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ppt/ink/ink1164.xml" ContentType="application/inkml+xml"/>
  <Override PartName="/ppt/ink/ink1165.xml" ContentType="application/inkml+xml"/>
  <Override PartName="/ppt/ink/ink1166.xml" ContentType="application/inkml+xml"/>
  <Override PartName="/ppt/ink/ink1167.xml" ContentType="application/inkml+xml"/>
  <Override PartName="/ppt/ink/ink1168.xml" ContentType="application/inkml+xml"/>
  <Override PartName="/ppt/ink/ink1169.xml" ContentType="application/inkml+xml"/>
  <Override PartName="/ppt/ink/ink1170.xml" ContentType="application/inkml+xml"/>
  <Override PartName="/ppt/ink/ink1171.xml" ContentType="application/inkml+xml"/>
  <Override PartName="/ppt/ink/ink1172.xml" ContentType="application/inkml+xml"/>
  <Override PartName="/ppt/ink/ink1173.xml" ContentType="application/inkml+xml"/>
  <Override PartName="/ppt/ink/ink1174.xml" ContentType="application/inkml+xml"/>
  <Override PartName="/ppt/ink/ink1175.xml" ContentType="application/inkml+xml"/>
  <Override PartName="/ppt/ink/ink1176.xml" ContentType="application/inkml+xml"/>
  <Override PartName="/ppt/ink/ink1177.xml" ContentType="application/inkml+xml"/>
  <Override PartName="/ppt/ink/ink1178.xml" ContentType="application/inkml+xml"/>
  <Override PartName="/ppt/ink/ink1179.xml" ContentType="application/inkml+xml"/>
  <Override PartName="/ppt/ink/ink1180.xml" ContentType="application/inkml+xml"/>
  <Override PartName="/ppt/ink/ink1181.xml" ContentType="application/inkml+xml"/>
  <Override PartName="/ppt/ink/ink1182.xml" ContentType="application/inkml+xml"/>
  <Override PartName="/ppt/ink/ink1183.xml" ContentType="application/inkml+xml"/>
  <Override PartName="/ppt/ink/ink1184.xml" ContentType="application/inkml+xml"/>
  <Override PartName="/ppt/ink/ink1185.xml" ContentType="application/inkml+xml"/>
  <Override PartName="/ppt/ink/ink1186.xml" ContentType="application/inkml+xml"/>
  <Override PartName="/ppt/ink/ink1187.xml" ContentType="application/inkml+xml"/>
  <Override PartName="/ppt/ink/ink1188.xml" ContentType="application/inkml+xml"/>
  <Override PartName="/ppt/ink/ink1189.xml" ContentType="application/inkml+xml"/>
  <Override PartName="/ppt/ink/ink1190.xml" ContentType="application/inkml+xml"/>
  <Override PartName="/ppt/ink/ink1191.xml" ContentType="application/inkml+xml"/>
  <Override PartName="/ppt/ink/ink1192.xml" ContentType="application/inkml+xml"/>
  <Override PartName="/ppt/ink/ink1193.xml" ContentType="application/inkml+xml"/>
  <Override PartName="/ppt/ink/ink1194.xml" ContentType="application/inkml+xml"/>
  <Override PartName="/ppt/ink/ink1195.xml" ContentType="application/inkml+xml"/>
  <Override PartName="/ppt/ink/ink1196.xml" ContentType="application/inkml+xml"/>
  <Override PartName="/ppt/ink/ink1197.xml" ContentType="application/inkml+xml"/>
  <Override PartName="/ppt/ink/ink1198.xml" ContentType="application/inkml+xml"/>
  <Override PartName="/ppt/ink/ink1199.xml" ContentType="application/inkml+xml"/>
  <Override PartName="/ppt/ink/ink1200.xml" ContentType="application/inkml+xml"/>
  <Override PartName="/ppt/ink/ink1201.xml" ContentType="application/inkml+xml"/>
  <Override PartName="/ppt/ink/ink1202.xml" ContentType="application/inkml+xml"/>
  <Override PartName="/ppt/ink/ink1203.xml" ContentType="application/inkml+xml"/>
  <Override PartName="/ppt/ink/ink1204.xml" ContentType="application/inkml+xml"/>
  <Override PartName="/ppt/ink/ink1205.xml" ContentType="application/inkml+xml"/>
  <Override PartName="/ppt/ink/ink1206.xml" ContentType="application/inkml+xml"/>
  <Override PartName="/ppt/ink/ink1207.xml" ContentType="application/inkml+xml"/>
  <Override PartName="/ppt/ink/ink1208.xml" ContentType="application/inkml+xml"/>
  <Override PartName="/ppt/ink/ink1209.xml" ContentType="application/inkml+xml"/>
  <Override PartName="/ppt/ink/ink1210.xml" ContentType="application/inkml+xml"/>
  <Override PartName="/ppt/ink/ink1211.xml" ContentType="application/inkml+xml"/>
  <Override PartName="/ppt/ink/ink1212.xml" ContentType="application/inkml+xml"/>
  <Override PartName="/ppt/ink/ink1213.xml" ContentType="application/inkml+xml"/>
  <Override PartName="/ppt/ink/ink1214.xml" ContentType="application/inkml+xml"/>
  <Override PartName="/ppt/ink/ink1215.xml" ContentType="application/inkml+xml"/>
  <Override PartName="/ppt/ink/ink1216.xml" ContentType="application/inkml+xml"/>
  <Override PartName="/ppt/ink/ink1217.xml" ContentType="application/inkml+xml"/>
  <Override PartName="/ppt/ink/ink1218.xml" ContentType="application/inkml+xml"/>
  <Override PartName="/ppt/ink/ink1219.xml" ContentType="application/inkml+xml"/>
  <Override PartName="/ppt/ink/ink1220.xml" ContentType="application/inkml+xml"/>
  <Override PartName="/ppt/ink/ink1221.xml" ContentType="application/inkml+xml"/>
  <Override PartName="/ppt/ink/ink1222.xml" ContentType="application/inkml+xml"/>
  <Override PartName="/ppt/ink/ink1223.xml" ContentType="application/inkml+xml"/>
  <Override PartName="/ppt/ink/ink1224.xml" ContentType="application/inkml+xml"/>
  <Override PartName="/ppt/ink/ink1225.xml" ContentType="application/inkml+xml"/>
  <Override PartName="/ppt/ink/ink1226.xml" ContentType="application/inkml+xml"/>
  <Override PartName="/ppt/ink/ink1227.xml" ContentType="application/inkml+xml"/>
  <Override PartName="/ppt/ink/ink1228.xml" ContentType="application/inkml+xml"/>
  <Override PartName="/ppt/ink/ink1229.xml" ContentType="application/inkml+xml"/>
  <Override PartName="/ppt/ink/ink1230.xml" ContentType="application/inkml+xml"/>
  <Override PartName="/ppt/ink/ink1231.xml" ContentType="application/inkml+xml"/>
  <Override PartName="/ppt/ink/ink1232.xml" ContentType="application/inkml+xml"/>
  <Override PartName="/ppt/ink/ink1233.xml" ContentType="application/inkml+xml"/>
  <Override PartName="/ppt/ink/ink1234.xml" ContentType="application/inkml+xml"/>
  <Override PartName="/ppt/ink/ink1235.xml" ContentType="application/inkml+xml"/>
  <Override PartName="/ppt/ink/ink1236.xml" ContentType="application/inkml+xml"/>
  <Override PartName="/ppt/ink/ink1237.xml" ContentType="application/inkml+xml"/>
  <Override PartName="/ppt/ink/ink1238.xml" ContentType="application/inkml+xml"/>
  <Override PartName="/ppt/ink/ink1239.xml" ContentType="application/inkml+xml"/>
  <Override PartName="/ppt/ink/ink1240.xml" ContentType="application/inkml+xml"/>
  <Override PartName="/ppt/ink/ink1241.xml" ContentType="application/inkml+xml"/>
  <Override PartName="/ppt/ink/ink1242.xml" ContentType="application/inkml+xml"/>
  <Override PartName="/ppt/ink/ink1243.xml" ContentType="application/inkml+xml"/>
  <Override PartName="/ppt/ink/ink1244.xml" ContentType="application/inkml+xml"/>
  <Override PartName="/ppt/ink/ink1245.xml" ContentType="application/inkml+xml"/>
  <Override PartName="/ppt/ink/ink1246.xml" ContentType="application/inkml+xml"/>
  <Override PartName="/ppt/ink/ink1247.xml" ContentType="application/inkml+xml"/>
  <Override PartName="/ppt/ink/ink1248.xml" ContentType="application/inkml+xml"/>
  <Override PartName="/ppt/ink/ink1249.xml" ContentType="application/inkml+xml"/>
  <Override PartName="/ppt/ink/ink1250.xml" ContentType="application/inkml+xml"/>
  <Override PartName="/ppt/ink/ink1251.xml" ContentType="application/inkml+xml"/>
  <Override PartName="/ppt/ink/ink1252.xml" ContentType="application/inkml+xml"/>
  <Override PartName="/ppt/ink/ink1253.xml" ContentType="application/inkml+xml"/>
  <Override PartName="/ppt/ink/ink1254.xml" ContentType="application/inkml+xml"/>
  <Override PartName="/ppt/ink/ink1255.xml" ContentType="application/inkml+xml"/>
  <Override PartName="/ppt/ink/ink1256.xml" ContentType="application/inkml+xml"/>
  <Override PartName="/ppt/ink/ink1257.xml" ContentType="application/inkml+xml"/>
  <Override PartName="/ppt/ink/ink1258.xml" ContentType="application/inkml+xml"/>
  <Override PartName="/ppt/ink/ink1259.xml" ContentType="application/inkml+xml"/>
  <Override PartName="/ppt/ink/ink1260.xml" ContentType="application/inkml+xml"/>
  <Override PartName="/ppt/ink/ink1261.xml" ContentType="application/inkml+xml"/>
  <Override PartName="/ppt/ink/ink1262.xml" ContentType="application/inkml+xml"/>
  <Override PartName="/ppt/ink/ink1263.xml" ContentType="application/inkml+xml"/>
  <Override PartName="/ppt/ink/ink1264.xml" ContentType="application/inkml+xml"/>
  <Override PartName="/ppt/ink/ink1265.xml" ContentType="application/inkml+xml"/>
  <Override PartName="/ppt/ink/ink1266.xml" ContentType="application/inkml+xml"/>
  <Override PartName="/ppt/ink/ink1267.xml" ContentType="application/inkml+xml"/>
  <Override PartName="/ppt/ink/ink1268.xml" ContentType="application/inkml+xml"/>
  <Override PartName="/ppt/ink/ink1269.xml" ContentType="application/inkml+xml"/>
  <Override PartName="/ppt/ink/ink1270.xml" ContentType="application/inkml+xml"/>
  <Override PartName="/ppt/ink/ink1271.xml" ContentType="application/inkml+xml"/>
  <Override PartName="/ppt/ink/ink1272.xml" ContentType="application/inkml+xml"/>
  <Override PartName="/ppt/ink/ink1273.xml" ContentType="application/inkml+xml"/>
  <Override PartName="/ppt/ink/ink1274.xml" ContentType="application/inkml+xml"/>
  <Override PartName="/ppt/ink/ink1275.xml" ContentType="application/inkml+xml"/>
  <Override PartName="/ppt/ink/ink1276.xml" ContentType="application/inkml+xml"/>
  <Override PartName="/ppt/ink/ink1277.xml" ContentType="application/inkml+xml"/>
  <Override PartName="/ppt/ink/ink1278.xml" ContentType="application/inkml+xml"/>
  <Override PartName="/ppt/ink/ink1279.xml" ContentType="application/inkml+xml"/>
  <Override PartName="/ppt/ink/ink1280.xml" ContentType="application/inkml+xml"/>
  <Override PartName="/ppt/ink/ink1281.xml" ContentType="application/inkml+xml"/>
  <Override PartName="/ppt/ink/ink1282.xml" ContentType="application/inkml+xml"/>
  <Override PartName="/ppt/ink/ink1283.xml" ContentType="application/inkml+xml"/>
  <Override PartName="/ppt/ink/ink1284.xml" ContentType="application/inkml+xml"/>
  <Override PartName="/ppt/ink/ink1285.xml" ContentType="application/inkml+xml"/>
  <Override PartName="/ppt/ink/ink1286.xml" ContentType="application/inkml+xml"/>
  <Override PartName="/ppt/ink/ink1287.xml" ContentType="application/inkml+xml"/>
  <Override PartName="/ppt/ink/ink1288.xml" ContentType="application/inkml+xml"/>
  <Override PartName="/ppt/ink/ink1289.xml" ContentType="application/inkml+xml"/>
  <Override PartName="/ppt/ink/ink1290.xml" ContentType="application/inkml+xml"/>
  <Override PartName="/ppt/ink/ink1291.xml" ContentType="application/inkml+xml"/>
  <Override PartName="/ppt/ink/ink1292.xml" ContentType="application/inkml+xml"/>
  <Override PartName="/ppt/ink/ink1293.xml" ContentType="application/inkml+xml"/>
  <Override PartName="/ppt/ink/ink1294.xml" ContentType="application/inkml+xml"/>
  <Override PartName="/ppt/ink/ink1295.xml" ContentType="application/inkml+xml"/>
  <Override PartName="/ppt/ink/ink1296.xml" ContentType="application/inkml+xml"/>
  <Override PartName="/ppt/ink/ink1297.xml" ContentType="application/inkml+xml"/>
  <Override PartName="/ppt/ink/ink1298.xml" ContentType="application/inkml+xml"/>
  <Override PartName="/ppt/ink/ink1299.xml" ContentType="application/inkml+xml"/>
  <Override PartName="/ppt/ink/ink1300.xml" ContentType="application/inkml+xml"/>
  <Override PartName="/ppt/ink/ink1301.xml" ContentType="application/inkml+xml"/>
  <Override PartName="/ppt/ink/ink1302.xml" ContentType="application/inkml+xml"/>
  <Override PartName="/ppt/ink/ink1303.xml" ContentType="application/inkml+xml"/>
  <Override PartName="/ppt/ink/ink1304.xml" ContentType="application/inkml+xml"/>
  <Override PartName="/ppt/ink/ink1305.xml" ContentType="application/inkml+xml"/>
  <Override PartName="/ppt/ink/ink1306.xml" ContentType="application/inkml+xml"/>
  <Override PartName="/ppt/ink/ink1307.xml" ContentType="application/inkml+xml"/>
  <Override PartName="/ppt/ink/ink1308.xml" ContentType="application/inkml+xml"/>
  <Override PartName="/ppt/ink/ink1309.xml" ContentType="application/inkml+xml"/>
  <Override PartName="/ppt/ink/ink1310.xml" ContentType="application/inkml+xml"/>
  <Override PartName="/ppt/ink/ink1311.xml" ContentType="application/inkml+xml"/>
  <Override PartName="/ppt/ink/ink1312.xml" ContentType="application/inkml+xml"/>
  <Override PartName="/ppt/ink/ink1313.xml" ContentType="application/inkml+xml"/>
  <Override PartName="/ppt/ink/ink1314.xml" ContentType="application/inkml+xml"/>
  <Override PartName="/ppt/ink/ink1315.xml" ContentType="application/inkml+xml"/>
  <Override PartName="/ppt/ink/ink1316.xml" ContentType="application/inkml+xml"/>
  <Override PartName="/ppt/ink/ink1317.xml" ContentType="application/inkml+xml"/>
  <Override PartName="/ppt/ink/ink1318.xml" ContentType="application/inkml+xml"/>
  <Override PartName="/ppt/ink/ink1319.xml" ContentType="application/inkml+xml"/>
  <Override PartName="/ppt/ink/ink1320.xml" ContentType="application/inkml+xml"/>
  <Override PartName="/ppt/ink/ink1321.xml" ContentType="application/inkml+xml"/>
  <Override PartName="/ppt/ink/ink1322.xml" ContentType="application/inkml+xml"/>
  <Override PartName="/ppt/ink/ink1323.xml" ContentType="application/inkml+xml"/>
  <Override PartName="/ppt/ink/ink1324.xml" ContentType="application/inkml+xml"/>
  <Override PartName="/ppt/ink/ink1325.xml" ContentType="application/inkml+xml"/>
  <Override PartName="/ppt/ink/ink1326.xml" ContentType="application/inkml+xml"/>
  <Override PartName="/ppt/ink/ink1327.xml" ContentType="application/inkml+xml"/>
  <Override PartName="/ppt/ink/ink1328.xml" ContentType="application/inkml+xml"/>
  <Override PartName="/ppt/ink/ink1329.xml" ContentType="application/inkml+xml"/>
  <Override PartName="/ppt/ink/ink1330.xml" ContentType="application/inkml+xml"/>
  <Override PartName="/ppt/ink/ink1331.xml" ContentType="application/inkml+xml"/>
  <Override PartName="/ppt/ink/ink1332.xml" ContentType="application/inkml+xml"/>
  <Override PartName="/ppt/ink/ink1333.xml" ContentType="application/inkml+xml"/>
  <Override PartName="/ppt/ink/ink1334.xml" ContentType="application/inkml+xml"/>
  <Override PartName="/ppt/ink/ink1335.xml" ContentType="application/inkml+xml"/>
  <Override PartName="/ppt/ink/ink1336.xml" ContentType="application/inkml+xml"/>
  <Override PartName="/ppt/ink/ink1337.xml" ContentType="application/inkml+xml"/>
  <Override PartName="/ppt/ink/ink1338.xml" ContentType="application/inkml+xml"/>
  <Override PartName="/ppt/ink/ink1339.xml" ContentType="application/inkml+xml"/>
  <Override PartName="/ppt/ink/ink1340.xml" ContentType="application/inkml+xml"/>
  <Override PartName="/ppt/ink/ink1341.xml" ContentType="application/inkml+xml"/>
  <Override PartName="/ppt/ink/ink1342.xml" ContentType="application/inkml+xml"/>
  <Override PartName="/ppt/ink/ink1343.xml" ContentType="application/inkml+xml"/>
  <Override PartName="/ppt/ink/ink1344.xml" ContentType="application/inkml+xml"/>
  <Override PartName="/ppt/ink/ink1345.xml" ContentType="application/inkml+xml"/>
  <Override PartName="/ppt/ink/ink1346.xml" ContentType="application/inkml+xml"/>
  <Override PartName="/ppt/ink/ink1347.xml" ContentType="application/inkml+xml"/>
  <Override PartName="/ppt/ink/ink1348.xml" ContentType="application/inkml+xml"/>
  <Override PartName="/ppt/ink/ink1349.xml" ContentType="application/inkml+xml"/>
  <Override PartName="/ppt/ink/ink1350.xml" ContentType="application/inkml+xml"/>
  <Override PartName="/ppt/ink/ink1351.xml" ContentType="application/inkml+xml"/>
  <Override PartName="/ppt/ink/ink1352.xml" ContentType="application/inkml+xml"/>
  <Override PartName="/ppt/ink/ink1353.xml" ContentType="application/inkml+xml"/>
  <Override PartName="/ppt/ink/ink1354.xml" ContentType="application/inkml+xml"/>
  <Override PartName="/ppt/ink/ink1355.xml" ContentType="application/inkml+xml"/>
  <Override PartName="/ppt/ink/ink1356.xml" ContentType="application/inkml+xml"/>
  <Override PartName="/ppt/ink/ink1357.xml" ContentType="application/inkml+xml"/>
  <Override PartName="/ppt/ink/ink1358.xml" ContentType="application/inkml+xml"/>
  <Override PartName="/ppt/ink/ink1359.xml" ContentType="application/inkml+xml"/>
  <Override PartName="/ppt/ink/ink1360.xml" ContentType="application/inkml+xml"/>
  <Override PartName="/ppt/ink/ink1361.xml" ContentType="application/inkml+xml"/>
  <Override PartName="/ppt/ink/ink1362.xml" ContentType="application/inkml+xml"/>
  <Override PartName="/ppt/ink/ink1363.xml" ContentType="application/inkml+xml"/>
  <Override PartName="/ppt/ink/ink1364.xml" ContentType="application/inkml+xml"/>
  <Override PartName="/ppt/ink/ink1365.xml" ContentType="application/inkml+xml"/>
  <Override PartName="/ppt/ink/ink1366.xml" ContentType="application/inkml+xml"/>
  <Override PartName="/ppt/ink/ink1367.xml" ContentType="application/inkml+xml"/>
  <Override PartName="/ppt/ink/ink1368.xml" ContentType="application/inkml+xml"/>
  <Override PartName="/ppt/ink/ink1369.xml" ContentType="application/inkml+xml"/>
  <Override PartName="/ppt/ink/ink1370.xml" ContentType="application/inkml+xml"/>
  <Override PartName="/ppt/ink/ink1371.xml" ContentType="application/inkml+xml"/>
  <Override PartName="/ppt/ink/ink1372.xml" ContentType="application/inkml+xml"/>
  <Override PartName="/ppt/ink/ink1373.xml" ContentType="application/inkml+xml"/>
  <Override PartName="/ppt/ink/ink1374.xml" ContentType="application/inkml+xml"/>
  <Override PartName="/ppt/ink/ink1375.xml" ContentType="application/inkml+xml"/>
  <Override PartName="/ppt/ink/ink1376.xml" ContentType="application/inkml+xml"/>
  <Override PartName="/ppt/ink/ink1377.xml" ContentType="application/inkml+xml"/>
  <Override PartName="/ppt/ink/ink1378.xml" ContentType="application/inkml+xml"/>
  <Override PartName="/ppt/ink/ink1379.xml" ContentType="application/inkml+xml"/>
  <Override PartName="/ppt/ink/ink1380.xml" ContentType="application/inkml+xml"/>
  <Override PartName="/ppt/ink/ink1381.xml" ContentType="application/inkml+xml"/>
  <Override PartName="/ppt/ink/ink1382.xml" ContentType="application/inkml+xml"/>
  <Override PartName="/ppt/ink/ink1383.xml" ContentType="application/inkml+xml"/>
  <Override PartName="/ppt/ink/ink1384.xml" ContentType="application/inkml+xml"/>
  <Override PartName="/ppt/ink/ink1385.xml" ContentType="application/inkml+xml"/>
  <Override PartName="/ppt/ink/ink1386.xml" ContentType="application/inkml+xml"/>
  <Override PartName="/ppt/ink/ink1387.xml" ContentType="application/inkml+xml"/>
  <Override PartName="/ppt/ink/ink1388.xml" ContentType="application/inkml+xml"/>
  <Override PartName="/ppt/ink/ink1389.xml" ContentType="application/inkml+xml"/>
  <Override PartName="/ppt/ink/ink1390.xml" ContentType="application/inkml+xml"/>
  <Override PartName="/ppt/ink/ink1391.xml" ContentType="application/inkml+xml"/>
  <Override PartName="/ppt/ink/ink1392.xml" ContentType="application/inkml+xml"/>
  <Override PartName="/ppt/ink/ink1393.xml" ContentType="application/inkml+xml"/>
  <Override PartName="/ppt/ink/ink1394.xml" ContentType="application/inkml+xml"/>
  <Override PartName="/ppt/ink/ink1395.xml" ContentType="application/inkml+xml"/>
  <Override PartName="/ppt/ink/ink1396.xml" ContentType="application/inkml+xml"/>
  <Override PartName="/ppt/ink/ink1397.xml" ContentType="application/inkml+xml"/>
  <Override PartName="/ppt/ink/ink1398.xml" ContentType="application/inkml+xml"/>
  <Override PartName="/ppt/ink/ink1399.xml" ContentType="application/inkml+xml"/>
  <Override PartName="/ppt/ink/ink1400.xml" ContentType="application/inkml+xml"/>
  <Override PartName="/ppt/ink/ink1401.xml" ContentType="application/inkml+xml"/>
  <Override PartName="/ppt/ink/ink1402.xml" ContentType="application/inkml+xml"/>
  <Override PartName="/ppt/ink/ink1403.xml" ContentType="application/inkml+xml"/>
  <Override PartName="/ppt/ink/ink1404.xml" ContentType="application/inkml+xml"/>
  <Override PartName="/ppt/ink/ink1405.xml" ContentType="application/inkml+xml"/>
  <Override PartName="/ppt/ink/ink1406.xml" ContentType="application/inkml+xml"/>
  <Override PartName="/ppt/ink/ink1407.xml" ContentType="application/inkml+xml"/>
  <Override PartName="/ppt/ink/ink1408.xml" ContentType="application/inkml+xml"/>
  <Override PartName="/ppt/ink/ink1409.xml" ContentType="application/inkml+xml"/>
  <Override PartName="/ppt/ink/ink1410.xml" ContentType="application/inkml+xml"/>
  <Override PartName="/ppt/ink/ink1411.xml" ContentType="application/inkml+xml"/>
  <Override PartName="/ppt/ink/ink1412.xml" ContentType="application/inkml+xml"/>
  <Override PartName="/ppt/ink/ink1413.xml" ContentType="application/inkml+xml"/>
  <Override PartName="/ppt/ink/ink1414.xml" ContentType="application/inkml+xml"/>
  <Override PartName="/ppt/ink/ink1415.xml" ContentType="application/inkml+xml"/>
  <Override PartName="/ppt/ink/ink1416.xml" ContentType="application/inkml+xml"/>
  <Override PartName="/ppt/ink/ink1417.xml" ContentType="application/inkml+xml"/>
  <Override PartName="/ppt/ink/ink1418.xml" ContentType="application/inkml+xml"/>
  <Override PartName="/ppt/ink/ink1419.xml" ContentType="application/inkml+xml"/>
  <Override PartName="/ppt/ink/ink1420.xml" ContentType="application/inkml+xml"/>
  <Override PartName="/ppt/ink/ink1421.xml" ContentType="application/inkml+xml"/>
  <Override PartName="/ppt/ink/ink1422.xml" ContentType="application/inkml+xml"/>
  <Override PartName="/ppt/ink/ink1423.xml" ContentType="application/inkml+xml"/>
  <Override PartName="/ppt/ink/ink1424.xml" ContentType="application/inkml+xml"/>
  <Override PartName="/ppt/ink/ink1425.xml" ContentType="application/inkml+xml"/>
  <Override PartName="/ppt/ink/ink1426.xml" ContentType="application/inkml+xml"/>
  <Override PartName="/ppt/ink/ink1427.xml" ContentType="application/inkml+xml"/>
  <Override PartName="/ppt/ink/ink1428.xml" ContentType="application/inkml+xml"/>
  <Override PartName="/ppt/ink/ink1429.xml" ContentType="application/inkml+xml"/>
  <Override PartName="/ppt/ink/ink1430.xml" ContentType="application/inkml+xml"/>
  <Override PartName="/ppt/ink/ink1431.xml" ContentType="application/inkml+xml"/>
  <Override PartName="/ppt/ink/ink1432.xml" ContentType="application/inkml+xml"/>
  <Override PartName="/ppt/ink/ink1433.xml" ContentType="application/inkml+xml"/>
  <Override PartName="/ppt/ink/ink1434.xml" ContentType="application/inkml+xml"/>
  <Override PartName="/ppt/ink/ink1435.xml" ContentType="application/inkml+xml"/>
  <Override PartName="/ppt/ink/ink1436.xml" ContentType="application/inkml+xml"/>
  <Override PartName="/ppt/ink/ink1437.xml" ContentType="application/inkml+xml"/>
  <Override PartName="/ppt/ink/ink1438.xml" ContentType="application/inkml+xml"/>
  <Override PartName="/ppt/ink/ink1439.xml" ContentType="application/inkml+xml"/>
  <Override PartName="/ppt/ink/ink1440.xml" ContentType="application/inkml+xml"/>
  <Override PartName="/ppt/ink/ink1441.xml" ContentType="application/inkml+xml"/>
  <Override PartName="/ppt/ink/ink1442.xml" ContentType="application/inkml+xml"/>
  <Override PartName="/ppt/ink/ink1443.xml" ContentType="application/inkml+xml"/>
  <Override PartName="/ppt/ink/ink1444.xml" ContentType="application/inkml+xml"/>
  <Override PartName="/ppt/ink/ink1445.xml" ContentType="application/inkml+xml"/>
  <Override PartName="/ppt/ink/ink1446.xml" ContentType="application/inkml+xml"/>
  <Override PartName="/ppt/ink/ink1447.xml" ContentType="application/inkml+xml"/>
  <Override PartName="/ppt/ink/ink1448.xml" ContentType="application/inkml+xml"/>
  <Override PartName="/ppt/ink/ink1449.xml" ContentType="application/inkml+xml"/>
  <Override PartName="/ppt/ink/ink1450.xml" ContentType="application/inkml+xml"/>
  <Override PartName="/ppt/ink/ink1451.xml" ContentType="application/inkml+xml"/>
  <Override PartName="/ppt/ink/ink1452.xml" ContentType="application/inkml+xml"/>
  <Override PartName="/ppt/ink/ink1453.xml" ContentType="application/inkml+xml"/>
  <Override PartName="/ppt/ink/ink1454.xml" ContentType="application/inkml+xml"/>
  <Override PartName="/ppt/ink/ink1455.xml" ContentType="application/inkml+xml"/>
  <Override PartName="/ppt/ink/ink1456.xml" ContentType="application/inkml+xml"/>
  <Override PartName="/ppt/ink/ink1457.xml" ContentType="application/inkml+xml"/>
  <Override PartName="/ppt/ink/ink1458.xml" ContentType="application/inkml+xml"/>
  <Override PartName="/ppt/ink/ink1459.xml" ContentType="application/inkml+xml"/>
  <Override PartName="/ppt/ink/ink1460.xml" ContentType="application/inkml+xml"/>
  <Override PartName="/ppt/ink/ink1461.xml" ContentType="application/inkml+xml"/>
  <Override PartName="/ppt/ink/ink1462.xml" ContentType="application/inkml+xml"/>
  <Override PartName="/ppt/ink/ink1463.xml" ContentType="application/inkml+xml"/>
  <Override PartName="/ppt/ink/ink1464.xml" ContentType="application/inkml+xml"/>
  <Override PartName="/ppt/ink/ink1465.xml" ContentType="application/inkml+xml"/>
  <Override PartName="/ppt/ink/ink1466.xml" ContentType="application/inkml+xml"/>
  <Override PartName="/ppt/ink/ink1467.xml" ContentType="application/inkml+xml"/>
  <Override PartName="/ppt/ink/ink1468.xml" ContentType="application/inkml+xml"/>
  <Override PartName="/ppt/ink/ink1469.xml" ContentType="application/inkml+xml"/>
  <Override PartName="/ppt/ink/ink1470.xml" ContentType="application/inkml+xml"/>
  <Override PartName="/ppt/ink/ink1471.xml" ContentType="application/inkml+xml"/>
  <Override PartName="/ppt/ink/ink1472.xml" ContentType="application/inkml+xml"/>
  <Override PartName="/ppt/ink/ink1473.xml" ContentType="application/inkml+xml"/>
  <Override PartName="/ppt/ink/ink1474.xml" ContentType="application/inkml+xml"/>
  <Override PartName="/ppt/ink/ink1475.xml" ContentType="application/inkml+xml"/>
  <Override PartName="/ppt/ink/ink1476.xml" ContentType="application/inkml+xml"/>
  <Override PartName="/ppt/ink/ink1477.xml" ContentType="application/inkml+xml"/>
  <Override PartName="/ppt/ink/ink1478.xml" ContentType="application/inkml+xml"/>
  <Override PartName="/ppt/ink/ink1479.xml" ContentType="application/inkml+xml"/>
  <Override PartName="/ppt/ink/ink1480.xml" ContentType="application/inkml+xml"/>
  <Override PartName="/ppt/ink/ink1481.xml" ContentType="application/inkml+xml"/>
  <Override PartName="/ppt/ink/ink1482.xml" ContentType="application/inkml+xml"/>
  <Override PartName="/ppt/ink/ink1483.xml" ContentType="application/inkml+xml"/>
  <Override PartName="/ppt/ink/ink1484.xml" ContentType="application/inkml+xml"/>
  <Override PartName="/ppt/ink/ink1485.xml" ContentType="application/inkml+xml"/>
  <Override PartName="/ppt/ink/ink1486.xml" ContentType="application/inkml+xml"/>
  <Override PartName="/ppt/ink/ink1487.xml" ContentType="application/inkml+xml"/>
  <Override PartName="/ppt/ink/ink1488.xml" ContentType="application/inkml+xml"/>
  <Override PartName="/ppt/ink/ink1489.xml" ContentType="application/inkml+xml"/>
  <Override PartName="/ppt/ink/ink1490.xml" ContentType="application/inkml+xml"/>
  <Override PartName="/ppt/ink/ink1491.xml" ContentType="application/inkml+xml"/>
  <Override PartName="/ppt/ink/ink1492.xml" ContentType="application/inkml+xml"/>
  <Override PartName="/ppt/ink/ink1493.xml" ContentType="application/inkml+xml"/>
  <Override PartName="/ppt/ink/ink1494.xml" ContentType="application/inkml+xml"/>
  <Override PartName="/ppt/ink/ink1495.xml" ContentType="application/inkml+xml"/>
  <Override PartName="/ppt/ink/ink1496.xml" ContentType="application/inkml+xml"/>
  <Override PartName="/ppt/ink/ink1497.xml" ContentType="application/inkml+xml"/>
  <Override PartName="/ppt/ink/ink1498.xml" ContentType="application/inkml+xml"/>
  <Override PartName="/ppt/ink/ink1499.xml" ContentType="application/inkml+xml"/>
  <Override PartName="/ppt/ink/ink1500.xml" ContentType="application/inkml+xml"/>
  <Override PartName="/ppt/ink/ink1501.xml" ContentType="application/inkml+xml"/>
  <Override PartName="/ppt/ink/ink1502.xml" ContentType="application/inkml+xml"/>
  <Override PartName="/ppt/ink/ink1503.xml" ContentType="application/inkml+xml"/>
  <Override PartName="/ppt/ink/ink1504.xml" ContentType="application/inkml+xml"/>
  <Override PartName="/ppt/ink/ink1505.xml" ContentType="application/inkml+xml"/>
  <Override PartName="/ppt/ink/ink1506.xml" ContentType="application/inkml+xml"/>
  <Override PartName="/ppt/ink/ink1507.xml" ContentType="application/inkml+xml"/>
  <Override PartName="/ppt/ink/ink1508.xml" ContentType="application/inkml+xml"/>
  <Override PartName="/ppt/ink/ink1509.xml" ContentType="application/inkml+xml"/>
  <Override PartName="/ppt/ink/ink1510.xml" ContentType="application/inkml+xml"/>
  <Override PartName="/ppt/ink/ink1511.xml" ContentType="application/inkml+xml"/>
  <Override PartName="/ppt/ink/ink1512.xml" ContentType="application/inkml+xml"/>
  <Override PartName="/ppt/ink/ink1513.xml" ContentType="application/inkml+xml"/>
  <Override PartName="/ppt/ink/ink1514.xml" ContentType="application/inkml+xml"/>
  <Override PartName="/ppt/ink/ink1515.xml" ContentType="application/inkml+xml"/>
  <Override PartName="/ppt/ink/ink1516.xml" ContentType="application/inkml+xml"/>
  <Override PartName="/ppt/ink/ink1517.xml" ContentType="application/inkml+xml"/>
  <Override PartName="/ppt/ink/ink1518.xml" ContentType="application/inkml+xml"/>
  <Override PartName="/ppt/ink/ink1519.xml" ContentType="application/inkml+xml"/>
  <Override PartName="/ppt/ink/ink1520.xml" ContentType="application/inkml+xml"/>
  <Override PartName="/ppt/ink/ink1521.xml" ContentType="application/inkml+xml"/>
  <Override PartName="/ppt/ink/ink1522.xml" ContentType="application/inkml+xml"/>
  <Override PartName="/ppt/ink/ink1523.xml" ContentType="application/inkml+xml"/>
  <Override PartName="/ppt/ink/ink1524.xml" ContentType="application/inkml+xml"/>
  <Override PartName="/ppt/ink/ink1525.xml" ContentType="application/inkml+xml"/>
  <Override PartName="/ppt/ink/ink1526.xml" ContentType="application/inkml+xml"/>
  <Override PartName="/ppt/ink/ink1527.xml" ContentType="application/inkml+xml"/>
  <Override PartName="/ppt/ink/ink1528.xml" ContentType="application/inkml+xml"/>
  <Override PartName="/ppt/ink/ink1529.xml" ContentType="application/inkml+xml"/>
  <Override PartName="/ppt/ink/ink1530.xml" ContentType="application/inkml+xml"/>
  <Override PartName="/ppt/ink/ink1531.xml" ContentType="application/inkml+xml"/>
  <Override PartName="/ppt/ink/ink1532.xml" ContentType="application/inkml+xml"/>
  <Override PartName="/ppt/ink/ink1533.xml" ContentType="application/inkml+xml"/>
  <Override PartName="/ppt/ink/ink1534.xml" ContentType="application/inkml+xml"/>
  <Override PartName="/ppt/ink/ink1535.xml" ContentType="application/inkml+xml"/>
  <Override PartName="/ppt/ink/ink1536.xml" ContentType="application/inkml+xml"/>
  <Override PartName="/ppt/ink/ink1537.xml" ContentType="application/inkml+xml"/>
  <Override PartName="/ppt/ink/ink1538.xml" ContentType="application/inkml+xml"/>
  <Override PartName="/ppt/ink/ink1539.xml" ContentType="application/inkml+xml"/>
  <Override PartName="/ppt/ink/ink1540.xml" ContentType="application/inkml+xml"/>
  <Override PartName="/ppt/ink/ink1541.xml" ContentType="application/inkml+xml"/>
  <Override PartName="/ppt/ink/ink1542.xml" ContentType="application/inkml+xml"/>
  <Override PartName="/ppt/ink/ink1543.xml" ContentType="application/inkml+xml"/>
  <Override PartName="/ppt/ink/ink1544.xml" ContentType="application/inkml+xml"/>
  <Override PartName="/ppt/ink/ink1545.xml" ContentType="application/inkml+xml"/>
  <Override PartName="/ppt/ink/ink1546.xml" ContentType="application/inkml+xml"/>
  <Override PartName="/ppt/ink/ink1547.xml" ContentType="application/inkml+xml"/>
  <Override PartName="/ppt/ink/ink1548.xml" ContentType="application/inkml+xml"/>
  <Override PartName="/ppt/ink/ink1549.xml" ContentType="application/inkml+xml"/>
  <Override PartName="/ppt/ink/ink1550.xml" ContentType="application/inkml+xml"/>
  <Override PartName="/ppt/ink/ink1551.xml" ContentType="application/inkml+xml"/>
  <Override PartName="/ppt/ink/ink1552.xml" ContentType="application/inkml+xml"/>
  <Override PartName="/ppt/ink/ink1553.xml" ContentType="application/inkml+xml"/>
  <Override PartName="/ppt/ink/ink1554.xml" ContentType="application/inkml+xml"/>
  <Override PartName="/ppt/ink/ink1555.xml" ContentType="application/inkml+xml"/>
  <Override PartName="/ppt/ink/ink1556.xml" ContentType="application/inkml+xml"/>
  <Override PartName="/ppt/ink/ink1557.xml" ContentType="application/inkml+xml"/>
  <Override PartName="/ppt/ink/ink1558.xml" ContentType="application/inkml+xml"/>
  <Override PartName="/ppt/ink/ink1559.xml" ContentType="application/inkml+xml"/>
  <Override PartName="/ppt/ink/ink1560.xml" ContentType="application/inkml+xml"/>
  <Override PartName="/ppt/ink/ink1561.xml" ContentType="application/inkml+xml"/>
  <Override PartName="/ppt/ink/ink1562.xml" ContentType="application/inkml+xml"/>
  <Override PartName="/ppt/ink/ink1563.xml" ContentType="application/inkml+xml"/>
  <Override PartName="/ppt/ink/ink1564.xml" ContentType="application/inkml+xml"/>
  <Override PartName="/ppt/ink/ink1565.xml" ContentType="application/inkml+xml"/>
  <Override PartName="/ppt/ink/ink1566.xml" ContentType="application/inkml+xml"/>
  <Override PartName="/ppt/ink/ink1567.xml" ContentType="application/inkml+xml"/>
  <Override PartName="/ppt/ink/ink1568.xml" ContentType="application/inkml+xml"/>
  <Override PartName="/ppt/ink/ink1569.xml" ContentType="application/inkml+xml"/>
  <Override PartName="/ppt/ink/ink1570.xml" ContentType="application/inkml+xml"/>
  <Override PartName="/ppt/ink/ink1571.xml" ContentType="application/inkml+xml"/>
  <Override PartName="/ppt/ink/ink1572.xml" ContentType="application/inkml+xml"/>
  <Override PartName="/ppt/ink/ink1573.xml" ContentType="application/inkml+xml"/>
  <Override PartName="/ppt/ink/ink1574.xml" ContentType="application/inkml+xml"/>
  <Override PartName="/ppt/ink/ink1575.xml" ContentType="application/inkml+xml"/>
  <Override PartName="/ppt/ink/ink1576.xml" ContentType="application/inkml+xml"/>
  <Override PartName="/ppt/ink/ink1577.xml" ContentType="application/inkml+xml"/>
  <Override PartName="/ppt/ink/ink1578.xml" ContentType="application/inkml+xml"/>
  <Override PartName="/ppt/ink/ink1579.xml" ContentType="application/inkml+xml"/>
  <Override PartName="/ppt/ink/ink1580.xml" ContentType="application/inkml+xml"/>
  <Override PartName="/ppt/ink/ink1581.xml" ContentType="application/inkml+xml"/>
  <Override PartName="/ppt/ink/ink1582.xml" ContentType="application/inkml+xml"/>
  <Override PartName="/ppt/ink/ink1583.xml" ContentType="application/inkml+xml"/>
  <Override PartName="/ppt/ink/ink1584.xml" ContentType="application/inkml+xml"/>
  <Override PartName="/ppt/ink/ink1585.xml" ContentType="application/inkml+xml"/>
  <Override PartName="/ppt/ink/ink1586.xml" ContentType="application/inkml+xml"/>
  <Override PartName="/ppt/ink/ink1587.xml" ContentType="application/inkml+xml"/>
  <Override PartName="/ppt/ink/ink1588.xml" ContentType="application/inkml+xml"/>
  <Override PartName="/ppt/ink/ink1589.xml" ContentType="application/inkml+xml"/>
  <Override PartName="/ppt/ink/ink1590.xml" ContentType="application/inkml+xml"/>
  <Override PartName="/ppt/ink/ink1591.xml" ContentType="application/inkml+xml"/>
  <Override PartName="/ppt/ink/ink1592.xml" ContentType="application/inkml+xml"/>
  <Override PartName="/ppt/ink/ink1593.xml" ContentType="application/inkml+xml"/>
  <Override PartName="/ppt/ink/ink1594.xml" ContentType="application/inkml+xml"/>
  <Override PartName="/ppt/ink/ink1595.xml" ContentType="application/inkml+xml"/>
  <Override PartName="/ppt/ink/ink1596.xml" ContentType="application/inkml+xml"/>
  <Override PartName="/ppt/ink/ink1597.xml" ContentType="application/inkml+xml"/>
  <Override PartName="/ppt/ink/ink1598.xml" ContentType="application/inkml+xml"/>
  <Override PartName="/ppt/ink/ink1599.xml" ContentType="application/inkml+xml"/>
  <Override PartName="/ppt/ink/ink1600.xml" ContentType="application/inkml+xml"/>
  <Override PartName="/ppt/ink/ink1601.xml" ContentType="application/inkml+xml"/>
  <Override PartName="/ppt/ink/ink1602.xml" ContentType="application/inkml+xml"/>
  <Override PartName="/ppt/ink/ink1603.xml" ContentType="application/inkml+xml"/>
  <Override PartName="/ppt/ink/ink1604.xml" ContentType="application/inkml+xml"/>
  <Override PartName="/ppt/ink/ink1605.xml" ContentType="application/inkml+xml"/>
  <Override PartName="/ppt/ink/ink1606.xml" ContentType="application/inkml+xml"/>
  <Override PartName="/ppt/ink/ink1607.xml" ContentType="application/inkml+xml"/>
  <Override PartName="/ppt/ink/ink1608.xml" ContentType="application/inkml+xml"/>
  <Override PartName="/ppt/ink/ink1609.xml" ContentType="application/inkml+xml"/>
  <Override PartName="/ppt/ink/ink1610.xml" ContentType="application/inkml+xml"/>
  <Override PartName="/ppt/ink/ink1611.xml" ContentType="application/inkml+xml"/>
  <Override PartName="/ppt/ink/ink1612.xml" ContentType="application/inkml+xml"/>
  <Override PartName="/ppt/ink/ink1613.xml" ContentType="application/inkml+xml"/>
  <Override PartName="/ppt/ink/ink1614.xml" ContentType="application/inkml+xml"/>
  <Override PartName="/ppt/ink/ink1615.xml" ContentType="application/inkml+xml"/>
  <Override PartName="/ppt/ink/ink1616.xml" ContentType="application/inkml+xml"/>
  <Override PartName="/ppt/ink/ink1617.xml" ContentType="application/inkml+xml"/>
  <Override PartName="/ppt/ink/ink1618.xml" ContentType="application/inkml+xml"/>
  <Override PartName="/ppt/ink/ink1619.xml" ContentType="application/inkml+xml"/>
  <Override PartName="/ppt/ink/ink1620.xml" ContentType="application/inkml+xml"/>
  <Override PartName="/ppt/ink/ink1621.xml" ContentType="application/inkml+xml"/>
  <Override PartName="/ppt/ink/ink1622.xml" ContentType="application/inkml+xml"/>
  <Override PartName="/ppt/ink/ink1623.xml" ContentType="application/inkml+xml"/>
  <Override PartName="/ppt/ink/ink1624.xml" ContentType="application/inkml+xml"/>
  <Override PartName="/ppt/ink/ink1625.xml" ContentType="application/inkml+xml"/>
  <Override PartName="/ppt/ink/ink1626.xml" ContentType="application/inkml+xml"/>
  <Override PartName="/ppt/ink/ink1627.xml" ContentType="application/inkml+xml"/>
  <Override PartName="/ppt/ink/ink1628.xml" ContentType="application/inkml+xml"/>
  <Override PartName="/ppt/ink/ink1629.xml" ContentType="application/inkml+xml"/>
  <Override PartName="/ppt/ink/ink1630.xml" ContentType="application/inkml+xml"/>
  <Override PartName="/ppt/ink/ink1631.xml" ContentType="application/inkml+xml"/>
  <Override PartName="/ppt/ink/ink1632.xml" ContentType="application/inkml+xml"/>
  <Override PartName="/ppt/ink/ink1633.xml" ContentType="application/inkml+xml"/>
  <Override PartName="/ppt/ink/ink1634.xml" ContentType="application/inkml+xml"/>
  <Override PartName="/ppt/ink/ink1635.xml" ContentType="application/inkml+xml"/>
  <Override PartName="/ppt/ink/ink1636.xml" ContentType="application/inkml+xml"/>
  <Override PartName="/ppt/ink/ink1637.xml" ContentType="application/inkml+xml"/>
  <Override PartName="/ppt/ink/ink1638.xml" ContentType="application/inkml+xml"/>
  <Override PartName="/ppt/ink/ink1639.xml" ContentType="application/inkml+xml"/>
  <Override PartName="/ppt/ink/ink1640.xml" ContentType="application/inkml+xml"/>
  <Override PartName="/ppt/ink/ink1641.xml" ContentType="application/inkml+xml"/>
  <Override PartName="/ppt/ink/ink1642.xml" ContentType="application/inkml+xml"/>
  <Override PartName="/ppt/ink/ink1643.xml" ContentType="application/inkml+xml"/>
  <Override PartName="/ppt/ink/ink1644.xml" ContentType="application/inkml+xml"/>
  <Override PartName="/ppt/ink/ink1645.xml" ContentType="application/inkml+xml"/>
  <Override PartName="/ppt/ink/ink1646.xml" ContentType="application/inkml+xml"/>
  <Override PartName="/ppt/ink/ink1647.xml" ContentType="application/inkml+xml"/>
  <Override PartName="/ppt/ink/ink1648.xml" ContentType="application/inkml+xml"/>
  <Override PartName="/ppt/ink/ink1649.xml" ContentType="application/inkml+xml"/>
  <Override PartName="/ppt/ink/ink1650.xml" ContentType="application/inkml+xml"/>
  <Override PartName="/ppt/ink/ink1651.xml" ContentType="application/inkml+xml"/>
  <Override PartName="/ppt/ink/ink1652.xml" ContentType="application/inkml+xml"/>
  <Override PartName="/ppt/ink/ink1653.xml" ContentType="application/inkml+xml"/>
  <Override PartName="/ppt/ink/ink1654.xml" ContentType="application/inkml+xml"/>
  <Override PartName="/ppt/ink/ink1655.xml" ContentType="application/inkml+xml"/>
  <Override PartName="/ppt/ink/ink1656.xml" ContentType="application/inkml+xml"/>
  <Override PartName="/ppt/ink/ink1657.xml" ContentType="application/inkml+xml"/>
  <Override PartName="/ppt/ink/ink1658.xml" ContentType="application/inkml+xml"/>
  <Override PartName="/ppt/ink/ink1659.xml" ContentType="application/inkml+xml"/>
  <Override PartName="/ppt/ink/ink1660.xml" ContentType="application/inkml+xml"/>
  <Override PartName="/ppt/ink/ink1661.xml" ContentType="application/inkml+xml"/>
  <Override PartName="/ppt/ink/ink1662.xml" ContentType="application/inkml+xml"/>
  <Override PartName="/ppt/ink/ink1663.xml" ContentType="application/inkml+xml"/>
  <Override PartName="/ppt/ink/ink1664.xml" ContentType="application/inkml+xml"/>
  <Override PartName="/ppt/ink/ink1665.xml" ContentType="application/inkml+xml"/>
  <Override PartName="/ppt/ink/ink1666.xml" ContentType="application/inkml+xml"/>
  <Override PartName="/ppt/ink/ink1667.xml" ContentType="application/inkml+xml"/>
  <Override PartName="/ppt/ink/ink1668.xml" ContentType="application/inkml+xml"/>
  <Override PartName="/ppt/ink/ink1669.xml" ContentType="application/inkml+xml"/>
  <Override PartName="/ppt/ink/ink1670.xml" ContentType="application/inkml+xml"/>
  <Override PartName="/ppt/ink/ink1671.xml" ContentType="application/inkml+xml"/>
  <Override PartName="/ppt/ink/ink1672.xml" ContentType="application/inkml+xml"/>
  <Override PartName="/ppt/ink/ink1673.xml" ContentType="application/inkml+xml"/>
  <Override PartName="/ppt/ink/ink1674.xml" ContentType="application/inkml+xml"/>
  <Override PartName="/ppt/ink/ink1675.xml" ContentType="application/inkml+xml"/>
  <Override PartName="/ppt/ink/ink1676.xml" ContentType="application/inkml+xml"/>
  <Override PartName="/ppt/ink/ink1677.xml" ContentType="application/inkml+xml"/>
  <Override PartName="/ppt/ink/ink1678.xml" ContentType="application/inkml+xml"/>
  <Override PartName="/ppt/ink/ink1679.xml" ContentType="application/inkml+xml"/>
  <Override PartName="/ppt/ink/ink1680.xml" ContentType="application/inkml+xml"/>
  <Override PartName="/ppt/ink/ink1681.xml" ContentType="application/inkml+xml"/>
  <Override PartName="/ppt/ink/ink1682.xml" ContentType="application/inkml+xml"/>
  <Override PartName="/ppt/ink/ink1683.xml" ContentType="application/inkml+xml"/>
  <Override PartName="/ppt/ink/ink1684.xml" ContentType="application/inkml+xml"/>
  <Override PartName="/ppt/ink/ink1685.xml" ContentType="application/inkml+xml"/>
  <Override PartName="/ppt/ink/ink1686.xml" ContentType="application/inkml+xml"/>
  <Override PartName="/ppt/ink/ink1687.xml" ContentType="application/inkml+xml"/>
  <Override PartName="/ppt/ink/ink1688.xml" ContentType="application/inkml+xml"/>
  <Override PartName="/ppt/ink/ink1689.xml" ContentType="application/inkml+xml"/>
  <Override PartName="/ppt/ink/ink1690.xml" ContentType="application/inkml+xml"/>
  <Override PartName="/ppt/ink/ink1691.xml" ContentType="application/inkml+xml"/>
  <Override PartName="/ppt/ink/ink1692.xml" ContentType="application/inkml+xml"/>
  <Override PartName="/ppt/ink/ink1693.xml" ContentType="application/inkml+xml"/>
  <Override PartName="/ppt/ink/ink1694.xml" ContentType="application/inkml+xml"/>
  <Override PartName="/ppt/ink/ink1695.xml" ContentType="application/inkml+xml"/>
  <Override PartName="/ppt/ink/ink1696.xml" ContentType="application/inkml+xml"/>
  <Override PartName="/ppt/ink/ink1697.xml" ContentType="application/inkml+xml"/>
  <Override PartName="/ppt/ink/ink1698.xml" ContentType="application/inkml+xml"/>
  <Override PartName="/ppt/ink/ink1699.xml" ContentType="application/inkml+xml"/>
  <Override PartName="/ppt/ink/ink1700.xml" ContentType="application/inkml+xml"/>
  <Override PartName="/ppt/ink/ink1701.xml" ContentType="application/inkml+xml"/>
  <Override PartName="/ppt/ink/ink1702.xml" ContentType="application/inkml+xml"/>
  <Override PartName="/ppt/ink/ink1703.xml" ContentType="application/inkml+xml"/>
  <Override PartName="/ppt/ink/ink1704.xml" ContentType="application/inkml+xml"/>
  <Override PartName="/ppt/ink/ink1705.xml" ContentType="application/inkml+xml"/>
  <Override PartName="/ppt/ink/ink1706.xml" ContentType="application/inkml+xml"/>
  <Override PartName="/ppt/ink/ink1707.xml" ContentType="application/inkml+xml"/>
  <Override PartName="/ppt/ink/ink1708.xml" ContentType="application/inkml+xml"/>
  <Override PartName="/ppt/ink/ink1709.xml" ContentType="application/inkml+xml"/>
  <Override PartName="/ppt/ink/ink1710.xml" ContentType="application/inkml+xml"/>
  <Override PartName="/ppt/ink/ink1711.xml" ContentType="application/inkml+xml"/>
  <Override PartName="/ppt/ink/ink1712.xml" ContentType="application/inkml+xml"/>
  <Override PartName="/ppt/ink/ink1713.xml" ContentType="application/inkml+xml"/>
  <Override PartName="/ppt/ink/ink1714.xml" ContentType="application/inkml+xml"/>
  <Override PartName="/ppt/ink/ink1715.xml" ContentType="application/inkml+xml"/>
  <Override PartName="/ppt/ink/ink1716.xml" ContentType="application/inkml+xml"/>
  <Override PartName="/ppt/ink/ink1717.xml" ContentType="application/inkml+xml"/>
  <Override PartName="/ppt/ink/ink1718.xml" ContentType="application/inkml+xml"/>
  <Override PartName="/ppt/ink/ink1719.xml" ContentType="application/inkml+xml"/>
  <Override PartName="/ppt/ink/ink1720.xml" ContentType="application/inkml+xml"/>
  <Override PartName="/ppt/ink/ink1721.xml" ContentType="application/inkml+xml"/>
  <Override PartName="/ppt/ink/ink1722.xml" ContentType="application/inkml+xml"/>
  <Override PartName="/ppt/ink/ink1723.xml" ContentType="application/inkml+xml"/>
  <Override PartName="/ppt/ink/ink1724.xml" ContentType="application/inkml+xml"/>
  <Override PartName="/ppt/ink/ink1725.xml" ContentType="application/inkml+xml"/>
  <Override PartName="/ppt/ink/ink1726.xml" ContentType="application/inkml+xml"/>
  <Override PartName="/ppt/ink/ink1727.xml" ContentType="application/inkml+xml"/>
  <Override PartName="/ppt/ink/ink1728.xml" ContentType="application/inkml+xml"/>
  <Override PartName="/ppt/ink/ink1729.xml" ContentType="application/inkml+xml"/>
  <Override PartName="/ppt/ink/ink1730.xml" ContentType="application/inkml+xml"/>
  <Override PartName="/ppt/ink/ink1731.xml" ContentType="application/inkml+xml"/>
  <Override PartName="/ppt/ink/ink1732.xml" ContentType="application/inkml+xml"/>
  <Override PartName="/ppt/ink/ink1733.xml" ContentType="application/inkml+xml"/>
  <Override PartName="/ppt/ink/ink1734.xml" ContentType="application/inkml+xml"/>
  <Override PartName="/ppt/ink/ink1735.xml" ContentType="application/inkml+xml"/>
  <Override PartName="/ppt/ink/ink1736.xml" ContentType="application/inkml+xml"/>
  <Override PartName="/ppt/ink/ink1737.xml" ContentType="application/inkml+xml"/>
  <Override PartName="/ppt/ink/ink1738.xml" ContentType="application/inkml+xml"/>
  <Override PartName="/ppt/ink/ink1739.xml" ContentType="application/inkml+xml"/>
  <Override PartName="/ppt/ink/ink1740.xml" ContentType="application/inkml+xml"/>
  <Override PartName="/ppt/ink/ink1741.xml" ContentType="application/inkml+xml"/>
  <Override PartName="/ppt/ink/ink1742.xml" ContentType="application/inkml+xml"/>
  <Override PartName="/ppt/ink/ink1743.xml" ContentType="application/inkml+xml"/>
  <Override PartName="/ppt/ink/ink1744.xml" ContentType="application/inkml+xml"/>
  <Override PartName="/ppt/ink/ink1745.xml" ContentType="application/inkml+xml"/>
  <Override PartName="/ppt/ink/ink1746.xml" ContentType="application/inkml+xml"/>
  <Override PartName="/ppt/ink/ink1747.xml" ContentType="application/inkml+xml"/>
  <Override PartName="/ppt/ink/ink1748.xml" ContentType="application/inkml+xml"/>
  <Override PartName="/ppt/ink/ink1749.xml" ContentType="application/inkml+xml"/>
  <Override PartName="/ppt/ink/ink1750.xml" ContentType="application/inkml+xml"/>
  <Override PartName="/ppt/ink/ink1751.xml" ContentType="application/inkml+xml"/>
  <Override PartName="/ppt/ink/ink1752.xml" ContentType="application/inkml+xml"/>
  <Override PartName="/ppt/ink/ink1753.xml" ContentType="application/inkml+xml"/>
  <Override PartName="/ppt/ink/ink1754.xml" ContentType="application/inkml+xml"/>
  <Override PartName="/ppt/ink/ink1755.xml" ContentType="application/inkml+xml"/>
  <Override PartName="/ppt/ink/ink1756.xml" ContentType="application/inkml+xml"/>
  <Override PartName="/ppt/ink/ink1757.xml" ContentType="application/inkml+xml"/>
  <Override PartName="/ppt/ink/ink1758.xml" ContentType="application/inkml+xml"/>
  <Override PartName="/ppt/ink/ink1759.xml" ContentType="application/inkml+xml"/>
  <Override PartName="/ppt/ink/ink1760.xml" ContentType="application/inkml+xml"/>
  <Override PartName="/ppt/ink/ink1761.xml" ContentType="application/inkml+xml"/>
  <Override PartName="/ppt/ink/ink1762.xml" ContentType="application/inkml+xml"/>
  <Override PartName="/ppt/ink/ink1763.xml" ContentType="application/inkml+xml"/>
  <Override PartName="/ppt/ink/ink1764.xml" ContentType="application/inkml+xml"/>
  <Override PartName="/ppt/ink/ink1765.xml" ContentType="application/inkml+xml"/>
  <Override PartName="/ppt/ink/ink1766.xml" ContentType="application/inkml+xml"/>
  <Override PartName="/ppt/ink/ink1767.xml" ContentType="application/inkml+xml"/>
  <Override PartName="/ppt/ink/ink1768.xml" ContentType="application/inkml+xml"/>
  <Override PartName="/ppt/ink/ink1769.xml" ContentType="application/inkml+xml"/>
  <Override PartName="/ppt/ink/ink1770.xml" ContentType="application/inkml+xml"/>
  <Override PartName="/ppt/ink/ink1771.xml" ContentType="application/inkml+xml"/>
  <Override PartName="/ppt/ink/ink1772.xml" ContentType="application/inkml+xml"/>
  <Override PartName="/ppt/ink/ink1773.xml" ContentType="application/inkml+xml"/>
  <Override PartName="/ppt/ink/ink1774.xml" ContentType="application/inkml+xml"/>
  <Override PartName="/ppt/ink/ink1775.xml" ContentType="application/inkml+xml"/>
  <Override PartName="/ppt/ink/ink1776.xml" ContentType="application/inkml+xml"/>
  <Override PartName="/ppt/ink/ink1777.xml" ContentType="application/inkml+xml"/>
  <Override PartName="/ppt/ink/ink1778.xml" ContentType="application/inkml+xml"/>
  <Override PartName="/ppt/ink/ink1779.xml" ContentType="application/inkml+xml"/>
  <Override PartName="/ppt/ink/ink1780.xml" ContentType="application/inkml+xml"/>
  <Override PartName="/ppt/ink/ink1781.xml" ContentType="application/inkml+xml"/>
  <Override PartName="/ppt/ink/ink1782.xml" ContentType="application/inkml+xml"/>
  <Override PartName="/ppt/ink/ink1783.xml" ContentType="application/inkml+xml"/>
  <Override PartName="/ppt/ink/ink1784.xml" ContentType="application/inkml+xml"/>
  <Override PartName="/ppt/ink/ink1785.xml" ContentType="application/inkml+xml"/>
  <Override PartName="/ppt/ink/ink1786.xml" ContentType="application/inkml+xml"/>
  <Override PartName="/ppt/ink/ink1787.xml" ContentType="application/inkml+xml"/>
  <Override PartName="/ppt/ink/ink1788.xml" ContentType="application/inkml+xml"/>
  <Override PartName="/ppt/ink/ink1789.xml" ContentType="application/inkml+xml"/>
  <Override PartName="/ppt/ink/ink1790.xml" ContentType="application/inkml+xml"/>
  <Override PartName="/ppt/ink/ink1791.xml" ContentType="application/inkml+xml"/>
  <Override PartName="/ppt/ink/ink1792.xml" ContentType="application/inkml+xml"/>
  <Override PartName="/ppt/ink/ink1793.xml" ContentType="application/inkml+xml"/>
  <Override PartName="/ppt/ink/ink1794.xml" ContentType="application/inkml+xml"/>
  <Override PartName="/ppt/ink/ink1795.xml" ContentType="application/inkml+xml"/>
  <Override PartName="/ppt/ink/ink1796.xml" ContentType="application/inkml+xml"/>
  <Override PartName="/ppt/ink/ink1797.xml" ContentType="application/inkml+xml"/>
  <Override PartName="/ppt/ink/ink1798.xml" ContentType="application/inkml+xml"/>
  <Override PartName="/ppt/ink/ink1799.xml" ContentType="application/inkml+xml"/>
  <Override PartName="/ppt/ink/ink1800.xml" ContentType="application/inkml+xml"/>
  <Override PartName="/ppt/ink/ink1801.xml" ContentType="application/inkml+xml"/>
  <Override PartName="/ppt/ink/ink1802.xml" ContentType="application/inkml+xml"/>
  <Override PartName="/ppt/ink/ink1803.xml" ContentType="application/inkml+xml"/>
  <Override PartName="/ppt/ink/ink1804.xml" ContentType="application/inkml+xml"/>
  <Override PartName="/ppt/ink/ink1805.xml" ContentType="application/inkml+xml"/>
  <Override PartName="/ppt/ink/ink1806.xml" ContentType="application/inkml+xml"/>
  <Override PartName="/ppt/ink/ink1807.xml" ContentType="application/inkml+xml"/>
  <Override PartName="/ppt/ink/ink1808.xml" ContentType="application/inkml+xml"/>
  <Override PartName="/ppt/ink/ink1809.xml" ContentType="application/inkml+xml"/>
  <Override PartName="/ppt/ink/ink1810.xml" ContentType="application/inkml+xml"/>
  <Override PartName="/ppt/ink/ink1811.xml" ContentType="application/inkml+xml"/>
  <Override PartName="/ppt/ink/ink1812.xml" ContentType="application/inkml+xml"/>
  <Override PartName="/ppt/ink/ink1813.xml" ContentType="application/inkml+xml"/>
  <Override PartName="/ppt/ink/ink1814.xml" ContentType="application/inkml+xml"/>
  <Override PartName="/ppt/ink/ink1815.xml" ContentType="application/inkml+xml"/>
  <Override PartName="/ppt/ink/ink1816.xml" ContentType="application/inkml+xml"/>
  <Override PartName="/ppt/ink/ink1817.xml" ContentType="application/inkml+xml"/>
  <Override PartName="/ppt/ink/ink1818.xml" ContentType="application/inkml+xml"/>
  <Override PartName="/ppt/ink/ink1819.xml" ContentType="application/inkml+xml"/>
  <Override PartName="/ppt/ink/ink1820.xml" ContentType="application/inkml+xml"/>
  <Override PartName="/ppt/ink/ink1821.xml" ContentType="application/inkml+xml"/>
  <Override PartName="/ppt/ink/ink1822.xml" ContentType="application/inkml+xml"/>
  <Override PartName="/ppt/ink/ink1823.xml" ContentType="application/inkml+xml"/>
  <Override PartName="/ppt/ink/ink1824.xml" ContentType="application/inkml+xml"/>
  <Override PartName="/ppt/ink/ink1825.xml" ContentType="application/inkml+xml"/>
  <Override PartName="/ppt/ink/ink1826.xml" ContentType="application/inkml+xml"/>
  <Override PartName="/ppt/ink/ink1827.xml" ContentType="application/inkml+xml"/>
  <Override PartName="/ppt/ink/ink1828.xml" ContentType="application/inkml+xml"/>
  <Override PartName="/ppt/ink/ink1829.xml" ContentType="application/inkml+xml"/>
  <Override PartName="/ppt/ink/ink1830.xml" ContentType="application/inkml+xml"/>
  <Override PartName="/ppt/ink/ink1831.xml" ContentType="application/inkml+xml"/>
  <Override PartName="/ppt/ink/ink1832.xml" ContentType="application/inkml+xml"/>
  <Override PartName="/ppt/ink/ink1833.xml" ContentType="application/inkml+xml"/>
  <Override PartName="/ppt/ink/ink1834.xml" ContentType="application/inkml+xml"/>
  <Override PartName="/ppt/ink/ink1835.xml" ContentType="application/inkml+xml"/>
  <Override PartName="/ppt/ink/ink1836.xml" ContentType="application/inkml+xml"/>
  <Override PartName="/ppt/ink/ink1837.xml" ContentType="application/inkml+xml"/>
  <Override PartName="/ppt/ink/ink1838.xml" ContentType="application/inkml+xml"/>
  <Override PartName="/ppt/ink/ink1839.xml" ContentType="application/inkml+xml"/>
  <Override PartName="/ppt/ink/ink1840.xml" ContentType="application/inkml+xml"/>
  <Override PartName="/ppt/ink/ink1841.xml" ContentType="application/inkml+xml"/>
  <Override PartName="/ppt/ink/ink1842.xml" ContentType="application/inkml+xml"/>
  <Override PartName="/ppt/ink/ink1843.xml" ContentType="application/inkml+xml"/>
  <Override PartName="/ppt/ink/ink1844.xml" ContentType="application/inkml+xml"/>
  <Override PartName="/ppt/ink/ink1845.xml" ContentType="application/inkml+xml"/>
  <Override PartName="/ppt/ink/ink1846.xml" ContentType="application/inkml+xml"/>
  <Override PartName="/ppt/ink/ink1847.xml" ContentType="application/inkml+xml"/>
  <Override PartName="/ppt/ink/ink1848.xml" ContentType="application/inkml+xml"/>
  <Override PartName="/ppt/ink/ink1849.xml" ContentType="application/inkml+xml"/>
  <Override PartName="/ppt/ink/ink1850.xml" ContentType="application/inkml+xml"/>
  <Override PartName="/ppt/ink/ink1851.xml" ContentType="application/inkml+xml"/>
  <Override PartName="/ppt/ink/ink1852.xml" ContentType="application/inkml+xml"/>
  <Override PartName="/ppt/ink/ink1853.xml" ContentType="application/inkml+xml"/>
  <Override PartName="/ppt/ink/ink1854.xml" ContentType="application/inkml+xml"/>
  <Override PartName="/ppt/ink/ink1855.xml" ContentType="application/inkml+xml"/>
  <Override PartName="/ppt/ink/ink1856.xml" ContentType="application/inkml+xml"/>
  <Override PartName="/ppt/ink/ink1857.xml" ContentType="application/inkml+xml"/>
  <Override PartName="/ppt/ink/ink1858.xml" ContentType="application/inkml+xml"/>
  <Override PartName="/ppt/ink/ink1859.xml" ContentType="application/inkml+xml"/>
  <Override PartName="/ppt/ink/ink1860.xml" ContentType="application/inkml+xml"/>
  <Override PartName="/ppt/ink/ink1861.xml" ContentType="application/inkml+xml"/>
  <Override PartName="/ppt/ink/ink1862.xml" ContentType="application/inkml+xml"/>
  <Override PartName="/ppt/ink/ink1863.xml" ContentType="application/inkml+xml"/>
  <Override PartName="/ppt/ink/ink1864.xml" ContentType="application/inkml+xml"/>
  <Override PartName="/ppt/ink/ink1865.xml" ContentType="application/inkml+xml"/>
  <Override PartName="/ppt/ink/ink1866.xml" ContentType="application/inkml+xml"/>
  <Override PartName="/ppt/ink/ink1867.xml" ContentType="application/inkml+xml"/>
  <Override PartName="/ppt/ink/ink1868.xml" ContentType="application/inkml+xml"/>
  <Override PartName="/ppt/ink/ink1869.xml" ContentType="application/inkml+xml"/>
  <Override PartName="/ppt/ink/ink1870.xml" ContentType="application/inkml+xml"/>
  <Override PartName="/ppt/ink/ink1871.xml" ContentType="application/inkml+xml"/>
  <Override PartName="/ppt/ink/ink1872.xml" ContentType="application/inkml+xml"/>
  <Override PartName="/ppt/ink/ink1873.xml" ContentType="application/inkml+xml"/>
  <Override PartName="/ppt/ink/ink1874.xml" ContentType="application/inkml+xml"/>
  <Override PartName="/ppt/ink/ink1875.xml" ContentType="application/inkml+xml"/>
  <Override PartName="/ppt/ink/ink1876.xml" ContentType="application/inkml+xml"/>
  <Override PartName="/ppt/ink/ink1877.xml" ContentType="application/inkml+xml"/>
  <Override PartName="/ppt/ink/ink1878.xml" ContentType="application/inkml+xml"/>
  <Override PartName="/ppt/ink/ink1879.xml" ContentType="application/inkml+xml"/>
  <Override PartName="/ppt/ink/ink1880.xml" ContentType="application/inkml+xml"/>
  <Override PartName="/ppt/ink/ink1881.xml" ContentType="application/inkml+xml"/>
  <Override PartName="/ppt/ink/ink1882.xml" ContentType="application/inkml+xml"/>
  <Override PartName="/ppt/ink/ink1883.xml" ContentType="application/inkml+xml"/>
  <Override PartName="/ppt/ink/ink1884.xml" ContentType="application/inkml+xml"/>
  <Override PartName="/ppt/ink/ink1885.xml" ContentType="application/inkml+xml"/>
  <Override PartName="/ppt/ink/ink1886.xml" ContentType="application/inkml+xml"/>
  <Override PartName="/ppt/ink/ink1887.xml" ContentType="application/inkml+xml"/>
  <Override PartName="/ppt/ink/ink1888.xml" ContentType="application/inkml+xml"/>
  <Override PartName="/ppt/ink/ink1889.xml" ContentType="application/inkml+xml"/>
  <Override PartName="/ppt/ink/ink1890.xml" ContentType="application/inkml+xml"/>
  <Override PartName="/ppt/ink/ink1891.xml" ContentType="application/inkml+xml"/>
  <Override PartName="/ppt/ink/ink1892.xml" ContentType="application/inkml+xml"/>
  <Override PartName="/ppt/ink/ink1893.xml" ContentType="application/inkml+xml"/>
  <Override PartName="/ppt/ink/ink1894.xml" ContentType="application/inkml+xml"/>
  <Override PartName="/ppt/ink/ink1895.xml" ContentType="application/inkml+xml"/>
  <Override PartName="/ppt/ink/ink1896.xml" ContentType="application/inkml+xml"/>
  <Override PartName="/ppt/ink/ink1897.xml" ContentType="application/inkml+xml"/>
  <Override PartName="/ppt/ink/ink1898.xml" ContentType="application/inkml+xml"/>
  <Override PartName="/ppt/ink/ink1899.xml" ContentType="application/inkml+xml"/>
  <Override PartName="/ppt/ink/ink1900.xml" ContentType="application/inkml+xml"/>
  <Override PartName="/ppt/ink/ink1901.xml" ContentType="application/inkml+xml"/>
  <Override PartName="/ppt/ink/ink1902.xml" ContentType="application/inkml+xml"/>
  <Override PartName="/ppt/ink/ink1903.xml" ContentType="application/inkml+xml"/>
  <Override PartName="/ppt/ink/ink1904.xml" ContentType="application/inkml+xml"/>
  <Override PartName="/ppt/ink/ink1905.xml" ContentType="application/inkml+xml"/>
  <Override PartName="/ppt/ink/ink1906.xml" ContentType="application/inkml+xml"/>
  <Override PartName="/ppt/ink/ink1907.xml" ContentType="application/inkml+xml"/>
  <Override PartName="/ppt/ink/ink1908.xml" ContentType="application/inkml+xml"/>
  <Override PartName="/ppt/ink/ink1909.xml" ContentType="application/inkml+xml"/>
  <Override PartName="/ppt/ink/ink1910.xml" ContentType="application/inkml+xml"/>
  <Override PartName="/ppt/ink/ink1911.xml" ContentType="application/inkml+xml"/>
  <Override PartName="/ppt/ink/ink1912.xml" ContentType="application/inkml+xml"/>
  <Override PartName="/ppt/ink/ink1913.xml" ContentType="application/inkml+xml"/>
  <Override PartName="/ppt/ink/ink1914.xml" ContentType="application/inkml+xml"/>
  <Override PartName="/ppt/ink/ink1915.xml" ContentType="application/inkml+xml"/>
  <Override PartName="/ppt/ink/ink1916.xml" ContentType="application/inkml+xml"/>
  <Override PartName="/ppt/ink/ink1917.xml" ContentType="application/inkml+xml"/>
  <Override PartName="/ppt/ink/ink1918.xml" ContentType="application/inkml+xml"/>
  <Override PartName="/ppt/ink/ink1919.xml" ContentType="application/inkml+xml"/>
  <Override PartName="/ppt/ink/ink1920.xml" ContentType="application/inkml+xml"/>
  <Override PartName="/ppt/ink/ink1921.xml" ContentType="application/inkml+xml"/>
  <Override PartName="/ppt/ink/ink1922.xml" ContentType="application/inkml+xml"/>
  <Override PartName="/ppt/ink/ink1923.xml" ContentType="application/inkml+xml"/>
  <Override PartName="/ppt/ink/ink1924.xml" ContentType="application/inkml+xml"/>
  <Override PartName="/ppt/ink/ink1925.xml" ContentType="application/inkml+xml"/>
  <Override PartName="/ppt/ink/ink1926.xml" ContentType="application/inkml+xml"/>
  <Override PartName="/ppt/ink/ink1927.xml" ContentType="application/inkml+xml"/>
  <Override PartName="/ppt/ink/ink1928.xml" ContentType="application/inkml+xml"/>
  <Override PartName="/ppt/ink/ink1929.xml" ContentType="application/inkml+xml"/>
  <Override PartName="/ppt/ink/ink1930.xml" ContentType="application/inkml+xml"/>
  <Override PartName="/ppt/ink/ink1931.xml" ContentType="application/inkml+xml"/>
  <Override PartName="/ppt/ink/ink1932.xml" ContentType="application/inkml+xml"/>
  <Override PartName="/ppt/ink/ink1933.xml" ContentType="application/inkml+xml"/>
  <Override PartName="/ppt/ink/ink1934.xml" ContentType="application/inkml+xml"/>
  <Override PartName="/ppt/ink/ink1935.xml" ContentType="application/inkml+xml"/>
  <Override PartName="/ppt/ink/ink1936.xml" ContentType="application/inkml+xml"/>
  <Override PartName="/ppt/ink/ink1937.xml" ContentType="application/inkml+xml"/>
  <Override PartName="/ppt/ink/ink1938.xml" ContentType="application/inkml+xml"/>
  <Override PartName="/ppt/ink/ink1939.xml" ContentType="application/inkml+xml"/>
  <Override PartName="/ppt/ink/ink1940.xml" ContentType="application/inkml+xml"/>
  <Override PartName="/ppt/ink/ink1941.xml" ContentType="application/inkml+xml"/>
  <Override PartName="/ppt/ink/ink1942.xml" ContentType="application/inkml+xml"/>
  <Override PartName="/ppt/ink/ink1943.xml" ContentType="application/inkml+xml"/>
  <Override PartName="/ppt/ink/ink1944.xml" ContentType="application/inkml+xml"/>
  <Override PartName="/ppt/ink/ink1945.xml" ContentType="application/inkml+xml"/>
  <Override PartName="/ppt/ink/ink1946.xml" ContentType="application/inkml+xml"/>
  <Override PartName="/ppt/ink/ink1947.xml" ContentType="application/inkml+xml"/>
  <Override PartName="/ppt/ink/ink1948.xml" ContentType="application/inkml+xml"/>
  <Override PartName="/ppt/ink/ink1949.xml" ContentType="application/inkml+xml"/>
  <Override PartName="/ppt/ink/ink1950.xml" ContentType="application/inkml+xml"/>
  <Override PartName="/ppt/ink/ink1951.xml" ContentType="application/inkml+xml"/>
  <Override PartName="/ppt/ink/ink1952.xml" ContentType="application/inkml+xml"/>
  <Override PartName="/ppt/ink/ink1953.xml" ContentType="application/inkml+xml"/>
  <Override PartName="/ppt/ink/ink1954.xml" ContentType="application/inkml+xml"/>
  <Override PartName="/ppt/ink/ink1955.xml" ContentType="application/inkml+xml"/>
  <Override PartName="/ppt/ink/ink1956.xml" ContentType="application/inkml+xml"/>
  <Override PartName="/ppt/ink/ink1957.xml" ContentType="application/inkml+xml"/>
  <Override PartName="/ppt/ink/ink1958.xml" ContentType="application/inkml+xml"/>
  <Override PartName="/ppt/ink/ink1959.xml" ContentType="application/inkml+xml"/>
  <Override PartName="/ppt/ink/ink1960.xml" ContentType="application/inkml+xml"/>
  <Override PartName="/ppt/ink/ink1961.xml" ContentType="application/inkml+xml"/>
  <Override PartName="/ppt/ink/ink1962.xml" ContentType="application/inkml+xml"/>
  <Override PartName="/ppt/ink/ink1963.xml" ContentType="application/inkml+xml"/>
  <Override PartName="/ppt/ink/ink1964.xml" ContentType="application/inkml+xml"/>
  <Override PartName="/ppt/ink/ink1965.xml" ContentType="application/inkml+xml"/>
  <Override PartName="/ppt/ink/ink1966.xml" ContentType="application/inkml+xml"/>
  <Override PartName="/ppt/ink/ink1967.xml" ContentType="application/inkml+xml"/>
  <Override PartName="/ppt/ink/ink1968.xml" ContentType="application/inkml+xml"/>
  <Override PartName="/ppt/ink/ink1969.xml" ContentType="application/inkml+xml"/>
  <Override PartName="/ppt/ink/ink1970.xml" ContentType="application/inkml+xml"/>
  <Override PartName="/ppt/ink/ink1971.xml" ContentType="application/inkml+xml"/>
  <Override PartName="/ppt/ink/ink1972.xml" ContentType="application/inkml+xml"/>
  <Override PartName="/ppt/ink/ink1973.xml" ContentType="application/inkml+xml"/>
  <Override PartName="/ppt/ink/ink1974.xml" ContentType="application/inkml+xml"/>
  <Override PartName="/ppt/ink/ink1975.xml" ContentType="application/inkml+xml"/>
  <Override PartName="/ppt/ink/ink1976.xml" ContentType="application/inkml+xml"/>
  <Override PartName="/ppt/ink/ink1977.xml" ContentType="application/inkml+xml"/>
  <Override PartName="/ppt/ink/ink1978.xml" ContentType="application/inkml+xml"/>
  <Override PartName="/ppt/ink/ink1979.xml" ContentType="application/inkml+xml"/>
  <Override PartName="/ppt/ink/ink1980.xml" ContentType="application/inkml+xml"/>
  <Override PartName="/ppt/ink/ink1981.xml" ContentType="application/inkml+xml"/>
  <Override PartName="/ppt/ink/ink1982.xml" ContentType="application/inkml+xml"/>
  <Override PartName="/ppt/ink/ink1983.xml" ContentType="application/inkml+xml"/>
  <Override PartName="/ppt/ink/ink1984.xml" ContentType="application/inkml+xml"/>
  <Override PartName="/ppt/ink/ink1985.xml" ContentType="application/inkml+xml"/>
  <Override PartName="/ppt/ink/ink1986.xml" ContentType="application/inkml+xml"/>
  <Override PartName="/ppt/ink/ink1987.xml" ContentType="application/inkml+xml"/>
  <Override PartName="/ppt/ink/ink1988.xml" ContentType="application/inkml+xml"/>
  <Override PartName="/ppt/ink/ink1989.xml" ContentType="application/inkml+xml"/>
  <Override PartName="/ppt/ink/ink1990.xml" ContentType="application/inkml+xml"/>
  <Override PartName="/ppt/ink/ink1991.xml" ContentType="application/inkml+xml"/>
  <Override PartName="/ppt/ink/ink1992.xml" ContentType="application/inkml+xml"/>
  <Override PartName="/ppt/ink/ink1993.xml" ContentType="application/inkml+xml"/>
  <Override PartName="/ppt/ink/ink1994.xml" ContentType="application/inkml+xml"/>
  <Override PartName="/ppt/ink/ink1995.xml" ContentType="application/inkml+xml"/>
  <Override PartName="/ppt/ink/ink1996.xml" ContentType="application/inkml+xml"/>
  <Override PartName="/ppt/ink/ink1997.xml" ContentType="application/inkml+xml"/>
  <Override PartName="/ppt/ink/ink1998.xml" ContentType="application/inkml+xml"/>
  <Override PartName="/ppt/ink/ink1999.xml" ContentType="application/inkml+xml"/>
  <Override PartName="/ppt/ink/ink2000.xml" ContentType="application/inkml+xml"/>
  <Override PartName="/ppt/ink/ink2001.xml" ContentType="application/inkml+xml"/>
  <Override PartName="/ppt/ink/ink2002.xml" ContentType="application/inkml+xml"/>
  <Override PartName="/ppt/ink/ink2003.xml" ContentType="application/inkml+xml"/>
  <Override PartName="/ppt/ink/ink2004.xml" ContentType="application/inkml+xml"/>
  <Override PartName="/ppt/ink/ink2005.xml" ContentType="application/inkml+xml"/>
  <Override PartName="/ppt/ink/ink2006.xml" ContentType="application/inkml+xml"/>
  <Override PartName="/ppt/ink/ink2007.xml" ContentType="application/inkml+xml"/>
  <Override PartName="/ppt/ink/ink2008.xml" ContentType="application/inkml+xml"/>
  <Override PartName="/ppt/ink/ink2009.xml" ContentType="application/inkml+xml"/>
  <Override PartName="/ppt/ink/ink2010.xml" ContentType="application/inkml+xml"/>
  <Override PartName="/ppt/ink/ink2011.xml" ContentType="application/inkml+xml"/>
  <Override PartName="/ppt/ink/ink2012.xml" ContentType="application/inkml+xml"/>
  <Override PartName="/ppt/ink/ink2013.xml" ContentType="application/inkml+xml"/>
  <Override PartName="/ppt/ink/ink2014.xml" ContentType="application/inkml+xml"/>
  <Override PartName="/ppt/ink/ink2015.xml" ContentType="application/inkml+xml"/>
  <Override PartName="/ppt/ink/ink2016.xml" ContentType="application/inkml+xml"/>
  <Override PartName="/ppt/ink/ink2017.xml" ContentType="application/inkml+xml"/>
  <Override PartName="/ppt/ink/ink2018.xml" ContentType="application/inkml+xml"/>
  <Override PartName="/ppt/ink/ink2019.xml" ContentType="application/inkml+xml"/>
  <Override PartName="/ppt/ink/ink2020.xml" ContentType="application/inkml+xml"/>
  <Override PartName="/ppt/ink/ink2021.xml" ContentType="application/inkml+xml"/>
  <Override PartName="/ppt/ink/ink2022.xml" ContentType="application/inkml+xml"/>
  <Override PartName="/ppt/ink/ink2023.xml" ContentType="application/inkml+xml"/>
  <Override PartName="/ppt/ink/ink2024.xml" ContentType="application/inkml+xml"/>
  <Override PartName="/ppt/ink/ink2025.xml" ContentType="application/inkml+xml"/>
  <Override PartName="/ppt/ink/ink2026.xml" ContentType="application/inkml+xml"/>
  <Override PartName="/ppt/ink/ink2027.xml" ContentType="application/inkml+xml"/>
  <Override PartName="/ppt/ink/ink2028.xml" ContentType="application/inkml+xml"/>
  <Override PartName="/ppt/ink/ink2029.xml" ContentType="application/inkml+xml"/>
  <Override PartName="/ppt/ink/ink2030.xml" ContentType="application/inkml+xml"/>
  <Override PartName="/ppt/ink/ink2031.xml" ContentType="application/inkml+xml"/>
  <Override PartName="/ppt/ink/ink2032.xml" ContentType="application/inkml+xml"/>
  <Override PartName="/ppt/ink/ink2033.xml" ContentType="application/inkml+xml"/>
  <Override PartName="/ppt/ink/ink2034.xml" ContentType="application/inkml+xml"/>
  <Override PartName="/ppt/ink/ink2035.xml" ContentType="application/inkml+xml"/>
  <Override PartName="/ppt/ink/ink2036.xml" ContentType="application/inkml+xml"/>
  <Override PartName="/ppt/ink/ink2037.xml" ContentType="application/inkml+xml"/>
  <Override PartName="/ppt/ink/ink2038.xml" ContentType="application/inkml+xml"/>
  <Override PartName="/ppt/ink/ink2039.xml" ContentType="application/inkml+xml"/>
  <Override PartName="/ppt/ink/ink2040.xml" ContentType="application/inkml+xml"/>
  <Override PartName="/ppt/ink/ink2041.xml" ContentType="application/inkml+xml"/>
  <Override PartName="/ppt/ink/ink2042.xml" ContentType="application/inkml+xml"/>
  <Override PartName="/ppt/ink/ink2043.xml" ContentType="application/inkml+xml"/>
  <Override PartName="/ppt/ink/ink2044.xml" ContentType="application/inkml+xml"/>
  <Override PartName="/ppt/ink/ink2045.xml" ContentType="application/inkml+xml"/>
  <Override PartName="/ppt/ink/ink2046.xml" ContentType="application/inkml+xml"/>
  <Override PartName="/ppt/ink/ink2047.xml" ContentType="application/inkml+xml"/>
  <Override PartName="/ppt/ink/ink2048.xml" ContentType="application/inkml+xml"/>
  <Override PartName="/ppt/ink/ink2049.xml" ContentType="application/inkml+xml"/>
  <Override PartName="/ppt/ink/ink2050.xml" ContentType="application/inkml+xml"/>
  <Override PartName="/ppt/ink/ink2051.xml" ContentType="application/inkml+xml"/>
  <Override PartName="/ppt/ink/ink2052.xml" ContentType="application/inkml+xml"/>
  <Override PartName="/ppt/ink/ink2053.xml" ContentType="application/inkml+xml"/>
  <Override PartName="/ppt/ink/ink2054.xml" ContentType="application/inkml+xml"/>
  <Override PartName="/ppt/ink/ink2055.xml" ContentType="application/inkml+xml"/>
  <Override PartName="/ppt/ink/ink2056.xml" ContentType="application/inkml+xml"/>
  <Override PartName="/ppt/ink/ink2057.xml" ContentType="application/inkml+xml"/>
  <Override PartName="/ppt/ink/ink2058.xml" ContentType="application/inkml+xml"/>
  <Override PartName="/ppt/ink/ink2059.xml" ContentType="application/inkml+xml"/>
  <Override PartName="/ppt/ink/ink2060.xml" ContentType="application/inkml+xml"/>
  <Override PartName="/ppt/ink/ink2061.xml" ContentType="application/inkml+xml"/>
  <Override PartName="/ppt/ink/ink2062.xml" ContentType="application/inkml+xml"/>
  <Override PartName="/ppt/ink/ink2063.xml" ContentType="application/inkml+xml"/>
  <Override PartName="/ppt/ink/ink2064.xml" ContentType="application/inkml+xml"/>
  <Override PartName="/ppt/ink/ink2065.xml" ContentType="application/inkml+xml"/>
  <Override PartName="/ppt/ink/ink2066.xml" ContentType="application/inkml+xml"/>
  <Override PartName="/ppt/ink/ink2067.xml" ContentType="application/inkml+xml"/>
  <Override PartName="/ppt/ink/ink2068.xml" ContentType="application/inkml+xml"/>
  <Override PartName="/ppt/ink/ink2069.xml" ContentType="application/inkml+xml"/>
  <Override PartName="/ppt/ink/ink2070.xml" ContentType="application/inkml+xml"/>
  <Override PartName="/ppt/ink/ink2071.xml" ContentType="application/inkml+xml"/>
  <Override PartName="/ppt/ink/ink2072.xml" ContentType="application/inkml+xml"/>
  <Override PartName="/ppt/ink/ink2073.xml" ContentType="application/inkml+xml"/>
  <Override PartName="/ppt/ink/ink2074.xml" ContentType="application/inkml+xml"/>
  <Override PartName="/ppt/ink/ink2075.xml" ContentType="application/inkml+xml"/>
  <Override PartName="/ppt/ink/ink2076.xml" ContentType="application/inkml+xml"/>
  <Override PartName="/ppt/ink/ink2077.xml" ContentType="application/inkml+xml"/>
  <Override PartName="/ppt/ink/ink2078.xml" ContentType="application/inkml+xml"/>
  <Override PartName="/ppt/ink/ink2079.xml" ContentType="application/inkml+xml"/>
  <Override PartName="/ppt/ink/ink2080.xml" ContentType="application/inkml+xml"/>
  <Override PartName="/ppt/ink/ink2081.xml" ContentType="application/inkml+xml"/>
  <Override PartName="/ppt/ink/ink2082.xml" ContentType="application/inkml+xml"/>
  <Override PartName="/ppt/ink/ink2083.xml" ContentType="application/inkml+xml"/>
  <Override PartName="/ppt/ink/ink2084.xml" ContentType="application/inkml+xml"/>
  <Override PartName="/ppt/ink/ink2085.xml" ContentType="application/inkml+xml"/>
  <Override PartName="/ppt/ink/ink2086.xml" ContentType="application/inkml+xml"/>
  <Override PartName="/ppt/ink/ink2087.xml" ContentType="application/inkml+xml"/>
  <Override PartName="/ppt/ink/ink2088.xml" ContentType="application/inkml+xml"/>
  <Override PartName="/ppt/ink/ink2089.xml" ContentType="application/inkml+xml"/>
  <Override PartName="/ppt/ink/ink2090.xml" ContentType="application/inkml+xml"/>
  <Override PartName="/ppt/ink/ink2091.xml" ContentType="application/inkml+xml"/>
  <Override PartName="/ppt/ink/ink2092.xml" ContentType="application/inkml+xml"/>
  <Override PartName="/ppt/ink/ink2093.xml" ContentType="application/inkml+xml"/>
  <Override PartName="/ppt/ink/ink2094.xml" ContentType="application/inkml+xml"/>
  <Override PartName="/ppt/ink/ink2095.xml" ContentType="application/inkml+xml"/>
  <Override PartName="/ppt/ink/ink2096.xml" ContentType="application/inkml+xml"/>
  <Override PartName="/ppt/ink/ink2097.xml" ContentType="application/inkml+xml"/>
  <Override PartName="/ppt/ink/ink2098.xml" ContentType="application/inkml+xml"/>
  <Override PartName="/ppt/ink/ink2099.xml" ContentType="application/inkml+xml"/>
  <Override PartName="/ppt/ink/ink2100.xml" ContentType="application/inkml+xml"/>
  <Override PartName="/ppt/ink/ink2101.xml" ContentType="application/inkml+xml"/>
  <Override PartName="/ppt/ink/ink2102.xml" ContentType="application/inkml+xml"/>
  <Override PartName="/ppt/ink/ink2103.xml" ContentType="application/inkml+xml"/>
  <Override PartName="/ppt/ink/ink2104.xml" ContentType="application/inkml+xml"/>
  <Override PartName="/ppt/ink/ink2105.xml" ContentType="application/inkml+xml"/>
  <Override PartName="/ppt/ink/ink2106.xml" ContentType="application/inkml+xml"/>
  <Override PartName="/ppt/ink/ink2107.xml" ContentType="application/inkml+xml"/>
  <Override PartName="/ppt/ink/ink2108.xml" ContentType="application/inkml+xml"/>
  <Override PartName="/ppt/ink/ink2109.xml" ContentType="application/inkml+xml"/>
  <Override PartName="/ppt/ink/ink2110.xml" ContentType="application/inkml+xml"/>
  <Override PartName="/ppt/ink/ink2111.xml" ContentType="application/inkml+xml"/>
  <Override PartName="/ppt/ink/ink2112.xml" ContentType="application/inkml+xml"/>
  <Override PartName="/ppt/ink/ink2113.xml" ContentType="application/inkml+xml"/>
  <Override PartName="/ppt/ink/ink2114.xml" ContentType="application/inkml+xml"/>
  <Override PartName="/ppt/ink/ink2115.xml" ContentType="application/inkml+xml"/>
  <Override PartName="/ppt/ink/ink2116.xml" ContentType="application/inkml+xml"/>
  <Override PartName="/ppt/ink/ink2117.xml" ContentType="application/inkml+xml"/>
  <Override PartName="/ppt/ink/ink2118.xml" ContentType="application/inkml+xml"/>
  <Override PartName="/ppt/ink/ink2119.xml" ContentType="application/inkml+xml"/>
  <Override PartName="/ppt/ink/ink2120.xml" ContentType="application/inkml+xml"/>
  <Override PartName="/ppt/ink/ink2121.xml" ContentType="application/inkml+xml"/>
  <Override PartName="/ppt/ink/ink2122.xml" ContentType="application/inkml+xml"/>
  <Override PartName="/ppt/ink/ink2123.xml" ContentType="application/inkml+xml"/>
  <Override PartName="/ppt/ink/ink2124.xml" ContentType="application/inkml+xml"/>
  <Override PartName="/ppt/ink/ink2125.xml" ContentType="application/inkml+xml"/>
  <Override PartName="/ppt/ink/ink2126.xml" ContentType="application/inkml+xml"/>
  <Override PartName="/ppt/ink/ink2127.xml" ContentType="application/inkml+xml"/>
  <Override PartName="/ppt/ink/ink2128.xml" ContentType="application/inkml+xml"/>
  <Override PartName="/ppt/ink/ink2129.xml" ContentType="application/inkml+xml"/>
  <Override PartName="/ppt/ink/ink2130.xml" ContentType="application/inkml+xml"/>
  <Override PartName="/ppt/ink/ink2131.xml" ContentType="application/inkml+xml"/>
  <Override PartName="/ppt/ink/ink2132.xml" ContentType="application/inkml+xml"/>
  <Override PartName="/ppt/ink/ink2133.xml" ContentType="application/inkml+xml"/>
  <Override PartName="/ppt/ink/ink2134.xml" ContentType="application/inkml+xml"/>
  <Override PartName="/ppt/ink/ink2135.xml" ContentType="application/inkml+xml"/>
  <Override PartName="/ppt/ink/ink2136.xml" ContentType="application/inkml+xml"/>
  <Override PartName="/ppt/ink/ink2137.xml" ContentType="application/inkml+xml"/>
  <Override PartName="/ppt/ink/ink2138.xml" ContentType="application/inkml+xml"/>
  <Override PartName="/ppt/ink/ink2139.xml" ContentType="application/inkml+xml"/>
  <Override PartName="/ppt/ink/ink2140.xml" ContentType="application/inkml+xml"/>
  <Override PartName="/ppt/ink/ink2141.xml" ContentType="application/inkml+xml"/>
  <Override PartName="/ppt/ink/ink2142.xml" ContentType="application/inkml+xml"/>
  <Override PartName="/ppt/ink/ink2143.xml" ContentType="application/inkml+xml"/>
  <Override PartName="/ppt/ink/ink2144.xml" ContentType="application/inkml+xml"/>
  <Override PartName="/ppt/ink/ink2145.xml" ContentType="application/inkml+xml"/>
  <Override PartName="/ppt/ink/ink2146.xml" ContentType="application/inkml+xml"/>
  <Override PartName="/ppt/ink/ink2147.xml" ContentType="application/inkml+xml"/>
  <Override PartName="/ppt/ink/ink2148.xml" ContentType="application/inkml+xml"/>
  <Override PartName="/ppt/ink/ink2149.xml" ContentType="application/inkml+xml"/>
  <Override PartName="/ppt/ink/ink2150.xml" ContentType="application/inkml+xml"/>
  <Override PartName="/ppt/ink/ink2151.xml" ContentType="application/inkml+xml"/>
  <Override PartName="/ppt/ink/ink2152.xml" ContentType="application/inkml+xml"/>
  <Override PartName="/ppt/ink/ink2153.xml" ContentType="application/inkml+xml"/>
  <Override PartName="/ppt/ink/ink2154.xml" ContentType="application/inkml+xml"/>
  <Override PartName="/ppt/ink/ink2155.xml" ContentType="application/inkml+xml"/>
  <Override PartName="/ppt/ink/ink2156.xml" ContentType="application/inkml+xml"/>
  <Override PartName="/ppt/ink/ink2157.xml" ContentType="application/inkml+xml"/>
  <Override PartName="/ppt/ink/ink2158.xml" ContentType="application/inkml+xml"/>
  <Override PartName="/ppt/ink/ink2159.xml" ContentType="application/inkml+xml"/>
  <Override PartName="/ppt/ink/ink2160.xml" ContentType="application/inkml+xml"/>
  <Override PartName="/ppt/ink/ink2161.xml" ContentType="application/inkml+xml"/>
  <Override PartName="/ppt/ink/ink2162.xml" ContentType="application/inkml+xml"/>
  <Override PartName="/ppt/ink/ink2163.xml" ContentType="application/inkml+xml"/>
  <Override PartName="/ppt/ink/ink2164.xml" ContentType="application/inkml+xml"/>
  <Override PartName="/ppt/ink/ink2165.xml" ContentType="application/inkml+xml"/>
  <Override PartName="/ppt/ink/ink2166.xml" ContentType="application/inkml+xml"/>
  <Override PartName="/ppt/ink/ink2167.xml" ContentType="application/inkml+xml"/>
  <Override PartName="/ppt/ink/ink2168.xml" ContentType="application/inkml+xml"/>
  <Override PartName="/ppt/ink/ink2169.xml" ContentType="application/inkml+xml"/>
  <Override PartName="/ppt/ink/ink2170.xml" ContentType="application/inkml+xml"/>
  <Override PartName="/ppt/ink/ink2171.xml" ContentType="application/inkml+xml"/>
  <Override PartName="/ppt/ink/ink2172.xml" ContentType="application/inkml+xml"/>
  <Override PartName="/ppt/ink/ink2173.xml" ContentType="application/inkml+xml"/>
  <Override PartName="/ppt/ink/ink2174.xml" ContentType="application/inkml+xml"/>
  <Override PartName="/ppt/ink/ink2175.xml" ContentType="application/inkml+xml"/>
  <Override PartName="/ppt/ink/ink2176.xml" ContentType="application/inkml+xml"/>
  <Override PartName="/ppt/ink/ink2177.xml" ContentType="application/inkml+xml"/>
  <Override PartName="/ppt/ink/ink2178.xml" ContentType="application/inkml+xml"/>
  <Override PartName="/ppt/ink/ink2179.xml" ContentType="application/inkml+xml"/>
  <Override PartName="/ppt/ink/ink2180.xml" ContentType="application/inkml+xml"/>
  <Override PartName="/ppt/ink/ink2181.xml" ContentType="application/inkml+xml"/>
  <Override PartName="/ppt/ink/ink2182.xml" ContentType="application/inkml+xml"/>
  <Override PartName="/ppt/ink/ink2183.xml" ContentType="application/inkml+xml"/>
  <Override PartName="/ppt/ink/ink2184.xml" ContentType="application/inkml+xml"/>
  <Override PartName="/ppt/ink/ink2185.xml" ContentType="application/inkml+xml"/>
  <Override PartName="/ppt/ink/ink2186.xml" ContentType="application/inkml+xml"/>
  <Override PartName="/ppt/ink/ink2187.xml" ContentType="application/inkml+xml"/>
  <Override PartName="/ppt/ink/ink2188.xml" ContentType="application/inkml+xml"/>
  <Override PartName="/ppt/ink/ink2189.xml" ContentType="application/inkml+xml"/>
  <Override PartName="/ppt/ink/ink2190.xml" ContentType="application/inkml+xml"/>
  <Override PartName="/ppt/ink/ink2191.xml" ContentType="application/inkml+xml"/>
  <Override PartName="/ppt/ink/ink2192.xml" ContentType="application/inkml+xml"/>
  <Override PartName="/ppt/ink/ink2193.xml" ContentType="application/inkml+xml"/>
  <Override PartName="/ppt/ink/ink2194.xml" ContentType="application/inkml+xml"/>
  <Override PartName="/ppt/ink/ink2195.xml" ContentType="application/inkml+xml"/>
  <Override PartName="/ppt/ink/ink2196.xml" ContentType="application/inkml+xml"/>
  <Override PartName="/ppt/ink/ink2197.xml" ContentType="application/inkml+xml"/>
  <Override PartName="/ppt/ink/ink2198.xml" ContentType="application/inkml+xml"/>
  <Override PartName="/ppt/ink/ink2199.xml" ContentType="application/inkml+xml"/>
  <Override PartName="/ppt/ink/ink2200.xml" ContentType="application/inkml+xml"/>
  <Override PartName="/ppt/ink/ink2201.xml" ContentType="application/inkml+xml"/>
  <Override PartName="/ppt/ink/ink2202.xml" ContentType="application/inkml+xml"/>
  <Override PartName="/ppt/ink/ink2203.xml" ContentType="application/inkml+xml"/>
  <Override PartName="/ppt/ink/ink2204.xml" ContentType="application/inkml+xml"/>
  <Override PartName="/ppt/ink/ink2205.xml" ContentType="application/inkml+xml"/>
  <Override PartName="/ppt/ink/ink2206.xml" ContentType="application/inkml+xml"/>
  <Override PartName="/ppt/ink/ink2207.xml" ContentType="application/inkml+xml"/>
  <Override PartName="/ppt/ink/ink2208.xml" ContentType="application/inkml+xml"/>
  <Override PartName="/ppt/ink/ink2209.xml" ContentType="application/inkml+xml"/>
  <Override PartName="/ppt/ink/ink2210.xml" ContentType="application/inkml+xml"/>
  <Override PartName="/ppt/ink/ink2211.xml" ContentType="application/inkml+xml"/>
  <Override PartName="/ppt/ink/ink2212.xml" ContentType="application/inkml+xml"/>
  <Override PartName="/ppt/ink/ink2213.xml" ContentType="application/inkml+xml"/>
  <Override PartName="/ppt/ink/ink2214.xml" ContentType="application/inkml+xml"/>
  <Override PartName="/ppt/ink/ink2215.xml" ContentType="application/inkml+xml"/>
  <Override PartName="/ppt/ink/ink2216.xml" ContentType="application/inkml+xml"/>
  <Override PartName="/ppt/ink/ink2217.xml" ContentType="application/inkml+xml"/>
  <Override PartName="/ppt/ink/ink2218.xml" ContentType="application/inkml+xml"/>
  <Override PartName="/ppt/ink/ink2219.xml" ContentType="application/inkml+xml"/>
  <Override PartName="/ppt/ink/ink2220.xml" ContentType="application/inkml+xml"/>
  <Override PartName="/ppt/ink/ink2221.xml" ContentType="application/inkml+xml"/>
  <Override PartName="/ppt/ink/ink2222.xml" ContentType="application/inkml+xml"/>
  <Override PartName="/ppt/ink/ink2223.xml" ContentType="application/inkml+xml"/>
  <Override PartName="/ppt/ink/ink2224.xml" ContentType="application/inkml+xml"/>
  <Override PartName="/ppt/ink/ink2225.xml" ContentType="application/inkml+xml"/>
  <Override PartName="/ppt/ink/ink2226.xml" ContentType="application/inkml+xml"/>
  <Override PartName="/ppt/ink/ink2227.xml" ContentType="application/inkml+xml"/>
  <Override PartName="/ppt/ink/ink2228.xml" ContentType="application/inkml+xml"/>
  <Override PartName="/ppt/ink/ink2229.xml" ContentType="application/inkml+xml"/>
  <Override PartName="/ppt/ink/ink2230.xml" ContentType="application/inkml+xml"/>
  <Override PartName="/ppt/ink/ink2231.xml" ContentType="application/inkml+xml"/>
  <Override PartName="/ppt/ink/ink2232.xml" ContentType="application/inkml+xml"/>
  <Override PartName="/ppt/ink/ink2233.xml" ContentType="application/inkml+xml"/>
  <Override PartName="/ppt/ink/ink2234.xml" ContentType="application/inkml+xml"/>
  <Override PartName="/ppt/ink/ink2235.xml" ContentType="application/inkml+xml"/>
  <Override PartName="/ppt/ink/ink2236.xml" ContentType="application/inkml+xml"/>
  <Override PartName="/ppt/ink/ink2237.xml" ContentType="application/inkml+xml"/>
  <Override PartName="/ppt/ink/ink2238.xml" ContentType="application/inkml+xml"/>
  <Override PartName="/ppt/ink/ink2239.xml" ContentType="application/inkml+xml"/>
  <Override PartName="/ppt/ink/ink2240.xml" ContentType="application/inkml+xml"/>
  <Override PartName="/ppt/ink/ink2241.xml" ContentType="application/inkml+xml"/>
  <Override PartName="/ppt/ink/ink2242.xml" ContentType="application/inkml+xml"/>
  <Override PartName="/ppt/ink/ink2243.xml" ContentType="application/inkml+xml"/>
  <Override PartName="/ppt/ink/ink2244.xml" ContentType="application/inkml+xml"/>
  <Override PartName="/ppt/ink/ink2245.xml" ContentType="application/inkml+xml"/>
  <Override PartName="/ppt/ink/ink2246.xml" ContentType="application/inkml+xml"/>
  <Override PartName="/ppt/ink/ink2247.xml" ContentType="application/inkml+xml"/>
  <Override PartName="/ppt/ink/ink2248.xml" ContentType="application/inkml+xml"/>
  <Override PartName="/ppt/ink/ink2249.xml" ContentType="application/inkml+xml"/>
  <Override PartName="/ppt/ink/ink2250.xml" ContentType="application/inkml+xml"/>
  <Override PartName="/ppt/ink/ink2251.xml" ContentType="application/inkml+xml"/>
  <Override PartName="/ppt/ink/ink2252.xml" ContentType="application/inkml+xml"/>
  <Override PartName="/ppt/ink/ink2253.xml" ContentType="application/inkml+xml"/>
  <Override PartName="/ppt/ink/ink2254.xml" ContentType="application/inkml+xml"/>
  <Override PartName="/ppt/ink/ink2255.xml" ContentType="application/inkml+xml"/>
  <Override PartName="/ppt/ink/ink2256.xml" ContentType="application/inkml+xml"/>
  <Override PartName="/ppt/ink/ink2257.xml" ContentType="application/inkml+xml"/>
  <Override PartName="/ppt/ink/ink2258.xml" ContentType="application/inkml+xml"/>
  <Override PartName="/ppt/ink/ink2259.xml" ContentType="application/inkml+xml"/>
  <Override PartName="/ppt/ink/ink2260.xml" ContentType="application/inkml+xml"/>
  <Override PartName="/ppt/ink/ink2261.xml" ContentType="application/inkml+xml"/>
  <Override PartName="/ppt/ink/ink2262.xml" ContentType="application/inkml+xml"/>
  <Override PartName="/ppt/ink/ink2263.xml" ContentType="application/inkml+xml"/>
  <Override PartName="/ppt/ink/ink2264.xml" ContentType="application/inkml+xml"/>
  <Override PartName="/ppt/ink/ink2265.xml" ContentType="application/inkml+xml"/>
  <Override PartName="/ppt/ink/ink2266.xml" ContentType="application/inkml+xml"/>
  <Override PartName="/ppt/ink/ink2267.xml" ContentType="application/inkml+xml"/>
  <Override PartName="/ppt/ink/ink2268.xml" ContentType="application/inkml+xml"/>
  <Override PartName="/ppt/ink/ink2269.xml" ContentType="application/inkml+xml"/>
  <Override PartName="/ppt/ink/ink2270.xml" ContentType="application/inkml+xml"/>
  <Override PartName="/ppt/ink/ink2271.xml" ContentType="application/inkml+xml"/>
  <Override PartName="/ppt/ink/ink2272.xml" ContentType="application/inkml+xml"/>
  <Override PartName="/ppt/ink/ink2273.xml" ContentType="application/inkml+xml"/>
  <Override PartName="/ppt/ink/ink2274.xml" ContentType="application/inkml+xml"/>
  <Override PartName="/ppt/ink/ink2275.xml" ContentType="application/inkml+xml"/>
  <Override PartName="/ppt/ink/ink2276.xml" ContentType="application/inkml+xml"/>
  <Override PartName="/ppt/ink/ink2277.xml" ContentType="application/inkml+xml"/>
  <Override PartName="/ppt/ink/ink2278.xml" ContentType="application/inkml+xml"/>
  <Override PartName="/ppt/ink/ink2279.xml" ContentType="application/inkml+xml"/>
  <Override PartName="/ppt/ink/ink2280.xml" ContentType="application/inkml+xml"/>
  <Override PartName="/ppt/ink/ink2281.xml" ContentType="application/inkml+xml"/>
  <Override PartName="/ppt/ink/ink2282.xml" ContentType="application/inkml+xml"/>
  <Override PartName="/ppt/ink/ink2283.xml" ContentType="application/inkml+xml"/>
  <Override PartName="/ppt/ink/ink2284.xml" ContentType="application/inkml+xml"/>
  <Override PartName="/ppt/ink/ink2285.xml" ContentType="application/inkml+xml"/>
  <Override PartName="/ppt/ink/ink2286.xml" ContentType="application/inkml+xml"/>
  <Override PartName="/ppt/ink/ink2287.xml" ContentType="application/inkml+xml"/>
  <Override PartName="/ppt/ink/ink2288.xml" ContentType="application/inkml+xml"/>
  <Override PartName="/ppt/ink/ink2289.xml" ContentType="application/inkml+xml"/>
  <Override PartName="/ppt/ink/ink2290.xml" ContentType="application/inkml+xml"/>
  <Override PartName="/ppt/ink/ink2291.xml" ContentType="application/inkml+xml"/>
  <Override PartName="/ppt/ink/ink2292.xml" ContentType="application/inkml+xml"/>
  <Override PartName="/ppt/ink/ink2293.xml" ContentType="application/inkml+xml"/>
  <Override PartName="/ppt/ink/ink2294.xml" ContentType="application/inkml+xml"/>
  <Override PartName="/ppt/ink/ink2295.xml" ContentType="application/inkml+xml"/>
  <Override PartName="/ppt/ink/ink2296.xml" ContentType="application/inkml+xml"/>
  <Override PartName="/ppt/ink/ink2297.xml" ContentType="application/inkml+xml"/>
  <Override PartName="/ppt/ink/ink2298.xml" ContentType="application/inkml+xml"/>
  <Override PartName="/ppt/ink/ink2299.xml" ContentType="application/inkml+xml"/>
  <Override PartName="/ppt/ink/ink2300.xml" ContentType="application/inkml+xml"/>
  <Override PartName="/ppt/ink/ink2301.xml" ContentType="application/inkml+xml"/>
  <Override PartName="/ppt/ink/ink2302.xml" ContentType="application/inkml+xml"/>
  <Override PartName="/ppt/ink/ink2303.xml" ContentType="application/inkml+xml"/>
  <Override PartName="/ppt/ink/ink2304.xml" ContentType="application/inkml+xml"/>
  <Override PartName="/ppt/ink/ink2305.xml" ContentType="application/inkml+xml"/>
  <Override PartName="/ppt/ink/ink2306.xml" ContentType="application/inkml+xml"/>
  <Override PartName="/ppt/ink/ink2307.xml" ContentType="application/inkml+xml"/>
  <Override PartName="/ppt/ink/ink2308.xml" ContentType="application/inkml+xml"/>
  <Override PartName="/ppt/ink/ink2309.xml" ContentType="application/inkml+xml"/>
  <Override PartName="/ppt/ink/ink2310.xml" ContentType="application/inkml+xml"/>
  <Override PartName="/ppt/ink/ink2311.xml" ContentType="application/inkml+xml"/>
  <Override PartName="/ppt/ink/ink2312.xml" ContentType="application/inkml+xml"/>
  <Override PartName="/ppt/ink/ink2313.xml" ContentType="application/inkml+xml"/>
  <Override PartName="/ppt/ink/ink2314.xml" ContentType="application/inkml+xml"/>
  <Override PartName="/ppt/ink/ink2315.xml" ContentType="application/inkml+xml"/>
  <Override PartName="/ppt/ink/ink2316.xml" ContentType="application/inkml+xml"/>
  <Override PartName="/ppt/ink/ink2317.xml" ContentType="application/inkml+xml"/>
  <Override PartName="/ppt/ink/ink2318.xml" ContentType="application/inkml+xml"/>
  <Override PartName="/ppt/ink/ink2319.xml" ContentType="application/inkml+xml"/>
  <Override PartName="/ppt/ink/ink2320.xml" ContentType="application/inkml+xml"/>
  <Override PartName="/ppt/ink/ink2321.xml" ContentType="application/inkml+xml"/>
  <Override PartName="/ppt/ink/ink2322.xml" ContentType="application/inkml+xml"/>
  <Override PartName="/ppt/ink/ink2323.xml" ContentType="application/inkml+xml"/>
  <Override PartName="/ppt/ink/ink2324.xml" ContentType="application/inkml+xml"/>
  <Override PartName="/ppt/ink/ink2325.xml" ContentType="application/inkml+xml"/>
  <Override PartName="/ppt/ink/ink2326.xml" ContentType="application/inkml+xml"/>
  <Override PartName="/ppt/ink/ink2327.xml" ContentType="application/inkml+xml"/>
  <Override PartName="/ppt/ink/ink2328.xml" ContentType="application/inkml+xml"/>
  <Override PartName="/ppt/ink/ink2329.xml" ContentType="application/inkml+xml"/>
  <Override PartName="/ppt/ink/ink2330.xml" ContentType="application/inkml+xml"/>
  <Override PartName="/ppt/ink/ink2331.xml" ContentType="application/inkml+xml"/>
  <Override PartName="/ppt/ink/ink2332.xml" ContentType="application/inkml+xml"/>
  <Override PartName="/ppt/ink/ink2333.xml" ContentType="application/inkml+xml"/>
  <Override PartName="/ppt/ink/ink2334.xml" ContentType="application/inkml+xml"/>
  <Override PartName="/ppt/ink/ink2335.xml" ContentType="application/inkml+xml"/>
  <Override PartName="/ppt/ink/ink2336.xml" ContentType="application/inkml+xml"/>
  <Override PartName="/ppt/ink/ink2337.xml" ContentType="application/inkml+xml"/>
  <Override PartName="/ppt/ink/ink2338.xml" ContentType="application/inkml+xml"/>
  <Override PartName="/ppt/ink/ink2339.xml" ContentType="application/inkml+xml"/>
  <Override PartName="/ppt/ink/ink2340.xml" ContentType="application/inkml+xml"/>
  <Override PartName="/ppt/ink/ink2341.xml" ContentType="application/inkml+xml"/>
  <Override PartName="/ppt/ink/ink2342.xml" ContentType="application/inkml+xml"/>
  <Override PartName="/ppt/ink/ink2343.xml" ContentType="application/inkml+xml"/>
  <Override PartName="/ppt/ink/ink2344.xml" ContentType="application/inkml+xml"/>
  <Override PartName="/ppt/ink/ink2345.xml" ContentType="application/inkml+xml"/>
  <Override PartName="/ppt/ink/ink2346.xml" ContentType="application/inkml+xml"/>
  <Override PartName="/ppt/ink/ink2347.xml" ContentType="application/inkml+xml"/>
  <Override PartName="/ppt/ink/ink2348.xml" ContentType="application/inkml+xml"/>
  <Override PartName="/ppt/ink/ink2349.xml" ContentType="application/inkml+xml"/>
  <Override PartName="/ppt/ink/ink2350.xml" ContentType="application/inkml+xml"/>
  <Override PartName="/ppt/ink/ink2351.xml" ContentType="application/inkml+xml"/>
  <Override PartName="/ppt/ink/ink2352.xml" ContentType="application/inkml+xml"/>
  <Override PartName="/ppt/ink/ink2353.xml" ContentType="application/inkml+xml"/>
  <Override PartName="/ppt/ink/ink2354.xml" ContentType="application/inkml+xml"/>
  <Override PartName="/ppt/ink/ink2355.xml" ContentType="application/inkml+xml"/>
  <Override PartName="/ppt/ink/ink2356.xml" ContentType="application/inkml+xml"/>
  <Override PartName="/ppt/ink/ink2357.xml" ContentType="application/inkml+xml"/>
  <Override PartName="/ppt/ink/ink2358.xml" ContentType="application/inkml+xml"/>
  <Override PartName="/ppt/ink/ink2359.xml" ContentType="application/inkml+xml"/>
  <Override PartName="/ppt/ink/ink2360.xml" ContentType="application/inkml+xml"/>
  <Override PartName="/ppt/ink/ink2361.xml" ContentType="application/inkml+xml"/>
  <Override PartName="/ppt/ink/ink2362.xml" ContentType="application/inkml+xml"/>
  <Override PartName="/ppt/ink/ink2363.xml" ContentType="application/inkml+xml"/>
  <Override PartName="/ppt/ink/ink2364.xml" ContentType="application/inkml+xml"/>
  <Override PartName="/ppt/ink/ink2365.xml" ContentType="application/inkml+xml"/>
  <Override PartName="/ppt/ink/ink2366.xml" ContentType="application/inkml+xml"/>
  <Override PartName="/ppt/ink/ink2367.xml" ContentType="application/inkml+xml"/>
  <Override PartName="/ppt/ink/ink2368.xml" ContentType="application/inkml+xml"/>
  <Override PartName="/ppt/ink/ink2369.xml" ContentType="application/inkml+xml"/>
  <Override PartName="/ppt/ink/ink2370.xml" ContentType="application/inkml+xml"/>
  <Override PartName="/ppt/ink/ink2371.xml" ContentType="application/inkml+xml"/>
  <Override PartName="/ppt/ink/ink2372.xml" ContentType="application/inkml+xml"/>
  <Override PartName="/ppt/ink/ink2373.xml" ContentType="application/inkml+xml"/>
  <Override PartName="/ppt/ink/ink2374.xml" ContentType="application/inkml+xml"/>
  <Override PartName="/ppt/ink/ink2375.xml" ContentType="application/inkml+xml"/>
  <Override PartName="/ppt/ink/ink2376.xml" ContentType="application/inkml+xml"/>
  <Override PartName="/ppt/ink/ink2377.xml" ContentType="application/inkml+xml"/>
  <Override PartName="/ppt/ink/ink2378.xml" ContentType="application/inkml+xml"/>
  <Override PartName="/ppt/ink/ink2379.xml" ContentType="application/inkml+xml"/>
  <Override PartName="/ppt/ink/ink2380.xml" ContentType="application/inkml+xml"/>
  <Override PartName="/ppt/ink/ink2381.xml" ContentType="application/inkml+xml"/>
  <Override PartName="/ppt/ink/ink2382.xml" ContentType="application/inkml+xml"/>
  <Override PartName="/ppt/ink/ink2383.xml" ContentType="application/inkml+xml"/>
  <Override PartName="/ppt/ink/ink2384.xml" ContentType="application/inkml+xml"/>
  <Override PartName="/ppt/ink/ink2385.xml" ContentType="application/inkml+xml"/>
  <Override PartName="/ppt/ink/ink2386.xml" ContentType="application/inkml+xml"/>
  <Override PartName="/ppt/ink/ink2387.xml" ContentType="application/inkml+xml"/>
  <Override PartName="/ppt/ink/ink2388.xml" ContentType="application/inkml+xml"/>
  <Override PartName="/ppt/ink/ink2389.xml" ContentType="application/inkml+xml"/>
  <Override PartName="/ppt/ink/ink2390.xml" ContentType="application/inkml+xml"/>
  <Override PartName="/ppt/ink/ink2391.xml" ContentType="application/inkml+xml"/>
  <Override PartName="/ppt/ink/ink2392.xml" ContentType="application/inkml+xml"/>
  <Override PartName="/ppt/ink/ink2393.xml" ContentType="application/inkml+xml"/>
  <Override PartName="/ppt/ink/ink2394.xml" ContentType="application/inkml+xml"/>
  <Override PartName="/ppt/ink/ink2395.xml" ContentType="application/inkml+xml"/>
  <Override PartName="/ppt/ink/ink2396.xml" ContentType="application/inkml+xml"/>
  <Override PartName="/ppt/ink/ink2397.xml" ContentType="application/inkml+xml"/>
  <Override PartName="/ppt/ink/ink2398.xml" ContentType="application/inkml+xml"/>
  <Override PartName="/ppt/ink/ink2399.xml" ContentType="application/inkml+xml"/>
  <Override PartName="/ppt/ink/ink2400.xml" ContentType="application/inkml+xml"/>
  <Override PartName="/ppt/ink/ink2401.xml" ContentType="application/inkml+xml"/>
  <Override PartName="/ppt/ink/ink2402.xml" ContentType="application/inkml+xml"/>
  <Override PartName="/ppt/ink/ink2403.xml" ContentType="application/inkml+xml"/>
  <Override PartName="/ppt/ink/ink2404.xml" ContentType="application/inkml+xml"/>
  <Override PartName="/ppt/ink/ink2405.xml" ContentType="application/inkml+xml"/>
  <Override PartName="/ppt/ink/ink2406.xml" ContentType="application/inkml+xml"/>
  <Override PartName="/ppt/ink/ink2407.xml" ContentType="application/inkml+xml"/>
  <Override PartName="/ppt/ink/ink2408.xml" ContentType="application/inkml+xml"/>
  <Override PartName="/ppt/ink/ink2409.xml" ContentType="application/inkml+xml"/>
  <Override PartName="/ppt/ink/ink2410.xml" ContentType="application/inkml+xml"/>
  <Override PartName="/ppt/ink/ink2411.xml" ContentType="application/inkml+xml"/>
  <Override PartName="/ppt/ink/ink2412.xml" ContentType="application/inkml+xml"/>
  <Override PartName="/ppt/ink/ink2413.xml" ContentType="application/inkml+xml"/>
  <Override PartName="/ppt/ink/ink2414.xml" ContentType="application/inkml+xml"/>
  <Override PartName="/ppt/ink/ink2415.xml" ContentType="application/inkml+xml"/>
  <Override PartName="/ppt/ink/ink2416.xml" ContentType="application/inkml+xml"/>
  <Override PartName="/ppt/ink/ink2417.xml" ContentType="application/inkml+xml"/>
  <Override PartName="/ppt/ink/ink2418.xml" ContentType="application/inkml+xml"/>
  <Override PartName="/ppt/ink/ink2419.xml" ContentType="application/inkml+xml"/>
  <Override PartName="/ppt/ink/ink2420.xml" ContentType="application/inkml+xml"/>
  <Override PartName="/ppt/ink/ink2421.xml" ContentType="application/inkml+xml"/>
  <Override PartName="/ppt/ink/ink2422.xml" ContentType="application/inkml+xml"/>
  <Override PartName="/ppt/ink/ink2423.xml" ContentType="application/inkml+xml"/>
  <Override PartName="/ppt/ink/ink2424.xml" ContentType="application/inkml+xml"/>
  <Override PartName="/ppt/ink/ink2425.xml" ContentType="application/inkml+xml"/>
  <Override PartName="/ppt/ink/ink2426.xml" ContentType="application/inkml+xml"/>
  <Override PartName="/ppt/ink/ink2427.xml" ContentType="application/inkml+xml"/>
  <Override PartName="/ppt/ink/ink2428.xml" ContentType="application/inkml+xml"/>
  <Override PartName="/ppt/ink/ink2429.xml" ContentType="application/inkml+xml"/>
  <Override PartName="/ppt/ink/ink2430.xml" ContentType="application/inkml+xml"/>
  <Override PartName="/ppt/ink/ink2431.xml" ContentType="application/inkml+xml"/>
  <Override PartName="/ppt/ink/ink2432.xml" ContentType="application/inkml+xml"/>
  <Override PartName="/ppt/ink/ink2433.xml" ContentType="application/inkml+xml"/>
  <Override PartName="/ppt/ink/ink2434.xml" ContentType="application/inkml+xml"/>
  <Override PartName="/ppt/ink/ink2435.xml" ContentType="application/inkml+xml"/>
  <Override PartName="/ppt/ink/ink2436.xml" ContentType="application/inkml+xml"/>
  <Override PartName="/ppt/ink/ink2437.xml" ContentType="application/inkml+xml"/>
  <Override PartName="/ppt/ink/ink2438.xml" ContentType="application/inkml+xml"/>
  <Override PartName="/ppt/ink/ink2439.xml" ContentType="application/inkml+xml"/>
  <Override PartName="/ppt/ink/ink2440.xml" ContentType="application/inkml+xml"/>
  <Override PartName="/ppt/ink/ink2441.xml" ContentType="application/inkml+xml"/>
  <Override PartName="/ppt/ink/ink2442.xml" ContentType="application/inkml+xml"/>
  <Override PartName="/ppt/ink/ink2443.xml" ContentType="application/inkml+xml"/>
  <Override PartName="/ppt/ink/ink2444.xml" ContentType="application/inkml+xml"/>
  <Override PartName="/ppt/ink/ink2445.xml" ContentType="application/inkml+xml"/>
  <Override PartName="/ppt/ink/ink2446.xml" ContentType="application/inkml+xml"/>
  <Override PartName="/ppt/ink/ink2447.xml" ContentType="application/inkml+xml"/>
  <Override PartName="/ppt/ink/ink2448.xml" ContentType="application/inkml+xml"/>
  <Override PartName="/ppt/ink/ink2449.xml" ContentType="application/inkml+xml"/>
  <Override PartName="/ppt/ink/ink2450.xml" ContentType="application/inkml+xml"/>
  <Override PartName="/ppt/ink/ink2451.xml" ContentType="application/inkml+xml"/>
  <Override PartName="/ppt/ink/ink2452.xml" ContentType="application/inkml+xml"/>
  <Override PartName="/ppt/ink/ink2453.xml" ContentType="application/inkml+xml"/>
  <Override PartName="/ppt/ink/ink2454.xml" ContentType="application/inkml+xml"/>
  <Override PartName="/ppt/ink/ink2455.xml" ContentType="application/inkml+xml"/>
  <Override PartName="/ppt/ink/ink2456.xml" ContentType="application/inkml+xml"/>
  <Override PartName="/ppt/ink/ink2457.xml" ContentType="application/inkml+xml"/>
  <Override PartName="/ppt/ink/ink2458.xml" ContentType="application/inkml+xml"/>
  <Override PartName="/ppt/ink/ink2459.xml" ContentType="application/inkml+xml"/>
  <Override PartName="/ppt/ink/ink2460.xml" ContentType="application/inkml+xml"/>
  <Override PartName="/ppt/ink/ink2461.xml" ContentType="application/inkml+xml"/>
  <Override PartName="/ppt/ink/ink2462.xml" ContentType="application/inkml+xml"/>
  <Override PartName="/ppt/ink/ink2463.xml" ContentType="application/inkml+xml"/>
  <Override PartName="/ppt/ink/ink2464.xml" ContentType="application/inkml+xml"/>
  <Override PartName="/ppt/ink/ink2465.xml" ContentType="application/inkml+xml"/>
  <Override PartName="/ppt/ink/ink2466.xml" ContentType="application/inkml+xml"/>
  <Override PartName="/ppt/ink/ink2467.xml" ContentType="application/inkml+xml"/>
  <Override PartName="/ppt/ink/ink2468.xml" ContentType="application/inkml+xml"/>
  <Override PartName="/ppt/ink/ink2469.xml" ContentType="application/inkml+xml"/>
  <Override PartName="/ppt/ink/ink2470.xml" ContentType="application/inkml+xml"/>
  <Override PartName="/ppt/ink/ink2471.xml" ContentType="application/inkml+xml"/>
  <Override PartName="/ppt/ink/ink2472.xml" ContentType="application/inkml+xml"/>
  <Override PartName="/ppt/ink/ink2473.xml" ContentType="application/inkml+xml"/>
  <Override PartName="/ppt/ink/ink2474.xml" ContentType="application/inkml+xml"/>
  <Override PartName="/ppt/ink/ink2475.xml" ContentType="application/inkml+xml"/>
  <Override PartName="/ppt/ink/ink2476.xml" ContentType="application/inkml+xml"/>
  <Override PartName="/ppt/ink/ink2477.xml" ContentType="application/inkml+xml"/>
  <Override PartName="/ppt/ink/ink2478.xml" ContentType="application/inkml+xml"/>
  <Override PartName="/ppt/ink/ink2479.xml" ContentType="application/inkml+xml"/>
  <Override PartName="/ppt/ink/ink2480.xml" ContentType="application/inkml+xml"/>
  <Override PartName="/ppt/ink/ink2481.xml" ContentType="application/inkml+xml"/>
  <Override PartName="/ppt/ink/ink2482.xml" ContentType="application/inkml+xml"/>
  <Override PartName="/ppt/ink/ink2483.xml" ContentType="application/inkml+xml"/>
  <Override PartName="/ppt/ink/ink2484.xml" ContentType="application/inkml+xml"/>
  <Override PartName="/ppt/ink/ink2485.xml" ContentType="application/inkml+xml"/>
  <Override PartName="/ppt/ink/ink2486.xml" ContentType="application/inkml+xml"/>
  <Override PartName="/ppt/ink/ink2487.xml" ContentType="application/inkml+xml"/>
  <Override PartName="/ppt/ink/ink2488.xml" ContentType="application/inkml+xml"/>
  <Override PartName="/ppt/ink/ink2489.xml" ContentType="application/inkml+xml"/>
  <Override PartName="/ppt/ink/ink2490.xml" ContentType="application/inkml+xml"/>
  <Override PartName="/ppt/ink/ink249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5"/>
  </p:notesMasterIdLst>
  <p:sldIdLst>
    <p:sldId id="256" r:id="rId2"/>
    <p:sldId id="308" r:id="rId3"/>
    <p:sldId id="373" r:id="rId4"/>
    <p:sldId id="371" r:id="rId5"/>
    <p:sldId id="372" r:id="rId6"/>
    <p:sldId id="370" r:id="rId7"/>
    <p:sldId id="309" r:id="rId8"/>
    <p:sldId id="310" r:id="rId9"/>
    <p:sldId id="311" r:id="rId10"/>
    <p:sldId id="312" r:id="rId11"/>
    <p:sldId id="313" r:id="rId12"/>
    <p:sldId id="351" r:id="rId13"/>
    <p:sldId id="352" r:id="rId14"/>
    <p:sldId id="353" r:id="rId15"/>
    <p:sldId id="354" r:id="rId16"/>
    <p:sldId id="355" r:id="rId17"/>
    <p:sldId id="356" r:id="rId18"/>
    <p:sldId id="357" r:id="rId19"/>
    <p:sldId id="358" r:id="rId20"/>
    <p:sldId id="359" r:id="rId21"/>
    <p:sldId id="360" r:id="rId22"/>
    <p:sldId id="361" r:id="rId23"/>
    <p:sldId id="362" r:id="rId24"/>
    <p:sldId id="363" r:id="rId25"/>
    <p:sldId id="364" r:id="rId26"/>
    <p:sldId id="365" r:id="rId27"/>
    <p:sldId id="366" r:id="rId28"/>
    <p:sldId id="367" r:id="rId29"/>
    <p:sldId id="368" r:id="rId30"/>
    <p:sldId id="341" r:id="rId31"/>
    <p:sldId id="369" r:id="rId32"/>
    <p:sldId id="343" r:id="rId33"/>
    <p:sldId id="344" r:id="rId34"/>
    <p:sldId id="345" r:id="rId35"/>
    <p:sldId id="346" r:id="rId36"/>
    <p:sldId id="347" r:id="rId37"/>
    <p:sldId id="348" r:id="rId38"/>
    <p:sldId id="349" r:id="rId39"/>
    <p:sldId id="350" r:id="rId40"/>
    <p:sldId id="317" r:id="rId41"/>
    <p:sldId id="318" r:id="rId42"/>
    <p:sldId id="319" r:id="rId43"/>
    <p:sldId id="320" r:id="rId44"/>
    <p:sldId id="321" r:id="rId45"/>
    <p:sldId id="322" r:id="rId46"/>
    <p:sldId id="323" r:id="rId47"/>
    <p:sldId id="324" r:id="rId48"/>
    <p:sldId id="325" r:id="rId49"/>
    <p:sldId id="326" r:id="rId50"/>
    <p:sldId id="327" r:id="rId51"/>
    <p:sldId id="328" r:id="rId52"/>
    <p:sldId id="329" r:id="rId53"/>
    <p:sldId id="330" r:id="rId54"/>
    <p:sldId id="331" r:id="rId55"/>
    <p:sldId id="332" r:id="rId56"/>
    <p:sldId id="333" r:id="rId57"/>
    <p:sldId id="334" r:id="rId58"/>
    <p:sldId id="335" r:id="rId59"/>
    <p:sldId id="336" r:id="rId60"/>
    <p:sldId id="337" r:id="rId61"/>
    <p:sldId id="338" r:id="rId62"/>
    <p:sldId id="339" r:id="rId63"/>
    <p:sldId id="340" r:id="rId6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0D0"/>
          </a:solidFill>
        </a:fill>
      </a:tcStyle>
    </a:wholeTbl>
    <a:band2H>
      <a:tcTxStyle/>
      <a:tcStyle>
        <a:tcBdr/>
        <a:fill>
          <a:solidFill>
            <a:srgbClr val="FCE9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CD2"/>
          </a:solidFill>
        </a:fill>
      </a:tcStyle>
    </a:wholeTbl>
    <a:band2H>
      <a:tcTxStyle/>
      <a:tcStyle>
        <a:tcBdr/>
        <a:fill>
          <a:solidFill>
            <a:srgbClr val="E6E7EA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9D9DA"/>
          </a:solidFill>
        </a:fill>
      </a:tcStyle>
    </a:wholeTbl>
    <a:band2H>
      <a:tcTxStyle/>
      <a:tcStyle>
        <a:tcBdr/>
        <a:fill>
          <a:solidFill>
            <a:srgbClr val="EDEDED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80"/>
    <p:restoredTop sz="94640"/>
  </p:normalViewPr>
  <p:slideViewPr>
    <p:cSldViewPr snapToGrid="0">
      <p:cViewPr>
        <p:scale>
          <a:sx n="146" d="100"/>
          <a:sy n="146" d="100"/>
        </p:scale>
        <p:origin x="-2552" y="-1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6:37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89 26552,'-13'-54'549,"1"19"-291,12 59-79,2 20-167,2 20 32,3 8-32,2 2-1,-1-4 0,1-10-11,1-9-11,1-16 11,1-14 22,3-12 113,5-12 21,7-21-44,6-16 79,4-23-113,1-5-33,-4 6-45,-3 7-22,-3 13-449,-2 7-425,6 9-931,3 3-3573,3 10 5400,0 5 0,-17 5 0,-4 3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6:37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90 172 25757,'61'-16'56,"-1"0"0,-5 2 0,-11 0-34,-22 1-10,-8 2-12,-8-1-224,-3-3-270,-3-3 35,0 0 78,-4 5 314,-10 5 67,-11 5 179,-14 14 303,-7 10-12,-2 13-77,3 5-46,4 1-45,8-2 23,7-1-67,9-4-112,6 0-34,7-3-112,2-3 0,4-1-67,6-8-483,7-2-514,8-9-4852,26-3 5916,-9-7 0,0 2 0,-21-1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6:37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29 25062,'-21'90'1031,"3"-16"-841,13-66-33,1-2-22,4-6 21,-1-1-21,1-11-46,1-7-44,8-10-22,2-1-12,7 4-11,-1 7-67,-3 5-549,2 1-1065,2 3-3182,3-3 4863,3 3 0,-10 3 0,-3 3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6:38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14 22160,'0'-7'2868,"0"1"-2565,0 6-102,0 0-156,-12 95-34,0-39 12,1 10 0,0 0 10,-7-1-21,1-11-12,3-11 33,3-12-33,2-10 0,4-10-22,2-6 11,2-4 11,1-1 100,0-4 68,1-6-56,8-5 23,5-4-57,7 4-55,1 3-12,-2 8 11,-4 2-22,-2 2 45,-5 0-23,-3 0 247,-3 5 67,-1 4-55,-11 8-80,-5 4-89,-10 0-56,-3 0-56,3-3-56,2 0-280,2-5-2454,4 2-4448,6-6 7238,5-1 0,5-5 0,0-3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6:38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23628,'1'-5'2823,"1"0"-2699,-2 5-550,0 0-1322,0 39-6140,0-15 7888,0 34 0,0-39 0,0-3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6:38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0 20434,'-5'0'3406,"1"0"-2912,4 0 267,0 0-481,-66 76-67,45-41-112,-16 11 1,4-2 10,28-20-112,2-9-12,3-9 12,0-3 34,7-3-23,2-1 34,5-7-45,0 1 34,-4-5-23,-1 5 11,-3 0 12,1 4-34,0 0 22,3 3-11,-1 0 1,3 1 10,-1 8-22,1 3 0,-1 6 0,0-3-594,1-5-4460,19-8 5054,0-20 0,-2 10 0,-11-11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6:39.1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25611,'-9'78'134,"1"0"1,0-5 0,0-9-494,-4-9-515,4-8-1916,3-15-7041,4-14 9330,4-9 1,-3-7-1,3-2 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6:39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17 18966,'5'-9'4874,"0"2"-4235,-5 7 190,0 0-560,2 70-145,-11-28-124,0 57-460,-9-54-1232,3-8-3395,7-11 5087,4-8 0,2-10 0,2-4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6:39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18955,'2'0'4717,"-1"0"-3854,-1 0-1008,1 78-1435,0-51-8251,0 53 9650,-1-72 0,0-7 0,0-1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6:39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17554,'0'0'0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6:39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17554,'0'0'0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6:39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 25023,'-16'50'112,"0"0"0,-7 33-5309,15-54 5164,5-6 1234,2-12-1717,-1-2 205,2-7-2546,0 0-393,0-2 1,0 0-1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6:40.3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17 17487,'1'-9'5715,"1"2"-5211,-2 7-168,0 0-44,-14 72-68,5-36-11,-10 57-135,8-59-67,4-8-11,3-10-33,2-8-46,2-5-10,0-3 89,0-4 11,0-8-11,7-6 11,5-6-11,7-2 0,1 4-22,0 5-12,-4 7 23,-2 5-12,-3 4-44,-3 1 34,-2 8 33,-2 3 11,-2 9 0,-1-2 0,-1-1-11,0-4-56,0-1-415,0-5-997,0 0-2711,0-2 4179,0-2 0,0-1 0,0-2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6:41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32 742 25914,'-8'-67'444,"-1"1"1,2 4-1,1 6-209,5-4-100,1 3 33,0 8-123,5 4-23,6 5-22,8 3 0,4 0 11,2 1-11,1 2-45,-1 3-55,-1 5-113,-4 8-146,-5 6-302,-3 6-460,-4 4-1556,1 2-7154,-4 0 8969,0 8 0,-4-6 0,-1 7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6:41.6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23997,'-7'7'2096,"2"-1"-2096,5-6-662,75 20-1175,-44-11-4651,56 19 6488,-64-14 0,-11-5 0,-4-2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6:41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23 22070,'1'-13'2353,"1"3"-2084,-2 10-202,0 0-67,0 74-403,-3-40-1199,1 56-3654,-3-58 5256,4-4 0,-1-12 0,2-5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6:42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3 22552,'-7'52'840,"3"-17"-425,14-47 33,4-8-67,6-1-190,-1 3 44,-5 7-56,-1 4-45,-3 6 23,-1 1-44,0 0 33,-2 0 89,-1 4-78,0 5 11,-4 5-45,2 7-56,-3 4 11,1 1-78,0-2-168,3-4-302,-2-7-404,2-7-628,-1-3-3887,2-3 5389,2 0 0,-3 0 0,0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6:42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0 27774,'-4'74'29,"-1"-1"1,1-5 0,-1-6-75,-5 3-515,2-2-459,4-2-1009,1-1-5457,-2-2 7485,2-7 0,0-22 0,1-10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6:42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65 20177,'4'-10'2879,"-2"1"-2879,-2 9-5042,0 0 5042,63-20 0,-48 15 0,47-15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6:42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1 25093,'-37'61'127,"0"1"0,3-6 1,7-5 6,13-3 112,3-7 40,6-10-107,2-10-8,3-7-70,10-9 79,2-1-79,10-4 149,0-8-59,-5-10-157,-1-12 33,-8-10-33,-4-3-23,-3-1-11,-1 4 0,0 7-146,-5 8-313,-1 8-460,-6 8-1165,3 4-7747,-1 4 9269,3 1 0,3 0 0,1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6:43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14 25219,'-1'-7'1064,"-1"1"-1624,2 6-348,0 0 1,0 0-1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6:43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28345,'16'11'-1320,"4"-3"1,-6-3 0,-2-4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6:46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373 7 18227,'0'-4'5244,"0"1"-4718,0 3 472,0 0-830,-84 17 11,44 5-84,-14-3 0,2 4 119,12 18-80,8 2-33,3-1-34,10-3-67,5 0 34,8-5-34,3-3 22,3-5-22,9-10 0,5-6 0,14-7 0,4-12 11,3-8-11,-2-11-78,-3-9-90,-4-3-3392,-3-3 3346,-2 3 102,-4 7-22,-2 2 112,-6 16-23,-2-1 11,-5 14 34,0-1 3426,-1 3-2888,0 4-213,-1 7-90,0 8-100,1 8-35,3-1 12,0 5-56,4-4 0,0 2-33,5 11-79,-1-14-336,2 4-471,-2-20-908,2-4-4403,3-4 6174,6-5 0,-10 2 0,-1-2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6:46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13 20121,'2'-7'3708,"-1"1"-3338,-1 6 45,0 0-34,-1 78-12,-2-31-195,0 7 0,1-1 106,-2-5-134,2-13-1,2-14 79,0-10 68,0-6 55,0-4 236,0-1-303,0-3-191,1-8-89,8-8-134,5-15-695,12-7-863,9-9-1502,4 3 3194,5 4 0,-20 21 0,-5 7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6:46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112 153 22664,'10'2'2129,"-1"-1"-2028,-9-1-101,77-27 0,-48 10 33,54-22 12,-73 20-45,-7 1-56,-3 4 11,-10 2-78,-5 6 123,-14 3 23,-6 6 55,-4 9 56,0 9 180,2 11 146,4 5 33,5 2 112,4-2-101,5-1-101,5-6-100,6-8-202,5 0 156,13 0-190,7-4-67,14-1-22,6-11-415,2-4-403,0-4-392,-2-7-898,2-3-7701,-3-7 9117,7-1 1,-22 9 0,0 3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6:47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433 1 28671,'-39'88'0,"0"1"0,2-3 0,1-5 0,11-26 0,1-3-1862,0 2 1,0 1 1861,2-2 0,1-1 0,1-4 0,1-2 1060,-17 38-1060,8-17-1054,6-20-953,11-15-7824,5-19 8669,22-6 1,-13-7-1,13 0 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6:47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147 114 21297,'-7'-6'3362,"1"2"-3038,6 4-189,0 0-124,53-13-11,-34 4 78,36-11-33,-49 5 67,-5 2 45,-1-1-112,-10 4 79,-7 3-35,-13 4 68,-8 3 146,4 0 33,0 2 0,7 5 45,5 7 56,5 5-68,4 7-122,2 2-3471,3 5 3382,3 5-158,4 2 0,1 1 0,0-5 0,8-7 0,6-8-550,13-11-380,6-4-448,4-6 2036,4-9-658,1-6 0,-18 3 0,-5-1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6:47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14 22249,'2'-8'3530,"-1"3"-3138,-1 5-56,0 0-33,-7 82-23,-1-38-196,2 11 0,0 0 17,-4-9 56,5-12-79,2-10-55,2-14 22,1-5 111,0-5-55,4-5-101,4-10-145,7-11-359,4-11-830,7-9-1501,1-1 2835,4 1 0,-14 20 0,-3 9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6:48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88 25207,'81'-29'112,"-16"4"-33,-65 14 33,-4 3-67,-6 0-23,-6 5 91,-4 0 133,-3 3 79,-5 11 145,0 9-21,-3 16-12,4 7-12,5-1-223,8-2 22,5-5-45,6-5-155,2-3-24,1-1 0,4-3 0,9 0-46,8-7-537,9-4-313,1-6-459,0-5-1279,3-1 2634,2-7 0,-15 5 0,-3-5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6:48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333 13 22631,'2'-7'4616,"-1"1"-3776,-1 6-280,-38 117-2037,12-42 1477,-4 10 0,0 3 0,12-36 0,0-3 0,1 0 0,0-2 0,-14 43 0,6-14 322,1-12-322,6-15 0,0-11-852,5-12-928,5-9-4394,4-8 6174,4-6 0,0-1 0,0-2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6:48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10 21698,'2'-5'3428,"-1"0"-1977,-1 5-1048,-8 95-257,-4-38-131,2 10 0,-1 1-15,-12-4-470,3-10-485,3-15-2025,7-11 3109,5-11 1,3-8 0,2-5-1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6:49.0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7 21936,'2'-3'4023,"-1"0"-3441,-1 3-201,3 76-56,-8-21-180,2 3 1,-2 2 123,-10 13 0,-1-11-179,6-16-46,5-16-10,2-17-12,3-7 169,0-11 10,8-14-188,7-15-13,7-14 0,5-6 0,-3 3 0,0 4-617,-4 8-605,-1 11-817,-7 14-4762,0 7 6801,-2 7 0,-5 0 0,-1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6:49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94 243 21944,'51'-27'302,"0"0"1,34-25 680,-62 27-983,-6-2 341,-4 3-296,-7 2 275,-3 5-29,-3 5 578,-7 6-420,-9 3 55,-11 9-90,-10 15-100,-5 16 89,-2 17 169,1 6-68,5-2-391,5-4-113,9-6 0,6-7 0,9-3 0,5-4 0,4-3 0,8-6 0,9-9-953,16-8-1233,12-5-5400,9-3 7586,2-3 0,-24 2 0,-7-2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6:53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1 347 23986,'85'-2'1372,"-30"-3"1,7 0-1104,12 0 0,10-2 0,2 0-1019,-14 0 0,1-1 0,3-1 0,1 0 859,14-1 1,3 0-1,3-1 1,1 0-531,-11 1 1,1 0 0,2 0-1,1 0 1,1 0 420,-10 1 0,1 0 0,0 1 0,2-1 0,0 1 0,0 0-30,3 0 1,1-1 0,0 1 0,0 0-1,1 0 1,-1 0 29,1 1 0,1 0 0,-1 1 0,0-1 0,0 1 0,0 0-236,0 1 1,-1 0-1,1 0 1,-1 1-1,0-1 1,-1 2 235,-1-1 0,0 1 0,-1 0 0,0 1 0,-1 0 0,1 0-94,13 0 1,0 0 0,-1 1-1,0 0 1,-1 1 93,-3-1 0,-1 1 0,-1-1 0,-1 1 0,-1 0 25,-5 0 0,-1 0 0,-1 0 0,-1 0 0,-2 0-25,12 0 0,-2 0 0,-2 0 0,-3 0-88,15 0 0,-4 0 1,-4 0-403,-15 0 1,-3 0 0,-5 0-699,9 0 0,-9 0 1188,10 3 0,-44-2 0,-32 2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6:55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27449,'74'20'1209,"0"-4"-1196,-12-7-13,5-4 0,1-2 0,-1-1 0,-4-2 0,-6 0 0,-8-4 0,-10-2-225,-13-4-806,-10 2-515,-11 2-2152,-3 1 3698,-2 3 0,0 1 0,0 1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6:56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13 21913,'2'-7'3250,"-1"2"-3026,-1 5 180,0 0-270,0 43-44,0-8-79,0 42 0,0-19 0,0 4 0,0-2 23,-4-1-34,-1-3 11,-2-6 0,0-9-11,3-12 23,0-12 100,2-9 202,-1-5 89,3-3-32,-3-8 133,2-12-34,-1-14-234,0-16-201,2-8-46,0-5 0,0 3 0,0 5 0,0 12 0,0 11 0,0 12 0,0 5-35,0 4-2956,7-10-1144,5 5 4135,7-3 0,-7 12 0,-2 5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6:59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82 25252,'-33'0'1569,"7"0"-1267,26 1-21,0 1-79,0 0-79,0 1 146,4-3 33,11 1-78,12-1-77,13 0-147,9 0 0,4 0 0,3 0 0,3 0 0,1 0 0,3 0 0,-3 0 0,-2-2 0,-4-5 0,-7-2 0,-5-2 0,-10 3 0,-8 0 0,-8 2 0,-7-1-841,-5 1-280,-2-1-470,-2 1-1244,0-1 2835,-11 4 0,8 0 0,-8 3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6:59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6 21588,'-1'-3'3407,"-1"0"-2903,2 3 191,0 0-326,0 25-133,0-1-24,-1 27-77,-2-4-56,-3 3 22,-1 4-23,1-4 12,1 0-12,4-4 0,-1-7 1,2-5 10,0-7 35,0-9 44,0-2-34,0-8 0,0 0 46,4-3-67,4 0-113,6-2 0,6-1 0,3-1 0,6-1 0,2 0 0,8 0 0,3 0 0,5 0 0,0 0 0,-1 0 0,-5 0 0,-4 0 0,-7 0 0,-3 0 0,-6 0-606,-3 0-403,-7 0-604,1 0-2152,-1-10 3765,6-4 0,-8 1 0,1 2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00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27628,'31'78'795,"-3"-2"-705,-19-12-1,-2 0-89,-5 5 0,-2-5-78,0-6-471,0-8-392,-2-11-617,-2-10-1646,-1-7-6627,2-7 8154,0-2 0,3-8 1,-1-1-1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00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0 178 23426,'0'-16'3205,"0"3"-2769,0 13-155,0 0-68,79-24-168,-36 12-45,10-4 0,1 0-224,-6 3-527,-4 1-617,-4-3-1847,-3 2 3215,2-2 0,-18 8 0,-3 2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01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2679 344 24996,'-70'-31'358,"0"0"1,-1 0-1,1 2 1,0 2 0,3 5-169,-14 5 1,1 5-1131,-11 1 1,-2 3 1023,-5 2 0,-3 2-731,29 2 1,-1 0 0,0 2 694,-3 0 1,0 0-1,0 3-7,-1 1 0,-1 1 1,2 2-130,1 1 0,2 0 1,1 3 135,5 2 1,1 1 0,2 2-105,-20 6 0,4 3 107,10 0 0,5 2-51,10 0 0,4 3 0,7 2 0,5 2 0,-22 44 0,19 11 0,29-39 0,4 2 0,2 3 0,4 2 0,5 1 0,3 1 0,4 1 0,5-1 0,5 2 0,6-2 0,6 1 0,6-2-69,6 1 1,6-4 68,6-2 0,6-4 0,7-2 0,4-5 163,7-5 0,3-6-163,1-3 0,7-7 0,-3-9 0,8-4 0,-4-2 0,-18-3 0,-3-2 0,3-2 0,25-4 0,5-4 0,-5-3 0,-20-3 0,-4-2 0,1-3 244,4-4 1,1-4 0,1-2-245,2-1 0,0-2 0,0-2-140,-2-2 1,0-2-1,-2-1 140,-5 3 0,-1-1 0,0-5 0,6-11 0,-1-6 0,-7 2 0,0-6 0,-8-2 0,-18 11 0,-2-3 0,-11 1 0,-13-4 0,-12 1 325,-9-1 0,-8 0-325,-9-2 0,-9 3 0,-12 0 0,-9 5 0,-9 1 0,-12 5 100,-4 13 0,-9 5 0,2 4-381,-11 1 1,-1 5-213,12 5 0,-4 2 0,6 7-1114,2 12 1,5 7 1606,-1 4 0,7 1 0,-8 7 0,16 5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01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16 23583,'5'-9'2924,"-1"2"-2750,-2 48 0,-4 20 16,2-3-162,0 10 0,0 2-28,0-4-134,0-8-370,0-6-651,0-5-1545,0 0-7131,0 4 8283,-8 5 0,6-24 0,-6-4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01.9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24468,'55'2'560,"0"0"0,42 10-268,-62 19-12,1 6 0,-4 5-89,-7 5-1,-11 6 0,-7 2-55,-5 5-23,-2-1 12,-12 0 55,-3-2 22,-14-3-21,-2-4-113,-2-9-34,2-6-10,4-9-23,2-8 0,6-4-213,3-7-213,4-3-325,4-2-862,1-2-3149,2 0 4762,2-12 0,2 9 0,1-8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02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0 683 26960,'43'-83'265,"1"1"0,-4 2 0,-4 8-30,6-8-77,-4 1-158,-4 12 0,-6 14 0,-8 13 258,-4 17-258,-8 7 87,-1 11-87,-2 2 44,1 3-44,4 5 134,2 10-134,3 13 0,1 16 0,-1 12 0,2 11 0,2 6 0,1 3 0,3-3 0,0-8 0,0-8 0,-6-10 0,-4-14-886,-7-7-1052,-5-11-3396,-2-4 5334,-12 0 0,8-7 0,-7 2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02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 27684,'67'-16'329,"1"-1"0,-2 3 0,-5 3-329,19 3-169,-6 3-1131,-17 2-2969,-18 1 4269,-12 0 0,-17 2 0,-3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05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0 485 26597,'86'-1'345,"-1"0"1,1 0 0,-11-3-1,1-2 1,3 0 0,2-2-1664,12-2 1,2-2-1,3-1 1,2 0 1317,-7 0 0,2-1 0,3-1 0,0 0 0,2 0-212,-10 2 0,2 0 0,1 1 0,1-1 0,0 0 0,1 0 212,-8 2 0,0 0 0,1-1 0,1 1 0,0 0 0,1 0 0,0 1-73,4-1 1,0 1-1,1 0 1,1 0-1,0 1 1,0-1-1,0 1 73,2 1 0,1-1 0,0 1 0,0 0 0,0 0 0,1 1 0,-1 0-133,-10 1 1,0 1 0,0 0 0,0 0 0,0 0 0,0 1 0,0 0 0,0 1 132,-1-1 0,1 1 0,-1 0 0,0 1 0,0 0 0,0 0 0,0 0 0,-1 1-13,10-1 1,-1 1 0,0 0 0,0 1 0,-1 0 0,-1 1 0,0 0 12,-6 1 0,0 0 0,-1 1 0,-1 0 0,-1 1 0,0 0 0,-2 0 0,4 0 0,-1 1 0,-1 0 0,-1 1 0,-3 0 0,-1 1-188,23 4 0,-4 2 0,-3 0 0,-5 1-656,3 2 0,-5 1 0,-9 2 844,-1 7 0,-13 0 0,-2 2 0,-52-6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16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 26799,'0'61'-4,"1"1"0,0-5 0,0-9-544,-3-12-685,-4-4-1233,1-4-4536,-4-7 7002,1 0 0,5-12 0,-2-2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16.9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1 113 24771,'53'-31'145,"1"0"1,-5 0-1,-6 11-77,-13 25-1,-2 3-45,-4 7 12,-2 3-34,-3 2-11,-2 3 11,-4 4 33,-1 4-22,-6 5 12,-1 1-23,-4 1 191,-1-3 179,-5-1-57,-8-4-22,-10-5-55,-10-2-46,-8-4 12,-2-1 0,-4 0-79,3-5-67,5-2-56,9-4 0,9-4-34,8-2-234,4-1-293,6 0-492,0 0-516,3-1-3384,0-2 4953,0-4 0,0 3 0,0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17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26183,'54'-2'-538,"0"1"0,34-1-1244,-74-1-8049,-5 0 9397,-4 2 1,-2 0-1,-3 1 1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17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0 25263,'0'64'108,"0"0"1,0-7-1,0-8-209,0-17-414,0-6-930,-1-1-3956,-1-3 5401,-2-4 0,1-8 0,1-5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17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14 22788,'-8'-6'1904,"1"2"-1669,7 4-55,0 0 21,70-2-66,-31 2-23,56-1-11,-55 1-34,-3 0-11,-8 0 0,-5 0 0,-7 4 101,-3 3 101,-7 7 201,-3 3-78,-4 8-67,0 0 0,-10 7-146,-2-2-79,-8-3-10,0 0-46,1-4-33,-2 3 34,0-3-34,-2 1-3437,4-7 3034,2-3-595,9-9-1422,2-2-7411,12-12 9585,16-9 1,-12 5 0,11-2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18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66 23952,'0'-4'2880,"0"1"-2386,0 3 110,0 0-424,43-8-124,-16 3-23,38-6-10,-26 5-12,0 1-56,8-2-224,-20 2-201,2 2-203,-24 0-638,-2 1-1478,-3 0-7042,0 1 8414,-3 1 1,2 0-1,-2 0 1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18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0 21947,'-5'0'2521,"0"0"-2140,5 0 235,0 0-290,-33 90-13,17-47-201,-6 15 0,2-1 90,5-16 11,7-7-23,4-9 303,4 2-313,0-9 21,0 2-78,2-9 12,4-4 10,2-1-44,7-4-11,2-1-12,4-1-67,2 0 23,-1 0-34,2 0 0,0 0-90,-1 0-402,1 0-158,-4 0-258,-1-2-582,-4-2-1076,-1-3-5860,-2 0 8426,1-3 0,-6 4 0,-2 0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18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22754,'0'-2'2644,"0"0"-2016,0 2-539,0 81-44,0-42-45,0 11 0,0 1-78,0-14-472,0-3-839,0-5-3396,0 0 4785,0-5 0,0-10 0,0-4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18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52 26754,'59'-13'48,"0"-1"1,-5 2-1,-7 2-104,-3 9-280,-5-1-526,-5 2-1066,-6 0-4582,-6 0 6510,-6 0 0,-9 0 0,-2 0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21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87 107 21454,'0'-9'3059,"0"2"-2712,0 7 191,0 0-404,-4 49-21,0-8-46,-5 45-44,1-22 33,-1-4-56,0-7 22,0-9 0,-1-8 1,2-9 33,1-9-11,3-7 33,0-6 12,4-4-79,-2-2 56,2-15-11,0-13-56,13-20 11,2-7 12,12 4-12,-1 7 11,-4 16-22,-2 8 0,-3 13-11,-3 4-11,0 4 10,-1 0-44,2 0 0,2 0 45,10 0 0,9-9-3392,15-13 3403,11-16 0,6-15 5,-22 19 1,-1 2-6,16-11 34,7 6 22,-39 30 112,-1 24-56,-11 4-79,-1 17 3359,-10 0-3470,-3-3-236,-1-2-739,-2-2-1782,0-6 2835,-2-3 0,2-11 0,-1-4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21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75 24659,'-14'49'403,"0"0"0,-8 25-336,22-68-67,4-6 91,9-16-91,14-12-35,8-18-77,7-8 23,-7 8 10,-7 12 68,-10 15-45,-8 11 45,-3 7 11,-4 1-23,2 6 23,-2 5 0,0 10 23,-1 4 33,1 2-45,-3 1-11,1-4 0,-1 3-358,0-4-1211,0-1 1569,3-8 0,-2-6 0,1-5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22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0 25286,'-23'53'112,"0"0"0,-12 31-34,32-75-21,3-5-35,0-3 113,0-1-90,1 0 44,9-7-89,4-1 23,9-5-23,-2 4 22,-1 4-22,-3 2 34,-4 3-1,-1 0 23,-4 1 0,-1 5 23,-2 6-57,-2 4-22,-1 5-11,-2 0-112,0 3-213,0-1-281,0 0-549,0-5-1926,0-5 3092,2-5 0,-1-5 0,2-1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22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4 21264,'-7'-2'3103,"2"1"-2744,5 1 78,0 0-236,-51 43 1,32-19 56,-36 32-67,48-32-135,4-4-34,1-7 0,2-2-22,0-8 0,4 0 23,6-4 44,4-10-45,6-4-3402,1-10 3380,-1 1 11,0 0-22,-4 6 11,-2 3-23,-5 7 12,-1 5 11,-2 2 3392,-1 1-3370,1 1-10,-4 9 66,0 9-33,-2 13-45,-4 9 33,-4 3-33,-5 3-56,-3-5-201,1-5-584,0-7-1086,5-12-3833,3-9 5760,3-6 0,3-3 0,1 0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22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0 26530,'-2'100'-45,"-1"-12"-6243,-2-52 4787,1-5-1662,1-4 3163,1-8 0,2-7 0,0-5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23.1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7 20445,'-12'-2'3799,"2"1"-3250,10 1 101,0 0-426,-41 56-89,28-25-3393,-31 42 3303,41-39-45,2-7 67,1-5 0,0-5-67,2-10 45,6-3-45,5-7 3437,7-13-3437,0-8 22,4-15-44,-7 3 11,0-1 11,-7 6 0,0 4 0,-5 1 0,1 9 0,-4 4-11,-1 9-12,0 2 1,0 2 22,2 3 89,-2 9 23,2 24-56,-1-1 45,2 14 112,0-13 89,9 10-257,-2-11-45,4 0-89,-6-20-281,0-9-492,-1-3-1212,3-3-4089,0 0 6163,4 0 0,-7 0 0,0 0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23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20535,'0'-8'3664,"0"3"-3081,0 5-113,0 0-414,1 61 11,0-19 169,0 51 190,-1-41-68,0-7-22,0-12-67,0-12-89,0-11 22,0-6 447,0-3-380,3-14-146,3-5-100,2-11-23,4-2-112,-2 2-616,1 2-438,-2-1-1108,3 7-7557,2 3 9602,6 7 0,-9 6 1,0 2-1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23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76 172 25858,'46'-20'50,"0"0"1,28-16-51,-69 20-23,-2-2-22,-3 0-22,0 0 0,-6 6-11,-5 3 66,-8 6 12,-6 1 34,-1 4 89,-2 10 68,1 5 55,1 10 90,2 4 45,4 0 0,3 1-45,6 2-33,5 0-57,3 2-89,3-3-3448,4-4 3335,8-4-44,7-5-67,8-7-739,1-5-628,-1-7-1950,-4-1 3384,-1 0 0,-12 0 0,-2 0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24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81 28671,'92'-7'0,"0"0"0,-4 1 0,-5-2 0,-24 0 0,-3-2 0,-2 2 0,0 1 0,-3 1 0,-2 2-702,37-3 702,-7 4 228,-16 3-228,-13 0 117,-19 0-566,-16 0-2678,-9 0 3127,-12 0 0,5 0 0,-5 0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26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 27426,'3'69'127,"0"1"0,-1-5 0,0-6-127,-2 3-101,-6 1-5929,-2-6 5470,-8-2 837,3-12-1992,1-7-1335,6-10 3050,3-9 0,1-8 0,2-6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27.3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 21824,'5'-12'3249,"-1"2"-2924,-4 10 157,0 0-269,75-29-79,-45 22-10,58-12-24,-63 36-77,-2 12-23,-1 10 0,-3 3-11,-2 5-1,-2 0 12,-2-1 0,-4-3 12,-4-6 21,-4-4 102,-1-7 66,-4-5 23,-8-2 46,-10-4-46,-11 1-23,-5-2-55,-2 1-45,2 0-101,3-3 0,5 0-34,5-1-78,5-1-179,6-5-180,3 0-347,4-5-706,3 0-2465,2 0 3989,2 0 0,0 0 0,0 0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27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21600,'2'-3'3843,"-1"0"-3204,-1 3 190,0 0-639,8 70-77,-6-27-113,7 55 0,-9-47-460,0-7-728,0-2-862,0-9-5055,0-6 7105,-2-8 0,2-8 0,-1-6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27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1 114 21152,'2'-8'4369,"-1"3"-3741,-1 5-68,0 0-504,53-22-56,-28 14-101,43-17-604,-40 17-775,3-2-2464,-1 0 3944,2 0 0,-14 5 0,-4 2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28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246 10 20479,'0'-5'4034,"0"0"-3597,0 5 190,0 0-447,-34 69-57,11-30-123,-2 8 0,-2 1-257,-4-4-472,3-4-1557,2-6-7545,4-6 9745,6-7 0,7-11 1,5-4-1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28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21734,'8'-7'3081,"-1"1"-2633,-7 6 236,0 0-594,48 22-90,-29-8-101,39 17-493,-44-14-638,-2-2-1547,-1-4-7052,-3-1 9647,1-7 0,-5 0 0,0-3 1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28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20423,'0'-7'4280,"0"1"-3697,0 6 470,0 0-694,7 23-135,-5 2-101,5 27-78,-7-1-45,0 7-11,-1-1-415,-4-5-695,1-7-694,0-12-3384,2-8 5199,2-7 0,0-9 0,0-4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28.7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 22944,'4'-5'3698,"-2"0"-3205,-2 5 269,0 0-437,78-2-124,-42 1-156,60-2-45,-61 3 0,-6 0-202,-2 0-414,-6 0-112,-2 0-639,-5 0-1624,-2-1-6840,-4-5 8683,-2-2 0,-3 1 1,-1 3-1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29.1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 21107,'-10'0'3227,"1"0"-2690,9 0 191,0 0-301,-26 77-125,14-34-173,-4 8 0,0 1 84,7-6-79,3-9 0,2-6 13,3-9 32,1-4 179,0-5 68,6-2-113,1-3-132,6 0-181,0-3 0,2-2 0,1-1 0,1-2 0,3 0 0,-1 1 0,1 0 0,-4 0 0,-3-1-886,-4 0-425,-5 0-852,2 0 2163,6-9 0,-7 7 0,5-6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29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27101,'10'70'169,"-2"-2"-169,-8-23-45,0-1-269,0-6-1154,0-5-2084,-4-7 3552,0-4 0,-1-11 0,3-3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29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 27796,'54'-11'308,"-1"0"0,36-6-308,-62 17-67,-6 0-616,-2 0-371,-3 0-1366,-1-2-7411,-2 2 9204,0-2 1,-6 2 0,-1 0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35.0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194 10 22552,'0'-5'2678,"0"1"-2387,0 4 505,0 0-695,-6 83 0,-6-16-423,2 4 1,-1 5 338,-2-19 0,-2-1 5,1 2 0,0 0-5,0-2 0,0-2 173,-11 42-157,6-23-33,5-21 23,6-25-23,5-15 45,2-15 11,4-21 508,11-21-541,10-25 22,17-10-12,3-1 1,5 9-12,-2 16-11,-1 15 1,-7 17 10,-8 13-11,-7 7 12,-4 4 22,0 6-45,-1 6 22,0 13 68,-7 9 246,-7 33-134,-20-13-1,-10 24-89,-19-22-78,-1-4-23,0-6-11,3-8-22,4-8-57,6-7-492,-13 0 66,15-8-335,-9 0-829,20-8-2768,6-4 4437,6-2 0,4-1 0,3 0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35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57 282 25174,'62'-42'82,"-1"-1"0,-4 5 0,-10 6-82,-19 7-11,-6 7-11,-8 3 10,-8 3 12,-2 0 0,-4 1-11,-1-1 11,-8 3-56,-5 1 34,-11 5 22,-9 2 179,-30 38 203,11-7 99,-16 34-66,31-22-191,12 0-11,11-5 0,8-3 11,5 1 33,2 0-77,5 0-136,6-2-44,8-5 0,5-6-246,3-9-258,2-5-370,6-5-572,4-3-1490,6-2-6895,6-8 8819,0-4 0,-21 2 0,-8 1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35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10 18866,'0'-6'4605,"0"2"-4068,0 4 282,0 0-416,3 96 102,-3-46-242,1 13 0,-2-1 84,-1-17-11,-1-11-10,2-14-91,1-11 56,0-6 45,0-3-67,0 0-112,0-3-101,1-8-56,6-9-90,3-6-649,6-6-371,2 4-850,5 0-3296,8 6 5256,10 2 0,-18 10 0,-1 3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36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134 194 25286,'33'-44'577,"0"-1"0,19-29-465,-57 59-45,-5 5-67,-7 6-11,-5 2 11,-2 4 79,-2 14 122,-3 7 169,0 17 112,0 1-68,5 1-89,6 0-133,6-5-192,7 2 0,3-5 0,2 0 0,4-3 0,10-4 0,6-7-158,8-7-1254,-3-9-1333,-1-2 2745,-5 3 0,-7-3 0,-5 4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40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13 22911,'0'-7'2756,"0"1"-2308,0 6 280,0 0-515,0 31-44,0-2-80,0 31-10,0-9-57,-3 2-22,-2-3-45,-3-3-336,-1-5-347,1-3-516,0-5-649,5 0-1648,0-3-3205,3-4 6746,0-6 0,0-9 0,0-6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41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36 19168,'-9'0'4392,"2"0"-3764,7 0 716,0 0-817,10-1-135,3 1-22,13-2-101,6 1-33,8-1 21,4-1-22,8-1-11,0 1-33,-2 1-57,-2 1-33,-7 1-56,-5 0 0,-6 0-34,-6 0-11,-7 0-23,-3 0-111,-6 0-236,-2 0-190,-2-2-191,2 1-403,5-1-616,8-2-2869,7 1 4639,4 0 0,-11 2 0,-5 1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42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17756,'0'-14'4717,"0"2"-3966,0 12 1546,0 0-2083,6 2-80,3 5 23,7 5-56,2 7-45,-3 3 33,-1 2-33,-2 2-11,1 3 11,-2 3-34,0 1 12,-2 1-34,0-5 22,-1-2-44,0-5 22,-2-6-45,0-5-67,-1-5-145,0-1-203,-4-3-268,1-1-684,-2-1-1804,1 0-6615,1 0 9826,2 0 1,-2 0-1,1 0 1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42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0 26205,'0'63'437,"0"-2"-348,0-12-66,0 1 10,0 2-33,0-2 12,0 2-24,0-5-66,-1 0-404,-7-8-638,0-6-1379,-6-9-6375,3-10 8874,2-3 0,4-7 0,2-1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43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 23348,'4'-7'3171,"-1"1"-2656,-3 6 90,0 0-381,76 0-134,-42 0-90,57 0-11,-65 0-337,-7-2-324,-1 1-830,2-6-2083,8 1 3585,10-1 0,-16 2 0,1 4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43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13 21947,'-7'-7'3563,"1"1"-2913,6 6 616,0 0-963,2 0 44,8 2-56,7-2-11,11 3-256,7-2-24,2 0 0,2-1 0,1 0 0,2 0 0,0 0 0,1 1 0,-3 0 0,-4 0 0,-6-1 0,-7 0 0,-9 0 0,-6 0-595,-6 0-414,-2 0-1083,0 0 1,0 0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47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0 26575,'0'8'358,"-4"3"-324,-1 10-23,-6 8 0,0 4 0,-3 7-11,2 1 0,-4 7-3381,1 5 3381,-1 6 0,1 0 0,2-7 23,7-12-1,1-12 68,5-15 90,0-8 3391,0-5-2731,0 0-627,7 0-100,5 0-113,8-1 0,4-2 0,2-2 0,2-3 0,2 0 0,-1-1 0,1 4 0,-4 2 0,0 3 0,-2 0 0,-2 0-69,-4 0-591,-5 0-427,-4 0-751,-6-4-5714,-1-3 7552,-2-4 0,0 3 0,0 3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47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22720,'3'-16'3104,"0"3"-2633,-3 13 100,0 0-414,10 68-45,-4-24-90,2 6 1,1 1-12,0 10-11,2-5-280,-3-5-460,-2-6-884,-3-11-2601,-1-2 4225,-2-11 0,0-7 0,0-7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48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0 120 23168,'4'-7'3541,"-1"2"-2835,-3 5 459,0 0-1074,83-34-91,-49 23 0,16-8 0,-1 2 0,-23 12 0,-5 0 0,-6 2-461,-3-2-760,-1 1-986,4 1-5827,1 2 8034,0 1 0,-6 0 0,-5 0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49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 26384,'-7'19'370,"1"7"-281,6 17-33,0 4-33,0 1 10,0-3 1,0-3-12,0-2 1,-1 1-12,-2-4-11,-2 2 22,1-9 34,0-6 68,4-10 89,-1-7 11,-1-5 0,2-2 448,-2 0-650,1 0 12,1 0-23,-3-5 13,1-4-24,-1-9 0,0-1 0,1-7 0,1-3 0,1-5 0,0-5 0,3-5 0,4 0 0,6-2 0,4 3 0,2 3 0,8-1-3392,-5 12 3392,8 5 0,-5 16 0,2 5 0,-1 3 0,-1 3 0,-3 6 0,-6 8 3392,-4 7-3392,-6 5 0,-3 5 0,-2 0 0,-1 5 0,-1 0 0,-9 1 0,-5 2 0,-8-1 0,-4-2 0,-12 8 0,10-15 0,-10 4 0,16-17 0,-2-6-248,2 1-323,-1-4-348,2 0-975,6-5 1894,6-2 0,5-3 0,4 0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49.7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 25025,'-31'67'526,"7"-3"362,23-22-664,1 3 323,3-3-200,11-1 46,8-7-247,13-8-45,3-10 316,2-8-360,-1-5-57,-1-12 0,-4-8 0,-4-15 0,-8-7 0,-8-4 0,-8 3 0,-5-1 0,-8 8 0,-7 1 0,-11 7 0,-5 7-360,-3 6-670,5 7-786,3 2-1366,8 3-6649,6 1 9353,6 5 0,4-3 0,1 3 1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50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25599,'27'20'539,"-6"11"-405,-19 18 12,-2 8 44,0 0 12,0-2-79,0-5-56,0-8-11,0-12 11,0-11 57,0-11 55,0-5 101,0-3 157,0-5-146,0-10-54,0-9-237,2-9 0,5 1 0,1 4 0,3 4 0,-2 5 0,0 4 0,2 4-360,-1 3-625,2 2-606,0-1-1592,4 1 3183,4-2 0,-9 4 0,0-1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50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 28132,'4'49'67,"-1"3"-100,-3 8-1,0 2 34,0-3 0,0-4 0,-3-7 11,-2-10-22,-2-8-11,1-12 22,2-8 22,1-6 23,1-4 0,-1 0 22,3 0-34,-2-4-21,2-12-12,0-9 0,7-11 0,5-1 0,7 4 0,1 6-12,-1 6 24,-1 6-1,-1 4 22,2 4 23,1 4 34,0 2 11,1 1-55,0 0-46,0 0 0,-1 7 0,-1 3 0,-2 11 0,-6 1 0,-1 1 0,-6-3 0,-1-3-125,-3-1-860,0-5-528,0-3-1669,0 0 3182,2-6 0,-1 1 0,2-3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50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28166,'18'5'380,"-3"7"-380,-14 27-145,-1 0-684,0 2-415,0-5-1389,-1-1 2633,0-4 0,0-14 0,1-4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51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27527,'3'64'280,"0"-2"-257,-3-9-23,0 2 22,0-6-22,-3-2 0,1-11 45,-1-9-23,2-11 57,1-8 145,0-5 11,0-4-21,0-13-214,2-3 0,6-15 0,5 2 0,3-3 0,2 3-24,-1 0-939,2 3-270,4 2-1355,1 6-7243,5 4 8316,2 6 1,-13 5 0,-3 2-1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51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103 272 26507,'51'-22'207,"0"0"1,35-20-152,-64 18-45,-3-2 56,-10-1-56,-3 0 12,-4 2 10,-2 2-21,-10 6 11,-5 6 10,-10 7-10,-6 2 122,-3 12 57,-2 10 67,-4 16 100,2 8-66,3 6-134,6-1-169,7 1 0,7-1 0,4-1 0,6-1 0,2-3 0,3-2 0,3-6 0,10-4 0,6-5 0,11-4 0,0-6 0,2-8-192,-6-4-1533,-3-5-2017,-5-5 3742,-2-3 0,-9 2 0,0-1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53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20434,'-6'0'4628,"2"0"-3720,4 0 425,0 0-717,-1 0-123,14 0-234,10 0-259,27 3 0,15-1 0,18 1 0,15-1 0,-47-2 0,1 0 0,3 0 0,-1 0 0,-3 0 0,0 0 0,43 0 0,-10 4 0,-6 4 0,-7 4 0,-5 3 0,-4-4 0,-9-1-595,-7-5-1399,-5-2-3307,-10 2 5301,-8 5 0,-10-2 0,-8 1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7:54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7 21689,'-3'-4'4191,"0"1"-3172,3 3 753,0 0-1772,2 6 0,15 0 0,13 6 0,26 1 0,17 3-3392,16 4 3392,-40-10 0,2 0 0,2 0 0,1 0-92,1-1 1,-1-3 91,0 1 0,-2-2 0,48-1 0,-13-2 0,-13-4-1322,-21-4-1233,-21 2-5345,-17-2 7900,-18 10 0,2-3 0,-6 5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8:11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292 262 27953,'42'40'168,"0"0"0,17-2 0,0-13-2060,18-31 1897,-21-2 1,0-5-17,26-22 11,-4-7-56,-12-2 11,-15 7 521,-18 6-509,-15 4 309,-10 4-388,-7 0 11,-9-1-11,-10 1-45,-14 1 1017,-14 2-961,-10 6 90,-9 5 0,-11 5 22,-8 11-575,-8 15 592,44-7 0,0 4 0,1 4 0,0 4 95,-12 8 0,3 1-11,-19 19-45,33-21 1,4 0 10,5 16 79,9 6 11,9 9 11,7 8-3357,5 1 3178,11-2 385,10-7-385,9-22 0,6-3 0,25 16-82,-14-21 0,2-3 82,27 2 0,5-11 0,2-10 0,1-9-807,1-11-1059,-26-8 1,1-4-5856,32-13 7721,-30 3 0,-4 2 0,-10 4 0,-8 3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8:11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800 6 25566,'-81'-3'560,"0"0"1,5 6-1,7 5-235,-10 17-45,7 16-56,10 3-134,15 1-12,14-1-78,18 1 0,8 3-11,15 0 11,14 0 11,13-2-11,13-4 0,0-3 22,-4-4 79,-9-2 56,-6-3-10,-9-2-147,-4-2 0,-7-4 0,-4-1 0,-4-1 0,-16 2 0,-12 2 0,-21 4 0,-9 1 0,-3 0 0,2-2 0,6-2 0,4-4 0,7-3 0,5-3 0,10-9 0,8-1-774,9-5-1131,7-8-1064,11-13 2969,17-15 0,-10 10 0,7 3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8:12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620 1 26183,'-65'10'347,"1"1"1,6-2-1,9 3-201,18 7-57,10-1 73,9 1-129,7 1 10,5 2-20,0 7 9,5 5-20,9 8-1,9 5 0,8 7 144,0 2-32,-1 3 45,-5 2 56,-9-5-10,-7 0-214,-7-6 0,-3-1 0,-14-3 0,-11-2 0,-18 0 0,-8-5 0,-4-3 0,1-6 0,3-5 0,5-5 0,5-6 0,8-6 0,3-6-1121,5-9-1401,12-12-6834,8-14 9356,31-15 0,-14 20 0,13 2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8:12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327 321 27561,'69'-11'168,"0"-1"0,-6 2 0,-10-4-135,-13-10 12,-7-2-34,-10 0 1,-4 0-12,-10-1-146,-1 1 23,-7-2 0,1 2 33,-2 3 34,-9 3-11,-8 8 33,-18 4 34,-18 7 0,-17 19-302,-16 12 308,39-7 0,0 4-6,-1 0 0,2 2 39,3-1 0,3 1 118,-27 25 112,21 2 22,15 1-11,14 1-234,8 5-46,6 2 0,2 0 0,2 0 0,12-5 0,8-5 0,20-8 313,10-7-313,11-12 0,5-7 0,0-13 0,-4-4 0,-6-4-718,-9-8-963,1-16-2499,0-16 4180,5-17 0,-24 24 0,-4 4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8:12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14 22922,'0'-8'3003,"0"3"-2477,0 5 90,0 0-357,5 82-2,-3-27-123,-2 6 1,-2 3 167,-9 13-111,-8-3-46,-1-8 1,1-8-111,3-11-35,3-8 0,3-10 0,1-11 0,6-7 0,0-8 0,3-1 0,0-2 0,0-9 0,0-6 0,5-11 0,4-2 0,5-1 0,3 1 0,1 1-1177,3-4-302,6-1-1715,3-2 3194,9-2 0,-18 16 0,-1 5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8:13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197 252 27146,'50'-4'190,"0"-1"1,36-7-157,-61-7-1,-4-4-21,-6 2-12,-8-6-45,-3 4-34,-4-7 23,-2 3 0,-5 1 23,-6 7 22,-10 9 11,-6 4 56,-10 12 134,-6 15 124,-7 16-1,-1 17-22,1 9-3502,7 3 3211,8 7 0,9 2-71,11 4 71,8-3 0,6 0 0,6-7 0,12-7 0,10-9 0,15-11 0,4-13 0,3-13 0,19-14-953,-17-18-1748,9-12 3540,-24-7 0,-17 12 1,-5 9-1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8:14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23930,'0'-3'3877,"0"0"-3070,0 3-750,0 0-57,46-12 0,-18 9 0,39-8 0,-28 11 0,0 0 0,0 0 0,-6 0 0,-1 1 0,-5 0 0,-5 0-1345,-2-1-1042,-9 0-5378,-2 0 7765,-6 6 0,-1-5 0,-2 5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8:14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28671,'79'32'0,"1"-4"-971,-6-19 971,1-3 313,-3-3-313,-8-3 160,-14 0-160,-11-2 0,-13-2-2006,-8-5-3245,-8 4 5251,-3-1 0,-5 6 0,-1 0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8:15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520 0 25051,'-71'14'425,"1"1"1,5 0 0,8 4-247,-2 26 34,8 9-101,4 4-11,9 5-11,9-1-46,10 2-10,10 1 11,5 5-33,7-2 10,12 3 23,14-7 22,24-8 79,15-12 44,15-15-22,9-14-78,-1-10-23,-4-19 11,-8-12 34,-9-20-78,-9-13 22,-11-3-34,-13-2 23,-13-2-11,-11-1-34,-8-2 11,-4 2-11,-4 1-11,-24-16-23,0 25 0,-22-9-55,8 37-113,1 9-67,1 11-325,8 5-2352,3 8-3408,14 10 6354,3 10 0,10-7 0,1-2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8:16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24726,'3'0'2801,"0"0"-2185,-3 0-235,0 0-234,3 88-147,-3-27-575,2 7 0,-1 4 575,-5 24 0,2-46 0,-1 1 0,-1 0 0,0 0 0,1-1 0,1 0 275,-3 46-275,2-7 0,-1-8 0,1-13-1110,1-11-930,1-15-4190,1-15 6448,5-10 1,-3-10 0,3-4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8:16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28278,'58'11'131,"0"0"0,-3-2 0,-6 0-131,4 3 0,-4-4 0,-4 0 0,-9-5-169,-7 0-739,-10-3-548,-5 0-909,-10 0-7466,-1 0 9468,-3 0 0,0 0 0,0 0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8:16.9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0 21969,'-14'0'3384,"3"0"-2946,11 0-102,-38 92-79,22-39-315,-7 12 1,1 3 213,9 2 35,1 4-68,1-4 90,1-2-45,4-8 23,2-10-34,2-9-15,1-12 26,1-5 68,0-8-57,1 1-11,5-3-89,5-1 152,6-2-231,6-4 0,7-3 0,7-2 0,7-2 0,3-6 0,0-1 0,-8-3 0,-7 0 0,-10 4 0,-8-2-819,-4-2-638,1-7-1333,3-3 2790,13-15 0,-14 19 0,5-4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8:17.2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4 23818,'-5'-2'3440,"1"1"-2913,4 1 313,0 0-794,-5 80-46,2-27 0,-2 7 0,1 2 0,1 15 0,-3 0 0,1-4 0,0-6 0,1-14-449,0-9-986,1-9-1041,2-7-7355,-1-3 9319,2-2 1,0-11-1,0-2 1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8:17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72 23236,'8'-15'3775,"-1"4"-3304,-7 11-168,71-15-169,-37 10-123,56-11-11,-57 14-414,-7-1-583,-4 2-1469,-8-1 2466,-1 0 0,-7 2 0,-1 0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9:18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16 712 24143,'-8'0'2824,"1"0"-2073,7 0-124,95-20-464,-27 6 0,10-3-1124,-12 3 1,9-3-1,4 0 1,2 0 960,-6 2 0,3-1 0,3 1 0,1-1 0,2 1-265,-2-1 1,1 1 0,2-1 0,2 1 0,1-1-1,1 1 265,-5 2 0,2-1 0,2 1 0,0 0 0,1 1 0,1 0 0,0-1-228,6 1 0,1-1 1,1 1-1,0 0 0,1 1 1,0 0-1,0 0 228,-9 1 0,0 1 0,0 0 0,1 1 0,-1-1 0,2 1 0,-1 0 0,0 1-134,2-1 1,-1 1 0,1 0 0,1 0 0,-1 1-1,0 0 1,1-1 0,-1 2 133,0-1 0,1 0 0,-1 1 0,1 0 0,-1 0 0,1 0 0,-1 1 0,1-1-13,0 1 0,0 0 0,0-1 0,-1 1 0,1 0 0,0 1 0,0-1 0,0 0 13,-2 1 0,1-1 0,0 1 0,0-1 0,-1 1 0,1 0 0,-1 0 0,0 0 0,-2 1 0,0-1 0,0 1 0,0-1 0,0 1 0,-1 0 0,0 0 0,-1 0 0,9 0 0,0 0 0,-1 0 0,-1 1 0,0-1 0,-1 1 0,-1 0 0,9 0 0,-1-1 0,0 1 0,-2 1 0,-1-1 0,-1 2-62,-9-1 0,0 1 0,-1 0 1,-1 1-1,-2 1 0,-1 0-169,7 0 0,-2 2 0,-2 0 0,-1 1 0,-2 2-220,8 2 0,-3 2 0,-2 1 1,-3 2-1531,10 6 1,-4 1-1,-6 4 1981,13 15 0,-13-1 0,-34-17 0,-8-1 0,-1 16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9:32.6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18 511 22193,'-6'4'3687,"2"-1"-3093,4-3 582,0 0-772,-8 0-12,21-7-167,2-14-225,30-14 0,7-15 0,5-8 0,3-3 0,-6-3 0,-2 5 0,-9 2 0,-7 13 0,-9 10 0,-9 16 0,-9 9 0,-4 8 0,-2 1 0,-3 0 0,3 10 0,-3 11 0,1 20 0,-1 14 0,0 15 0,-4 6 0,-4 4 0,-3 1 0,-2-10 0,4-3 0,0-11 0,1-9 0,-5 6 0,2-20 0,-2 1 0,5-17-1054,3-11-571,2-1-1098,8-6-3440,2 0 6163,5-2 0,-4 2 0,-2-2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9:34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1447 269 23796,'-49'-51'437,"0"1"0,2 3 0,1 8-157,-21 14-33,-12 3-180,-10 6 157,-11 7-371,50 5 1,0 1 326,-48 2 21,8-1-89,5 9 79,4 15-35,2 14 24,1 14 89,6 6-3310,7 4 3265,9 6-2229,12 3 2073,11 5 24,12 3 88,10 6-46,5 7 57,5 2-191,1 6 0,5-4 0,12-27 0,5-1 0,-2-18 0,4-2 0,12 14 0,6-4 0,-5-20 0,2-5 0,1-1 0,2-3 0,47 18 0,4-14 0,2-14 168,3-9-168,-47-7 0,1-1 968,-2-1 0,1-2-968,0-3 0,2-3 0,19-11 0,0-4 0,-19 3 0,-1-2 0,14-6 0,-4-1 0,10-11 0,-11 1 0,-9 1 0,-6-3 3188,-8-4-3188,0-23 167,-16 10-167,-4-14 0,-14 12 0,-4-4 0,0-10 0,-2 20 0,0-1 0,-8-27-1472,3 30 0,-4 3 1472,-16-11 0,-7 9 0,-7 4 0,-4 9 0,-6 6 0,-4 9 0,-5 10 0,-4 6 0,-26 5 0,28 3 0,-9 0 0,44 0-113,13 0-1299,9 3 2294,5 13-882,0 14 0,0-8 0,0 1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9:36.0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13 25588,'-3'-7'931,"0"1"-551,3 21-200,0 10-45,0 19-46,1 14-44,0 7-34,0 8-11,-1 3 0,0-4-11,2-6-11,1-13 22,3-12 0,0-12 0,1-9 11,-4-9 22,0-6 46,1-4 201,4-5 134,7-15-156,7-12-45,6-20-156,5-6-57,1-4 0,-2 2 0,-4 4 0,-2-6 0,-10 23 0,0-3 0,-5 27-360,4 2-1052,6 7-459,8 0-1826,8 4 3697,25 1 0,-31 0 0,9 0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9:36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240 1 22653,'-9'0'2846,"2"0"-2375,7 0-90,0 0-57,-75 40-88,46-15-164,-15 3 1,3 3-6,23 2 12,8 2 11,5-1 11,3 2-12,2 0-21,3-4-35,7-1-33,8-8 0,9-7 23,5-8 10,3-5 23,2-10 135,-1-10 10,-5-11-10,-4-7 10,-10-3-22,-8 1-166,-5 3-13,-4 2 0,0 2 0,-1 5 0,-6 2 0,-5 4 0,-5 4-80,0 5-345,3 5-281,4 4-247,6 1-907,2 0-2319,2 4 4179,6 3 0,-5-1 0,5 0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9:36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411 44 26955,'-54'-15'331,"1"0"0,-39 2-152,62 34-33,1 11-34,2 6-12,2 3 12,2 4-22,3 3-12,0 0-22,5 0 0,2-7-11,8-2-45,1-9-11,4-2 11,0-7-22,6-2-124,7-7-380,9-3-248,9-6-626,5-1-1457,9-5-6974,5-11 9232,5-5 1,-24 3-1,-6 3 1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9:37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249 0 25757,'-53'30'298,"1"-1"1,2-2 0,11 0-86,17 14-79,5-2-67,7 0-33,6-4-12,3-2-10,6-6-12,8-7-12,7-9-55,7-6-45,2-5 56,-2-8 11,2-6 45,-5-11 0,-1-6 12,-5-1-1,-5 1-11,-3 3 0,-4 4 0,-3 9 11,0 5-22,-3 8 11,1 2 0,-1 2 33,0 12 68,0 7-11,0 11-45,0 1-22,0-1-23,0-1 0,0-5 0,2-3-35,4-6-54,3-5-202,4-4-404,0-5-627,1-2-8509,12-18 8689,-2-3 0,-2-1 0,-11 5 1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9:37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222 0 27785,'-30'63'295,"0"-1"0,2-1 1,4-3-296,-2 28-1566,2 5 1566,5 0 0,1-2 0,6-12 0,5-10-875,4-16-391,3-12-2924,3-12 4254,8-10 0,-5-9 0,5-5 1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9:37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240 315 17094,'40'-53'284,"0"0"0,-3 4 0,-10 8 2516,-21 12-2609,-4 4 1296,-2 3-1454,-1 5 838,-9 3-837,-5 7 3391,-14 3-3324,-5 8 112,-11 14 146,-4 14 33,-4 18-22,4 9-68,6 3-155,11 1-147,12-3 0,11-2 0,7-4 0,9-4 0,10-11 0,14-7 0,13-15 0,9-8-595,2-8-458,-1-5-404,-5-4-2420,-8-3 3877,-4-4 0,-18 9 0,-3-2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9:38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78 23213,'-5'0'3182,"1"0"-2476,4 0 627,0 0-1096,33-6-237,-7 2 0,31-7 0,-12 3-3392,2-3 3155,3-1-1006,-2-1-998,-3 6-6488,-8 2 8729,-12 5 0,-13 0 0,-8 0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9:38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7 25364,'-10'3'2387,"2"0"-1950,8-3-90,0 0-291,18 6-33,7-4-23,21 3-269,5-9-750,-3-4-786,-4 2-2676,-13-2 4481,-9 8 0,-13 0 0,-5 0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9:43.5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504 75 26597,'-89'-42'852,"8"9"-707,46 37 12,-6 10-45,-3 10-33,-4 9 10,1 4-55,4-2-12,12 4-22,8 0 23,11 4-23,6 4 11,3 7 11,3 1 1,14 2-23,6-5 0,17-7-34,2-6 34,5-11 0,-2-6-34,0-9 34,1-7-22,-2-3 11,2-3 0,-2-11-12,-1-6 23,-4-16-3369,-3-6 3369,-5-5 11,-5-7 0,-2-3-11,-5-4 11,-5-22 0,-5 25 45,-11-20 3370,-8 47-3426,-11-1-11,-2 21-23,-7 3-111,3 3-91,-1 2 12,2 0-100,4 0-136,4 0-324,7 8-572,8 5 1356,3 20 0,3-16 0,0 6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9: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21432,'-12'0'4359,"3"0"-3732,9 0 169,0 0-539,6 0-44,6 0-67,10 0-1,3 0 1,3 0-45,-2 0-57,-1 0-44,-3 0 0,-3 0-56,-2 0-492,-3 0-315,0 0-572,-2 1-1848,-2 5 3283,-4 6 0,-3-4 0,-3 0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9:44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91 23448,'-10'-2'3474,"1"1"-2846,9 1 368,0 0-871,31-5-125,-8 0 0,26-3 0,-16-2 0,-2 4 0,-3-2 0,-5 3-24,10-4-950,-13 3-248,9-3-1108,-13 4-5043,0 0 7373,-2 2 0,-8 1 0,0 0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9:44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17 22496,'0'-9'3530,"0"2"-2858,0 7 325,0 0-616,0 90-56,0-30-219,0 10 1,0 2-50,-1 16-57,-5 6 0,-2-3-3392,-5-1 3392,1-5 0,1-9 0,1-10 0,3-12-24,2-11-323,2-12-325,1-12-169,2-8 2530,0-8-5532,-1-1 3843,1-2 0,-2 0 0,2 0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9:45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10 23404,'0'-5'3003,"0"1"-2555,0 4 459,0 0-4755,1 77 4094,-1-23-162,1 6 0,0 3 829,-4 16-913,-5 3 0,-4 1 0,-6 1 0,0 0-435,0-1 435,0-5 0,2-5 0,1-10 0,2-10 3158,4-9-3158,4-13-71,2-9-309,3-10 349,0-5-910,0-5-706,2-1-1110,5-1-7074,4 0 9364,8 0 1,-8 0-1,-2 0 1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9:45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296 1 25757,'-59'11'224,"1"0"0,5 1 0,9 3-134,16 18 55,8 7 1,4 6-45,6 3 22,5 4-78,2-1 22,3 1 45,11-4-11,3-4-45,14-7-56,0-9 0,0-10 45,1-9 56,-3-6 22,0-4 23,-1-11-79,0-7-3403,-3-14 3403,-4-4-45,-5-3 12,-4 1-34,-4-1 11,-2 0-11,-2 3-45,-1 1-156,-3-18 33,-3 24-112,-2-11-180,-4 32-514,-1 3-1436,-4 4-7421,-4 12 8168,-6 9 0,11-4 0,2 1 1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9:45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27034,'0'1'460,"0"9"-382,0 22-67,0 6 0,0 5-11,-3-2-123,-1 1-303,-1-6-369,2-5-416,2-7-1724,1-7 2935,0-7 0,0-3 0,0-6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9:46.1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22238,'2'-9'3575,"-1"2"-3004,-1 7 303,0 0-504,10 40-180,-6-16-89,7 36-78,-6-27-23,-2-1-34,3-1-235,0-5-235,1-4-616,1-4-887,-2-5-2687,-3-2 4694,0-1 0,-3-5 0,0 0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9:46.5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49 23292,'-9'-6'3831,"2"2"-3068,7 4 22,0 0-785,10-1 0,12 0 0,19 0 0,18 1 0,11 0 0,10 0 0,-1 0 0,-2 0 0,-9 0 0,-6 0 0,-7 0 0,-6 0 0,-4 0 0,-4-2 0,-7-1 0,-4-2 0,-9-3 0,-4 0-1256,-7 3-2957,-4 0 4213,-5 5 0,-1 0 0,0 0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40.7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1 116 27874,'68'-56'314,"-4"11"-5952,-17 36 5649,-3 4 45,-7 4 1375,5 10-1419,-15 0-1,1 9 860,-16-2-871,-3 1 0,-2-1 11,-1 0 3381,-2-1-3392,0-2-11,-1 0-146,-1 7 67,0-2 1,-1 6 21,-1-5-66,-5-1 56,-2-3 78,-5-1-12,-3-2 12,-16 2 0,2-3 0,-14 2 12,8-4-12,2 1 0,4-1-12,5 0 12,3 1 0,6-2 0,3 3 23,2 1 44,4-3 34,1 4-68,2-1 79,1 1-78,1 2-34,0 0 56,1-1-45,0 2 34,0-5-34,4 1 34,4-5-23,7-1 1,6-2 55,4-2-67,2-2 1,-1 0-12,-1 0-146,-1 0-324,-2-1-203,-2-2-626,-4 2-663,-3-1-3382,-7 2 5344,-2 0 0,-3 0 0,-1 0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40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 21936,'-9'0'3821,"2"0"-3418,7 0-246,0 0-56,-2 36-101,1-17 0,-1 29-146,2-30-762,0-2-952,0-1-3698,0 0 5558,-6 1 0,5-8 0,-5-1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41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98 21969,'-1'-3'3507,"0"1"-1153,1 2-1850,46-20-167,-19 14-337,41-14 0,-27 19 0,8 1 0,6 0 0,5 0 0,1-1 0,-2 1 0,-4-1 0,-3 1 0,-1 0 0,-1 0 0,-1 0 0,-3-1 0,-7-1 0,-6 0 0,-5-3-113,-5 1-1590,-5-3-1569,-3 0 3272,-2-1 0,-6 4 0,-2 1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41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95 28513,'77'-36'158,"-3"5"-158,-25 20 0,1 3 0,-5 3 0,0 3 0,-1 1 0,-3 1 0,-2 0 0,-7 0-673,-7 0-784,-8 5-862,-9 5-7512,-4 6 9182,-7 6 0,2-10 0,-2-2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41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22238,'-4'0'3305,"1"0"-2968,3 0-146,0 0-4443,-8 59 4252,3-30-190,-6 47 264,5-47-2774,1-5 2700,2-4 0,0-10 0,3-4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42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 24782,'-10'86'168,"0"-12"-829,2-47-1368,-3-2-7802,1-5 9625,-5-2 0,8-9 0,0-3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42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72 21835,'0'-7'4460,"0"2"-3833,0 5-55,64 2-360,-25 0-21,56 0-124,-41-1-67,0-1-426,15-8-313,-21 0-640,7-7-2520,-24 3 3899,-3 1 0,-13 4 0,-3 2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42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15 22081,'0'-8'4102,"0"2"-3520,0 6-133,0 0-169,-9 73-224,2-34-3448,-7 58 3044,8-57-761,3-5-2612,4-7 3721,12-6 0,-9-11 0,8-3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43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230 28 25230,'-95'26'1221,"17"-2"-1019,53-3-56,9 2-68,6-1 56,5 3-22,4 2 35,6 3-13,8 1 124,8 0-124,8-5-123,3-5 23,3-6-12,-1-8 23,0-4 45,-1-8-1,-1-10-33,1-10 0,-5-11 23,-3-4-23,-7-1 0,-8-1-45,-6 5 22,-3 3-21,-8 7-1,-3 3-22,-6 7 11,-1 7-112,3 4-191,1 5-335,2 1-236,1 0-886,3 4 1760,3 7 0,2-5 0,2 4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43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28457,'80'-17'214,"-19"3"-214,-24 14-214,-17 0-593,-3 0-246,-4 1-807,-4 4-2196,-5 7 4056,-2 5 0,-2-5 0,0-2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43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17 22283,'-7'0'4852,"2"0"-4068,5 0-32,0 0-752,56 0 0,-26 0 0,44-1 0,-42 1 0,-6-2-629,-4 1-738,-6 0-1613,0-1 2980,-1-2 0,-6 2 0,-2-2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43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8 24087,'0'-4'3036,"0"1"-2497,0 3-58,-22 66-4452,8-25 4060,-1 6 1,-1 1 803,0 4-882,1-2-22,4-4-90,1-2-403,4-5-280,2-4 2888,2-5-4536,2-3-5020,-2-5 7452,2-4 0,-1-8 0,1-3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44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 27438,'11'59'963,"-4"2"-806,-15-6-113,-4 4-21,-6-1-23,3-4 0,3-6-135,3-10-313,6-7-459,1-11-404,3-7-818,7-7-5580,4-4 7709,8-2 0,-8 0 0,-2 0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44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22 27628,'-73'36'235,"12"2"-235,47 5 0,7-1-4251,3-2 4273,4-6 838,3-5-804,7-8-45,9-6 0,7-7-11,7-4 11,0-4 3437,2-11-3425,-3-4-12,-2-13 22,-5-6-33,-6-5 0,-8-2-89,-6 0-102,-4 3-167,-2 6-79,-7 7-650,-5 9-885,-12 8-7859,-4 5 9280,-4 15 0,14-9 1,4 10-1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44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26832,'0'21'303,"0"0"-303,0-1-12,0-2-391,0-3-796,0-3-1983,3-3 3182,3-5 0,-1-1 0,1-3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45.1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22933,'0'-4'3026,"0"1"-2713,0 3-33,0 0-280,0 35-89,0-19-729,0 26-908,0-29-5143,0-2 6869,0 1 0,0-7 0,0 0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45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43 23751,'-6'-9'2958,"1"2"-2420,5 7 414,0 0-571,49-8-290,-14 5-91,44-5 0,-27 8 0,1 0 0,-2 0 0,-2 0 0,-2 0 0,-5 0 0,-2 0 0,-4 0 0,-1 0 0,-1 0 0,0 0 0,-1 0 0,-4-2-472,-5 0-1085,-6 0-1547,-5 1 3104,-7 1 0,-3 0 0,-3 0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47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 23527,'-7'58'291,"1"-1"1,-1-1-1,2-5 90,4 10 11,0-1-79,1-7 24,0-11 78,0-13-79,4-13 112,1-9 56,8-8 67,5-17-179,11-12-268,6-19-67,5-6-57,0-1 0,-4 7-169,-5 8-772,-4 10-773,-3 11-3139,1 7 4853,3 8 0,-12 3 0,-1 2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47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95 118 25398,'-26'43'162,"0"0"1,-16 29-73,45-41 123,14-7 156,13-9-10,16-6-90,9-6-134,0-13 89,-1-7-34,-8-14-44,-8-7-34,-10-4-101,-9 0 34,-10-1-45,-5 4-101,-17-6-168,0 20-146,-8 2-447,6 20-1391,5 5-7578,4 10 9134,3 5 1,2-3 0,1-2-1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47.7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196 1 26675,'-41'38'700,"0"1"1,-28 32-309,48-29-202,8-1-177,6-6-13,4-4 0,16-1 0,5-11 0,18-4 0,4-12-741,2-3-491,1-2-1311,-5 0-7288,-5-1 9198,-6 1 1,-13 2 0,-4 0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50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91 26642,'-14'0'1210,"3"-1"-986,10-1-78,0-1-23,1-4-67,2-3 0,8-5-56,8-1 11,9 1 11,1 4 1,-2 4-23,-1 5 0,-4 1 0,-3 1 0,-3 0 0,-3 0-23,0 2 12,-1 3-56,1 5-34,0 4 0,-1 1-11,-2 1-22,-2-1 33,-2 1 0,-3-1 79,-1 1-34,-1 1 22,0 0-33,-3 12 45,-4-10 11,-3 7 11,-4-13 11,-1-1-11,0-2 0,-12 3 0,6-3 0,-11 5 0,9-5 11,-1 2-11,4-3 0,3 0 0,5-3-11,4-1 22,1 0-11,2 0 11,0 3 0,-1 2 23,2 2-34,-2 0 34,2 1-12,0-1-22,3-2 34,0 1 44,1-4 12,3 0 22,3-2-12,4 1-55,4-1 0,1 0-3437,3-1 3403,1-1 0,5 1-22,14 0-112,-8-1-168,9-1-224,-15-2-662,-2 0 2395,-1 0-8243,-5 0 7025,1 0 0,-9 0 0,-2 0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51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7 20345,'0'-4'3989,"0"1"-3496,0 3 527,0 0-673,0 8-168,0 6-33,0 12-90,-1 9-34,-2 5 45,-2 3-67,-2 3 0,1-1 0,-1 0 11,2-2-22,-3-5 11,4-3-33,0-7 10,2-5-122,-1-6-46,2-4-66,0-5-159,1-2-110,0-4-729,0-1-486,0-1 1,0 0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52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218 11 17174,'-6'-4'4190,"1"1"-3562,5 3 604,0 0-716,-38-4-68,19 9-123,-30 1 11,29 11-157,0 5-100,2 1 21,1 2-88,5 1 10,4-1-22,4-1 0,2-2 0,2 0 0,6-3 0,6-1 11,6-4 23,6-4 89,1-4 23,0-3 45,-1-2 167,-3-5-89,-1-6-79,-3-5 12,0-7-157,-2-2 0,0-1-34,-3-2 11,-2 2-22,-5 0 0,-1 4-56,-3 1 23,-1 4-102,0 1-10,-5 5-124,-9 2 11,1 5-415,-3 0-615,8 3-1738,2 0-6805,3 0 9661,0 4 1,2-4-1,1 4 1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52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8 22989,'0'-4'2958,"0"1"-2510,0 3 101,0 0-347,0 12-34,-6 27-145,2 3-12,-5 20-11,4-18-34,-1 0-381,2-7-570,2-4-618,1-7-1915,0-5 3518,-1-1 0,0-11 0,0-1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52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71 21824,'5'-8'4448,"-1"2"-3933,-4 6 203,0 0-438,47-25-235,-26 18-45,36-18-213,-40 25-404,-3 0-760,-4 0-1559,-2 1 2936,-5 7 0,-1-5 0,-2 4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53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3 22978,'-1'-1'2790,"0"0"-1659,1 1-940,-5 21-112,1-5-57,-4 21 1,2-12-23,0 0-79,1-4-291,1-2-403,1-1-504,0-2-965,1 0-3584,0-2 5826,1-2 0,0-6 0,1-2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53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12 20781,'4'-5'4594,"-1"1"-4212,-3 4-57,0 0-112,30-2-113,-18 9 35,23 0-68,-26 11-22,-1 2-12,0 0-21,-2 0-1,0-3-11,-3-2 11,0-3 79,-2-3 100,-1-2 57,0 0 55,-1-1-111,-5 0-57,-2 1-78,-4-3-45,0 1-11,0-1 0,-1 2 0,-1 1 0,-4 3-11,0 0-179,-1 0-370,2-4-874,6-3-2253,2-3 3687,5-7 0,2 5 0,2-5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54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239 10 20669,'-7'-5'3732,"1"1"-3329,6 4-190,0 0 67,-62 11-146,37 7-10,-50 16-45,55 8-46,3 4 1,5 4 0,3-3-34,6-5 56,1-6 44,2-7 57,1-6 22,7-5-44,4-6-57,10-4 68,0-5 67,4-4-45,-3-10-45,0-6-55,-3-14-1,-3-5-45,-5-3 1,-4 0-35,-2-15-21,-5 17-34,0-6-24,-2 21-77,-4 10-156,-2 6-225,-4 3-729,1 3-2184,-3 7 3462,3 5 0,3-3 0,3 1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54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13 22564,'3'-7'4694,"-1"2"-4324,-2 5-12,0 0-167,1 26-57,-1 1-33,-5 25-79,-2-5 12,-8 2-34,1-1-22,-1-2-169,4-5-559,2-5-483,4-7-1579,3-7-7019,2-7 8381,6-7 0,-4-3 0,4-4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55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48 17094,'-77'43'494,"13"0"2149,53-13-2576,3 2 1420,5-3-1453,2-4 960,3-5-815,6-6 3426,9-7-3347,7-4-79,5-4-22,2-9-34,-1-6-22,-3-11 0,-4-4-101,-5-4 0,-6 2 0,-5 0-157,-3 2-157,-3 4-291,0 5-706,0 6-1748,-1 9 3059,1 2 0,-1 5 0,0 0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55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7717,'0'0'0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55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7717,'0'0'0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55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5 21947,'0'-2'4280,"0"0"-2756,0 2-1210,-16 57-45,7-23-113,-13 49-100,9-40-56,3-2-22,2-6-314,2-5-526,4-4-707,1-5-1939,1-2 3508,0-2 0,0-8 0,0-3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56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26 25308,'-56'-14'651,"8"2"-651,35 12 0,3 0-483,5 0-749,3 0-2029,2 0 3261,3 0 0,-2 0 0,2 0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56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8 21152,'0'-2'4358,"0"0"-3125,0 2-1088,-3-4-44,0 17-23,-3 7-22,-1 21-56,-1 7 35,-2 3-35,2-3 0,1-7-169,2-7-626,2-9-908,1-7-3071,2-6 4774,0-5 0,0-4 0,0-1 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57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73 26317,'-64'-2'526,"10"6"-402,39 18-46,1 3 0,4 3-43,2 0-2,4-1 1,2-4-23,2-2 67,0-3 12,5-2-12,6-3 1,7-4-34,6-4 22,4-3 11,2-5 34,2-10 101,-1-9-112,-2-13-101,-3-5 0,-5-1-11,-5 0-202,-5 5-112,-6 5-191,-3 7-581,-2 8-8734,-16 7 7373,-1 19 0,-3-6 1,7 9-1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57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23639,'0'-7'3126,"0"2"-2700,0 5 22,0 0-11,0 35-280,0-10-135,0 29 1,0-19-23,0-5-157,0-5-560,0-6-807,0-7-1972,0-5 3496,0-4 0,0-2 0,0-1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57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22473,'0'-2'3978,"0"-1"-2532,0 3-1200,15 33-156,-10-13-12,10 26-78,-13-20 0,-2 0-269,0-1-459,0 1-504,0-3-1099,0 0-5322,0-3 7653,0-3 0,0-9 0,0-2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58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15 24401,'-5'-1'3037,"1"-1"-2209,4 2-423,0 0-405,58-4 0,-15 2 0,53-2 0,-31 3 0,1 1 0,-4 0 0,-3 1 0,-4 3 0,0 2 0,0 1-3392,1-3 3392,-6-3 0,-8-1-853,-14 0-5444,-14 0 6297,-15 0 0,0 0 0,-5 0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59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617 0 26115,'-52'3'336,"1"0"0,-14 11 0,4 7-111,-7 22-309,22-12 1,0 1 351,-17 16-66,9 0 80,9-1-238,12-1 25,14-2-69,9-2-22,7-5-213,6-3-72,9-8-466,9-6-325,15-9-650,12-6-2745,11-4 4493,12-1 0,-31 0 0,-5 0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59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69 24804,'-76'45'819,"15"-1"-719,50-14 113,6-1 146,4-1 21,11-1 12,6-2-223,12-6-124,4-5 0,2-7-34,-1-4 11,-1-2 1,-4-4-12,-2-6 56,-6-6-11,-1-8 11,-7-4 12,-3-7-57,-5-3 12,-2-2-1,-4 0-33,-8 5 0,-4 4 0,-10 6-101,-2 9-55,-5 7-192,1 5-279,1 3-617,7 7-2263,9 2 3507,5 10 0,7-9 0,1-1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1:00.0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0 25802,'-16'50'117,"0"-1"1,-13 38-73,14-50 44,1-7-55,5-10 22,5-11 11,0-4 45,3-5 34,0 0-12,1-8-22,0-4 45,0-11-56,0-2 0,0-1-11,2 3-23,-1 6-67,2 3 0,-2 6-22,1 4-1,1 3-55,0 1 55,0 5-21,2 5-47,1 9-9,-2 5-80,2 2 102,0 1 44,0-3 23,2-3 22,2-4 45,-1-6 45,0-6 67,-1-3-33,1-2-12,0-3-11,9-19-112,-2 3-33,8-14-304,-9 12-413,5 2-886,-4 5-2633,3 3 4269,1 6 0,-10 3 0,-1 2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1:00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217 5 25532,'-32'-5'91,"7"8"-103,25 6 12,2 7 0,5 2 12,0 2 212,3 2 246,-3-2 0,-2-1-55,-3-4 33,-1-2 124,-1-2-123,-8-2-449,-6 2 0,-12-2 0,-2 2 0,-2-3 0,5-1 0,5-3-427,5-2-850,4-2-1155,2 0-7399,3 2 7731,1 3 0,3-2 1,1 1-1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1:28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275 0 26451,'-60'7'504,"5"9"-313,24 19 33,1 9 191,-8 24-258,13-15-68,0 14 46,18-25-91,4-6-32,3-6-12,6-10-45,7-9-168,24-16-134,-2-13 134,14-14 0,-15-5 101,-5-1 22,-6 2 12,-5 3 66,-3 4 1,-4 6-34,-2 7 34,-2 6 11,-3 7 135,0 6 89,-3 6 112,-1 8-78,0 4-34,0 1-101,2-1-112,4 7-67,1-9-560,5 3-292,2-14-985,6-3-3160,4-5 5053,8-6 0,-14 5 0,-2-5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1:28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253 0 26698,'-71'41'1132,"9"-2"-808,37 0-44,2 1-43,3 4-237,2 0 0,4-1 0,3-3 0,6-1 0,2-4 0,3-3 0,6-7 0,4-6-853,10-9-614,5-4-1077,7-9-5020,5-7 7564,2-7 0,-16 6 0,-5 1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1:28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0 27494,'-53'48'470,"11"-7"-6108,39-22 5649,5-4 1398,7-6-1454,6-4 782,10-6-872,2-10 23,0-6 56,-2-7 3426,-5 0-3449,-2 3 35,-5 4 10,-3 6 34,-6 6 11,-1 5 157,-3 10 45,-2 7-11,-4 11-1,-2 5-78,-4 2 1,0 1-80,4-2-44,0-2 0,4-5-22,2-5-292,1-6-290,1-4-416,2-6-650,4-3-1456,4-2 3126,4-7 0,-5 5 0,-2-4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1:29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7 22967,'0'-3'3328,"0"0"-3104,0 3 246,0 0-145,-18 43-123,8-16 100,-13 37 23,12-28-34,4 1-54,2 0-237,3-1 0,1 0 0,4-3 0,6-5 0,5-9 0,7-9 0,3-5 0,2-8 0,2-6 0,-2-6-673,1-6-638,-2-2-975,2-1-5244,-4 1 7530,3 3 0,-13 9 0,-1 3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1:29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5 23045,'-1'-2'3742,"1"-1"-2509,0 3-987,-38 47-33,23-20-21,-27 38-192,34-32 0,4-2 0,3-4 0,1-4 0,1-8 0,5-7-393,6-5-167,7-12 123,3-6 179,1-11 134,-4-1-21,-1-3-34,-5 1-23,-1 2 157,-2 6 45,-3 6 0,-1 9 45,-4 3 89,1 3 113,-3 1 44,0 5-10,0 5-24,0 6 57,0 3-45,0 1-157,0 2-112,0-2-12,1-3-1096,10 0-114,0-10-1490,11 0-7119,-2-8 8610,3-3 1,-11 2 0,-1-2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1:29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5 24188,'-2'-1'3160,"-1"-1"-2566,3 2-46,0 0-525,30-1-23,-12 1-415,24-1-436,-21 1-415,-4 3-1087,-4 1-7478,-5 3 9795,-4 4 1,-2-6 0,-2 2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1:30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28513,'18'9'158,"0"-2"-158,1-5 0,0-1 0,0 0 0,0-1-113,2 0-1287,1-2-663,3-2-4368,1-3 6431,1-2 0,-12 4 0,-2 2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1:30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7 21600,'0'-4'4717,"0"1"-4168,0 3 392,0 0-526,0 27-124,-1-1-133,1 27-158,-2-9 0,0 1 0,-1-3 0,2-4-237,1-4-502,0-5-359,0-5-773,0-5-2936,1-5 4807,4-8 0,-3-3 0,3-3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1:31.3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37 28580,'3'-16'91,"4"2"-91,11 11 0,6 1 0,2 1 0,1 0 0,-1 1 0,-4 0 0,-3 0 0,-3 0 0,-2 0 0,-3 0 0,-1 1 0,-2 1 0,-2 1 0,0 2 0,-1 2 0,-1 0 0,1 2 0,-2 2 0,0 3 0,-1 2 0,-1 2 0,0 0 0,-1 2 0,0-1 0,0 0 0,0 0 0,0 1 0,-1-1 0,-1 1 0,-2-2 0,0-1 0,0-4 0,1-1 0,0-4 0,-2 0 0,-5 1 0,0-1 0,-4 2 0,0-2 0,2 0 0,-2 0 0,0 0 0,0-1 0,-2-1 0,-2-3 0,-2 0 0,0-3 0,-1 0 0,1 0 0,0 0 0,1 0 0,1 0 0,2 0 0,0 0 0,1 0 0,1 0 0,2 0 0,0 0 0,3 0 0,1 0 0,1 0 0,2 0 0,1 0 0,2 0 0,1 0-203,1 0-1690,3 0-2040,0 2 3933,2 6 0,-3-3 0,0 2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1:31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44 21644,'-1'-1'4807,"-1"0"-3462,2 1-673,8-4-469,22 3-203,3-4 0,17 5 0,-8-1 0,2-2 0,2-3 0,1 0 0,0 0 0,-3 2 0,-4 0 0,-7 3 0,-4 1 0,-4 0 0,-3 0 0,-2 0 0,-3 0 0,-3 0 0,-4 0 0,-2 0 0,-2 0 0,1 0 0,-1 1 0,0-1 0,-2 0-965,1 0-1018,-3 2-3362,0 0 5345,-4 4 0,2-3 0,-3 1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1:32.2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4 21163,'-1'-2'4336,"0"0"-3025,1 2-1076,-1 8-4273,1 4 4195,-1 10 769,1 1-881,-4 2-22,-1-3-46,-1-2-22,2-4-347,1-5 2776,2-3-4502,0-3-7713,0-1 9711,-1 0 1,0-2 0,1 0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1:33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 24670,'-3'0'2555,"1"0"-1234,2 0-1196,29 0-125,-8 0 0,24-1 0,-14 1 0,0 0 0,-1 0 0,-3 0 0,-4 0 0,-3 0 0,-6 1 0,-4-1 0,-4 1 0,-3 0 0,0 0 0,-1 0 0,0 0 0,-2-1 0,0 1 0,1-1 0,-1 3 0,3-1 0,-2 3 0,3 3 0,-2 0 0,0 2 0,-1-1 0,0 1 0,0-1 0,-1-1 0,0 0 0,0-3 0,-1 3 0,-4-4 0,-4 4 0,-4-1 0,-3 1 0,0 1 0,-1-1 0,3 1 0,-4-1 0,5-3 0,-4 2 0,3-3 0,-3 2 0,0 0 0,0 0 0,4 1 0,3-3 0,3 1 0,3-1 0,0 1 0,1 0 0,1 0 0,1-1 0,0-1 0,0 0 0,1 1 0,0 1 0,1 1 0,4 1 0,2 0 0,6-1 0,3 0 0,4-1 0,4-3 0,4-1 0,1-1 0,10 0 0,-13-1 0,4 1-1121,-15-2-3037,-2 0 4158,3-4 0,-7 3 0,-1-2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1:33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427 2 26317,'-69'-2'1221,"6"10"-873,24 11-113,2 16 22,-1 13 12,1 12-245,1 11-24,3 4-535,4 2 535,8 0 0,6-5 2,8-4-2,4-7 0,8-7 0,6-8 0,7-9 0,7-8 0,4-11 398,3-8-1720,2-6-864,4-9-7645,1-4 9459,-1-6 1,-16 5 0,-6 2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1:34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6 22564,'-1'-3'3966,"1"1"-3025,0 2-650,-13 38-134,5-10-101,-10 36-33,7-21-23,0 1-79,1-4-380,2-5-382,1-9-391,4-9-628,1-8-1300,1-5-2857,1-5 6017,0-9 0,0 5 0,0-5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1:34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19538,'0'-2'5210,"0"1"-3327,0 1-1615,29 12-111,-15-9-78,23 9-34,-23-11 22,0-1 0,0 0-11,-1-3 34,0-1-56,-1-2 100,-2 0 0,-1 1-33,-2 0-11,-1 1-1,-2 3 46,0 0 66,-1 1 46,-2 7-201,0 6-46,-1 11 0,-3 6 0,-3 4 0,-2-1 0,-1-1 0,2-3-528,2-5-850,4-6-1502,0-5-6951,4-7 8820,5-3 1,-3-3 0,3 0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1:34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8 21028,'0'-4'4235,"0"1"-3943,0 3 280,0 0-225,-6 29-34,1-12-44,-3 25 23,4-20 33,2-2 11,1 1-67,1-3-23,5 0-99,3-4-147,6-2 0,3-5 0,2-4 0,-1-2 0,2-7 0,0-1-225,-2-7-492,-2-2-281,-3 1-694,-1 0-3495,-4 2 5187,1 2 0,-5 4 0,-1 4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1:35.1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5 23560,'0'-2'2757,"0"-1"-2410,0 3-33,-16 45-67,8-21-12,-13 36 123,13-32 68,1-3-68,4-3-289,0-2-69,2-4 0,0-2 0,1-2 0,0-2 0,6-2 0,4-4 0,7-2 0,4-1 0,2-1 0,-1-2 0,2-2 0,-1-3 0,2-3 0,9-7-1716,-9 2-2149,6-4 3865,-13 3 0,-8 8 0,-3 1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1:35.4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4 24726,'1'-2'3675,"1"1"-3405,-2 1-270,23 55 0,-13-13 0,16 50 0,-21-25 0,-3 2 0,-2-2 0,-3-3 0,-3-4 0,-4-1 0,-3-3 0,0-1 0,-2-6 0,1-9 0,0-10-1604,4-10-6463,1-8 8067,2-5 0,2-3 0,2-2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1:51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39 22081,'1'-9'695,"0"2"-560,-1 6 2397,0 1-2376,-1 0-20,0 0-92,0 0 12,0 0 437,1 0-224,-1-2-23,3-1-55,1-1 22,2 0-67,1 1-45,1 0 22,1 1-34,1 2 35,-1 0-12,1 0 0,-1 0 33,0 0-78,-2 0-33,0 0 11,-1 0-45,-1 0 0,1 0 0,-1 0 0,2 0-23,3 0 23,3 0-78,3 6-23,3 0-56,-1 4-100,1-3-124,-4-3-101,-1-1-526,-2-3-1032,-6 0 2040,-1 0 0,-3 0 0,-1 0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02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79 21476,'1'-8'4169,"0"1"-3497,-1 7 807,0 0-1165,3 15-146,1 3 11,4 19-90,-3 4-33,0 6-11,-1 3-34,0 2 2,0-5-13,1-5 0,-1-10 0,1-10 0,-1-8 0,0-8 0,0-3 0,4-12 0,4-10 0,8-17 0,5-11 0,3-7 0,1-1 0,-4 3 0,-3 5 0,-1 6 0,-4 6 0,5 5-1548,2 4-2082,5 6 3630,2 8 0,-13 6 0,-4 6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03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7 166 23404,'0'3'3484,"0"0"-3046,0-3-214,0 0-124,46 0-21,-24-7-68,37-4 0,-39-7-11,-3-2 0,-7-1-89,-2-2-46,-4 1 34,-2 1 68,-2 5-46,-7 8 1,-4 3 56,-11 13 22,-4 5 22,-3 12 90,2 5 90,3 3 10,4 0-111,6-1-22,5 0-79,5-1-12,2-3-167,2-3-572,6-6-840,5-8-2050,10-6-6190,8-11 9157,5-10 0,-14 6 0,-3-4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03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5 20434,'0'-3'4482,"0"1"-3922,0 2 35,-18 38-147,6-14 56,-13 28-78,14-26-258,4-8-101,4-6-22,2-6 89,8-6 12,4-11-68,8-6 1,3-7-35,0-1-21,-4 7 66,-4 7-44,-4 6 0,-3 4 22,-1 1-11,0 6 0,0 5-56,-1 5 0,0 3-291,-3-1-549,0-1-628,-1-3-1995,-1-4 3463,0-5 0,0-3 0,0-2 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03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 28390,'-11'98'281,"1"-5"-281,1-32-427,1-2-1142,-1-7-1411,2-7 1917,-1-5 0,4-18 0,0-6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03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0 121 26933,'43'-56'-2834,"-3"11"-2411,-14 35 5245,-1 4 0,-10 4 0,-3 1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04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0 26440,'-56'65'683,"11"-9"-548,35-29-11,6-2-68,2-8-12,5-3-32,5-8-12,4-3-12,6-12-21,0-2 10,-1-8 23,-3 1 23,-4 6-23,-5 5 0,-2 5 0,0 1 0,0 1 0,-1 4-191,2 4-492,1 3-763,1-1-2576,5-4 4022,5-3 0,-6-3 0,2 0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04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1 23045,'-6'0'3373,"1"0"-2880,-30 41-123,17-15-57,-27 33-89,29-27-44,6-5-57,5-6-101,4-8-22,3-6 23,5-4-23,4-5 11,4-6-11,1-5 22,-1-5-22,-1 1-11,-3 4-11,-2 6 22,-3 4 22,-2 3 23,-3 10 0,0 21-45,-2 0-168,-3 15-616,1-16-763,0-5-2890,1-7 4437,2-9 0,0-5 0,0-4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04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0 27180,'1'95'896,"-6"-4"-806,-8-26-90,-3-1-594,3-7-751,4-9-1781,4-10-6705,3-11 7955,2-11 0,0-9 1,0-5-1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04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26877,'-5'47'-1546,"1"-3"-1681,2-17 3227,1-3 0,1-11 0,0-5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05.0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23 21756,'0'-4'3979,"0"1"-3475,0 3-191,0 0-33,-27 50-22,15-18-3426,-18 41 3359,25-35-12,3-8 56,7-10 124,4-9-91,7-5-143,2-9-125,-1-10 3392,-2-8-3392,-4-9 0,-4-3 0,-4-2 0,-3 2 0,0 0-539,0 5-806,0 6-1960,-1 7 3305,1 8 0,0 5 0,0 2 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05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 24939,'-3'0'1580,"0"-1"-1558,3 1-190,0 0-695,23 6-930,-10 0-4381,16 6 6174,-18-1 0,-6-5 0,-3 0 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05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28671,'28'0'-2533,"1"0"-2532,-4 0 5065,2 0 0,-14 0 0,-1 0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06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9 22048,'0'-5'3675,"0"2"-3204,0 3 436,0 0-582,-7 25-45,1-1-33,-7 26-68,3-7-89,0 3-34,2 0-23,3-2 12,1-2-11,2-4 10,1-3 46,3-5 0,5-5-33,3-7-57,6-6 0,1-7 0,3-2 0,3-5 0,3-7 0,2-7 0,1-8 0,-1-5 0,-2 1 0,-5-1 0,-4 0 0,-3-1 0,-7-1 0,-1 0 0,-4-12-113,0 11-873,-2-2-224,-3 19-1524,-3 7 2734,-5 5 0,4 3 0,0 0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06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11 23090,'-5'0'4381,"2"0"-3518,3 0-526,0 0-337,13-2 0,1 1 0,13-1 0,-1 2 0,0 0 0,3 0 0,0-1-203,-1-1-1410,-5 1-1234,-6 0 2847,-6 2 0,-6-1 0,-3 0 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08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27919,'15'-11'752,"3"3"-752,-1 8 0,23 0 0,-6 0 0,15 0 0,-14 0 0,-3 0 0,-5 0 0,-6 0-841,-5 0-314,-5-3-1141,-4 0-4484,-3 0 6780,-3 1 0,-1 1 0,0 0 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08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23706,'-2'0'2824,"1"0"-2443,1 0-78,-10 42-147,7-21-156,-6 32-112,8-35-515,1-4-853,0-7-2800,0-4 4280,6-2 0,-5-1 0,5 0 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08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23829,'0'-2'3317,"0"1"-2297,0 1-953,3 47-67,-2-22-101,3 39-661,-2-38-694,-1-3-2769,0-3 4225,0-2 0,-1-7 0,0-3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09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32 24076,'-5'-6'3474,"1"1"-2758,4 5-311,0 0-405,40-9 0,-15 7 0,34-7 0,-26 10 0,-2 1 0,-2 1 0,-5-2-35,-3 0-1287,-6 0-1188,-5 0-7321,-4 3 9229,-4 1 1,-2-1 0,0-1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09.4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1 27471,'-55'68'930,"8"-7"-841,27-26-89,5-3-11,1-5-302,5-6-684,3-6-8834,3-5 9764,2-6 1,1-2 0,0-2 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09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21252,'1'-2'4561,"0"0"-3351,-1 2-941,13 43-101,-7-24-78,12 34-90,-10-38-292,1-3-951,1-5-1290,2-3-7298,0-3 9299,0-1 1,-5 0 0,-2 0 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12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8 22877,'0'-4'3328,"0"1"-2824,0 3 1,0 0-337,-4 10-23,2 8-33,-2 17 11,2 9-67,1 6 12,-1 1-35,0-2-33,-2-2-89,0-4-415,-1-5-471,1-6-863,0-7-4011,1-6 5849,2-9 0,0-5 0,1-3 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12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87 22484,'0'-6'3799,"0"2"-3283,0 4 268,0 0-683,42-18-101,-23 12 0,32-13-258,-34 17-470,-2-1-796,1-1-2857,0-2 4381,1-3 0,-7 4 0,-3 0 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12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 26048,'-11'89'1166,"1"-7"-853,2-30 46,0 2-135,2-1-68,0-3-44,2-3-112,0-5 0,-1-7-134,3-8-549,0-8-617,2-6-2073,0-7 3373,0-3 0,0-2 0,0-1 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15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415 11 21980,'-3'-6'3552,"1"2"-3036,-42 12-113,10 7-33,-38 16-56,21 10-34,1 10-456,4 7 356,7 3-102,8 0-22,9 0-11,9-2-107,8-1 95,2-3-10,6-4-23,7-4-23,5-6-1389,18-4-470,-6-19-2018,13-3 3993,-10-18 0,-12 2 1,-4-3-1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15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9 27158,'-40'87'369,"5"-5"-212,15-30-45,2 1-22,1-4-23,3-6-22,4-11 22,4-9-3437,3-9 3393,2-8 21,1-8-32,8-35-12,6-3 0,10-31 11,7 10 22,2 1 23,1 6-11,11-2 3347,-14 24-3392,2 3 0,-18 23 0,-7 5 34,-4 6 11,-3 24-57,-3-9 1,0 16-45,-1-24-45,1-3 45,1-4 23,2-2 33,3 0 11,2 1-11,2 1 11,1 1 0,0 4 57,-1 2 10,0 5-11,-3 4 23,-1 4-57,-2 4 23,-1 3-44,-6 2 10,-5 1-11,-9-2-11,-6-2-257,-1-6-438,2-6-1837,1-7-987,10-7 3519,2-3 0,8-2 0,3 0 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16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6 23348,'0'-3'2678,"0"1"-2230,-21 51 303,10-7-281,-11 27 34,16-24-123,6-19-290,5-2-91,2-4 0,7-5 0,3-7 0,3-4 0,2-4 0,3-8-461,3-2-749,0-10-560,0 1-2656,-3 1 4426,-1 3 0,-12 7 0,-2 2 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16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230 1 27359,'-66'29'1210,"6"3"-1108,33 3-102,2 2 0,4-2 0,6-2 0,6-5 0,4-3 0,4-4-293,3-5-1499,8-6-1906,8-5 3698,8-4 0,-10-1 0,-2 0 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16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128 130 26619,'30'-52'258,"-6"9"-224,-26 31-12,-3 3 0,-3 2 12,-7 3 11,2 1 67,-5 5 191,1 7 212,-3 6-78,0 9-167,-1 6-270,4 2 0,4-1 0,5 1 0,4-4 0,4-1 0,0-4 0,7-1 0,5-5 0,7-2 0,5-4 0,2-3 0,1-5-729,-3-2-459,-2-1-1277,-5 0-7366,0-5 9213,-1-3 0,-7 1 0,-1 1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16.9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5 25219,'1'-2'3126,"-1"-1"-2800,0 3-326,10 48 0,-7-7 0,8 48 0,-10-18 0,0 8 0,-5-1 0,-4 2 0,-6-2 0,-4-4 0,-2-5 0,3-5 0,1-9 0,4-8 0,3-12-57,2-10-2542,5-11 2599,1-7 0,1-4 0,0-2 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04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1 26866,'62'0'67,"0"0"0,-4 1 0,-10 7-44,-12 28-23,-4 6 11,-7 2 34,-13 4-11,-5-1-23,-14 5 45,-14 1-56,-17 3 45,-15 0-45,-7-7 22,3-2 1,4-11 55,6-6 146,7-7 179,5-7-123,9-8 45,6-3-301,7-5-24,6 0 0,4 0 0,1 0 0,2 0 0,0 1 0,6 2 0,32 14 0,1-2 0,30 12 0,-14-9 0,0 0 0,17-4-270,-21-7-1108,19-1-1098,-20-10-7355,8-10 9095,3-11 0,-27 7 0,-5 1 1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05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1254 30 22967,'-71'-8'1016,"-1"-1"0,3 2 0,3 2-787,13 5 1,2 5-1121,-3 4 0,-1 4 1031,-4 4 0,0 4-11,-2 7 0,0 4 32,-1 4 0,1 2-32,3 3 0,2 1-17,6 2 0,3 2-62,7 0 1,4 1-23,7-1 0,4 1 106,-9 47-100,17-1 0,10 0 162,12 2-196,15 2 0,-5-49 0,3 0 0,7 1 0,3-1 0,4-3 0,4-2 0,4-1 0,4-2 0,6-4 0,3-4 0,5-3 0,4-4 0,4-6 0,2-5 0,2-4 0,2-4-258,0-3 0,0-6 258,-1-6 0,-1-4 0,-3-3 0,-2-4 0,-4-7 0,-3-4 0,-6-2 0,-2-3 0,-4-2 0,-4-2 0,-3-3 0,-3-2 0,-2 0 0,-3-2 0,-2-2 0,-3-1 0,-5 1 0,-3-2 355,-5-1 1,-4 0-356,-2 1 0,-4 0 0,-14-48 0,-16 8 0,-17 12 0,-14 14 0,-3 19 0,5 19-2404,4 15 1821,9 12-606,7 19 1189,11 36 0,11-24 0,8 16 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05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635 0 25387,'-86'47'601,"1"1"1,16-10-1,5 0-394,15-5 1,6 1 251,-15 16-190,8 0-12,7 2-177,10-2-80,7 5 0,10-3 0,7 3 0,6-5 0,3-4 0,5-7 0,8-10-438,13-10-806,10-8-616,17-6-2218,6-3 4078,11-4 0,-29 2 0,-8-2 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06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100 126 21454,'-7'-2'3160,"1"1"-2835,6 1 33,0 0-212,-38 43-90,28-19 56,-29 34 157,39-31 56,11 0-23,9 0-111,14-4-90,7-6 55,4-8-100,-2-5 23,0-4 11,-6-4-90,-2-10 56,-6-10-56,-4-11 11,-5-6 45,-3-3-45,-9 0 23,-2 4 11,-6 3 0,-3 7 111,-11 5-66,-10 5 11,-14 7-90,-4 5-11,-2 5-314,5 3-414,3 12-841,8 6-2386,6 14 3955,7 3 0,7-15 0,4-4 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06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24827,'-11'60'448,"0"1"0,-7 37-414,15-81 0,2-7 55,1-5 23,0-4 56,8-1-67,5-10-45,11-3 45,1-8-90,1 2 45,-2 4 11,-5 7-33,-3 3 89,-5 5-22,-3 0-34,1 0 23,-5 6-90,2 7 0,-3 10-56,-1 7-280,-1 5-180,-1-2-672,0-1-4481,0-7 5669,8-11 0,-6-6 0,7-7 0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06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236 23 26205,'-41'-12'336,"8"2"-258,33 10-10,0 10 32,0 2 124,0 10 1,0-2 66,0 0 23,0-2-1,0 1 12,0-1-146,0 1-166,-7 1-13,-3-1 0,-10 2 0,-2-1 0,-2 2 0,1-2 0,4-2 0,2-4-528,8-6-289,1-3-640,6-3-1389,1-2-6985,1 0 8526,14 0 1,-11 0 0,11 0-1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07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20 21196,'0'-10'3194,"0"1"-2791,0 9 45,0 0-134,-23 69 0,17-45 56,-18 54-90,27-64 33,6 0 13,6-4-102,7-2-79,0-3 46,2-4-46,-2-1 12,1-10-101,-2-5-22,-4-13 10,-3-2-32,-8 0-12,-1 4-34,-5 3-168,0 7-111,-6 6-349,-4 5-547,-7 4-2097,-5 11 3306,3 4 0,6-1 0,6-1 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07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25723,'2'73'672,"-4"-10"-504,0-40-100,-1-6-46,2-7 45,1-6 0,0-3 90,0-1-67,8-4-1,5-4 35,9-7-45,0-2-12,0 2-34,-6 4-21,-1 6 32,-4 2-10,-2 3 11,-3 0-12,-2 2 1,-2 8-34,-1 4-168,0 9-236,-1 1-537,0 1-1075,0-1-4853,0-3 6869,7-5 0,-5-7 0,5-5 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07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10 19740,'0'-5'3932,"0"0"-3281,0 5 446,0 0-704,-36 68-102,24-41-78,-27 50-23,36-61-55,-2-5-57,5-6-44,-1-2-34,1-3-11,9-5 11,3-10-68,10-8 68,0-7-67,-2 1 34,-1 3 21,-5 8-10,-2 4 22,-5 9-34,-1 2 34,-5 3 56,1 2 45,-2 6-11,0 8 78,0 5-146,0 3-22,0-2-11,0-3-247,0-3-660,0-4-1480,0-3-7429,0-5 9827,4-2 0,-3-2 0,3 0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08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4 20277,'2'-2'3261,"-1"0"-1704,-1 2-1265,-9 56-270,5-39-11,-6 40 0,8-54 34,2-3 0,5-10-11,5-3-1,5-8 58,5 2 43,0 3 34,-5 6 0,0 3 34,-7 6-46,-1 1 35,-2 0-46,0 1-66,-3 7-34,-1 2-45,-1 5-34,1 0-145,1-4-628,0-3-1053,-1 0-3776,-1-5 5636,0 1 0,0-3 0,0-1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08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22294,'2'-9'3508,"-1"2"-3015,-1 7 33,0 0-414,7 53-78,-5-21-34,5 43-79,-7-33-626,0-4-819,0 0-2230,0-2 3754,0-2 0,0-15 0,0-4 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08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17151,'7'-7'-5490,"-2"1"5490,-5 6 0,0 0 0,0 0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08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206 81 15280,'1'-5'3014,"1"0"-2241,-2 5 1894,0 0-1513,-2-31-157,-3 23-201,-7-24-90,-5 32-67,-3 2-124,-5 9-33,-1 5-45,-1 13-11,0-1-46,7 1-167,6-4-101,5-5-32,6-3-80,1-2 0,2 0 0,2 3-181,9 0-457,6 1-427,12-1-1041,3-3-3877,2-5 5983,1-6 0,-15-2 0,-4-2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09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25889,'90'8'-7552,"-19"3"7595,-60 9 0,-7-9 1,-2 1-1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09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13 127 24782,'-7'-6'3889,"1"2"-3889,6 4 0,0 0 0,61-27 0,-25 18 0,51-20 0,-41 25 0,-2-4 0,-2-2-774,-5-2-2028,-2 2 2802,-6 5 0,-12 3 0,-6 2 0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10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523 156 23605,'-74'-1'508,"1"0"0,5 3 0,7 3-228,-3 9 12,10 9-102,11 6 57,9-1-102,9 2-10,9-1-23,9 1-11,4-3 89,12 2 34,13-3-44,15 0-46,18-5-111,8-6-1,10-7 56,6-5-66,0-3-1,-3-12 0,-9-3 23,-14-13-12,-13-3 0,-16 2 90,-12-2-33,-8 1-79,-4-21-23,-5 9-33,-5-17 12,-6 16 21,-5 3 1,-3 6-1,-2 8-10,-2 9-23,1 10-23,2 4-268,5 3-146,3 5-157,4 5-291,5 7-1233,4 2-7657,2 1 9580,2 2 0,0-10 0,0-1 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11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1 26799,'-4'47'459,"-4"4"-313,-11 4-79,-3 7 12,-4 9-35,1 1-10,0 2-68,5-7-66,7-10-248,4-14-156,7-12-774,1-10-1826,1-7-6727,3-6 9476,7-3 1,-5-4-1,5-1 1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11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311 1 20031,'-14'0'4269,"3"0"-3720,11 0-79,0 0-110,-81 40-47,46-10-128,-14 2 0,2 3 106,21 15-78,6 0 0,4 1-101,8-4 11,4-8 79,4-5 33,7-7 23,7-7-124,13-6-67,6-7 79,4-5-56,0-2 44,-2-10-43,-4-5-91,-6-14 0,-5-5 0,-4-7 0,-4-3 0,-4-3 0,-2 2 0,-4 1 0,-1 7 0,-1 3 0,0 6-91,-6 7-323,1 7-270,-6 6-2397,-1 5-4068,2 4 7149,1 11 0,4-6 0,4 6 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12.0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23728,'7'0'3586,"-2"0"-2891,-5 0-33,0 0-662,54 0 0,-28 0 0,42 0 0,-42 2 0,-2-2 0,-3 3 0,1-1 0,0-1 0,1 1-606,3-2-548,-3 0-505,0 0-1803,-10 0 3462,-3 0 0,-7 0 0,-1 0 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12.2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27 23538,'0'-15'2891,"0"4"-2432,0 11 315,0 0-517,0 49-44,-4-13-101,-3 45 0,-4-23-11,0 1-34,2-1-33,3-1-12,1-7-44,4-4-79,-1-11-605,2-10-213,0-9-650,0-10-2654,0-3 4223,6-3 0,-5 0 0,5 0 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12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23 23695,'0'-12'2936,"0"2"-2612,0 10 248,0 0-303,2 23 112,-1 34-280,2 8-34,-6 25 45,-4-21-34,-4-2-44,-2-4-12,2-11-22,3-9-22,2-12-191,4-9-280,1-7-381,1-5-527,0-3-257,0-1-2599,4-3 4257,7-2 0,-5-1 0,4 0 0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13.0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311 1 25532,'-61'38'314,"0"1"0,5-3 0,10-1-135,15 13 23,6-3-79,9-3 22,6-5-54,7-1-24,1-8 22,2-3 57,9-5 56,5-6-1,10-4-33,5-5-22,0-4-1,0-1 23,-1-9-89,0-7-68,0-14 0,-3-7-11,-2-6-45,-7-2-89,-5 0-213,-5 4-146,-5 7-236,1 8-615,-6 10-2623,-8 8 3967,-5 5 0,4 3 0,3 0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13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23 22350,'0'-13'3877,"0"3"-3429,0 10-145,0 0-56,-11 91-113,5-53-123,0 17 1,-1-1-12,3-23-101,2-8-773,1-6-942,1-10-3248,0-3 5064,5-4 0,-4 0 0,5 0 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13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22070,'0'-5'3507,"0"1"-2935,0 4 234,0 0-514,7 34-45,-6-9-91,6 30-21,-7-17-113,0 2-11,0 2-22,0-1-146,0-1-358,2-7-549,1-7-1715,2-7 2779,-2-8 0,0-4 0,-3-4 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14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23 22978,'-6'-2'3888,"2"1"-3171,4 1 371,0 0-1088,42-3 0,-8 2 0,41-2 0,-16 3 0,8 5 0,6-1 0,3 1 0,8-3 0,-4-2 0,-1 0 0,-4 0 0,-5-1 0,-1-1 0,-3-2 0,-7 1 0,-6-1 0,-12 4 0,-9-3 0,-9 0 0,-8-1-2399,-8 1-7432,-4 1 7373,-11 5 0,6-2 1,-7 2-1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14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17 23594,'0'-9'3003,"0"1"-2600,0 8 393,0 0-561,-16 93-89,7-33-135,-1 6 0,-1 2-11,2 4-291,4-11-437,2-15-773,3-8-1951,7-11 3452,5-4 0,-3-11 0,1-5 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15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122 233 27449,'57'-12'33,"0"0"1,-4 1 0,-8-2-34,-12-12-45,-10 1-56,-12 0-101,-7 0-22,-4-1-79,-10 1 12,-4 6 168,-14 5 0,-5 7 123,-5 5 33,-3 9 68,-3 10 202,-2 12 122,4 9-43,6 3-35,8 3-67,8 5-67,7 4-90,6 4-123,3-1 11,4-1-11,1-8-157,9-8-392,9-12-347,15-12-1323,13-8-7612,14-7 9050,10-1 1,-28 0-1,-6 0 1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15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28233,'6'58'146,"1"1"0,3-2 0,6-10-495,11-23-647,12-3-775,-3-18-3507,9-3 5278,11-6 0,-24 5 0,-1-5 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15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582 1 26754,'-56'78'522,"0"0"1,1-3 0,4-6-349,19-25 1,1-3-175,-2 0 0,-1-1 0,-28 37 0,4-14 0,11-11 0,13-14-24,14-14-1185,11-8-618,6-11-2140,4-2 3967,12-3 0,-8 0 0,7 0 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16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104 221 22395,'0'-7'4023,"0"1"-3620,0 6 124,0 0-325,-42 36-34,29-8-68,-31 33-10,41-16-23,2 2 23,1-1 100,8-4 1,8-7 34,12-11-225,8-10 0,3-10 0,2-21 0,-2-12 0,-3-26 0,-8-12 0,-9-8 0,-10-1 0,-6 3 0,-8 11 0,-9 9 0,-9 16 0,-10 11 0,0 13-1379,1 7-2756,2 10 4135,-1 13 0,15-8 0,2 6 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9:50.2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23 23045,'-3'-13'2835,"0"3"-2275,3 10 505,0 0-785,17 8-34,-6 2-100,15 9-79,-10 4 0,1 2-67,-3-1 0,1 0 0,-3-3-347,0-1-235,-3-1-349,-2-1-503,-3 3-1748,-2-2 3182,-2 1 0,0-10 0,0-3 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9:50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303 17 20501,'1'-9'4650,"1"2"-3786,-2 7 267,0 0-817,-28 72-68,9-31-151,-2 10 1,0 3 5,-5 1-57,1 3-44,1-1 0,2-5 0,1-2 0,2-3-168,-1-6-224,1-1-235,2-9-729,4-5-2297,6-10 3653,4-8 0,3-5 0,0-3 0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9:51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0 162 21723,'12'-7'3406,"-2"1"-3249,-10 6-56,0 0-101,72-49 0,-49 31-68,53-35-55,-69 45-22,-5 3-79,-2 3-247,0 0 101,0 0 23,0-1-34,-2 1 90,-6-1 291,-3 3 33,-5-2-21,2 2 189,-3 0 191,3 0-22,-5 3 45,4 2 89,-1 2-202,5 1-111,2-2 21,6 2 13,0 3 44,3 7-90,0 3-33,0 7-1,0 1-33,0 0-33,4 2-57,1-5-11,6 0-22,1-7-11,1-1-12,4-5-190,0-3-291,2-4-415,4-3-661,0-1-2555,5-2 4146,2 0 0,-13 0 0,-3 0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9:51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27662,'53'20'134,"-5"-2"-235,-26-8-380,1-2-450,-3-2-671,0-3-2028,-1-1 3630,-2-2 0,-7 0 0,-3 0 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9:51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199 17 20367,'0'-9'4661,"0"2"-4044,0 7 413,0 0-649,-19 34-89,4-6-46,-17 32-22,9-14-112,0 3 0,4-1-78,1-4-34,2-1 0,4-8-101,1-4-414,5-9-348,3-7-717,1-4-1356,2-6-6895,0-2 9148,6-2 1,-5-1 0,5 0 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9:52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42 23168,'0'-9'3059,"0"2"-2577,0 7-79,0 0-279,-15 1-79,6 10-23,-13 6-22,9 11 11,2 4-11,2 1 0,3-1 0,2-2 45,3-3 0,1-2 22,0-4-44,8 0-1,6-4-22,9-3 0,5-4 0,0-5 22,0-2-10,-3-3-1,-4 0 45,-2-10-23,-4-11 12,0-16-45,-4-13 11,-3-2 12,-4 0-12,-2 6-11,-2 12 11,-3 9-11,-7 10 0,-2 7-257,-9 5-394,0 3-962,-2 7-5222,-6 7 6835,-3 12 0,13-11 0,2 1 0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9:54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119 153 28143,'5'-29'314,"2"15"-247,-5 36-33,2 20-23,-2 19 0,0 15-4263,-2 10 4264,-9 8 10,-3 5 664,-5-6-686,-1-9 0,5-18 11,1-17-11,4-17 23,2-13 0,0-11-23,-1-3 3306,-2-13-3306,-1-15 260,3-20-260,2-26 0,4-18-865,1-12 865,0 48 0,1 0-3105,8-47 3105,5 12 0,7 14 0,17-2 0,-7 25 0,15-4 0,-10 24 0,-2 6 0,0 5 0,5 10 578,-8 4-578,2 8 3392,-14 4-3392,-7 6 0,-6 0 0,-3 1 0,-3 1 0,-15 13 0,-1-2 0,-25 21-214,15-17-637,-4 6-281,18-13-1322,3-6-4437,5-4 6891,1-6 0,3-3 0,0-3 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9:54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10 21398,'4'-5'3451,"-2"0"-2981,-2 5 136,0 0-449,6 44-56,-5-14 11,5 39 67,-10-30 78,0-3-44,-2-13 1,0-9 77,2-8 112,0-4-78,1-2-191,1 0-78,1 0-56,1 0-22,0-5-348,0 0-358,2-6-538,9 1-1647,4-3 2913,9 3 0,-11 3 0,-1 3 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9:54.8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52 20233,'0'-3'3350,"0"0"-3003,0 3 527,0 0-437,-4 43 1,3-22 21,1 33-134,9-33-23,7-4-112,6-4-22,3-7-10,3-3-24,1-3-33,-2 0-23,-2-7-10,-9-1-1,-4-10-34,-6-2-21,-3-5 32,-2-2-44,-1 1 23,0 0 10,0 5-21,-5 3 10,-5 5-22,-6 5-22,-2 3-57,-1 4-134,3 1-201,2 0-281,5 1-392,3 5-639,3 4-3024,1 5 4750,2 3 0,0-9 0,0 0 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9:55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19246,'1'-1'3160,"1"-1"-3138,-2 2-223,2 48 33,-1-29-135,2 34-21,-3-43 144,0-5 180,0-4 202,0-1 11,0-7 89,3-2-78,1-7-33,6-1-57,2 0 24,2 0 66,3 1 11,-1 2 0,1 4-22,-3 2-56,-1 5 89,0 1-133,-4 2-24,1 3-10,-5 6-57,1 6 12,-3 4-1,2 1-33,-3-3-22,0-2-68,-1-3-325,1-5-1109,-1-1-2879,2-3 4403,-2 0 0,1-1 0,-1 0 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9:55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0 23560,'-12'49'1070,"1"0"1,-7 36-522,18-59-101,0 1-45,3-4-89,5-3-135,3-7-123,5-5 0,1-5-22,1-2-23,3-1-11,0 0-101,1-7-201,1-3-382,1-10-627,1-1-1478,-2-2-7042,0 1 9257,-1-1 1,-10 11 0,-2 1 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9:55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20 19785,'0'-11'3126,"0"2"-2656,0 9 1,0 0 0,-28 87 100,16-52-319,-5 17 0,-1-2 141,7-24-69,2-8-111,3-7-67,3-6-90,1-4-34,2-1 12,0-3 44,9-6-78,4-8 11,9-3-11,3-2 12,-2 4-12,0 3 0,-4 4 11,1 4 34,-6 4-34,0 2 34,-3 1 22,-3 0-45,-2 0 12,-1 3-12,-4 2-22,1 6-56,-2 2-168,0 5-291,0 0-1031,0 1-3216,0-1 4762,0-5 0,0-5 0,0-5 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9:56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218 24 19269,'0'-12'5468,"0"2"-4852,0 10 247,0 0-605,-29-2 22,9 15-34,-23 2-21,15 15 66,4 0 11,3 0-33,4-3-22,3-2-68,4-2-67,3-1-66,3 4-46,3-3 0,1 4 0,0-7-24,0-1-334,7-6-493,3-4-348,9-5-796,2-2-3596,4-2 5591,3-3 0,-12 2 0,-2-2 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9:56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6 20468,'2'-3'4627,"-1"0"-4032,-1 3 54,0 0-503,-11 63-34,3-28-112,-9 53 0,7-47 0,3-1-426,3-6-638,2-6-2701,2-7 3765,0-10 0,0-5 0,0-4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9:57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23 22048,'2'-13'2532,"-1"3"-2173,-1 10 257,0 0-190,-21 78-79,15-47-44,-15 58-113,19-70-179,2-6 0,0-6-11,3-4 23,3-3-34,5-3 11,3-7-90,2-6 0,0-6-134,-1-2-156,-1 2-57,-1 0 44,-3 3 259,-3 4 66,-1 5 46,-3 6 22,0 2 22,0 2 225,-1 0 78,1 0-11,-3 3 56,1 2-90,-1 6-12,0 4 47,0 3 88,0 16-403,0-10 0,6 9-235,4-15-684,5-5-538,7-5-8374,12 1 7512,-1-7 1,-6 3 0,-12-5 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9:57.4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13 22620,'-2'-1'4380,"1"-1"-2800,1 2-1489,4-4-91,4 3 0,6-4 0,3 5 0,3 0 0,2 0 0,1 0-606,4 0-604,-2 0-964,1 0-3821,-2 0 5995,-1 0 0,-11 0 0,-2 0 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9:57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22372,'0'-2'3194,"0"1"-2365,0 1-627,0 85-90,2-48-67,-2 14 0,0-2 78,2-22-11,-2-6 34,0-8 89,0-3 79,0-7 89,0-2-145,0-1-113,0-5-89,0-10-33,0-8 21,0-6-31,0-2-13,1 3 0,2 4 0,3 3 0,-1 8-181,5 2-591,-1 4-483,3 2-1491,1 2 2746,-1 2 0,-5 1 0,-2 0 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9:58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268 178 21778,'-6'0'2902,"2"0"-1636,4 0-862,0 0 14,10-7-418,-1 1 191,8-8-180,-4 2 513,-3 0-558,-3-4-44,-1-1-113,-4-2-67,-1-1-78,-1 4 22,0 0 135,-7 6 0,-4 2 78,-10 5 101,-2 1 0,-2 2 34,-1 2 111,-1 7 23,-1 2 45,1 9 56,1 0 33,3 5-43,0 2-69,4 3 23,0 1 33,8-1 57,0-3-46,8-2-22,0-3-222,3 0-13,9-1 0,4 0 0,10 2 0,5-2 0,2-3 0,1-3 0,13-6 0,-10-4-203,9-2-906,-12-3-437,0 0-1794,-1 0 3340,1 0 0,-15 0 0,-2 0 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9:58.8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23202,'-5'0'3787,"1"0"-3092,4 0 292,0 0-987,14 10 0,-1 3 0,15 10 0,-4-2 0,2-2 0,-2-3 0,-1-3 0,-1-1 0,0-6-1065,-1-1-750,3-4-2600,0-1 4415,3 0 0,-11 0 0,-4 0 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9:59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402 10 23090,'0'-5'3776,"0"0"-3216,0 5 370,0 0-615,-71 82-315,37-38 0,-11 10 0,0 2 0,11-5 0,3-4 0,4-4 0,4-4 0,2 0 0,2-2 0,0-1 0,4-4 0,5-7 0,4-8-1166,5-5-448,1-5-1579,1 0-6638,8-3 9022,7-2 1,-5-2-1,1 0 1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09:59.5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36 21689,'-8'0'3530,"1"0"-3014,7 0 279,0 0-459,-61 78-33,45-46-163,-17 15 0,4 0 117,28-16-77,1-5-24,10 1-10,4-7-12,13-4-22,4-7 0,1-5 13,-1-4-3517,-3-9 3392,-3-10 0,-6-13 0,-4-11 0,-7-3 0,-4-1 0,-2 3 0,-2 5 0,0 10 3392,-6 5-3392,-4 9 0,-7 4-707,-3 5-582,-3 1-1478,-1 3 2767,-5 1 0,14 1 0,0 0 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29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1 137 28671,'75'0'0,"1"0"0,5 1 0,0-1-1515,-3 2 1,0 0 1514,11-1 0,1 1 0,6 0 0,1-1-824,-31 0 0,1-1 1,0 0 823,2 0 0,0-1 0,0-1 0,1 0 0,1-1 0,-1-1 93,1-1 0,-1-1 0,-1 0-93,-1-1 0,-2 0 0,-1-1 0,25-4 0,-4 1 0,-12 0 0,-6 1 0,-14 2 0,-6 0 0,17-6 0,-36 4 962,-17 2-3640,-28 4-6640,-10 2 9318,-16 4 0,16-1 0,5 1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0:30.6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1641 27180,'-52'43'1154,"12"-8"-908,39-48-155,2-10-91,9-25 0,4-15 0,6-17 0,-1-10 0,-12 41 0,-1-1-213,0-5 0,-1-1 213,-1-5 0,-1-2-407,1-5 1,-1-1 406,-1-3 0,1-2 0,-1 0 0,0 0 0,1 3 0,0 1-42,-1 5 0,0 2 42,1 6 0,0 4 0,2-34 0,-1 21 0,2 22 0,1 17 0,1 14 386,2 5-386,1 3 841,3 1-841,2 2 96,3 1-96,4 1 0,6 1 0,5 3 0,41 12 0,-6 0 0,-17-4 0,4-1 0,-6-1 0,1-1 0,7 0 0,1 0-767,2 1 0,2 0 767,1 0 0,3 0 0,27 5 0,1 1 0,-22-5 0,0 0 0,21 4 0,-2-1-143,-28-5 1,-4-2 142,-1 0 0,-1-1 0,-2 1 0,0-2 0,-4 0 0,-1-2 0,44 3 0,-12-3 0,9-3 0,-33 0 0,7 0 0,-32 0 0,-3 0 0,-4 0 1483,-5 0-1483,-6 0 336,-5 0-336,-5-1 0,-1 0 0,-2 0 0,3 1 0,1 0 0,2 0 0,-1 0 0,-3 0 0,-3 0 0,-2 0 0,-4 3 0,-4 7 0,-7 8 0,-7 11 0,-1 10 0,-4 12 0,1 10 0,-2 13 0,1 11-467,0 9 467,14-45 0,0 1 0,1-2 0,0 1 0,-10 40 0,2-10 0,5-12 0,2-9 0,4-8 0,2-4 0,2-9 0,-1-2 0,2-8 0,-1-4 467,3-5-467,-1-7 0,2-4-326,1-4-1814,0-3-2253,0 0 4393,-2 0 0,2 0 0,-2 0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1:38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115 165 27270,'19'0'369,"2"-6"-324,9-5-34,1-8-11,2-5-11,-4 1-90,-5 0 12,-8 5 89,-8 2-112,-8 4 0,-12 5-12,-8 2 45,-13 4 35,-3 5 44,-1 6-12,2 8 12,3 6 45,3 3 113,2 4 21,4 1 101,4 2-67,6-3 33,6 0-112,4-3-122,4-1-12,7-6 0,6-6-426,10-7-1557,23-14-505,-8-8-7343,15-13 9344,-20-5 1,-14 14 0,-6 1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1:39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28535,'47'52'-1535,"-3"-10"-1557,-17-33 1676,3-4 1,-13-2 0,-2-2 0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1:39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301 0 23594,'-64'2'1457,"7"7"-1222,27 7-5705,0 9 5717,1 4 1341,3 3-1364,2 2 826,6-1-927,5-3-56,6-6-67,5-5 3370,4-7-3504,9-6-34,7-3-23,9-7-100,1-6 66,1-4 113,-4-5 11,-6 2 45,-3 1 23,-4 2 33,-3 4 0,-3 4-34,-1 3 34,-1 2 101,1 7 179,4 12-111,-3 0-102,3 8-67,-1-10-45,2-4-504,3-4-1759,6-5-7048,8-3 9356,6-9 0,-13 6 0,-2-6 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1:39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189 0 26071,'-69'39'1087,"10"-1"-785,38-5-67,4 0-100,5 0-102,5-4-33,3-4-336,6-5-650,10-6-1288,13-7-4842,15-4 7116,9-8 0,-20 4 0,-5-4 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1:40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22048,'-5'0'3439,"1"0"-2945,4 0-203,0 0-44,-23 40-1,18-24-156,-17 30-79,22-38 0,2-3 0,3-4 12,5-5-23,2-5-23,2-4 12,-1-2 0,-1 0 0,-3 5 11,-2 2-23,-2 5 23,-3 3 67,0 10 1,-2 6 32,-3 13 47,-3 5-47,-3 1-44,-1 0-44,2-4-12,2-5-202,2-5-695,2-7-884,2-6-3934,3-3 5715,7-5 0,-5 0 0,4-1 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1:40.3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9 22305,'0'-5'3272,"0"1"-2756,0 4 223,0 0-391,-20 40-12,12-21 34,-13 31-202,18-31-56,2-2-68,3-4-44,4-2-44,5-5-449,5-3-101,4-2-560,2-2-830,2-6-3439,1-2 5423,0-6 0,-11 6 0,-4 2 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1:40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 26709,'-44'59'751,"9"-11"-729,31-30-22,3-5 0,1-4-33,1-4-68,5-3-157,2-4-11,5-5-45,1-4 68,0-7 78,-2-1 67,-2 2 12,-2 3 77,-2 4 12,-2 5 124,-2 2 88,0 3 136,-2 0 100,1 5-45,-1 3-44,0 4-46,0 3 46,2 5-314,-1-5-45,3 3-79,1-9-828,2-2-561,0-2-2611,0-3 4079,0 2 0,-4-2 0,-1 0 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1:41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46 23885,'-2'0'3407,"1"0"-2388,1 0-985,34-16-34,-18 9-202,27-11-559,-26 15-584,-1 2-1400,-3 1-7086,-3 11 8196,-6 6 0,-3-4 0,-1 1 0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1:41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28614,'22'0'-90,"2"0"-448,1 0-6041,1 0 4797,3 0-3484,1 0 5618,4 2 0,-15-1 1,-2 1-1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1:44.3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336 5 25746,'-75'-5'1434,"11"5"-6568,35 7 5492,4 6 1242,1 5-1332,1 6-121,-10 21-147,10-5 860,-3 17-860,17-15 0,5 0 0,5-4 3392,8-5-3392,8-8 0,11-10 0,10-8 0,5-10 0,3-10 0,-1-9 0,-9-8 0,-8-1 0,-13-1 0,-8 3 0,-4-1 0,-10 2 0,-3 2 0,-9 4-270,-2 7-738,0 6-909,1 4-7148,5 4 9065,6 2 0,4-1 0,5 1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1:44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28671,'-14'96'0,"0"-8"0,5-35 0,1-1 0,5-8-46,1-6-1365,2-8-4682,4-6-2681,4-6 8774,6-6 0,-5-6 0,-1-3 0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1:44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0 27202,'-58'19'527,"10"2"-382,35 7 46,4 1 10,4-1-66,3-2-12,2-4 24,1-3-147,4-7 0,2-4 0,3-4 0,1-3 0,2-1 0,2-3 0,0-6 0,0-7 0,0-5-113,-3-3-201,-2 1-179,-3 0 12,-3 5-203,-2 2-459,-1 5-2230,-1 4 3373,-1 4 0,1 2 0,-1 1 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1:45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21644,'0'0'0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1:45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21644,'0'0'0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1:45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 28042,'-9'67'583,"-1"-5"-572,1-29-11,1-1-190,2-2-729,2-4-481,1-3-1144,1-4-7287,0-1 9652,1-3 1,0-7 0,0-2 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1:45.7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12 25543,'-46'-6'-481,"7"1"-505,36 6-1815,0 2 2801,2 1 0,0-1 0,1-1 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1:46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0 27258,'-22'83'661,"1"-6"-504,13-30-101,0-1-22,1 0-34,3-9-224,1-7-392,2-7-841,1-8-3070,0-4 4527,1-2 0,-1-4 0,1-1 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1:46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244 0 25847,'-69'17'1041,"9"3"-839,35-1-78,2 4-24,2 2-4261,4 0 4205,3 2 849,5 1-825,5-1 32,2-1-21,3-4 22,5-2-12,5-6 3393,7-6-3281,4-5-66,1-7-57,1-8-55,0-7-23,-5-7 0,-2 0-45,-7-1-493,-3 2-358,-5 2-908,-1 5-5031,-8 5 6835,-4 6 0,2 5 0,-1 2 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1:46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14 23751,'0'-7'3249,"0"1"-2901,0 6-79,0 0-202,0 38-67,-1-16-123,0 29-606,0-28-1131,-1-5-3092,1-3 4952,0-3 0,0-5 0,1-3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1:47.0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22249,'1'-2'3542,"-1"0"-2366,0 2-1031,7 40-77,-3-19-68,4 31-11,-5-31-516,-2-4-751,0-6-1770,-1-2 3048,0-3 0,0-2 0,0-1 0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1:47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17 25679,'-1'-3'2992,"0"1"-2992,1 2 0,52-6 0,-16 4 0,46-1 0,-30 9 0,0 1 0,-2 4 0,-2-4 0,-1-1 0,-3-3 0,-3-1 0,-6-1 0,-7-1-1032,-8 0-4043,-9 0 5075,-6 0 0,-4 0 0,-1 0 0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1:42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27606,'0'64'772,"0"-13"-749,0 4-23,0-18-403,0-4-561,1-4-762,0-4-2879,1-4 4605,0-4 0,-2-8 0,0-3 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1:42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22440,'0'-2'3507,"0"-1"-2711,0 3-550,37-5-89,-17 3-56,28 0 0,-26 9-56,-2 7-23,-2 4 12,-2 3-23,-4 1 0,-2 0 23,-2 0-34,-3 0 22,-2-1 57,-2 1 66,-2-2 1,-5 1-1,-4-3-77,-4-1-35,-2-4 1,2-4-12,0-2-22,3-3 0,1-1 0,2-2-101,1-1-279,0 0-192,3 0-526,0 0-1882,2-1 2980,2 1 0,0-1 0,0 1 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1:42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23314,'-4'1'3238,"1"0"-2509,3-1 447,0 0-962,50 1-214,-15 0 0,40 1 0,-28-2 0,-5 1 0,-2-1 0,-2 1 0,-5-1 0,-3 0 0,-6 1 0,-3-1-360,-7 2-693,-2-1-347,-4 1-898,-3 1-7533,-3 3 9487,-1 0 1,-1-2 0,0 0 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1:43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23829,'-2'0'2331,"0"0"-1468,2 0-706,-8 39-157,5-23-22,-5 29-371,7-34-862,1-4-2342,0-2 3597,0-1 0,0-1 0,0 0 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1:43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21297,'0'-3'3619,"0"1"-3115,0 2-133,36-2-69,-15 2-33,30-1-56,-27 1-124,-4 0-78,-4 0 34,-7 2-34,-5 1 23,-2 0 22,-2 1-56,0 3-11,-2 0 11,-3 4 0,-4 0 45,-1 1-1,0-1 237,0 0 89,3-1 22,-2 1-68,3-1-111,0 1-45,1 0-144,3 1-24,0 1 0,1 0 0,1 0 0,6-1 0,3-5-349,7-2-827,3-3-975,3-2-7680,3 0 9235,2-2 0,-12 1 1,-3-1-1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18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70 169 23157,'-2'0'3283,"1"0"-2308,1 0-784,42-14-102,-16 2-22,34-13-55,-34 9-1,-6 2-11,-8 2-79,-6-1-89,-4-1-44,-3-1-13,-7 1 23,-4 3 135,-11 5 56,-4 4 11,-6 9 45,-3 6 168,2 8 90,4 4-46,7-3 12,7 0 0,7-2-12,4 2-44,3 3-189,1 1-24,1 1 0,2-2 0,6-7-1043,19-7-22,2-10-1063,14-12-3576,-8-10 5704,0-7 0,-16 11 0,-4 4 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18.3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27796,'69'-2'-3765,"-6"2"3765,-23 12 0,-18-6 0,-2 0 0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18.8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 22653,'-2'0'2454,"1"0"-2074,-8 38 80,5-10-68,-5 34 90,7-24-22,2-3 111,1-7-112,4-6-257,4-7-44,4-7-158,1-4 0,2-3 0,2-4 0,5-8 0,3-9-707,5-11-705,2-5-1468,2-3 2880,-2 3 0,-13 15 0,-7 7 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19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58 130 25286,'41'-47'45,"-8"6"-90,-33 27-78,-4 2 44,-1 3 68,-6 4 11,1 3 78,-3 8 79,-1 6 202,-3 8 201,0 5-123,3 1-157,2 0-101,4-2-122,4-1-57,1-3-45,3-1-807,0-5-1400,2-3-7579,3-5 8535,6-3 0,-4-2 0,1-1 1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19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26799,'-6'40'156,"4"-9"-5693,8-37 5627,4-3 1510,3-4-1443,0 0 814,-2 4-870,0 2-12,-2 5-44,-1 0 3448,-1 2-3403,-3 5 33,0 3-90,-2 7-33,0 5 0,-2 1-347,0 1-617,0-2-918,-1-4-4101,-1-5 5983,1-5 0,0-3 0,1-3 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19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1 26653,'-9'74'706,"-1"-3"-627,-5-22-79,1 1-258,0-5-1232,2-5-2634,3-7 4124,0-5 0,5-14 0,2-4 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19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20121,'65'-8'-3277,"-18"2"0,-36 6 0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20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9 21331,'-2'-5'4437,"1"1"-4101,1 4-101,0 0-111,-33 44-12,22-22 44,-25 34 35,33-37-90,1-2-57,2-7-10,2-4-34,4-4 11,4-5 0,2-5-11,0-4-11,-2-3-34,-2 3 45,-2 3 0,-2 5 0,-1 2 34,-2 2 34,0 6-35,-1 15-33,0-1-135,0 11-369,2-14-504,2-2-1121,5-6-4908,3-4 7037,5-4 0,-7-1 0,-1 0 0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20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4 23157,'0'-2'2634,"0"1"-1402,0 1-1132,-22 42-32,16-27-68,-15 31 23,20-41-23,1-3 0,2-2 11,3 0-11,3-5 0,1 0 0,-1-2 11,0 1-11,-4 5 56,-2 0 101,-1 2 89,-1 6-44,0 5-57,0 7-10,-1 2-46,-2 1-21,-2 0-24,-2 0-44,1-1 0,2-3-425,1-6-438,3-6-672,0-4-381,6-6-1714,3-7-6201,8-9 9742,3-9 0,-8 11 1,-2 2-1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20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0 27583,'1'64'639,"-5"-1"-583,-9-9-56,-1-1-146,-1 11-436,5-24-259,3 3-851,5-30-1087,4-7-974,4-7-1973,4-9 4717,6-5 1009,-2-8 5323,0 1-2040,-3 2-851,-3 4-707,-1 5-650,-5 4-391,0 4-180,-2 2-22,0 6-168,0 5-90,0 9-90,-2 5-134,-2 1-190,1-2-303,0-3-392,2-4-1054,1-2-4986,1-4 6925,5-4 0,-3-3 0,3-2 0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21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67 22866,'0'-2'2532,"0"1"-1949,0 1-79,-20 44-134,14-24-169,-14 34-32,18-39-12,2-4 78,0-5 78,2-3 68,2-3-168,4-6-66,2-6-147,1-11 0,0-4-13,-1-3-222,-2 1-358,-2 1-315,0 4-706,-2 5-3842,1 8 5456,1 5 0,-3 4 0,-1 2 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21.3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24771,'6'-5'2050,"-1"0"-2050,-5 5-1502,0 0-1635,35 1 3137,-24 5 0,25-4 0,-34 4 0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21.5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26507,'64'-18'-396,"-25"8"0,-17 1 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23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31 18944,'0'-8'4202,"0"3"-3597,0 5 773,0 0-1020,0-3 13,0 2-35,-1-1-135,1 1 35,-1 1-80,1-1 46,-2 1 0,1-1 0,0 1-1,0 0-55,1 0-45,-2 0 89,2 0-179,-1 2 12,1 1-23,0 4 67,0 5-45,-1 5-10,-2 5 10,-3 3-11,-1 2-22,-2 1 11,1-1 0,-1 2 11,0 1-11,0 2 0,0 1 0,2-2 11,2-3-11,1-5 34,3-7 11,0-3 56,1-5 67,2-2-55,3-1-113,3 0 0,4-1 0,2-1 0,11 1 0,-6-3 0,9 1 0,-10-5 0,0-2 0,-2-2 0,-2-2 0,-1 1 0,0 1 0,-3-2 0,1 2 0,-2-2 0,-1 0 0,-1 0 0,-3-2 0,-1-3 0,-2-3 0,0-3 0,0-3 0,1-4 0,-1-3 0,0-2 0,0-2 0,-1 3 0,0 1 0,0 7 0,0 5 0,0 6 0,-1 0 0,0 5 0,0-3-304,0 3-1130,-1 1-1087,-1 2-7310,-5 3 9033,-3 9 1,4-6 0,0 6 0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23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32 23997,'-5'0'3284,"2"0"-2735,3 0 292,0 0-841,15-2 0,-1 2 0,17-3 0,-2 3 0,3 0 0,3-2-225,1-1-772,-4-5-561,-5 2-1691,-9 1 3249,-10 3 0,-4 2 0,-4 0 0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23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28625,'55'7'46,"-4"0"-46,-19-6 0,-1 2-281,-2-1-638,-7 0-347,-3 0-1054,-6 1-7511,-4 1 9459,-3 1 1,-4-2 0,-1 0-1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23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0 28031,'-32'64'135,"6"-9"-292,22-29-403,2-4-449,2-4-1164,5-5-5200,5-4 7373,7-5 0,-6-3 0,-1-1 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24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40 23773,'-5'-7'3227,"0"1"-2745,5 6 605,0 0-985,8-8-102,6 4 0,8-6 0,5 8 0,-2 0 0,0 1 0,-3 1 0,1 0 0,-1 0 0,1 0-225,-2 2-660,-1 0-225,-5 1-783,-4 0-2914,-4 1 4807,-4 0 0,-2-1 0,-1 0 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24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16 21532,'-6'-9'4056,"2"3"-3618,4 6 122,0 0-482,-5 11-78,4 2-89,-4 11-438,5-1-862,0 1-3138,0 0 4527,0 1 0,0-11 0,0-2 0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25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211 7 22720,'0'-3'3451,"0"0"-2991,0 3-68,0 0-101,-36 42-156,16-16-79,-29 36-56,25-28-168,2 0-404,4-4-402,4-3-1178,2-6-6790,4-5 8942,4-7 0,1-6 0,3-2 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25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26642,'18'62'67,"-3"-8"-246,-13-33-516,0-1-997,0-4-5938,-1-3 7630,2-4 0,-2-5 0,0-1 0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25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0 27370,'-8'69'728,"0"-6"-683,-3-22-45,2-3-134,1-1-538,2-4-527,1-4-1379,2-4 2578,0-4 0,1-10 0,1-3 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25.7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25364,'41'-5'-457,"1"-5"1,-33 5-1,3-2 1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25.9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28479,'-4'82'192,"-8"13"-192,-3-49 0,-3 12 0,8-24-785,2 2-1142,4-13-5278,1 0 7205,4-12 0,-1-6 0,0-3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26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214 0 26418,'-67'14'1064,"10"3"-795,34 2-78,3 4-57,2 2-56,4 3-33,5 1-11,5-1-1,2-1-21,2-3 21,3-2 1,4-4 33,4-5-11,5-4-34,2-5 12,2-3-12,0-4 12,-1-5-23,-1-5-11,-1-17 11,-9 6-11,-1-10 0,-7 10 0,0 0-67,-2 1-11,-1 1-45,-2 4-12,0 2-156,0 5-191,2 4-369,2 3-2399,1 4 1,0-1-1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26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28671,'64'-19'0,"-7"4"0,-28 15 0,-3 0-449,-3 0-1131,-4 4-998,-2 2-7253,-5 6 8364,-3 3 0,-5-6 1,-3-1-1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27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37 24311,'-7'0'3608,"1"0"-2969,6 0-526,0 0-113,15 3 0,-3-2 0,14 3 0,-6-3-46,0 0-1175,1-3-696,0-4-3875,-1-3 5792,-1-6 0,-9 7 0,-3 1 0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27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0 28671,'-21'82'0,"2"-3"0,2-22 0,1 1 0,-1-4 0,2-4 0,1-6 0,3-8-1222,3-5-863,3-9-6553,2-5 8638,3-5 0,0-7 0,0-2 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27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9 25028,'2'-5'3563,"-1"1"-3483,-1 45-80,-5-4 0,-4 41 0,-6-11 0,-4 1 0,1-3 0,0-9 0,3-9-1144,4-9-1803,5-10 2947,4-8 0,3-11 0,-1-5 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27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193 32 28244,'-61'-19'427,"7"11"-427,35 23 0,0 10 0,2 6 0,4 2 0,5-3 0,6 4 0,10-12 0,5-2 0,9-13 0,3-5 0,1-11 0,-1-5 0,-3-12 0,-5-5 0,-4-2 0,-5 1-561,-3 3-582,-3 6-1188,-1 7-7500,-1 8 9053,-5 5 0,4 3 1,-3 0-1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28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0 25263,'-3'3'3093,"1"-1"-2778,2-2-315,-10 41 0,3-18 0,-8 35 0,6-22-113,4-12-974,1 2-953,4-16-7791,0-3 9821,5-4 0,-4-2 0,4-1 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28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5 23135,'3'-2'3216,"-1"-1"-3026,-2 3-156,0 0-34,0 41-415,0-23-672,0 33-2554,-1-34 3641,-3-2 0,2-6 0,-3-3 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2:28.5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28671,'77'-1'0,"-1"1"0,-18 3 0,5 0 0,-14-1 0,2-1 0,32 1-206,-27-2 1,0 0 205,25 0 135,-10 0-1122,-13 0-3259,-15 3 4246,-16 3 0,-13-1 0,-9 0 0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6:10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0 115 26082,'93'0'791,"-1"0"1,6-4 0,0-1-1517,-1-1 1,2-2 724,-25 1 0,3-1 0,1 0-693,8 0 0,2 0 0,1 1 693,8-1 0,1 2 0,1-1 0,-20 3 0,0 0 0,1 0 0,1 1 0,0 1 0,0-1 0,0 1 0,0 1 0,-2 0 0,1 0 0,-1 1 0,-1 1 0,21 3 0,-2 0 0,-1 2 0,-7 0 0,-1 0 0,-2 2 0,-8 0 0,-2 2 0,-2-1-819,24 3 1,-5-1-2067,-13-5 0,-6 0 2885,-15-3 0,-6-1 0,5-2 0,-27 0 0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6:11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25757,'72'5'944,"1"1"1,4-2 0,7 0-2806,5-3 1,9-2 0,-2 1 1860,-14 0 0,-2 0 0,5 0 0,0 0 0,6 0 0,1 0 0,-5 0-41,7 1 1,-4 0 0,1 0 40,5 0 0,0 0 0,1 1 0,2 1 0,1 0 0,0 0 0,-23 0 0,1 0 0,0-1 0,1 1-78,1 1 1,0-1-1,1 0 1,0 1 77,2-1 0,1 1 0,-1 0 0,0-1 0,0 1 0,0-1 0,-1 0 0,0 1-318,-2-1 0,0 0 0,-1 1 0,-1-1 318,19 1 0,-2 0 0,-3 1-445,-11 0 1,-2 0-1,-4 1-1259,17 3 0,-9 2 1704,-24 1 0,-9 1 0,3 2 0,-34-1 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3:02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 22518,'0'-2'3228,"0"0"-2086,0 2-963,0 52-77,0-23-24,0 45-78,0-35 0,0 0 0,0-1-213,-2-2-190,2-4-449,-2-5-705,2-4-1872,0-7 3429,0-4 0,0-6 0,0-3 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3:03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27 26003,'-69'32'728,"16"-7"-705,28 4-23,13-6 0,5 2 0,2 5-11,4 0-1,1 1 1,1-2-11,7-6-45,6-5 55,8-10 12,6-4 23,5-8-23,1-8 56,-3-8 78,-4-7 45,-8-3 24,-9 0-35,-5 0-68,-4-1-44,-8 2-44,-4 0-24,-8 2 12,-2 3-134,-1 4-180,3 7-358,1 7-942,1 4-4504,-2 15 6118,-4 8 0,10-5 0,1 2 0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3:05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29 23168,'-5'0'3463,"1"0"-2847,4 0 247,0 0-438,-3-1-289,15-2-136,4 0 0,16-2 0,3 1 0,-2 0 0,0 1 0,0 2 0,2-1 0,0 1 0,2 0 0,-3 1 0,-4 0 0,-3 0 0,-5 1 0,0 3 0,-1 1 0,-1 2-57,0-2-1388,-3 1-965,-4 0-7304,-5 2 9714,-4 5 0,-4-6 0,0 1 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3:08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 19190,'-2'-1'5581,"1"0"-3453,1 1-1332,30 0-381,-5 3-91,34 4-100,-7 4-211,11 1-13,12 1 0,9-1-395,10-3 395,3-4 0,-46-4 0,0 0 0,0-1 0,-1 0 0,48 0 0,-7-2 0,-9-1 0,-9-3 0,-7 2 0,-6 2 0,-5 1 0,-4 1 0,-7 0-1009,3 0-635,-20 0-5382,-4 0 7026,-18 0 0,-5 0 0,0 0 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23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351 17 26205,'-64'-11'627,"6"6"-481,29 16-5739,-2 11 5739,-1 10-68,-1 7 1387,3 6-1409,4 3-45,4 4 12,8-2 847,6 2-870,5-4 0,9-2 34,8-8 3380,12-9-3414,9-13 0,5-8 12,5-18 111,-2-9 146,-1-16-1,-6-11-122,-6-3 0,-8-3-34,-8 1-56,-7-14-56,-4 21-34,-8-5-313,1 28-504,-4 7-796,3 8-3878,3 2 5525,1 4 0,1 0 0,0 0 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23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24916,'0'-7'2869,"0"2"-2175,0 5-502,0 0-192,41-3 0,-19 2 0,32-2 0,-30 3 0,-2 0 0,-2 2 0,-4-1-472,-5 2-738,-4 0-807,-3 3-3921,-2 0 5938,-5 6 0,3-6 0,-3 1 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23.5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45 28591,'36'15'80,"-5"-4"-80,-19-5 0,0-4-113,-1 0-537,0-2-3661,0-5 2451,0-4-4605,-1-8 6465,0-6 0,-5 9 0,-1 2 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23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6 23672,'0'-3'3598,"0"1"-2926,0 2-146,-6 64-323,-4-17-203,2 5 0,-1 3 0,-10 18 0,-1 1 0,1-5 0,4-6 0,3-7 0,3-7 0,4-7 0,2-8 0,2-7-203,0-6-760,1-5-124,0-3-583,0-2-1344,0-3-4169,0-1 7183,0-5 0,0 0 0,0-2 0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24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6 24591,'0'-3'2578,"0"0"-1469,0 3-716,-6 104-393,-2-43-221,1 12 1,-1 2 220,-9 3 0,0-3 0,-1-2 0,2-7 108,2-6-108,4-9-583,4-13-740,4-10-783,1-14-2600,5-6 4789,6-6 0,-4-2 0,2 0 1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24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0 27067,'-65'63'785,"11"-4"-539,41-16-44,7 1-23,4 10-112,13-16-55,6 2 55,10-20-21,4-8-46,1-6 0,0-3 0,-3-11 0,-4-6 0,-3-13 0,-5-6 0,-5-5 0,-5-3 0,-3 1-281,-4 4-727,0 6-606,-6 9-4033,-7 10 5647,-13 8 0,10 4 0,-1 2 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24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26653,'0'68'639,"0"-9"-617,0-26-22,0-4-885,0 5-650,0-13-2421,0-3 3956,3-14 0,-2-3 0,2-1 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25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20994,'7'-5'4482,"-1"1"-3843,-6 4-123,8 42-180,-7-17-134,8 35-202,-9-30-102,1-4-838,-1-7-1134,0-3-7757,0-3 9515,-1-2 1,0-4 0,0-2-1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25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28322,'69'-1'-145,"-7"0"-718,-32 1-1053,4-4-5154,7-3 7070,9-7 0,-21 5 0,-2 1 0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25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1 134 26810,'50'-66'896,"-5"13"-683,-22 45 45,-1 3-68,-2 3-44,-1 3-23,-2 5-88,-1 4-35,-2 6 0,-3 3 0,-3 2-46,-2 2-615,-4 2-796,-1 3-2588,-1 4 4045,-4 7 0,3-17 0,-3-2 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25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27067,'-2'0'1604,"0"0"-2793,2 0-2049,22 0 3238,-1 2 0,5-2 0,-11 2 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26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286 2 25387,'-80'-1'1524,"10"7"-1368,36 4 91,3 8-67,7 4-57,3 2 0,7 2-101,6 0-10,4 0 44,5 0 0,9-2 123,7-3 0,13-4-78,3-6 100,4-6-76,-4-3-125,-2-8 0,-4-6 0,-3-9 0,-4-7 0,-5-3 0,-5-1 0,-5 3 0,-3 4 0,-7 4-91,-2 11-1074,-7 3-1614,-1 13-7052,1 6 8641,6 7 1,3-7-1,5-2 1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26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28300,'5'71'371,"-1"-7"-371,-4-25 0,0 0 0,0-4 0,0-1 0,0-4-875,2-3-548,3-5-1121,6-3-7081,4-5 9625,5-3 0,-9-6 0,-1-2 0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27.1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1 27494,'-60'48'817,"11"-2"-615,41-15-90,2 0-66,3-1-46,1-3 0,3-5 0,5-5 0,10-8 0,1-4 0,8-15 0,-7-5 0,0-14 0,-3-2 0,-4 0 0,-4 1 0,-4 4 0,-3 3 0,0 5-774,0 6-795,0 7-3574,-4 2 5143,-2 11 0,1-7 0,-1 7 0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27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28479,'62'-5'45,"-10"1"-560,-38 4-382,-3 0-884,-2 0-3418,-2 0 5199,0-2 0,-4 1 0,1-2 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27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4 22608,'0'-2'4123,"0"0"-2789,0 2-920,-3 46-222,-2-14-192,-4 39 0,-1-28 0,0 0 0,4-7 0,2-3 0,3-5-763,1-6-604,0-6-1031,0-7-4975,0-4 7373,0-3 0,0-2 0,0 0 0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27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27449,'9'57'761,"-2"-5"-693,-7-22-68,0-2-12,0-4-144,0-4-528,0-3-582,3-3-1042,4-3-4527,6-3 6835,6-1 0,-9-5 0,0 0 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28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1 27225,'-67'43'549,"11"0"-437,42-13-23,5 1-89,4-5 34,3-3-12,2-4-22,1-5 23,4-3-12,5-5 0,6-3 45,3-3-34,3-9 34,-1-7-33,0-8-23,-4-4 45,-4-1-45,-3 0-45,-6 1-213,-1 2-223,-3 5-382,-2 6-1087,-6 7-7881,-7 4 9319,-6 15 1,8-8-1,2 8 1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28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28401,'-8'45'123,"0"-2"-134,2-14-471,1-2-369,1-4-6287,2 2 7138,1-10 0,1-1 0,0-11 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28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21096,'0'-2'4571,"0"1"-3999,0 1-572,0 42-763,0-24-1813,0 33 2576,0-35 0,0-7 0,0-3 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28.9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28671,'24'-9'0,"4"3"0,4 6 0,4 0 0,0 0 0,1 0 0,-3 0 0,-3 0 0,-5 0 0,-4 0 0,-4 0 0,-3 0-102,-1 0-1680,-2 0-1613,3 0 3395,-2 0 0,-4 0 0,-2 0 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29.3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1 130 28098,'9'-65'573,"2"12"-573,3 46 0,1 3 0,2 3 0,1 1 0,0 7 0,-1 4 0,-2 7 0,-2 5 0,-3 1 0,-1 2 0,-2 1 0,-1 2 0,-3 3 0,-1 0 0,-1 3-1390,-1 0-2711,-7 2 4101,-3 3 0,1-19 0,1-1 0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29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0 28671,'-4'3'-1384,"-4"5"0,6 3 0,-4-1 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32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10 22126,'0'-4'1513,"0"0"-1144,0 4 2399,0 0-2600,-3-1-78,-2 1-1,-4-1-54,-2 2-13,0 4 34,-2 2-22,1 6 33,-1 2-22,1 2-34,3-1-11,1 0 0,3 0 0,3 1-11,1 2 11,1 0-23,0 0 23,0 0-45,1-2 12,4 0-23,1-5 56,4-3 0,-3-3 0,0-3 0,-1-3 22,0 0-11,3-5 12,0-4 66,6-15-33,-4 4-56,4-8 34,-7 10-34,0-1 22,-3 2-10,-1 3 10,-2 2-22,-1-3 0,-1 5-22,0-2-46,0 4-32,0 1-46,-2 1-79,0 2-99,-2 3-348,0 1-785,0 0 1457,-2 5 0,4-3 0,-2 4 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32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26138,'13'24'649,"-3"2"-615,-10 5 11,0 17 0,0-10-34,0 8-11,0-20-79,0-4-357,0-7-450,0-4-469,0-5-1704,0 0-6772,0-3 9047,-1 0 1,1-2 0,0 0-1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32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8 21611,'0'-4'3619,"0"0"-3317,0 4 181,0 0-304,-31 27 11,19-8-44,-24 24-45,26-13-1,1 1-44,3-2-22,2-2 0,2-4-23,1-5 123,1-7 12,1-4-112,3-5 67,3-2 44,4-8-10,3-5-12,-2-9-101,0-3-10,-2 0-12,-2 0-180,0 3-189,-3 2-494,-1 3-762,-2 3 1625,-1 6 0,0 3 0,-1 4 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17174,'0'0'0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33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17174,'0'0'0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33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6 21868,'0'-3'4102,"0"1"-3374,0 2-560,-11 52-101,5-22-33,-9 45 33,8-35-67,2 1 33,1-4-33,2-4 23,-1-6-46,3-5 12,-1-8-448,1-4-415,0-3-829,0-3-2342,0 0 4045,0-1 0,0-1 0,0-1 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33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30 21062,'-4'-3'4358,"1"1"-3338,3 2-673,0 0-167,-29-11-1,16 8-123,-24-7-44,24 10-24,2 0 1,2 0-393,5 1-604,2 1-919,2 0-3373,0 2 5300,3-1 0,-3 0 0,3-2 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34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8 21980,'0'-4'3844,"0"1"-3306,0 3 123,0 0-482,-5 48 12,1-19-90,-6 42-57,3-32-32,0 2-12,1-3 0,1 0 0,1-1-101,0-2 0,3-2-224,0-4-381,0-6-538,1-4-560,0-7-2151,0-4 3955,0-3 0,0-4 0,0 0 0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34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21 21140,'0'-6'4325,"0"1"-3820,0 5-24,0 0-346,-25 0 10,14 7-77,-20 3-12,21 8-23,2 3-22,2 3-22,3 2 11,1 0-22,2-4 11,2-5 22,5-6 0,3-5 45,5-4 34,2-3 67,-1-7 78,2-5-112,-3-6-67,0-4-56,-2 0-33,-3-2-225,-3 1-526,-3 2-449,-2 2-1445,-1 8-7153,-1 5 8381,-4 4 0,3 3 0,-3 0 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35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27158,'-12'75'112,"2"-13"-247,7-46-403,2-3-695,1-5-1770,0-3 3003,0-3 0,0-1 0,0-1 0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35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26687,'11'63'-717,"-3"-11"-1289,-7-36-3372,-1-5 4315,0-2 0,0-5 0,0-2 0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35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73 24143,'-4'0'3821,"1"0"-3138,3 0-659,0 0-24,42-17 0,-15 9 0,37-13 0,-24 14 0,2 2 0,-1 1 0,-3 2 0,-5-1 0,-2 1 0,-6 0-897,-3 1-1053,-6 1-4885,-6 0 6835,-5 0 0,-3 0 0,-2 0 0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44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76 28300,'37'-21'371,"4"3"-371,0 16 0,7 0 0,4 2 0,0 0 0,3 0 0,-3 0 0,-1 0 0,-3 0 0,-2-2 0,-2-3 0,-2-1 0,-4 0 0,-6 0 0,-6 2 0,-5 2-662,-5 0-672,-5 2-1086,-5 2-4213,-3 4 6633,-3 4 0,0-2 0,0-1 0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45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214 0 27505,'-48'57'313,"5"-4"-313,21-20-156,2 0-281,1 0-292,1-3-448,4-5-906,2-4-2825,3-7 4908,4-7 0,3-3 0,1-4 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45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27056,'65'66'337,"-10"-6"-360,-38-34-448,-2-2-4923,0-4 3030,-2-4-6873,-1-4 9237,0-5 0,-5-4 0,-3-2 0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45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58 22944,'0'-7'3227,"0"1"-2745,0 6-213,0 0-269,33-6-191,-19 2-649,27-5-885,-26 3-2388,0 0 4113,-2-1 0,-5 4 0,-2 0 0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45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26474,'-17'85'448,"2"-9"-448,7-41-79,1-1-705,3-5-6163,2 1 6947,2-11 0,0-5 0,1-10 0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46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4 21432,'0'-2'3876,"0"0"-3113,0 2-383,-15 25-268,6-7-11,-12 19 22,10-13-11,1-4 45,4-4 12,3-4-68,1-3 22,2-5 78,0 1 46,6-3-68,3 0-56,8-1-22,3 0-67,3-1-23,1 0 11,2 0-11,1-4-11,0 0-44,-1-4-348,-2 3-101,-4 2-225,-4 1-436,-5 2-874,-4 0-3417,-4 0 5445,-2 5 0,-1-3 0,0 2 0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46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28087,'35'-3'584,"0"-1"-584,-8-2 0,-1 2 0,-1 0 0,-2 2 0,-3 0-629,-2 1-502,-3 0-1009,-2 1-4998,-4 0 7138,-2 0 0,-4 0 0,-1 0 0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46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 25588,'-17'65'1334,"4"-10"-1031,13-41-12,0-1-33,0-2-12,0-2-89,3 1-101,2-3-11,4-3-45,4-2 0,2-2-68,2 0-447,3-3-471,2-4-1580,0-4-7265,1-2 8288,2 2 1,-12 5 0,-1 2-1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47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67 21678,'-3'0'4684,"-1"0"-4404,4 0 33,0 0-10,4-19-90,3 9 0,5-14-123,5 17-79,1 2 11,2 3-11,-1 2-11,2 3 0,-2 2-22,-2 3-12,-2 2-66,-4 1 66,-1-1-22,-3-1 34,-2-1-1,-2 0 12,-2-1 11,0 0-11,-1 1-34,-1 1-89,-7 2 66,0-3 68,-6 2 12,1-5 10,-1 1 34,-3-1 11,-8 4-44,7-2-1,-3 2 12,10-3-23,3 1 67,0-2 45,2 1 12,1-1-34,2 1-12,1-1-10,2 1-1,0 0 79,0 7-90,3-3 0,3 5-44,3-4-23,2-1 0,0-3-12,7 0-10,-3-3-213,5 0-381,-6-3-348,0 0-1109,-1-1-4369,-2 0 6442,-2 1 0,-5 0 0,-2 0 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47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 26821,'-5'48'-784,"0"-6"-527,2-25-1535,-3 0 2846,0-1 0,1-7 0,1-3 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48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90 22249,'0'-3'4135,"0"0"-2085,0 3-1813,20-4-237,-6 3 0,18-3 0,-10 4 0,1 0 0,0 0 0,1 0 0,-1 0 0,1-1 0,0-2 0,0-3 0,-2-2-1570,-1-1-1175,-1 0-7086,-2-2 9089,-1-2 1,-9 6 0,0 0 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48.3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0 28098,'-25'82'482,"1"-6"-482,9-31-90,-1 0-716,0-5-5435,-4 8 6241,6-19 0,2-1 0,8-21 0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48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22575,'3'-5'4000,"-1"1"-3395,-2 4 246,0 0-548,32 1-135,-18 6-112,25 4 0,-26 4-56,-1 1-224,0-4-538,-2 0-426,-1-5-1131,-1-2-4057,0-3 6376,1-1 0,-4-1 0,0 0 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49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26519,'11'31'448,"-2"0"-392,-9-3-45,0 4-11,0 2 0,0 1-67,-3 1-202,0-3-358,-3-2-573,1-5-704,0-6-6209,2-3 8113,2-5 0,0-7 0,1 0 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49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26765,'53'-5'-5950,"-6"1"5950,-25 4 0,-9 0 0,-4 0 0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49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2 25891,'22'-1'124,"-3"4"-248,-15 12-44,0 1-23,-3-1 34,0-1 12,0-1 66,-1 0 79,-2-2 23,-5 3 111,-3-1 113,-4 2 56,2 0 100,-1-3 79,3 0-11,2-5 33,3 0-146,2-2-123,2 0-67,1-1-101,0 1 1,0 1-24,0 0-44,2-1 0,3 2-112,5-1-481,1 0-337,1 1-908,-1-3 1838,6-2 0,-10-1 0,3-1 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49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4 22294,'0'-2'3497,"0"1"-2165,0 1-1006,0 43-80,-1-19-44,-1 36-135,-1-32-67,1-1 0,0-5-403,1-1-371,1-5-929,0-4-2274,0-2 3977,3-5 0,-3-1 0,3-2 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50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0 25891,'-42'65'560,"10"-11"-4284,26-34 3847,4-5 1031,0-2-1064,2-3 599,1-3-599,4-2-45,2-4 22,4 0 2173,1-2-2117,1-5-56,0-2-22,3-15-11,-7 3-1,1-9-33,-8 8 11,-1-1-11,-1 2 0,-2 5 0,-2 3-392,-7 7-415,1 2-929,-2 3-4270,5 0 6006,3 2 0,1-1 0,2 2 0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50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0 28524,'2'25'147,"1"3"-147,-6 6 0,0 4 0,-1 0 0,0-2-808,2-2-268,-1-3-1164,2-4-4898,-1-3 7138,0-1 0,1-12 0,-1-2 0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50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27393,'65'-20'89,"-11"3"-470,-35 17-1109,-2 0-3463,0 0 4953,-1 1 0,-8-1 0,-2 1 0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52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181 4 21510,'-6'-2'2824,"1"0"-2567,5 2 23,0 0 157,-53 31-213,31-11-133,-39 25 21,47-18-12,4-1-77,4-2 10,2-3 281,8 1-101,6-11-23,9-1 34,7-8-11,5-5-22,2-6 55,0-5-66,-4-4-80,-5 0-32,-6 0-68,-6 3 33,-2-2-33,-4-8 0,-2 5-56,-2-5-112,-2 11 79,0 2-12,-3 3 11,-5 4-22,-5 2-68,-4 1-88,0 2-360,4-1-526,3 1-1266,6 0-6903,2 0 9323,2 1 0,0 0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52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27561,'29'6'89,"-4"1"-89,-13 0-369,0 0-461,-2-1-918,-5 4-3742,-2 2 5490,-3 2 0,0-5 0,0-2 0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52.7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56 22406,'-6'0'4045,"1"0"-3305,5 0 515,0 0-1030,4 12-225,4-6 0,8 8 0,7-12 0,2-1 0,2-1 0,-3-2 0,-3-3 0,-2-2 0,-3-1 0,-3 0-1189,-1-1-1041,-2-3-6319,-2 0 8549,0-2 0,-3 7 0,-1 1 0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52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 27930,'-9'75'741,"-1"0"-741,0-13 0,0 2 0,1-3 0,1-4 0,3-5 0,0-3 0,1-7-920,2-6-637,0-11-2265,2-11 3822,-1-7 0,1-6 0,0-1 0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53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28300,'6'87'371,"-2"-7"-371,-8-27 0,1-2-24,-3-4-1006,3-2-505,2-5-2231,1-3 3766,0-5 0,0-14 0,0-6 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53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6 22216,'-1'-3'3294,"1"0"-2823,0 3 145,0 0-426,-41 29-55,28-11-34,-30 24-45,40-19 34,1-1-12,2-2-22,3-4 34,4-1 44,5-4-78,4-5 11,1-1-55,0-4 55,-1-1 0,-1-7-33,-3-2 33,-1-9-67,-2-1 22,-4-3-11,-1 0-11,-4 2-537,0-4-248,-6 10-716,-3-1-3228,-7 10 4729,-1 4 0,7 1 0,2 0 0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53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27169,'0'38'-146,"0"-3"-347,0-17-561,0 0-1601,0-3 2655,0-2 0,0-6 0,0-3 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54.0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20714,'4'-2'4505,"-1"2"-3788,-3 0 78,0 0-683,2 29-100,-1-12-12,1 23-381,-2-22-1289,0-2-3720,-1-1 5390,-3-3 0,2-5 0,-2-2 0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4:54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23079,'0'-4'4314,"0"0"-3036,0 4-1278,0 0 0,30-14 0,-6 11 0,28-11 0,-12 14 0,1 0 0,-1 0 0,-3 0 0,-3 0 0,-4 0 0,-5-1 0,-7 1 0,-5-1-561,-6 1-1478,-3 0-5066,-2 0 7105,-2 6 0,0-5 0,0 5 0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02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28468,'24'-1'203,"2"0"-203,7 1 0,3 1 0,4 1 0,1 1 0,-1 0 0,0 0 0,-1 1 0,-6-2 0,-3 1 0,-7-2 0,-6 1 0,-3 0-1099,-5 0-952,-1-1-5927,-3 0 7978,-3-1 0,-1 0 0,-1 0 0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02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0 24143,'-4'0'2331,"1"0"-2051,3 0 213,0 0-258,-20 38-22,5-12-56,-18 32-23,11-22-33,1-4-101,3-1-22,4-5-57,4-5-447,4-4-427,4-5-1086,1-6-3194,1-2 5233,0-3 0,0-1 0,0 0 0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03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22036,'3'0'3721,"-1"0"-2287,-2 0-1176,43 46-57,-26-20-133,34 37-57,-35-35-11,-1-2-224,-1-3-393,0-7-795,-2-2-1938,0-7 3350,-1-3 0,-5-3 0,-2-1 0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03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63 24267,'0'-5'3294,"0"1"-2734,0 4-325,0 0-157,47-8-66,-24 3-12,37-6-392,-39 6-381,-4 0-572,-5 0-1367,-4 1 2712,-4-1 0,-1 2 0,-2 0 0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03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10 23023,'0'-6'2924,"0"2"-2375,0 4-112,0 0-112,-5 52-168,0-19-112,-4 41-45,4-32-190,1-4-617,3-3-1221,0-5-7104,1-7 9132,3-10 0,-2-5 0,2-7 0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03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8 23112,'0'-4'2779,"0"0"-2398,0 4 302,0 0-436,-23 34-11,12-15-57,-18 29 112,19-24 11,3-1-100,2-2 0,3-2-145,2-3-57,0-1 0,0-4 0,5-2 0,3-2 0,5-4 0,6-1 0,4-1 0,5-1 0,5-4 0,1-2 0,-1-3 0,-3 0 0,-4 2 0,-7 0 0,-4 1 0,-4 0-360,-3 2-715,-3-1-1010,-2 1-4167,-1 2 6252,-2 1 0,0 1 0,0 0 0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04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 28671,'40'-12'0,"-1"1"0,-8 7 0,-1-1 0,-2 2 0,-1 1 0,-1 0 0,-3 0 0,-1 1 0,-4 0-920,-2 1-794,-2 0-2880,-3-1 4594,-2 0 0,-4 0 0,-2 0 0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04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0 22249,'-5'0'2510,"1"0"-2118,4 0 326,0 0-348,-13 47 66,9-28 47,-10 37-159,13-41 12,1-2 12,0-2-180,0 1-45,0-2-34,0-1-55,5-1 0,1-1-34,4-2 0,3-2-101,2-1-672,6-2-415,4-4-1333,2-2-7310,2-2 8972,-2 1 0,-13 4 0,-3 1 1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05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0 26351,'-50'65'436,"11"-10"-368,37-37-35,2-1 23,5-2 11,6-4 113,6-4 33,5-3-23,0-3 23,1-2-22,-4-5-23,-3-4-56,-6-6-79,-4-5-22,-3-2-11,-2-1-168,-1 0-89,-1 4-146,-2 5-225,-3 4-380,-1 6-1189,-3 3-7634,0 4 9008,0 6 1,4-3 0,2 2 0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05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18182,'0'0'0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05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18182,'0'0'0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05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4 22395,'0'-2'2969,"0"0"-1747,0 2-1043,-3 50-67,-1-21-34,-2 40-78,2-36-33,1-3-740,0-6-885,1-5-2343,-2-6 4001,1-3 0,1-5 0,-1-2 0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05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19 26944,'-65'-7'673,"12"0"-606,41 6-56,4-1-11,5 1-145,1 1-1682,2 0-1097,0 1-6907,2 5 8904,2 2 1,-1-1 0,1-2 0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06.4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4 23381,'-1'-2'3227,"0"0"-2274,1 2-763,-12 51-55,6-19-91,-11 44-32,10-34-12,-1-1-392,2-4-505,0-5-1725,4-6 2622,0-6 0,2-9 0,0-5 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06.7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 27281,'-12'76'179,"3"-8"-246,6-36-415,1-2-549,0-4-1076,0-4-4571,0-4 6678,-1-3 0,1-7 0,0-3 0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07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56 25521,'63'-32'673,"-11"8"-494,-37 31 0,-4 5-22,0 6-45,-2 3-34,-3 3 12,-2-1 146,-3 2 55,-1 0-45,-2-2 68,-6 2-124,-5-2-100,-5-1-34,0-3-56,0-4 34,3-4-34,3-4 0,1-3 0,4-3-168,3 0-359,1-1-101,2 0-525,1 0-1033,0-7-6060,0-1 8246,9-7 0,-7 6 0,7 2 0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07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10 23482,'3'-5'3440,"-1"0"-3003,-2 5-112,0 0-224,1 46-68,-3-18-33,0 37-67,-3-29-426,0-3-1109,1-3-4157,0-4 5759,1-4 0,1-10 0,2-4 0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07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27158,'59'-13'0,"-9"3"-1043,-33 8-2296,-1 0 3339,0 0 0,-7 2 0,-2-1 0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08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 26082,'-41'80'526,"7"-9"-335,25-39-1,3-5 12,3-4 22,2-5 79,1-2 44,0-5-146,0-1-66,1-3-23,5-4-11,6-1-44,9-2-57,8 0 0,3-3 0,3-2 0,-3-4 0,-5 2 0,-6 1-57,-5 4-1007,-4 1-662,-6 1-2980,-2 0 4706,-4 0 0,0 0 0,0 0 0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08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10 24995,'-6'0'3204,"1"0"-2778,5 0-380,0 0-46,41-4 0,-15 3 0,34-3 0,-27 4 0,-1 0 0,-6 0 0,0 0 0,-5 0-494,-3 0-1164,-5 0-1726,-5 0 3384,-4 2 0,-2-1 0,-2 1 0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08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2 24412,'-5'-1'2802,"1"1"-2500,4 0-123,0 0-56,-15 45-78,8-22-11,-12 36-34,13-36-34,1-2-302,3-4-493,1-3-1042,1-4-3934,7-5 5805,7-2 0,-4-3 0,1 0 0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08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1 27258,'-60'24'157,"11"0"-90,37-3-33,4 0-23,5-2 45,1-2-11,2-3 45,2-2 44,4 0-56,2-4-10,7-2-35,2-3-22,2-1 45,0-5 12,-2-6 44,-5-5-23,-2-5-89,-4-4 23,-3 0-23,-2 1-12,-1 1 1,0 4-224,-4 4-213,-1 5-493,-7 5-1738,1 2 2679,0 5 0,5-3 0,2 3 0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08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15896,'0'0'0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08.9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15896,'0'0'0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09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12 22844,'1'-7'3999,"0"2"-3460,-1 5-136,-3 43-90,0-17-156,-3 34-123,0-27-34,1-2-90,0-1-481,2-3-247,2-4-572,1-5-1276,0-4-7165,0-4 9717,0-3 0,0-4 0,0-2 1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09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1 26575,'-58'0'56,"10"0"-202,40 0-470,3 2-874,3 3-2824,2 3 4314,0 3 0,0-6 0,0 1 0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09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23146,'3'-4'3843,"-1"0"-3350,-2 4 258,0 0-673,4 47-44,-5-21-34,3 38-381,-5-35-527,1-3-1019,1-1-3732,0-2 5659,1 1 0,0-11 0,0-2 0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10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26675,'45'-19'202,"-6"4"-157,-26 15-45,-4 0 101,-5 3-23,-2 3-67,-4 5 23,-5 2-34,-4 3 12,-5 1-1,1 1 34,1-1 268,1-1 102,3-1-46,1-3-111,3 0-191,3-2-45,2 0-22,1-1 0,2 1 0,5-1-112,4-1-672,6-3-381,7-2-1580,4-2 2745,7-5 0,-15 2 0,-2-2 0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10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19 25555,'55'-11'325,"-11"3"-157,-36 9 101,-5 5-112,-1 3-79,-2 8 45,-6 4 23,-3 4 33,-8 3 214,-4 2-1,-2 1 0,0-1-11,3-2-268,1-2-113,5-3 0,2-1 0,4-2 0,4 0 0,2-2 0,2-1 0,2-2 0,5-3 0,4-3 0,5-4 0,2-3-1245,10-2-638,-7-4-2655,6-4 4538,-12-6 0,-6 6 0,-3 0 0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10.9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6 21622,'1'-3'4460,"0"0"-3654,-1 3 292,0 0-784,0 34-202,-2-9-90,0 29-22,-2-18-235,2-2-403,2-4-371,0-4-1479,0-2-7343,0-4 8456,-2-1 1,2-9 0,-2-3 0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11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28671,'61'-24'-147,"-10"4"-1388,-41 20-1692,-1 0 3227,-2 0 0,-2 0 0,-2 0 0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28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302 10 19269,'0'-3'4314,"0"0"-2230,0 3-1759,-46-3-90,21 10-55,-38 3-57,30 12-22,3 4-34,0 0-56,7 0 11,4-1-22,5 2 0,4 1 0,5 1 0,3-1-33,1 0 33,1-4-23,6-2 23,3-7-11,8-4 11,4-6 11,4-3 12,2-5-23,0-7 33,-2-7 35,-5-9 66,2-22-112,-10 10 23,-1-12-11,-9 17-12,-4 4-11,-5 4-11,-10 3-67,1 11-190,-4 2-247,8 9-337,3 0-549,3 3-1321,3-1-4583,2 4 7294,1-1 0,0-1 0,0-1 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29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27034,'9'-10'448,"0"2"-414,6 7-23,2 1-11,1 0-11,1 0-168,0 3-203,-3 1-301,1 1-460,-5 2-885,-3 2-2689,-5 2 4717,-2 4 0,-2-7 0,0 1 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29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26843,'7'-5'34,"2"0"-269,0 5-527,-1 0-896,1-1-1951,-1-4 3609,3-3 0,-6 2 0,0 0 0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29.4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7 22754,'0'-4'3025,"0"1"-2644,0 3-67,0 0-113,-2 48-21,0-12-68,-4 45-79,-1-19-10,0 4-23,-1-1-191,2-3-302,0-9-695,3-9-1332,1-9-7311,1-12 9666,1-9 1,0-8 0,0-5 0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29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26552,'8'79'191,"-2"-5"-270,-6-17-604,-4-3-919,1-3-2119,-3-7 3721,3-9 0,1-16 0,2-8 0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30.0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17 26474,'-55'17'459,"10"2"-369,35 7-34,4-1 11,4-1 23,3-2 11,7-4 100,5-5-55,10-4-146,3-5 45,0-3-12,-2-7 57,-6-5 22,-2-8-101,-4-4-11,-4-2-11,-3-2-303,-2 1-201,-2 2-393,-1 6-1086,-8 8-6544,-3 5 8538,-12 15 0,10-8 0,0 8 0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30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4 22328,'0'-2'3362,"0"1"-2780,0 1-582,0 50-11,-2-25-202,-1 40-605,-3-38-1154,0-5-6006,1-4 7978,3-10 0,1-3 0,1-5 0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30.4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6 22193,'0'-3'3272,"0"0"-2599,0 3-505,3 56-168,-3-24-90,3 43-728,-3-41-1288,-1-5-5951,-3-4 8057,-3-5 0,2-9 0,0-4 0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30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28524,'60'-15'147,"0"4"-147,-15 11 0,4 2 0,-1 1 0,-1 2 0,-4-1 0,-1-2 0,-4-1 0,-5-1-349,-7 0-1197,-6 0-1434,-8 0 2980,-5 3 0,-5-2 0,-2 2 0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38.2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27202,'86'-5'1378,"1"1"-1287,-11 6-91,5 3-4252,-1 3 4252,-26-2 0,-1 1 0,23 0-1409,15 0 1409,-36-6 0,-8-1 0,6 0 0,-21 0 0,0 0 2269,-19 0-2269,-5 0 3392,1 0-3953,-2 0-1232,0 0-2566,0 0 4359,0 0 0,-3 0 0,-1 0 0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38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3 26832,'19'-1'393,"-3"0"-292,-11 4-45,-2 3 33,0 6-66,-2 5-1,0 4 0,-1 5-22,-2 4 12,-5 2-24,-4 3 24,-5 1-1,-3-1-11,0-2 22,1-5-11,3-5 1,3-8 279,4-7 112,3-5-89,2-3-257,1-2-57,1-7 0,1-8 0,-1-9 0,1-5 0,0-2 0,0 4 0,0 5 0,1 7 0,0 8 0,4 5-1637,2 3-2486,4 1 4123,5 8 0,-6-6 0,-1 7 0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39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28671,'30'-4'0,"-2"1"0,30 4 0,-2 2 0,8 0 0,8 0 0,1-2 0,-1-1 0,-8 0 0,-11 0 0,-11 0 0,-12 0 0,-9 0 0,-7 0-371,-3-1-1298,-1-1-1682,-3 0 3351,-1-1 0,-3 1 0,-1 1 0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39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26 24132,'0'-9'2633,"0"3"-2353,0 6 68,0 0-68,4-11-157,-1 17-67,2-3-34,-4 24-10,0 8 10,-1 5-22,0 3 11,-2-1 34,-2-3 123,-1-10 146,0-9-89,3-11-225,0-6 0,2-3 0,-1-8 0,1-6 0,0-12 0,0-6 0,3-1 0,0 2 0,3 6 0,-4 7 0,1 6 0,-3 6 0,1 4 0,-1 2-875,0 0-1344,0 3-7260,-7 6 9479,-8 9 0,5-7 0,-3 1 0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40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1 141 28591,'79'-42'80,"-3"5"-80,-20 18 0,-3 3 0,-9 4 0,-7 5 0,-6 2-539,-5 3-962,-5 2-1592,-7 0-6738,-6 10 9406,-6 8 0,-3-5 1,0 1-1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40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5 25107,'-9'-3'2353,"2"2"-2095,7 1-46,-38 45-144,20-12-68,-30 39-504,35-27-718,5-2-1758,5-7-6851,10-8 9005,10-13 1,-6-7-1,3-7 1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40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 24558,'-22'74'2050,"4"-5"-1568,13-26-123,2-2 33,3-5 45,7-6-90,7-8-301,9-8-46,9-7 0,4-4 0,4-13 0,1-3 0,-1-10 0,-2-2-158,-4 3-1108,-4-1-4804,-3 1 6070,-3-2 0,-10 11 0,-5 2 0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41.1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1 106 25241,'0'-7'3104,"0"1"-2778,42-20-326,-14 16 0,34-21 0,-27 23 0,-4 0 0,-4 3-326,-6 2-1097,-6 1-1266,-4 2-7142,-5 0 8930,-2 3 0,-3-3 0,-1 3 0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41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0 26806,'-36'82'560,"5"-7"-109,22-33-1034,1-1-282,3-6-1454,3-5-7512,1-6 9610,1-9 1,0-7 0,0-6 0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41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69 28199,'75'-28'472,"-8"3"-472,-31 18 0,-4 1 0,-8 5-337,-8 0-1120,-7 1-1512,-5 3 2969,-4 2 0,0-1 0,0 0 0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41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0 28671,'-44'89'0,"6"-10"-192,27-39-1040,0-3-875,3-6-3607,4-9 5714,1-10 0,3-7 0,0-5 0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41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24771,'3'-5'2555,"0"1"-2298,-1 50-122,-1-17-135,1 38-269,0-30-1042,0-1-5947,4-4 7258,5-2 0,-5-14 0,3-5 0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42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0 28614,'-25'92'-241,"12"-38"0,2-4-1115,4 3-2196,2 11 3552,4-31 0,1-14 0,0-8 0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42.4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27169,'-5'71'896,"3"-8"-605,0-33-33,2-5-201,6-6-57,2-8 0,9-6 0,2-5 0,3-8-3392,3-6 3392,-1-7 0,-1 1 0,-1 0-729,-2 2-1142,0 2-3620,0 2 5491,0 2 0,-10 5 0,-1 3 0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42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90 22417,'8'3'2779,"-1"-1"-2633,-7-2-57,0 0-55,34-20-12,-25 8 12,26-17-23,-39 16 56,-4 3 203,-6 3 133,-4 5 124,1 1 44,-2 2 68,3 5-102,-2 4-412,4 8-125,0 1 0,5 4 0,3 2 0,4 1 0,1-2-920,2-3-1232,6-6-7136,5-6 9288,9-6 0,-9-3 0,-1 0 0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43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24995,'-21'92'2163,"3"-13"-1839,12-46 12,1-11-56,4-10 45,0-7-77,1-5-248,0-10 0,5-6 0,3-11 0,6-4 0,1 2 0,1 2 0,-1 5 0,0 4-13,-1 4-1589,0 5-2230,-3 4 3832,2 0 0,-7 4 0,-1-1 0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43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11 22810,'0'-6'3350,"0"1"-2991,0 5 21,0 46-88,-2-15-34,-3 39-23,-4-28 11,-1-1-55,0-5-23,1-8-56,2-8-56,4-8-34,1-8-22,2-2 11,0-3 12,5-5-12,3-2 0,8-3-11,0 1 0,2 5 0,-2 1 23,0 4-23,4 0 22,-7 0 69,0 2-91,-9 1 0,-2 3 0,-1 2 0,-5 3 0,-4 0 0,-5 1-80,-1-1-1556,0-3-2251,4-3 3887,3-2 0,3-1 0,3-2 0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43.6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28671,'-6'74'0,"0"-10"-259,1-40-1478,1-1-4157,3-3 5894,0 0 0,1-10 0,0 0 0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44.1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177 0 26026,'-67'27'1210,"11"-1"-964,37-2-190,5 3-56,3 1-67,5 2-617,4-1-1131,1-1-4437,10-6 6252,6-6 0,-3-7 0,2-6 0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44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53 25543,'-11'61'1099,"8"-9"-595,20-37-33,7-3-180,4-5-89,2-3 33,-1-3-90,-3-7-21,-4-6-67,-6-8-57,-6-7 0,-4-3 0,-4 0-113,-2 3-671,-4 5-348,-3 7-1333,-4 5-7366,-1 6 9414,4 3 1,4 1 0,2 0-1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44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27225,'17'95'593,"-4"-13"-346,-12-40 111,0-9-134,-1-7-200,2-11-24,0-7 0,1-5 0,1-3 0,3-8 0,4-4 0,2-10 0,2-1 0,1-2-360,-3 6-1130,-1 3-1334,0 7-7007,0 2 9218,3 3 1,-6 1 0,-1 2 0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44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18 145 21051,'8'2'4829,"-2"0"-4358,-6-2-91,44-12-88,-27 1-135,32-10 0,-39 5-45,-6 1-101,-1 1 0,-3 1 23,-1 1-34,-4 1 0,-2 1-11,-5 3 11,-1 2 22,0 4 124,-2 2 234,-2 6 57,-1 6-245,0 7-192,2 3 0,4 0 0,4 1 0,4 8-203,4-10-883,9 4-853,6-17-2734,10-3 4673,6-5 0,-13-1 0,-2 0 0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45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10 20905,'-5'-6'4706,"1"2"-3922,4 4-156,0 0-135,-28 46-67,21-27-102,-21 36-100,27-41-67,1-3-133,3-4-24,3-3 0,3-2 0,3-3 0,-1-6 0,2-3-24,-1-6-88,-1 1-11,-2 2 56,-2 5 44,-3 3 12,-2 4-22,-1 1 33,0 0 44,0 4-32,0 3-12,-1 6 0,0 1-23,0 1-346,0-2-562,1-3-1063,1-4-3866,3-3 5860,3-3 0,-4 0 0,1 0 0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45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0 26821,'-18'55'460,"4"-8"-404,8-31-56,4-4 0,1-6-11,1-4 22,0-1 11,1-1 12,3 0 55,8-5-10,-3 3 44,10-4-112,-9 5-11,3 0 0,-5 1-594,1 0-1143,-1 1 1737,6-1 0,-8 1 0,4-1 0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45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27180,'6'61'-8303,"-1"-8"8303,-8-31 0,3-11 0,-3-1 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46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0 20300,'-4'3'2846,"-13"53"-2308,9-21 45,-10 44 178,12-35-54,3-5 9,2-8-133,1-7-291,2-8-203,3-6-44,4-6-34,7-2-3403,6-10 3202,9-9-404,8-12-470,6-8-1234,3 2-5288,-3 2 7586,-1 7 0,-22 13 0,-4 4 0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46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 25219,'-37'82'1557,"5"-9"-1119,19-36-349,3-5-89,5-10-33,2-10 10,3-7-10,8-10 10,5-9-56,11-11 23,2-11-33,-1-2-12,-4 2 78,-4 6 12,-6 9 11,-4 9 0,-4 6-33,-2 5 10,1 1 23,-1 1 0,1 6-280,0 4-841,1 4-985,0-1-3306,3-3 5412,1-5 0,-3-3 0,1-3 0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47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6 19975,'3'-3'4292,"-1"0"-3777,-2 3-179,-8 46-45,0-20 1,-8 37 10,5-35-190,2-6-112,2-6 0,4-8-44,1-5-35,2-2 46,0-1 33,0-5 0,4-1 0,1-3 0,3 1-12,-1 4-10,-1 3 22,-1 1 11,-1 0 12,0 0 10,-1 0 12,0 4-45,-1 1-168,0 6-348,-1-1-1232,-1 2-3507,0-2 5255,0-4 0,1-3 0,-1-3 0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47.3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 19414,'1'3'5144,"0"-1"-4360,-26 40-369,14-23-191,-17 31-146,21-39-78,4-5 0,2-4 56,1-2 68,6-2 21,0-1-55,5 0 67,-2 1 22,-2 1-34,-3 1 12,-1 0-22,0 0-56,0 0-46,0 2-33,-1 5-157,-1 5-549,0 3-1624,2 0-6511,3-5 8841,7-3 0,-5-5 0,1-2 0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47.6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25723,'-27'73'1468,"6"-11"-1076,23-42-101,5-7-123,4-6 45,3-4-45,1-7-45,-4-5-55,-4-6-57,-4-6-11,-2-3-11,-1 2-404,0 2-548,0 5-830,0 5-4448,0 6 6241,3 1 0,-2 3 0,2 0 0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48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 23717,'-42'70'1928,"6"-9"-1346,25-29-111,4-6-258,4-6-213,3-8 0,1-7-23,8-6 23,6-11-89,8-8-23,3-11 89,-1 0 1,-4 3 11,-6 9 11,-5 8-34,-6 6 34,-2 3 56,-2 7-34,0 5-10,0 7-12,0 4-1748,0 7-1222,2-13 2970,3-1 0,-2-12 0,1-2 0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48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 27830,'-22'92'190,"2"-7"-504,3-27-582,2-4-975,4-11-2163,5-11-5797,4-13 9378,4-10 0,-2-7 1,2-2-1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48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1 147 23572,'27'-74'3507,"-6"15"-2891,-18 49-190,-3 6-157,0 7-34,0 11-189,0 13-46,0 16 0,-4 9 0,-3 5-3392,-4 1 3368,1-3-793,2-5-494,4-10-2107,2-9 3418,2-10 0,0-11 0,0-5 0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48.7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4 22451,'0'-2'2992,"0"0"-2275,0 2-493,-23 44-33,17-22 44,-17 34-213,23-37-11,1-7-11,4-7 0,4-3 23,5-10-12,1-3 0,0-9-11,-2-1 11,-2 3 57,-3 3 55,-3 7-22,-1 3-22,-2 5 10,0 6-89,2 4-134,-2 5-729,2 2-1524,1-2-7444,5-2 9171,6-3 0,-8-5 0,3-1 0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49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72 816 28300,'-40'-90'371,"8"1"-371,32 23 0,1-7 0,6-4 0,3 3 0,7 6 0,2 6 0,0 7 0,-1 5-91,0 7-895,-1 10-616,-2 9-2096,-3 13 3698,-6 12 0,-3 1 0,-3 5 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49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25263,'-3'0'3026,"0"0"-3127,3 0-829,47 0-705,-21 0-1952,38 1 3587,-34 6 0,-13-3 0,-5 2 0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49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23885,'0'4'3115,"0"0"-2700,0-4-101,-8 46-213,3-21-101,-5 39-314,8-33-538,0-4-1187,2-3-3014,2-8 5053,4-4 0,-2-7 0,2-3 0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49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7 22294,'0'-4'3294,"0"1"-2834,0 3 123,0 0-483,-5 26-55,3-13 78,-5 18-67,5-24-56,0-3-22,2-3 22,0-1 22,5-5-10,2 0-12,5-4 56,2 2 44,-1 2 24,2 3 11,-1 1-68,2 1 11,-1 3 79,-2 2 33,-1 3 1,-2 3-79,-2-1-34,-2 1-78,-2 1-22,-2 0-628,0-1-885,-1-2-4572,0-2 6107,0-1 0,0-3 0,0-1 0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50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109 143 25095,'46'-62'1177,"-10"12"-919,-41 37-90,-5 4-23,-8 4 57,-3 2-89,-3 3 32,0 11 113,1 3 324,2 10-78,3 3-480,5 0-24,5 0 0,3-3 0,5-3 0,4-3 0,3 0 0,6-3 0,5-1 0,4-3-505,2-4-1254,3-1-5065,0-4 6824,-1-2 0,-11 0 0,-4 0 0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5:52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28671,'72'1'0,"0"-1"0,4 1 0,1 1-1449,6 1 1,2 0 1448,4 1 0,1 0 0,1-1 0,1 0-213,2 0 0,-1 1 213,-4-1 0,-1 0 0,-5 0 0,-2-1 0,-8 0 0,-3-1-664,-13 1 1,-3 1 663,26 4 0,-40-3 0,-21 2 0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9:48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28671,'67'4'0,"-8"-2"0,-26-2 0,-2 2 0,-1 1 0,-1 1 0,-1 1 0,-2-1-1513,-5-1-2096,-8 2 3609,-6 1 0,-5-2 0,-2 1 0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9:50.6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256 0 25129,'-47'13'1994,"4"1"-1635,20 3-23,0 1-78,0 2-56,2 1-79,2 1-11,3 1-23,3 2-20,2 2-69,3 2 0,3 2 0,2-2 0,2-2 0,5-5 0,2-6 0,7-6 0,2-6 0,2-2-102,0-7-33,-1-2-100,-1-7-123,-4-2 44,-3-1 135,-4 0 157,-2 3 22,-2 2 22,-3 3 124,-6 0 66,2 2 68,-4 1 23,7 2 22,1 2-268,2 0-57,0 1 0,1 1 0,5 1 0,3 2 0,7 1 0,2 1 0,0-1 0,-1-1 0,-3-1-57,-3-1-1702,-1-1-1849,-2 1 3608,1-3 0,-3 1 0,-1-1 0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9:50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23829,'0'-3'3665,"0"1"-2669,0 2-996,24 10-179,-15-8-538,20 8-302,-23-9-965,0-1-2699,-1 0 4683,0 0 0,-2 0 0,0 0 0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9:51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1 27326,'-23'51'1345,"0"-3"-1345,4-19 0,0 1 0,3 0 0,2-4 0,4-2 0,3-4 0,1-4-494,3-5-1120,0-4-1837,3-4 3451,2-2 0,-2-1 0,3 0 0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19:51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29 28423,'-32'33'248,"8"-3"-248,21-10 0,2-1 0,3-1 0,4-2 0,6-4 0,7-2 0,2-5 0,0-2 0,-2-2 0,-2-7 0,-4-3 0,-5-7 0,-4-4 0,-2-3 0,-1-2 0,-2 2 0,-3-1 0,-2 4 0,-4 4 0,-1 7-729,-2 5-2319,-2 6 3048,-4 8 0,8-4 0,1 3 0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0:01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0 23930,'-32'51'695,"6"-7"-493,25-27-79,0 0 34,1-1 89,2 0 46,2-1-68,3-2-179,2-1-34,0-4-11,2-1 0,0-4 34,2-2-34,0-1 11,0-1 0,0-5 23,1-5 89,-1-5-34,0-4 12,-2-1 90,-1-2 21,-5 1 12,-1 1-21,-3 3-58,-1 2-44,-4 3-67,-1 3-34,-4 2-12,0 3-817,-3 2-180,3 2-750,0 0-4022,3 4 5781,2 2 0,2-2 0,2 1 0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0:02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22339,'2'-2'3463,"0"0"-2612,-2 2-739,28-2-56,-18 1-22,22-1-34,-26 2-56,-1 0-359,-1 0-526,-2 0-796,-1 2-2521,0 1 4258,-1 3 0,0-2 0,0-1 0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0:02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31 24580,'-3'1'3362,"1"0"-2633,2-1-729,17 2 0,-8-1 0,13 1 0,-12-2 0,-2 0 0,0 0 0,-1 0 0,-3 0-405,0 0-703,-2 0-585,2-3-2497,0-4 4190,2-5 0,-2 4 0,-1 0 0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0:02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27561,'-6'60'739,"0"-6"-705,1-24-34,0-1 0,0 0-45,0-3-134,0-2-180,0-4-336,1-5-380,2-3-673,1-6-2644,0-3 4392,1-2 0,0-1 0,0 0 0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0:02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0 27930,'5'21'741,"0"2"-741,-7 3 0,-2 4 0,-2 1 0,-2 1-181,-1-1-446,1-2-572,0-5-1198,3-5-3475,2-9 5872,4-4 0,-1-4 0,2-2 0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0:03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9 23325,'-3'-3'2981,"0"1"-2589,3 2 101,0 0-291,-26 22-79,15-6-22,-19 19 11,24-11-34,3-2-22,2-1 11,1-3 1,2-4 66,4-3 34,3-3-101,3-3 0,1-3 23,2-1 11,-1-8-55,1-3-46,-2-8 0,-1-4 0,-2-2 0,-4 1 0,-3-1 0,-1 3-125,-2 1-311,-3 5-236,-4 4-449,-4 6-1658,-4 2 2779,1 5 0,4-1 0,3 1 0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0:03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3 25275,'-1'-1'2857,"1"0"-2318,0 1-539,-1 14 0,0-3 0,0 12-13,-2-9-647,0 0-539,0-2-1289,0-3-7343,1-1 9625,2-4 0,0-1 0,0-3 0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0:03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27830,'6'55'492,"-2"-9"-492,-4-25-280,0-6-492,0-1-573,0-5-1893,-1-3 3238,-1-1 0,0-4 0,0 0 0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0:04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56 25420,'-3'-2'3238,"1"1"-3225,2 1-13,39-6 0,-13 2 0,32-5 0,-23 5 0,-4 3 0,-5 0 0,-2 0 0,-5-1 0,-2-2 0,-3 0-1144,-5-1-2991,-4-1 4135,-3 3 0,-2 1 0,0 1 0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0:16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3 26093,'-4'0'2578,"1"0"-2578,3 0 0,0 0 0,29 0 0,-7 0 0,26-1 0,-16 1 0,-3 0 0,-3 0 0,-4 0 0,-3 0 0,-2 0-371,-1 0-5029,-3-1 5400,-4 1 0,-5 0 0,-3 0 0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0:23.9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7 20770,'0'-3'3945,"1"0"-3553,-1 3 213,0 0-448,-19 3 22,8 2 0,-15 5 57,13 2-68,1 1-79,0 2-22,1 1-33,2 2 0,0 1-34,2 1-23,2 0 12,3-3-11,2 0-1,0-3 1,5-2-12,2-2-11,4-3 1,1-4 32,1-1 12,-1-2 12,0-3-1,-1-2 11,0-4-22,-1-3 0,-1-3 34,0-4-34,0-1 11,-2-3 11,1-5 68,-4 9-23,-1 0-11,-4 12-11,-3 3-45,-1 1 0,-4 2-67,2 0-1176,1 1-584,2 0-4426,2 0 6253,2 3 0,0-2 0,0 2 0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0:24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 23852,'-3'-2'2263,"0"1"-1803,3 1 268,0 0-448,10 0-67,-3 0-45,9 0-101,-6 1-67,-1-1-33,-2 0-438,1 0-358,-3 0-818,2 0-2499,-3 0 4146,0 1 0,-2 0 0,-1 0 0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0:24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27583,'8'15'493,"0"-4"-471,2-8-22,-1-3-134,0 1-381,-3-1-281,1-1-941,0-5-4593,-1-2 6330,2-4 0,-3 5 0,-2 0 0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0:24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 27897,'0'48'739,"-4"12"-717,0-24-22,-4 12-44,0-14-236,0-1-191,-2-2-437,1 0-649,-1-5-1894,1-1 3451,0-7 0,5-8 0,1-4 0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0:25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5 23661,'0'-2'2701,"1"0"-1670,-1 2-830,0 36-66,0-12-68,1 30-33,-3-23-34,-1 0 0,-2-1-101,-1-4-505,2-5-603,2-6-809,1-4-4245,1-4 6263,0-1 0,0-3 0,0-1 0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0:26.0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27 18955,'0'-5'5401,"0"2"-4886,0 3 202,0 0-514,-17-3 121,9 7-44,-14 0-33,12 8-102,1 0-66,2 1-12,2 2-33,2 0-12,1 0 23,2 1 44,0-2 2,0-2-58,3-3-33,1-4 23,4-3 77,2-1 12,0-3 23,-1-5-68,0-4-45,-3-6-10,-2-3-12,-3-2-112,-1 1-135,0 0-638,-2 0-1,-1 10-1041,-3 0-6431,1 10 8358,-1 6 0,2-4 0,1 3 0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0:26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27370,'-6'29'236,"1"-2"-259,4-12-380,-1-1-370,2-2-841,-1-1-3002,1-3 4616,-1-1 0,1-4 0,0 0 0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0:26.5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26888,'0'46'-190,"0"-7"-348,-1-21-1042,0-4-2644,1-4 4224,-1-4 0,0-3 0,1-1 0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0:26.8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28671,'30'11'0,"-2"-2"0,-5-9 0,-1 0 0,-1 0 0,0 0 0,-3 0 0,-1 0 0,-2 0 0,-1 0 0,-2 0 0,-2-2 0,-3-2 0,-2-3-1189,-2-4-694,-1 1-5164,-2 1 7047,1 4 0,-1 2 0,0 3 0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0:28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28671,'61'-6'0,"0"1"0,-12 7 0,1 3 0,-2 3 0,-2 2 0,-1 2 0,-2-3 0,-2-1 0,-3-4 0,-6-1 0,-8-3 0,-9 0-1289,-6-4-1770,-5 1 3059,-2-3 0,-2 3 0,0 2 0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0:32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12 306 21734,'-4'2'3373,"2"0"-2801,2-2 301,0 0-626,-6-4-46,10-6-66,-1-7-23,10-5 0,0-3 0,-1-2-22,0 1-1,-2-2 46,0 2-12,-1 1-22,-1 3-23,-1 2 45,1 4 1,-2 3 32,0 2 25,0 3-181,-2 2 0,0 4 0,-3 1 0,1 1 0,0 4 0,0 6 0,2 10 0,-1 6 0,0 5 0,-1 2 0,-1 2 0,-1 0 0,0-4 0,0-3 0,0-6 0,0-5-920,0-4-648,0-6-1447,0-3 3015,0-4 0,0 0 0,0 0 0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0:32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 27919,'49'-26'-336,"-7"5"-605,-23 21-1659,-1 0 2600,1 1 0,-9-1 0,-1 1 0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0:44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25062,'-5'0'3496,"1"0"-3383,4 0-113,0 0 0,35 5 0,-10-2 0,31 3 0,-18-4 0,-2 0 0,-1-2 0,-4 0-909,-3 0-3472,-5 2 4381,-6 2 0,-8-1 0,-5 0 0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1:21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 25555,'-2'35'504,"-1"-1"-492,-3-11-12,0 1-124,-2 1-268,1 0-90,2 0-481,2-2-1626,1-3-7242,2-5 9524,1-4 0,0-6 0,0-2 0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1:30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27000,'2'40'-145,"-1"-5"-774,-1-16-1714,0-1 2633,0-2 0,0-7 0,0-2 0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1:30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28166,'42'-2'505,"1"0"-505,-5 2 0,3 0 0,1 0 0,-2 2-4252,-3 0 4252,-4 2 860,-3-2-962,-2 0-1041,-3-2 68,-3 0-696,-5 0-2453,-8 0 5072,-4 0 0,-4 0 0,-1 0 0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1:31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 26261,'-26'48'1098,"0"-4"-1075,7-16-23,1-2-415,3-4-661,4-4-907,5-8-3127,3-4 5110,2-5 0,1-2 0,0 0 0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1:31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26642,'9'41'1042,"-1"-4"-919,-6-14-123,0-1-190,1 0-539,0-2-1008,3-3-3618,2-3 5355,2-5 0,-4-4 0,0-3 0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1:31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 27158,'-23'52'806,"3"-4"-806,12-17-202,1-1-773,2-3-1456,2-3-7400,1-3 9042,1-4 0,1-8 0,0-4 0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1:31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69 23000,'1'-4'2757,"1"1"-2600,-2 3-157,19-5-202,-6 1-907,16-6-1984,-10 1-6738,0-1 9389,0-2 1,-8 6-1,-3 1 1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1:31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5 23639,'0'-3'3462,"0"1"-2767,0 2-247,-16 28-123,5-7-223,-12 24-102,11-12 0,1-1-528,3-1-951,1-2-1860,0-2 3339,-1-1 0,3-11 0,0-3 0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1:32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 26418,'53'-15'582,"-4"3"-470,-17 8 79,-3 2-79,-6 1 45,-5 2 179,-7 4 56,-5 5-123,-5 7-167,-8 5-102,-3 3 0,-7 1 0,-1 1-427,1-2-491,1-1-561,3-3-1692,4-2 3171,3-3 0,4-8 0,1-2 0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1:32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0 23863,'-34'1'1961,"3"1"-1513,13 1-67,0 3-67,1 2 33,0 1-78,3 3-67,1 5-12,3 5 1,3 4-57,3 3 23,4 0 11,7-1-122,7-5-46,10-6 0,5-7 0,3-5 0,0-9 0,-2-4 0,-6-5 0,-2-15 0,-9 4 0,-2-9 0,-9 8 0,-3-1 0,-4 2 0,-5 4 0,-4 5 0,-2 5 0,1 5-505,1 4-5669,3 13 6174,6-3 0,1 5 0,4-7 0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1:33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 28671,'-15'43'0,"-1"3"0,2-1 0,-1-1 0,4-3 0,2-7 0,3-4 0,3-7-808,2-5-2284,0-3 3092,1-4 0,0-4 0,0-3 0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1:34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0 25757,'-39'7'840,"3"4"-549,15 8 12,1 4 11,2 2 33,3 1-123,3 0-34,5-1 1,2-1 23,3 0-214,4-1 0,5-1 0,4-2 0,5-3 0,1-5 0,0-5 0,-2-4-125,-2-2-681,-1-1-494,-3-3-1176,-1 0-7355,-2-1 9577,-3 2 0,-1 2 0,-2 0 0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1:34.7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84 26821,'32'-19'101,"-4"0"-101,-22 12-11,0-2-23,-4 2-67,-2 0-123,-2 1-33,-3 1 156,-3 2 0,-4 2 79,-2 2 22,-1 3 100,0 3 169,0 6 190,1 2-21,0 4-13,3 2 35,2 2-124,3 0-223,3-2-113,2-1 0,5-2 0,3-3 0,4-4 0,4-4-472,0-4-637,1-1-639,0-2-4527,-1 0 6275,-1 0 0,-6 0 0,-2 0 0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1:35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3 21230,'0'-2'2869,"0"1"-2489,-19 6-55,7 3-34,-15 4 12,12 3 78,0 0 67,2 2 34,2 1-90,3 0-179,3 0-179,3-2-34,2-5-11,4-3 0,2-4-34,6-3 45,1-4-23,2-2 12,-1-5 11,0-1 0,-2 1 0,-2 3-11,-3 2 11,-3 3 78,-2 4 113,-5 8 22,-5 6 11,-6 9-168,-6 2-3448,-1 1 3280,2-2-1457,6 2-784,6-10-7478,13 0 9235,8-13 0,-3-3 1,1-2-1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1:37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0 26967,'-4'36'134,"-3"0"-134,-6 0 0,-1 1-11,1-1-23,1-3 12,2-3 11,1-5 11,2-7-34,2-6-11,2-5-11,2-5 23,0-1 33,8-9 0,2-2 44,8-9 68,0 2 147,-1 1-35,-2 6-45,-2 3 34,-2 5-79,0 2-33,-2 4-34,2 2 23,-2 5 10,1 3-44,-2 0-56,0-1 12,-2-1-24,-2-1-178,-1-2-538,-1-2-818,-1 0-4763,0-2 6309,0-1 0,0-1 0,1-2 0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1:37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2 23594,'1'-1'4751,"0"0"-4425,0 29-326,0-10 0,0 22 0,-1-18 0,-2-3-1166,1-2-1490,-3-1 2656,1-1 0,1-7 0,1-2 0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1:39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254 1 25028,'-38'2'1883,"2"3"-1457,12 4-79,-2 6-22,-1 4 0,1 3 12,2 2-337,5 1 0,3-1 0,7-2 0,3 0 0,3-4 0,3 0 0,5-2 0,3-1 0,6-2 0,3-1 0,3-4 0,4-5 0,1-2 0,3-6-3598,13-7-6233,-10 1 9123,10-3 1,-26 10-1,-4 1 1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1:39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26597,'-11'45'773,"1"0"-515,4-11 44,2 0-4251,2-4 4352,3-7 492,2-6-895,4-8 0,5-4 0,2-12 0,4-5 0,2-9 3392,0-3-3392,-2-1 0,-2 3 0,-2 4 0,-4 5 0,-2 5-707,-2 3-1904,-1 3-7220,0 5 9165,-2 7 1,-1-4-1,-1 2 1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1:39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231 11 23460,'-41'-7'2128,"2"4"-1601,12 8-157,1 5-68,4 4 12,2 2 11,4 3-45,3 1 0,2 1 45,3 1 11,3-1-312,3-1-24,1-2 0,6-1 0,2-1 0,7-2 0,3-1 0,3-4 0,3-4 0,3-3 0,2-6 0,1-2-1872,-3-2-2487,-6 3 4359,-6 2 0,-8 3 0,-4 0 0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1:40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8 354 22653,'-2'2'4235,"1"-1"-3293,1-1-562,-4 1 1,5-9-301,2-5-80,10-13 0,6-5 0,12-21 0,-8 13 0,6-11 0,-11 22 0,-1 4 0,-1 4 0,0 4 0,0 3 0,-1 2 0,-1 2 0,-1 3 0,-2 0 0,-2 3 0,-3 1 0,-2 1 0,-2 1 0,-1 0 0,-1 1 0,0 1 0,-4 2 0,-2 3 0,-5 0 0,-2 0 0,-3-1 0,-3-1 0,-3 1 0,-3-1 0,-1-1 0,3-1 0,4-1 0,4-2 0,5 0 0,5 0 0,3 0 0,2 0 0,6 0 0,2 2 0,8 0 0,2 2 0,4 1 0,4 1 0,3 1 0,1 0 0,-1 1 0,-3-1 0,-3 0 0,-4-3 0,3-1 0,-9-2 0,0-4 0,-9-3 0,-2-4 0,-3-3 0,-5-1 0,-2 1 0,-5-1 0,-2 2 0,0 1 0,-2 1 0,7 4 0,1 0 0,8 4-1278,0 1-1983,5 0 3261,1 1 0,0 0 0,-1 0 0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1:43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242 73 25107,'-38'0'1490,"3"3"-1221,15 3 23,-1 6 44,-1 5-56,0 3-12,1 4 1,0 4-34,3 0-110,5 2-125,6-1 0,4 1 0,7-1 0,4-1 0,6 0 0,5-1 0,4-2 0,4-4 0,4-7-3392,2-6 3392,3-4 0,0-9 0,-3-3 0,-3-8 0,7-16 0,-12 3 0,4-13 0,-14 9 0,-5-3 3392,-4-2-3392,-6-17 0,-6 13 0,-7-10 0,-5 20 0,-4 7 0,-1 4 0,-2 9 0,2 6-1054,-7 15-907,9 7-3843,-3 12 5804,10 4 0,7-14 0,1-1 0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1:44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10742,'0'0'0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1:44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68 113 28199,'-30'65'280,"6"-9"-246,18-29-5683,2-6 5660,2-9 1398,1-5-1409,0-4 882,1-5-882,0-7-34,0-8-78,1-9 3426,1-4-3326,2-2 12,0 2-11,-1 5 22,0 5-11,-1 5 0,0 7-11,-1 4 0,1 3 11,0 0 11,2 1 12,3 1-12,5-1 0,17-10 0,-4-2 23,9-10 44,-14 5 79,-8 5-122,-5 4-35,-4 6 0,-1 1 0,-2 1 0,0 3 0,1 10 0,-1 2 0,-3 11 0,-1-2 0,-4 4 0,0 2 0,-1 2 0,1 9-1278,4-13-672,1 0-1333,8-20-6548,2-5 9143,7-5 0,-6 1 0,-1-1 0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1:45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0 26171,'-22'38'987,"3"-2"-696,10-10 90,3 1 44,3-4-9,2-4-416,2-3 0,5-5 0,3-2 0,5-5 0,2-2 0,-1-4 0,2-5 0,-1-6 0,-1-7 0,-1-2-225,-1 0-1434,-1 1-1187,0 2 2846,-2 5 0,-5 6 0,0 3 0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1:45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28614,'37'-2'57,"-3"0"-57,-16 1 0,-1-1 0,-3 0-505,-3 0-481,-3 0-595,-2 0-1791,-2 0 3372,-2 1 0,-1 1 0,0-1 0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1:45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0 26698,'-35'37'1244,"6"-3"-1088,19-12-4548,0 18 4392,8-23 0,-2 11 0,7-27 0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1:45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1 144 27314,'4'-15'773,"6"-11"-560,2 4 11,3-6-77,-6 13-147,-1 2 0,0 3 0,0 3 0,0 3 0,0 2 0,0 1 0,-2 2 0,2 4 0,-2 4 0,1 3 0,-1 2 0,1-1-46,-1 2-1108,-1-2-538,-2 0-2039,-2 0 3731,-1-2 0,0-4 0,0-3 0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1:46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28345,'42'1'-795,"-9"-4"-438,-9-2-1356,-9-3 2589,0 0 0,-7 4 0,-3 1 0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1:58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287 1 27191,'1'13'1266,"-1"3"-1052,0 4-214,-1 4 0,-2 6 0,-2 5 0,-2 7 0,-1 6 0,-1 3 0,2 2 0,0-1 0,1 1 0,-1 2 0,0 2 0,-3 2 0,-1 3 0,0 2 0,-1 3 0,0 1 0,1 1 0,-1-2 0,2-2 0,-1-4 0,1-2 0,1-2 0,1-2-3392,1-3 3392,1-3 0,2-3 0,-3 11 0,1-16 0,-2 7 0,1-17 0,1-2 0,0-1 0,0 0 3392,1-3-3392,-1 9 0,2-11 0,-1 6 0,2-12 0,0-2 0,1-2 0,1-1 0,-1 2 0,2-4 0,0 2 0,0-5 0,0 2 0,0-2 0,0 1 0,0-1 0,0 3 0,0-4 0,0 1 0,0-5 0,0-1 0,1-1 0,1-3-1738,3-4-5052,3-3 6790,1-3 0,-4 6 0,-1 1 0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2:01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224 0 25342,'-44'5'1020,"3"4"-774,18 7-22,-1 6-45,1 6 24,3 3-69,2 4 12,4 2 89,5 1 34,4 1-34,3 0-3448,3-3 3280,5-4 34,4-6-10,6-8-91,4-9 0,4-8 0,2-10 0,0-8 3392,-4-8-3392,-2-16 0,-10 8 0,-2-9 0,-9 12 0,-2 0 0,-3 2 0,-3 3 0,0 5-1525,2 6-873,3 7 2398,1 5 0,3 3 0,0 1 0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2:01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28671,'33'1'0,"-3"0"0,-14-1 0,-3 0 0,-1 0 0,-4 0 0,-2 0 0,-2-1-965,0 0-1646,0-1 2611,0-1 0,-2 1 0,-1 0 0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2:01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28671,'-8'55'0,"0"1"0,-2-4 0,0 4 0,0 1 0,1-3 0,1-3 0,2-8 0,3-6 0,1-9 0,2-8-125,0-8-1634,1-5-1647,3-5-6425,2-7 8823,4-5 1,-5 3 0,0-3 0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2:01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 28671,'4'64'0,"-3"0"0,-7-10 0,-3 5 0,-3 0 0,0-2 0,0-4 0,2-7 0,3-10 0,3-8-1077,3-10-2284,4-7 3361,3-6 0,-2-2 0,1-3 0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2:02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 0 25667,'-42'17'1389,"2"1"-1097,16 4 100,-1 3 11,2 3-67,4 1-179,5-1-122,7-1-35,3-3 0,6-1 0,7-3 0,5-3 0,8-6 0,4-4 0,0-4 0,0-6 0,-3-4 0,-1-6 0,-4-7 0,-1-4 0,-3-4 0,-3-4 0,-4-2 0,-3 1 0,-2 2 0,-5 7-2096,-9 8-4448,-2 19 6544,-8 13 0,11-1 0,2 0 0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2:02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0 28671,'0'25'0,"-3"1"0,-5 2 0,-2 1 0,0-2 0,1-3 0,3-6-449,3-4-1814,1-7-6119,6-3 8382,5-7 0,-3 2 0,1-3 0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2:02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8 24087,'1'-4'3978,"0"0"-3396,-1 4-558,-1 30-4276,0-11 4252,-1 26 860,-1-20-860,0 0 0,0-5 0,0-2-1144,0-3-1086,-2-3-3476,-1 0 5706,-4-2 0,5-4 0,-1-2 0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2:03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28671,'64'-6'0,"1"1"0,-11 5 0,5-1 0,3 1 0,3-1 0,2 5 0,0 3 0,1 5 0,-1 4 0,-3 0 0,-4 1 0,-7-2 0,-11-3 0,-13-3-46,-12-2-3708,-10 1 3754,-11 1 0,2-5 0,-4 2 0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2:04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0 215 27101,'32'-52'146,"-2"3"-34,-6 16 157,-3 4 179,-4 6-134,-5 7-57,-4 8-233,-5 4-24,-1 6 0,-2 9 0,-7 10 0,-5 12 0,-7 7 0,-3 4 0,1 2 0,2-3 0,6-3 0,6-5-1110,4-5-3596,8-5 4706,4-5 0,-2-9 0,1-4 0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2:05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16 24748,'0'-3'2398,"0"-1"-2162,23-2 10,-6 5-56,20 0-89,-12 9-45,-3 6 67,-7 2-33,-7 2 0,-5 1-23,-11 1-56,-6 0-11,-9 2-45,-4-1-44,-1 0 44,1-2 45,6-3 101,5-5 292,7-4-393,4-4 0,4-1 0,5-1 0,4 1 0,8 0 0,5 0 0,3 1 0,4-1 0,2 2 0,1 2 0,0 4-3374,-2 4 3374,-7 4 0,-9-7 0,-7 0 0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3:24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28671,'2'2'0,"2"1"0,4 0 0,5-1 0,3-1 0,6-1 0,4 0 0,3-3 0,4 0 0,1-2 0,-1 0 0,0 2 0,-3 1 0,-2 1 0,-2 1 0,-2 0 0,-2 3 0,-2-1 0,-3 1 0,-3 0-405,-4-1-2115,-6 1-5481,-1-1 8001,-3 1 0,0-1 0,-1 0 0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0:55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6 19146,'0'-3'4493,"0"1"-3283,0 2-997,-29 11-12,18-3-111,-23 10 0,25-8-57,1 1 68,1 0-33,1 1-23,-1 0 67,0 1-67,1 0-23,0-2-22,2 0 0,1-1 11,2 1-11,0-2 0,1-1-11,0-1-11,0-3 22,0 1-34,4-3 34,2-1 0,5 1 0,2-2-11,2-1-12,0-3 12,0-1 11,0-4-11,-2-2 22,0-1 0,1-7-11,-6 3 79,0-4-23,-6 5-11,-2 1-23,0 1-11,0 1 45,0 2-45,-4 2-11,-1 3-78,-4 3-34,1 2-56,1 0-90,1 0-213,1 0-2509,2 3 2980,2 5 0,1-3 0,0 3 0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0:56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6 19773,'1'-2'4818,"0"0"-3383,-1 2-1144,0-1 23,0 5-113,0 3-33,0 9-45,-2 1-88,-1 5-2,-2 1-33,1 1 11,1 1 12,0-1-23,1-2 0,1-3-102,0-3-122,0-2-358,0-4-427,1-3-795,-1-2-3170,0-2 4974,0 0 0,0-2 0,1 0 0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0:56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 24916,'-26'9'627,"4"1"-447,13 0-45,1 1-1,1 1-33,1 0-79,3 1 1,1 2-1,1 0 34,1 0 23,0-1-35,0-3-10,0-1-34,2-4 0,1-3 0,2-1 0,1-2 11,1-1 0,-1-4 1,1-3-12,-1-7 0,0-2 0,-2-2-23,0 1-190,-1-2-33,0 6-124,-1 1-235,-1 8-729,0 2-3192,0 2 4526,2 0 0,-2 1 0,0 0 0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0:57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21398,'-4'0'3966,"1"0"-3215,3 0 213,0 0-650,2 3-124,1 0-55,1 2-135,2-1 22,-1-2-112,4 0-134,-3-1-157,2 0-280,-3-1-437,0 0-706,-1 0-3126,0 1 4930,-1 0 0,-1 1 0,0-1 0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0:57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4 20513,'0'-2'3787,"0"1"-2723,0 1-817,-3 38-79,-1-16-33,-2 31-46,-2-16-100,2-9-45,-1 5-224,2-12-202,1-3-493,0-2-1994,1-3-6862,1-4 9142,1-4 1,1-2 0,0-2 0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0:57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6 19583,'0'-3'4538,"1"1"-3183,-1 2-1007,0 10-90,-2 0-101,-2 12-34,-2-1-90,0 1-21,1 0-158,0 6-336,1-7-526,1 4-1009,1-11-6410,0-1 8427,0-1 0,1-6 0,0-1 0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0:58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28 24670,'-41'51'627,"6"-1"-582,31-33 33,0 4 57,4-10 22,1 0 0,3-3-11,3-1-68,3-3-33,1-2-12,2-1 91,-1-4 21,2-3-44,-1-6-67,-1-6-34,-1-5 0,-2-3-45,-2-1-134,-3 0-281,-2 3-1456,-1 1-1479,-1 12 3395,-4 1 0,3 10 0,-3 0 0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0:58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2 21980,'-3'-1'3194,"1"1"-2869,2 0-325,-11 31-112,9-17-404,-8 24-660,10-26-3014,0-2 4190,0-4 0,0-2 0,0-3 0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0:58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25623,'-3'51'515,"1"-5"-526,-1-25-381,2-2-673,-1-4-1826,1-3 2891,-2-3 0,2-4 0,0-2 0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3:36.9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1 27112,'-34'23'572,"3"-1"-438,17-8-44,0 1-23,1 1 0,1 1-33,0 1 0,3 0-1,2 1-22,2 2 23,2 1-34,1 1-11,2 0 0,2-3-23,2-4-100,4-5-34,3-4 44,1-4-32,2-2 66,-1-2 0,-1-2 46,-3-2 21,-2-2-66,-1-2-2,-3-1-3345,0 0 3436,-2-3 11,0 1 22,-4-4 24,0 6 21,-3-3 79,2 8 34,0 1 3671,0 0-3627,2 3 79,1-1-268,0 2-46,1-1 0,0 0 0,0 0 0,1 0 0,3 1 0,10-2 0,-1 0 0,7-2 0,-6 2 0,-2 0 0,-3 0 0,-5 2-1166,-2-1 273,-2 1 0,0 0 1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3:46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3 28671,'-12'2'0,"9"0"0,25-3 0,9 0 0,10-1 0,7 0 0,5 1 0,1 1 0,-3 3 0,-6 2 0,-7 3 0,-6 2 0,-9-1 0,-7-2 0,-7-2 0,-5-3 0,-9-1-405,-7 0-5489,-9-1 5894,-8 3 0,12-2 0,2 1 0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4:04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0 25107,'-55'23'1031,"7"0"-796,33-3 23,1 3-34,2 4-12,2 4 35,1 5-45,4 3-79,2 5-11,2 0 0,7-2 23,4-3-57,9-4-78,4-7 22,6-8-22,1-7 23,3-7-12,1-5-11,-2-10 34,0-5 33,-5-10 67,-2-3-22,-5-1-56,-6-1 0,-3-2-22,-6 0-12,-3-3 2,-14-13-24,-1 11 0,-13-8 0,3 18 0,-2 6 0,1 5 0,0 6 0,-1 5-393,-5 2-179,10 2-257,1 0-661,14 0-1435,3 3-6906,2 4 8356,2 5 0,-2-5 0,2 0 0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4:05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10 23919,'0'-5'3003,"1"1"-2263,-1 4-169,0 0-190,0 41-324,0-10-57,0 39 0,-2-19 0,-2 5 0,-4 4 0,-2 1 0,-1 2 0,0 0 0,0-2 0,0-4-3392,1-7 3392,-1-8-752,2-9-1388,-2-7-5749,1-3 7889,-3 0 0,6-11 0,1 0 0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4:06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51 28671,'73'-9'0,"-8"0"0,-27 0 0,-1 0 0,-2 2 0,-5 3 0,-6 2 0,-4 1 0,-7 1 0,-2 0 0,-3 0 0,-3 0 0,0 1 0,-4 2 0,1 3 0,-2 5 0,1 2 0,-1 3 0,0 3 0,0 1 0,0 2 0,0 0 0,0 1 0,-1 1 0,-1-1 0,-2-1 0,-1-2 0,0-3 0,2-3 0,-1-1 0,0-2-2880,-1 7-2253,1-6 5133,-3 4 0,6-10 0,-2-1 0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4:07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17 24008,'-1'-4'3306,"0"2"-2477,1 2-301,0 0-528,44-4 0,-9 2 0,40-2 0,-15 3 0,5 1 0,6 0 0,2 0-3392,2 2 3392,2 1 0,-2 2 0,-4-2 0,-6-1 0,-13-2 0,-12 0 0,-16 0 0,-12 0 1542,-13 3-1542,-15 7 0,7-5 0,-5 4 0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4:07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24972,'-6'1'3541,"2"1"-3383,4-2-158,0 0 0,30 6 0,-5-5 0,28 5 0,-10-6 0,3 0 0,2 0 0,0-2 0,-1 0 0,-5-2 0,-7 2 0,-9 2 0,-7 0 0,-8 0-136,-3 0-1679,-3 0-1289,-1 1 3104,-2 2 0,0-1 0,-2 1 0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4:08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0 28222,'-33'70'449,"-2"5"-449,21-39 0,-4 7-46,8-17-313,2-3-436,2-7-516,1-5-941,3-4-5098,1-5 7350,1-1 0,0-1 0,0 0 0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4:08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23336,'4'-2'3754,"-1"0"-2914,-3 2-224,0 0-491,18 36-125,-12-14 0,13 32 0,-16-22 0,-1 1 0,0-1 0,-2-2 0,2-2 0,-2-5 0,2-4-494,1-6-672,2-5-290,3-4-774,3-3-4593,0-1 6823,2-1 0,-7 1 0,-1-2 0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4:08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 25084,'0'-3'3194,"0"1"-2948,0 2-224,35 0-22,-19 0-436,27-2-607,-29-1-772,-2-4-3697,-3-1 5512,1 0 0,-6 3 0,0 2 0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4:09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 26631,'-8'76'2040,"2"-15"-2040,-6-3 0,4-16 0,0 1 0,2-6 0,1-7 0,3-7-797,2-9-995,0-5-2097,0-5 3889,2-2 0,-1-2 0,1 0 0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4:11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 0 24479,'-54'25'1233,"9"1"-886,24 2-89,6 4-68,3 1 1,4 0-12,3-1 11,3-6-43,1-5-136,5-9 0,6-6 0,8-8-11,6-8-33,4-8 33,-1-6 0,-5-1 0,-5 4 33,-6 7 1,-5 5-1,-3 6-21,-2 2-12,-1 5 67,0 6 0,0 8-22,-1 8-45,-4 5-841,-5 10-593,2-12-1838,-1 0 3272,8-20 0,1-5 0,0-4 0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4:11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26597,'0'62'1356,"0"-10"-1356,2-35-11,3-7-281,4-5-425,3-3-313,2-2-595,2-4-2152,-1-1 3777,0-5 0,-7 4 0,-1 1 0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4:11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14 130 24121,'50'-31'134,"-8"1"-134,-30 13 12,-5 1 21,-3 3 68,-3 2 347,-1 4 11,-1 4-122,-5 1 189,-4 5 12,-5 6 90,-3 6-1,-1 7-145,0 2-257,3-1-225,4-1 0,4-1 0,4-2 0,3-3-393,1-1-1030,5-5-706,7-5-4168,8-3 6297,7-4 0,-12 1 0,-1-1 0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4:11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2 24916,'-2'-1'2207,"1"0"-1668,1 1-371,-4 17 22,3-5 23,-3 15 78,4-9-144,0 3-147,0 0 0,0 1 0,-3-1 0,-1 1 0,-3-2 0,-1 0 0,-2 0 0,-1-2 0,0-1 0,-2-3 0,0-1 0,0-3 0,1-1 0,0-2 0,3-3-337,3-2-1142,2-2-617,4-7-2822,5-7 4918,8-11 0,-5 9 0,3 0 0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4:12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5 23818,'0'-3'3328,"0"1"-2622,0 2-135,0 36-323,0-10-248,-1 32 0,-1-17 0,-2 0 0,0-1 0,-3-3-1110,2-6-896,-3-3-1513,2-6 3519,-1-6 0,4-9 0,0-3 0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4:12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 21846,'0'-6'3821,"0"1"-3608,0 5-168,0 0-796,13-11-1367,-2 9-7664,10-9 9782,-2 11 0,-9 0 0,-1 0 0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4:12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2 23191,'-5'-1'2868,"0"1"-2420,5 0-123,-28 41-56,17-14 68,-19 33 21,26-26 0,3-6-55,2-6-89,4-6-214,5-8 0,5-4 0,4-8 0,1-8 0,-3-8 0,-2-8 0,-7-4 0,-4 0 0,-4 2-752,-7 3-772,-4 7-2263,-9 6 3787,-4 7 0,10 5 0,2 2 0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4:19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6 21158,'-2'-3'3238,"0"0"-2572,2 3-61,0 0-374,-36 7-63,21 4-47,-28 8-42,30 5 106,3 1-117,1 2 55,2 4 123,1 1-11,3 1 80,1-2 32,2-6-190,0-5-146,2-9 22,5-5 12,6-6-34,8-10 34,4-8-34,1-10-11,-2-2 0,-4 1 0,-4 3-11,-6 5 11,-1 4 0,-5 6 11,0 4 1,-3 4-12,0 3-12,-1 0 12,0 4 112,-1 6 34,-5 11 22,-4 8-34,-4 7-121,-7 20-13,7-14 0,-4 9 0,8-22-57,1-5-369,1-6-436,2-3-315,0-3-1165,2-4-3417,2-2 5759,2-4 0,0-2 0,0 0 0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4:20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4 22227,'1'-2'3294,"0"1"-2240,-1 1-595,-4 35-67,0-10-56,-2 30 12,3-21-1,1-4-133,2-4-214,1-6 0,5-5 0,2-6 0,6-5 0,-1-3-80,1-2-648,2-4-482,0-4-762,2-7-4875,1-2 6847,4-1 0,-10 8 0,-1 2 0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4:20.3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71 121 25263,'33'-45'472,"-8"6"-327,-25 26 79,-1 3-22,-4 2-1,-2 4 1,-2 2-56,-2 4-12,-1 7 191,-3 5 112,-2 10 11,1 2-89,1 1-246,5 0-113,2-3 0,6-1 0,1-3 0,4-1 0,4-2 0,4-3 0,2-3 0,0-4 0,-2-2 0,-1-4-819,-2 0-201,1-1-739,-1-7-3844,2-5 5603,2-9 0,-5 8 0,-1 1 0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4:20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 28266,'-3'90'405,"-2"-4"-6066,-4-26 5661,-2 0 1326,0-5-1326,1-8 0,2-11-1210,1-11 266,4-12-2508,1-7 3452,4-7 0,-2 1 0,1-2 0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4:20.8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0 28671,'-3'92'0,"-3"-6"0,-7-33 0,1-1 0,0-3-360,1-3-1388,3-6-1781,4-6 3529,2-9 0,2-12 0,0-5 0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4:21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33 27919,'-25'32'426,"7"-2"-404,15-5 57,2-2 77,4-4-87,3-5-69,5-3 0,4-5 0,1-3 0,0-3 0,-1-7 0,-4-3 0,-3-7 0,-5-1 0,-1-3 0,-2 0 0,0 0 0,0 0 0,-5 1 0,-2 4 0,-7 3 0,-3 6-1099,-5 4-1400,-3 5-7332,-4 8 9221,0 5 1,12-2-1,4-3 1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4:27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25051,'6'67'1434,"-1"-5"-1020,-5-27 57,1-3-11,0-5-80,2-7-133,-2-6-33,1-7-214,0-3 0,0-3 0,1-1 0,3 0 0,2 0 0,-1-2 0,2-4 0,-2-4-326,0-3-1500,0-4-2388,-1 0 4214,3 0 0,-5 9 0,1 1 0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4:27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5 23202,'2'-3'3115,"0"1"-2465,-2 2 302,0 0-728,4 41-179,-5-16-45,1 31-370,-6-28-661,1-6-1545,1-3-4697,3-5 7273,6-4 0,-3-6 0,3-2 0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4:28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8 22540,'0'-4'3508,"0"1"-2881,0 3 572,0 0-683,-26 14-235,14-1-281,-19 13 0,23-3 0,1 1 0,4 2 0,0 0 0,2 0 0,1-4 0,0-7-1513,1-7-1233,7-4-7085,5-9 8179,7-4 0,-7 2 1,-3-1-1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4:28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3 23594,'0'-1'2992,"0"-1"-2511,0 2-593,-7 44-582,0-23-897,-5 34-1995,5-37 3586,4-4 0,2-6 0,1-4 0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4:28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25521,'4'38'796,"-2"-11"-762,-4 1-34,0-15 22,1-4-22,1-6 34,0-1 190,0-2 112,4-3-78,1-2-90,4-4-67,1 0-79,-3 2 0,0 3-22,-2 2-11,0 1 11,-1 1 34,0 2-34,-1 3-45,0 2-123,-1 3-292,-2-1-447,1 1-886,1-2-1636,1 0-6402,3-4 8907,2-1 1,-3-2 0,-1-1 0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4:28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10 21521,'0'-5'4022,"0"1"-3371,0 4 110,0 0-435,-25 40 55,18-20-79,-19 32-67,25-32-67,0-2 23,1-3-78,2-3-113,3-6 0,3-3 0,3-10 0,0-5 0,-2-10 0,-2-2 0,-4 0-125,-2 2-278,-2 3-224,-3 6-370,-2 4-1491,-3 4 2488,-1 3 0,5 2 0,1 0 0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4:29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1 25398,'-47'32'1065,"7"-1"-763,30-3-22,0 0-55,3-2-80,3-3-145,2-5-33,1-7-12,1-6-11,0-3-45,5-6-202,3-6-11,7-6 146,0-4 112,-2 1 34,-1 4 22,-5 5 11,-1 4-11,-3 4 146,0 1 44,0 5-11,1 4-67,-1 4-78,2 13-68,0-8-145,3 5-235,0-9-1009,3-4-2084,4-3 3507,1-4 0,-6-2 0,0 0 0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4:29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0 26082,'-7'69'739,"-1"-4"-571,-1-20 34,-1 3-112,0-1-90,1-3-1883,0 6-2857,4-17 4740,0 1 0,4-24 0,0-4 0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4:29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23919,'3'-4'2073,"-1"0"-1983,-2 4-493,0 0-673,31-4-1580,-16 5-7175,26 0 9678,-24 7 0,-8-2 0,-2-1 0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4:30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64 105 20356,'7'0'4303,"-2"0"-4068,-5 0-11,0 0 11,32-14 57,-23 7-23,23-12-135,-31 10-67,-1-3 1,0 1 21,-3-1 124,-2 3 269,-3 2 89,-3 4-33,-3 1-68,-1 3-345,-3 6-125,0 5 0,-1 8 0,3 4 0,4 4 0,5-1 0,4 1 0,2-1 0,6-2 0,2-1 0,5-3 0,2-3 0,1-4 0,-2-5 0,1-5-1660,0-2-4872,0-2 6532,0 0 0,-6 0 0,-1 0 0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4:22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1 25174,'-59'40'1087,"13"-6"-796,31 5 56,9-9 57,2 1-12,3-4-235,0-4-157,1-7-34,3-6 34,2-6 12,6-3 21,3-4-33,0-6 23,1-5-23,-2-6 0,-3 2-23,-1 1 23,-4 4 11,-1 4 23,-3 4-34,0 2 11,-1 2 23,0 1 67,0 3 55,0 7-66,-1 5 11,-2 11-68,-3 4-33,-1 2-22,-1-1-258,1-3-426,0-5-549,3-5-2352,1-6 3607,2-6 0,1-4 0,0-2 0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4:22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3 23583,'0'-1'2555,"0"-1"-1928,-11 41 46,5-13 21,-7 33-179,10-27-491,1-1-24,2-8 0,0-4 0,2-6 0,3-6 0,4-3 0,6-3 0,2-6-371,4-6-1074,1-6-953,-1-5-4953,-2 2 7351,-4 3 0,-7 8 0,-2 5 0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4:22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40 137 24569,'26'-59'482,"-5"10"-57,-21 37 80,-1 2-102,-2 6-179,-3 2-101,-3 3 45,-2 8 135,-1 6 145,-2 7 79,3 3-158,2 0-244,3 0-125,3-2 0,2-2 0,1 0 0,5-2 0,2-3 0,5-3 0,-2-4-539,1-4-570,-2-3-662,0-3-4817,1-8 6588,3-6 0,-6 3 0,0 1 0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4:22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8 24311,'1'-4'2947,"1"1"-2219,-2 3-302,5 45-167,-4-11-259,4 44 0,-6-21 0,-4 3 0,-2-5 0,-3-6 0,0-9-4245,2-9 2072,3-12-2421,2-9 4594,3-6 0,0-4 0,0 0 0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4:23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0 28671,'-4'97'0,"-1"-9"0,-3-34 0,1-4-920,3-6-749,2-7-2175,1-9 3844,5-6 0,-3-12 0,3-4 0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4:23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22 23684,'0'-3'3036,"0"0"-2554,0 3 0,0 0-68,-23 42-100,14-16-55,-14 36-259,20-29 0,3-3 0,6-6 0,2-6 0,7-7 0,1-6 0,0-7 0,-1-11 0,0-8 0,-4-11 0,-3-3 0,-4 0 0,-3 1 0,-4 3 0,-4 5 0,-4 7-1121,-3 7-1569,-2 6 2690,-1 5 0,7 1 0,1 1 0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4:57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1 102 28671,'92'-10'0,"2"3"0,-2 4 0,8 0-432,-47 2 0,0-1 432,1 0 0,0 1 139,1-2 1,1 1-140,0 0 0,0 0 0,0-1 0,0 0 0,-2-1 0,-2-1-305,44-5 305,-16 0 0,-17-1 0,-19 3 0,-15 3 421,-14 2-836,-7 2-1971,-7 1-7445,-9 0 9923,-4 6 1,2-5 0,-1 5 0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5:01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11 23112,'1'-5'3485,"0"0"-2981,-1 5 437,0 0-312,0 49-629,0-13 0,-4 44 0,0-24 0,-4 2 0,-1 0 0,0 0 0,0-1 0,-1-3 0,-1-4 0,0-6 0,1-6 0,1-7-438,4-7-1388,2-7-2892,2-7 4718,4-5 0,-2-3 0,3-2 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5:01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40 28322,'-30'70'349,"8"-8"-349,30-35 0,6-2 0,6-3 0,2-6 0,0-5 0,-2-5 0,-2-3 0,-1-5 0,-1-9 0,-1-7 0,0-10 0,-3-4 0,-5 0 0,-3 0 0,-3 3 0,-6 3 0,-1 4 0,-5 3 0,-1 5 0,1 4 0,-1 6 0,-1 2 0,0 5-561,-2 7-1053,1 5-2128,3 6 3742,4 0 0,5-9 0,2-3 0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5:01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28065,'-6'81'403,"-1"-8"-392,-6-34-11,4-7-22,3-8-23,4-10 34,1-6 11,7-6 56,3-13-11,10-5 11,4-13 11,3-2-56,1 2 11,-3 6-9,-4 7-13,-3 7 0,-7 5 0,-1 3 0,-4 5 0,0 6 0,-3 8 0,-2 9 0,-5 4 0,-3 2 0,-3-1 0,0-4-729,4-5-504,3-7-1187,3-6-5581,1-6 8001,6-7 0,-4 2 0,4-3 0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5:02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0 28671,'1'87'0,"-2"-7"0,-8-31 0,-1-1-6479,-3-2 3935,-3-2 2896,-2-2 0,7-18 0,2-6 1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5:02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27494,'58'-20'-4874,"-7"4"4874,-27 17 0,-10 0 0,-4 0 0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5:02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 27079,'-50'51'739,"8"-4"-369,28-15-45,3-1-167,4-2-158,3-2 0,2-6 0,2-6 0,0-6 0,4-5 0,1-3 0,6-7 0,2-5 0,2-9 0,0-3 0,-1 1 0,-4 3 0,-3 5 0,-2 7 0,-4 4-13,0 3 13,-1 4 0,0 5 0,0 6 13,0 5-13,0 1 0,0-2-46,0-1-178,-1-4-459,0-3-147,0-3-335,1-3-415,0-3-2767,0 0 4347,0 0 0,0-1 0,0 1 0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5:03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2 24008,'-1'-1'2914,"-1"0"-1794,2 1-896,-13 39 23,0-1-113,-8 21-110,7-16-24,5-18 0,1-4 0,2-5 0,0-4 0,3-3 0,1-3 0,1-4 0,1-1 0,-1-1 0,3-6 0,6-4 0,4-8 0,6-3 0,2 1 0,-2 3 0,-1 5 0,-2 2 0,3 4 0,-6 3 0,3 1 0,-8 2 0,-2 0 0,-1 6 0,-3 3 0,0 7 0,-1 2 0,0 2 0,-1 5-1077,0-8-1545,0 2 2622,9-13 0,-6-2 0,6-4 0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5:03.6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1 28255,'-53'43'416,"7"-1"-416,28-9 0,3-1-5661,7-2 5661,4-4 1409,4-4-1409,6-5 860,4-7-860,10-5 0,2-5 0,3-10 3392,-3-6-3392,-3-7 0,-5-1 0,-7-1 0,-5 1 0,-1 0-1704,-3 0-2632,-2-1 4336,-2-1 0,2 11 0,0 3 0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5:52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63 26384,'-33'1'2207,"6"0"-2127,26 0-80,1-1 0,3-1 0,5-2 0,8-1 0,6-2 0,4 2 0,0 1 0,-1 3 0,1-2-57,-1-1-1669,1-2-604,0-3-2119,-1 0 4449,-4-1 0,-9 4 0,-5 1 0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5:53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0 27180,'-17'73'291,"0"-6"-280,3-30 34,1-4-4173,2-6 4296,4-9 78,3-8 894,3-5-827,1-7-300,1-10-13,7-10 0,3-13 0,5-3 3392,0 0-3392,-5 5 0,-3 7 0,-4 5 0,-3 6 0,0 6-1570,-1 4-1758,-1 4 3328,-2 13 0,1-8 0,-1 8 0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5:53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61 24759,'-1'-2'3664,"-1"0"-3416,2 2-248,35-25 0,-22 19-102,25-19-1052,-28 25-740,-1 0-3182,2 2 5076,3 2 0,-7 0 0,0-1 0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5:54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5 24099,'0'-2'2274,"0"0"-1692,0 2-436,-16 38-45,6-14-78,-13 31 10,10-26 79,3-4 68,2-8 55,4-7 34,2-6-45,2-4 78,0-9-211,0-5-91,0-10 0,0-2 0,0 0 0,-1 4 0,-2 4 0,0 5-942,0 5-1008,1 1-3372,4 3 5322,6 2 0,-4 0 0,4 2 0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6:05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27505,'6'49'358,"-5"-1"-358,-7-12-11,-4 4-179,-1-1-314,-1-1-337,1-3-918,0-4-2544,1-4 4303,1-3 0,3-12 0,2-2 0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6:05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0 25308,'-35'61'561,"6"-7"-471,23-30-34,1-3-45,4-5-11,0-4-3392,1-4 3381,0-4-1,0-2 12,0-1 45,2-2-11,2-3-34,1-2 45,1-1 3380,-2 1-3414,-1 3-11,-2 2-11,0 0 11,0 1 11,3 6 23,0 2-23,2 6-11,0 1-45,0-2-190,1-2-426,-1-4-392,3-4-561,2-1-2296,4-8-5921,3-4 9761,1-7 1,-7 5 0,-3 2 0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6:05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0 25364,'-35'50'1054,"7"-12"-1043,26-31-11,1-5 0,1 0-11,5-2-3381,3-4 3269,5-1 89,-1-4 34,-2 2 0,-5 2 0,-2 3-22,-2 2-23,-1 0 3437,0 1-3392,0 6 33,0 2-21,-1 7 66,-2 0-33,0 0-23,-1-3-22,1-2-190,-1-4-573,2-2-502,1-4-1514,0 0 284,1-1 0,0 0 0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6:06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 25588,'-47'71'684,"12"-16"-493,23-27-191,8-15 0,1-4-12,2-3-10,1-4 22,0-2-34,1 0 34,3 0 0,4-4-44,4-3-24,0-4 46,-2-1 22,-2 3-11,-3 5 11,-2 2-23,-2 2 23,-1 0 0,1 0 45,-1 0 11,1 4-45,0 1 12,-1 5-23,0 1-11,-1 1-45,-1 0-45,-2-1-628,-1 3-55,1-7-370,2 1-2510,1-6 3664,1-2 0,0 0 0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6:06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26888,'-7'45'382,"-1"-7"-618,-1-19-571,3-5-1041,3-4-1593,2-5-6390,3-2 8487,6-3 1,-4 0 0,3 0 0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6:06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5 20905,'-1'-2'3686,"-1"0"-2689,2 2-481,-13 39-45,10-24-46,-10 31 1,13-32 0,3-2-135,2-1-100,3-1-113,2-4-78,-1-3 0,-1-1 0,1-1-269,0-4-504,-1-4-683,2-5-1603,0-7 3059,-1-2 0,-3 9 0,-2 2 0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6:07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28166,'27'8'179,"-4"-2"-661,-12-3-392,0-1-829,2-1-3216,-1-1 4919,2 0 0,-7 0 0,0 0 0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6:36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1 24647,'-53'14'1032,"9"1"-775,29-1-5805,2 1 5637,2 2 1331,3 1-1386,2 2 848,3 1-882,2 0 45,3-1 33,7-3 3370,4-1-3381,7-5-44,2-4-1,0-4 34,-1-2-45,-2-1 23,-2-6 11,-2-2-23,-1-9 12,-2-3-1,1-3-10,-2-2-1,-2-1 1,-3 2 33,-3 4 123,-2-1-123,-6 9-45,-1 0-11,-3 6 0,1 2-134,0 2-270,3 1-234,0 1-5245,-3 7 5883,1 2 0,1 1 0,3-3 0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6:36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5 22384,'0'-2'3306,"0"0"-2444,0 2-347,-1 30-391,-2-9-90,0 27-12,-2-19-22,2 1 0,0-3-56,1-3-538,1-2-706,0-4-1142,1-4-7273,0-5 9715,5-4 0,-4-2 0,3-3 0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6:36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11 25858,'-38'29'493,"7"-3"-169,24-3-212,3-6 124,1 3 44,5-6 0,4-3-257,4-2-1,3-5 45,1-2-22,-1-5-34,-1-4 23,-1-6-12,-3-4 23,-2-3-45,-2 0 0,-2-1-202,-2 2-358,1 3-258,-1 3-381,0 5-2174,0 3 3373,0 3 0,0 1 0,0 1 0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6:36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21364,'0'0'0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6:37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21364,'0'0'0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6:37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 25521,'-7'69'830,"-1"-8"-718,-3-26-90,1-2-22,1-4-11,1-4-628,3-4-649,3-7-1223,1-3-5970,1-6 8481,0-2 0,0-2 0,0-1 0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6:37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5 22070,'-4'0'2600,"1"-1"-2331,3 1 33,-35-1-145,20 0-124,-26 0-33,31 1-123,3 0-750,4 0-1716,2 0-688,1 0 0,0 0 0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6:38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11 22518,'0'-6'3284,"0"2"-2713,0 4-112,0 0-179,-12 52-134,2-20-78,-11 43-46,5-32-22,0-2 0,2-2-314,1-3-246,4-6-494,2-5-1354,3-6-7423,3-8 9619,5-6 0,-3-3 0,4-2 0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6:38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 26205,'-37'35'426,"6"-4"-393,21-11 1,3-1-23,2-1 0,2-2-11,2-2 56,1-4 56,3-1-45,4-4-22,3-2 11,2-2-22,-1-1 22,-1-1-22,0-5 0,-1-3-23,-1-5 11,-3-2-22,-1-2-45,-3 0-190,0-2-236,-1 2-178,0 0-103,-4 4-783,-2 5-5255,-7 4 6790,-3 4 0,6 1 0,1 1 0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6:38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20378,'0'-2'4236,"0"1"-3138,0 1-896,1 16-4364,0-5 4173,0 14 849,-1-10-872,0-1-672,0-2-1097,0-3-3945,0-2 5726,0-2 0,0-3 0,0-1 0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6:39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18798,'2'-3'4919,"0"1"-4347,-2 2 246,0 0-269,6 29-414,-4-18-79,3 23-34,-5-24-22,0 0 0,0-2-561,0 1-694,0-2-1210,0-1-6140,0-2 8605,-2-1 0,1-1 0,0-2 0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6:39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22698,'-6'0'3171,"1"0"-2443,5 0 818,0 0-1018,31 7-528,-12-5 0,25 4 0,-20-6 0,1 0 0,-1 0 0,-1 0 0,-2 0 0,0 0 0,-4 0-337,-1-2-1131,-2-2-1075,-6 0-7288,-2 1 7641,-5 1 1,-1 2 0,0 0-1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7:01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60 328 20087,'-2'1'3574,"1"0"-1310,1-1-1872,1-8-123,1-1-56,2-8-68,-1-1-55,1-3-23,1-4-10,-1-4-24,0-1 23,-1 1-22,0 0-1,0 3-21,-1 3-12,0 3 22,-1 5-22,1 2 0,-1 5 0,0 3 0,-1 2-11,1 2 89,-1 0-78,-4 1 0,-2 0 11,-4 2 1,0-1-12,0 1 0,2 0 0,-1 0 0,1 0 22,0 1 23,-1 0 67,2-1 67,1 0-112,2-1-67,2 0-11,1 1-45,1-1 56,0 2 0,3 2 0,1-1-11,4 2-12,2-1-21,1-2-46,3 1 45,2-1 12,1-1-1,-1-1-78,1 0-34,0 0-45,-2-1 57,-1 0 33,-2 1 68,-2-1 33,-4 1 22,-2-1 45,-3 0 101,0 0 23,-1-3 392,-6-5-303,-1 0-101,-6-4-56,0 5-33,-1 1-68,1 1-11,4 2-11,1 0-22,5 2-157,1 0-3194,2 1-2711,-1 0 6084,1 3 0,0-3 0,0 2 0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7:05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5 23493,'-1'-2'3238,"1"0"-2151,0 2-941,-1 25 0,0-6-79,-1 21-56,0-12-11,0-2-146,-1-3-559,1-2-785,0-6-1401,1-3 2891,0-5 0,0-4 0,1-2 0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7:05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26507,'24'23'124,"-2"-5"-5684,-11-17 5605,1-4 1442,1-3-1375,0-5 916,-2-1-770,-1 0 11,-2 1 11,-3 4 3380,-2 3-3458,-1 2-68,-2 2-55,1 0-33,-1 3-46,1 5 0,0 5 0,-1 5 0,0 3 0,0 5 0,0 1-416,0 1-839,0-1-1075,0-5-7501,4-7 9361,3-6 0,-2-6 1,1-2-1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10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26711,'84'16'0,"1"-1"0,2-1 0,0-4 0,-6-8 0,1-2-546,9 2 0,1 1 546,5 0 0,2 1 0,-32 1 0,2 2 0,-1 0 0,0 0 0,0 1 0,-2 2 0,29 6 0,-3 2 0,-10 1 0,-3 3 241,-14 0 0,-4 4-241,-10-1 0,-5 3-12,24 29-1657,-21-1-1062,-18-4 2731,-15-7 0,-10-20 0,-6-9 0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13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99 140 27393,'10'1'571,"2"0"-437,0 0-44,1-1-34,-1 0 22,2 0-22,0 0-56,4-3 23,1-1-23,0-6 0,-1 1 0,-3-1-56,-3 1 11,-1 2-78,-5 0-12,-2 2-44,-2 0-157,-1-1-56,-1-1-12,0-1 1,0-3-112,-1-2 381,-3 3 134,-3-1 0,-2 6 0,-4 3 0,-2 1-12,-2 1 12,-2 0-11,-9 1 11,7 3 23,-7 3-1,9 4 23,1 0 0,0 0 11,1 0 78,0 0 0,-1 5-44,5-3 0,0 6 55,7-2 46,2 4-35,1 2-10,1 0-68,1 1 23,1-2 90,4-1 0,2-3 279,11 3-302,-2-9-67,5 2-68,-5-9 1,2-2-34,4-1-78,2-2-1513,17-2-68,-7-3-2476,13-1 4135,-11-1 0,-15 4 0,-4 1 0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14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1 24267,'-53'0'1725,"10"1"-1579,31 1-101,7 2-4286,2 2 4320,3 5 803,1 3-770,4 7 56,2 2-12,2 2-10,-2 0 22,-3-1 3561,-1-3-3405,-3-1-88,-1-4-46,-3-1-67,-3-3-11,-2-2-67,-3-2-11,1-1-34,-1-1 0,0-2-34,1-1-324,1 0-449,4-2-504,3-1-2107,2 0 3418,7 0 0,-5 0 0,5 0 0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14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241 12 26362,'-51'-6'425,"10"0"-413,37 6-12,2 0 22,1 5 12,1 3-1,4 8 79,0 4 169,3 3 66,-3 1-33,-2 1-79,-2-1-34,-2-2-10,-5-1-89,-4-1-102,-7-1 0,-3-2 0,-2-1 0,-1-3 0,4-4-91,4-2-391,5-4-493,5-2-683,3-1-3429,2 0 5087,11 0 0,-7 0 0,7 0 0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15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90 123 25062,'52'-38'302,"-11"6"-279,-38 21-1,-2 0-22,-1 1-11,-3 1 11,-12 2 11,-1 3 101,-10 4 236,2 7 156,1 2 22,0 6-10,3 2-135,6 0-45,3 0-22,5 3-89,2-1-225,2 9 0,3-10 0,5 2-326,2-11-716,6-4-560,2-1-1794,5-2 3396,3-2 0,-9 0 0,-2 0 0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15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7 23415,'0'-4'2656,"0"1"-2287,0 3 303,0 0-234,0 34-24,-4-15-67,1 24-100,-3-25-134,3-6-113,0-5 0,2-4 0,0-3 0,1 0 0,0-1 0,1-5 0,4-4-293,1-4-815,4 0-719,1-1-3518,3 2 5345,4-3 0,-7 8 0,-1 1 0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15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96 106 23829,'47'-24'90,"-10"1"11,-36 12 224,-1-1 112,-3 1-112,-3 1 100,-3 2 125,-3 4-102,-1 1-79,-3 3 58,-1 6 77,-4 6-45,1 9-77,0 4-382,2 2 0,5 0 0,5 0 0,4-1 0,10 9 0,16-9 0,4-2-57,12-15-1770,-6-8-1814,-2-1 3641,-5 1 0,-10-1 0,-6 1 0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17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388 1 25465,'-76'0'1401,"9"2"-1211,28 4-44,2 5-101,4 5-11,3 3-23,5 3 11,3 3-10,2 2 10,5 4 23,3 3 67,4 1 11,5 4 67,3 0 57,10 0-146,6-1-45,11-6 0,6-8-23,4-8 34,4-9 57,2-4 10,-1-15-99,-3-6-35,-6-15 0,-6-8 0,-6-4 0,-8-3 0,-6 1 0,-4 4 0,-7 4 0,-16 0 0,2 15-158,-15 3-469,10 14-416,2 5-817,6 1 1860,7 9 0,4-6 0,4 7 0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18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7 23101,'0'-3'4505,"0"0"-3934,0 3-168,0 0-312,-17 47-91,7-14 0,-15 41 0,11-27 0,1-3 0,1-4 0,4-4 0,3-7-461,3-5-648,1-3-527,3-6-2140,6-2 3776,5-7 0,-2-3 0,-1-3 0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18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179 1 27718,'-50'0'571,"6"6"-370,24 20-20,2 2-181,2 0 0,3 3-3392,4-1 3392,4-1 0,2 0 0,12 1 0,5-9 0,12-4 0,4-12 0,1-6 3392,0-7-3392,-4-5 0,-4-8 0,-7-2 0,-3-2 0,-4-2 0,-4-2 0,-2-1 0,-3 0-158,0 4-1085,0 4-1604,0 11 2847,-1 4 0,0 7 0,0 0 0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18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19090,'0'0'0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18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19090,'0'0'0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19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7 23773,'0'-4'2824,"0"1"-2342,0 3 22,0 0-89,-11 39-102,3-10-33,-10 33-200,8-20-80,1 0 0,0-2 0,3-2 0,0-4 0,2-4 0,2-6-259,1-6-335,1-6-425,0-4-438,0-3-1120,0-3-6107,-2 0 8684,-1-1 0,1-1 0,-1 0 0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19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21 25219,'-55'-11'728,"9"2"-694,28 12-191,6 0-572,1 0-1601,8 0-7501,3-3 9344,3 0 1,-2 0 0,3 0 0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19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9 23224,'-2'-5'3563,"1"2"-2856,1 3-80,-9 39-190,2-8-324,-9 36-113,3-20 0,-2-2 0,3-6-35,2-6-659,5-6-550,2-6-1333,2-4-7254,3-3 9428,5-6 1,-4-3 0,3-3-1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20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42 25151,'-56'32'1043,"11"-1"-797,29-9-55,5 2-12,4 3 22,4-1 69,2-2-35,4-6-101,6-7-33,6-6-34,5-3 34,2-10 11,1-2-33,0-12-23,-2-3-34,0-4 0,-3-2-22,-3-1-11,-5 0-358,-5 5-203,-3 4-358,-2 7-6476,-10 8 7406,-1 9 0,-1 0 0,4 4 0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20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0 23874,'-1'1'2790,"-1"0"-1759,2-1-527,-14 38-134,5-16-268,-11 32-3494,8-28 3392,2-3 0,2-5 0,2-4-125,2-3-827,2-3-291,2-2-920,0-1-1459,0 0 3622,0-1 0,0-2 0,0-1 0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20.6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 21409,'2'-2'3776,"-1"1"-2431,-1 1-1200,8 13-145,-6-4-201,6 10-292,-8-7-505,0-3-738,0 2-3519,-5-3 5255,-3 2 0,1-5 0,1 0 0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20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46 28671,'6'-1'0,"5"0"0,14 1 0,5 0 0,0 0 0,2 0 0,0-1 0,1 0 0,-2-3 0,0 0 0,-2-1 0,-3-1 0,-5 0 0,-3 0 0,-7 0-304,-2 4-2811,-3-1 3115,-3 3 0,-1 0 0,-2 0 0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24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435 10 24759,'-89'-6'2555,"7"3"-1950,29 13-213,2 5-5783,4 9 5481,9-1 1319,7 3-1409,10-1 860,7 4-860,8 3 0,3 3 0,3 2 3392,7-3-3392,4-5-718,12-8-795,7-9-1008,7-7-7310,8-3 9238,5-9 0,-20 5 0,-6-4 1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25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51 25319,'-55'15'696,"11"5"-629,33 3 78,6 4 147,4 1 178,9 2 180,5-4-291,13-3-270,4-9-10,5-7 77,-1-5 12,-1-9-22,-3-6-111,-5-9-35,-3-6 0,-7-2 0,-6-1 0,-6 0 0,-3 2 0,-8 4 0,-5 4 0,-9 5-259,1 8-693,0 3-572,3 7-1378,5 6-6929,6 4 8227,5 7 0,2-9 0,0-2 0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25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42 26888,'-18'82'986,"-4"0"-795,9-52-90,-1 3-68,8-22 34,2-6 34,3-4-34,0-4 34,1-11-78,5-11-12,4-12 34,6-6-34,3-1 11,-2 4 2,-3 7-24,-3 9 0,-4 10 0,-2 8 0,-1 3 0,0 3-13,0 8-43,0 5-33,1 11 55,-2 6 34,1 2 0,-2 2 23,3-4 111,1-4-99,4-6-35,2-5 0,2-7 0,-1-4 0,1-4 0,0 0 0,2-5 0,1-2 0,1-5-203,1-1-1567,0 0-2970,5-2 4740,7-1 0,-13 6 0,1 2 0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25.9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1 27079,'-54'9'885,"11"2"-6478,35 6 5638,5 1 1408,3 1-1397,7 2 905,3 1-704,7-1-121,-1 0-136,-1-2 3392,-6-1-3392,-2-3 0,-5-1 0,-1-1 0,-4 2 0,-5-1 0,-5 0 0,-5-2 0,-1-3 0,2-6 0,2-1-337,2-2-1758,2 0-5491,5 0 7586,2-2 0,3 1 0,1-1 0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29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81 26989,'-1'12'370,"-3"12"-336,-3 24-12,-5 11-22,-2 1 0,0-1 0,0-7 0,4-13-11,3-12-11,4-13 22,1-8 67,2-14 34,2-13-45,4-19 11,4-14 78,3-8-10,1 1 10,-1 2 12,-3 7-67,1 8-1,-5 9-10,1 12-34,-4 9-45,-1 8 11,1 5 11,-1 9 1,2 8-23,-1 16 44,0 11-44,-2 11 0,5 29 13,1-21-13,5 11 0,1-38 0,-1-10 0,-1-11 0,-1-8 0,0-3 0,1-12 0,2-5 0,11-28 0,-4 7 0,8-13 0,-8 20-1222,2 2-1188,3 6-7421,1 5 8992,2 7 0,-12 4 0,-3 4 0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29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56 27067,'-54'32'651,"12"0"-439,38 1 24,4-2 77,5-3-121,4-2-192,7-7 0,5-5 0,1-8 0,2-4 0,-1-12 0,-1-5 0,-3-14 0,-5-3 0,-7-5 0,-3-14 0,-10 15 0,-3-5 0,-5 25-528,-1 7-760,2 6-1222,2 7-5737,6 4 8247,2 6 0,3-5 0,0-2 0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29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9 23695,'0'-4'3070,"0"0"-2621,0 4 189,0 0-481,-9 30-45,2-6 33,-8 27 79,5-13-43,1-2-181,2-4 0,2-6 0,1-9 0,2-9 0,1-4 0,0-5 0,1-9 0,0-6 0,1-12 0,3-5 0,2-1 0,3 3 0,1 6 0,-2 6 0,2 9 0,-3 9 0,1 12-113,-3 7 68,-2 8 0,0 2 34,1-1 11,1-1 101,1-3 12,2-3-113,-1-5 0,1-5 0,-1-5 0,0-3 0,2-9 0,2-6 0,0-11 0,2-4 0,0-2 0,0 3-864,1 4-1366,2 7 2230,4 5 0,-9 7 0,1 2 0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30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84 26519,'56'-16'-12,"-10"1"-21,-36 2-46,-5 1 35,-5 1-35,0 3 12,-8 2 33,-3 4 1,-10 1 33,-2 4 0,-5 8 101,1 8 380,-3 11 102,3 4-90,3 0-168,7 1-180,7-4-100,5-3-45,4-4-45,3-4-593,7-4-4730,26-6 5368,0-5 0,0-4 0,-15-1 0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30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0 26709,'-10'19'370,"5"-1"11,7 2 549,2 7-649,-2-5-281,-1 3 0,-6-9 0,-3-2 0,-7 1 0,-5-1 0,-2 0 0,-1-1 0,1-1 0,1-2 0,5-1-494,4-4-1108,6-3-2219,3-1 3821,10-1 0,-5 0 0,5 0 0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30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9 23807,'-1'-5'2476,"1"2"-2252,0 3 12,0 0-124,-4 14 112,5-3 157,-2 12 78,6-7-67,-2-1-32,-1 0-360,-2-3 0,0-1 0,0-1 0,-1 0 0,-4 1 0,-4-1 0,-3 1 0,-4-1 0,2-2 0,1-1 0,3-4-662,2 0-896,5-3-817,0 0-3451,3 0 5826,7 0 0,-5 0 0,4 0 0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31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8 125 25869,'51'-22'112,"-10"3"-90,-38 6-22,-1 0-78,-2-7 78,-3 6 11,-1-1 157,-5 9 67,-1 4 124,-1 1-12,0 4 68,-1 5 89,0 6-45,1 4-211,2 2-248,2-1 0,3-1 0,2 1 0,2-2 0,0 0 0,4-1 0,2-4 0,4-3-1009,3-5-314,0-3-660,2-1-2017,3 0-5831,0-4 9375,2-4 0,-10 2 1,-1-1-1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31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7 21286,'3'-4'4313,"-1"1"-3673,-2 3 301,0 0-459,-11 37-1,7-22-78,-9 27-278,11-34-125,2-3 0,0-4 0,0-1 0,4-7 0,2-3-91,5-5-794,-1 1-448,-1 3-1413,1 3 2746,0 4 0,-3 2 0,-2 1 0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31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87 23852,'27'-27'807,"-5"5"-259,-22 11-20,0 3-125,-2 1-90,-2 1 68,-4 3 101,-3 1 168,-3 2-135,-1 4-323,0 3-192,1 4 0,2 4 0,3-1 0,2 4 0,1 0 0,2 3 0,2 3 0,0-1 0,2 0 0,5-3 0,1-3 0,13 2 0,-3-9 0,6-1-965,-6-8-1287,3-1-7579,-1 0 8535,-1 0 0,-8 0 0,-2 0 1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33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91 125 27023,'73'-5'135,"-11"-2"-102,-41-4-33,-5-1-33,-7-1-58,-4 0-77,-4-1-89,-6 0 100,-5 1 67,-9 3 34,-4 3 56,-3 3 12,-4 3 200,-3 4 192,0 4 89,1 5 0,6 3-213,7 1-67,7 0-57,6 4-87,3 2-69,3 5 0,0 3 0,5 3 0,4-2 0,14 8 0,-3-15 0,9 1-57,-8-20-1343,1-2-674,-1-10-5814,-1-4 7888,-2-6 0,-8 6 0,-3 3 0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33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28671,'59'13'0,"-7"-1"0,-31 0 0,-3 1-5223,5 14 5223,-11 0 0,1-2 0,-11-9 0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34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20 499 27718,'-11'-68'504,"2"4"-426,11 16-33,2-2 67,1-1 56,-1 1-122,-2 3-46,-1 6 0,-1 9 0,0 9 0,0 9 0,0 8 0,0 3 0,0 2 0,2 1 0,2 7 0,4 8 0,1 13 0,0 8 0,-1 8 0,-1 5 0,-1 5 0,-1 5 0,-1 0 0,2-3 0,-2-8 0,2-10 0,0-13 0,1-12 0,1-7 0,4-14 0,7-11 0,5-18 0,4-11 0,10-26 0,-11 20 0,3-7 0,-14 30 0,-4 8 0,0 3 0,1 6-785,3 6-1625,7 3-3607,5 4 6017,2 7 0,-12-4 0,-4 4 0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35.1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79 130 27191,'-41'15'515,"7"4"-369,32 11-12,0 0 46,2-1 32,2 0 81,7-2-293,5-3 0,10-3 0,4-7 0,3-6 0,0-5 0,-4-11 0,-4-6 0,-7-11 0,-3-7 0,-8-5 0,-1 0 0,-3-1 0,-3 1 0,-5 0 0,-5 4 0,-4 5 0,-12 1 0,8 13 0,-7 3 0,11 13-752,1 9-1186,1 7-3732,4 10 5670,5 2 0,2-12 0,3-3 0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35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16 24311,'-3'-2'2073,"0"0"-1894,3 2 23,0 0-157,-19 37-23,10-10 1,-15 32 66,14-19 125,1-5 133,2-6-11,3-8-146,3-11-100,0-4 89,1-9-45,0-11-78,5-9-11,3-14-22,4-4 10,1 0-22,-2 5 1,-2 7-12,-1 7 0,-3 7 0,-1 5-23,4 5 12,-3 11-23,2 6-22,-2 12-22,-1 7-23,-1 5 34,-1 3 45,1-3-12,0-1 23,0-8 0,7-5 123,-3-11 78,6-4 0,-5-9-177,2-5-13,0-6 0,1-5 0,0-2 0,0 0 0,-2 1 0,0 1-225,-2 3-1052,2 3-1491,3 1 2768,6 5 0,-8 2 0,1 3 0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36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160 118 26675,'51'-37'68,"-12"6"-57,-38 20 11,-7 2-22,-2-1 0,-8 3 0,-2 1 0,-2 2 79,-1 2 212,-2 1 325,2 1-78,0 5-167,0 5-371,3 9 0,1 8 0,1 6 0,5 5 0,3 2 0,4-1 0,3-1 0,4-7 0,7-5 0,6-7 0,8-5 0,2-6 0,2-4 0,-1-3 0,-4-1-651,-2 0-3663,-3 0 4314,0 0 0,-9 0 0,-1 0 0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37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26552,'0'-2'2119,"0"-1"-2119,0 3 0,39 34-916,-24-18 916,30 28-520,-34-23-1530,1 1-7272,2 2 9322,1 2 0,-6-12 0,-3-1 0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9:40.7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1421 28412,'-10'-23'259,"2"-9"-1076,10-16 817,2-11 192,1-10-192,-1-6 0,-1-8 0,-3-4 0,-7-4 0,-3-1-408,-8 0 408,-3 2 0,-1 7 0,0 8 0,2 10 0,1-10 0,9 23 0,3-10 390,6 27-390,1 7 55,0 7-55,0 5 588,2 8-588,4 2 0,6 4 0,6 2 0,12 2 0,15 3 0,22 1 0,26 3 0,-37-5 0,7 0 0,6-1 0,7 1 0,-2-1-745,16-1 1,2 1 744,-9-1 0,4 0 0,-3-1-868,14 0 1,-3-1 867,-27-2 0,0 0 0,1-1 0,2 0 0,1-1 0,-1 0-135,1-2 1,1-1 0,-2-1 134,-2 1 0,-1 0 0,2 0 0,13-1 0,3 1 0,-6 0 0,2 1 0,-2 0 0,11 1 0,-9 2 0,-14 2 0,-25 1 0,-17 0 1126,-11 0-1126,-6 0 1913,-3 0-1913,-1 0 588,-3 0-588,0 0 0,-1 0 0,-1 0 0,1 0 0,2 0 0,0 3 0,1 0 0,0 5 0,0-1 0,-2 6 0,1 5 0,-2 8 0,-1 9 0,0 9 0,0 6 0,2 8 0,-1 7 0,0-10 0,0 2-324,-1 34 324,1-29 0,-2 0 0,-2 25 0,-1-3 0,-3-5 0,-2-7 0,1-12 0,-2-5 0,4-26 0,1-4 324,4-22-1602,1-2-1781,-1-1 3059,-6 0 0,4 0 0,-4 0 0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9:41.3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17 218 23964,'-3'1'3194,"1"-1"-2153,2 0-569,-11 3-472,18-2 0,8 3 0,38-4 0,30 1 0,-28-1 0,4 0-442,10-1 1,4-1 441,10-1 0,4-1-744,8-2 0,3-1 744,-26 0 0,1 0 0,1-1-585,4 0 1,2-1 0,0 0 584,5-1 0,0-1 0,0 1 0,1-1 0,1 0 0,-1 0 0,-3 1 0,-1-1 0,-1 1 0,-4 1 0,-2 0 0,-1 0 0,25-1 0,-3 1-206,-14 3 1,-3 2 205,-11 1 0,-5 1 0,34 2 489,-29 0-489,-26 0 801,-20 0-801,-13 2 0,-6-2 0,-3 3 0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9:48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14 22888,'0'-7'4270,"0"1"-3408,0 6-211,0 0-651,0 54 0,0-2 0,0 1 0,0 4-511,0 42 511,0-44 0,0 1 0,-2 2 0,-1 1 0,-1-1 0,0 1 0,-2-2 0,-2 0 0,0-2 0,0-2 0,-8 46 0,2-11 0,3-12 0,4-13 0,1-8 125,2-13-125,0-10 0,3-13 0,0-10-729,1-6-1455,0-6-3359,0-5 5543,0-6 0,0 4 0,0 0 0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9:48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28671,'70'-13'0,"-19"7"0,1 2 0,21 3 0,27 0 0,-29 3-5661,-5 2 5661,-5 3 1409,-5 1-1409,-7 0 860,-7-2-860,-11 0 0,-6-3 0,-10 0 2383,-3 0-6989,-4 6 4606,0 3 0,-4-5 0,-1 1 0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21.9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264 9 26563,'-68'-9'751,"8"11"-482,31 19-34,2 9-100,1 4-46,5 5 12,6 1-45,4 2-22,7-1 33,1-3 0,11-5 34,4-5 22,10-8-43,6-6-80,0-8 0,0-3 0,-4-6 0,-2-5 0,-4-9 0,-1-7 0,-3-8 0,1-21 0,-9 10 0,0-12 0,-8 20 0,-4 8 0,-4 7-427,-4 9-1377,-1 6-2656,2 8 4460,5 6 0,3-3 0,3 3 0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22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28671,'60'-7'0,"-9"2"0,-34 10 0,0 0-4252,-4-1 3725,-1 0 64,-3-1-1957,-4 2-6914,-2 4 9334,-3 3 0,0-4 0,0 0 0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22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24535,'-8'0'2802,"3"0"-2265,5 0 68,0 0-538,9 7-67,-2-6-257,9 7-550,-6-8-616,-2 1-2072,-1-1 3495,-3 0 0,0 0 0,-3 0 0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22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9 23359,'1'-4'3922,"-1"0"-3105,0 4-244,0 0-573,3 38 0,-2-7 0,-4 25 0,-2 6 0,-3 0 0,-1-11 0,0-3 0,-2-6 0,1-6 0,2-8-942,2-6-694,1-5-1020,2-6-6286,2-5 8942,1-2 0,0-4 0,0 0 0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22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27852,'14'11'819,"-3"5"-819,-9 17 0,-1 2 0,-1 5 0,0-1 0,-2-1 0,-2 2 0,-2-4-125,-1 1-356,0-1-135,2-3-393,1-1-840,2-5-4044,2-5 5893,7-4 0,-5-10 0,5-2 0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23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 28199,'-57'10'472,"1"33"-472,46-9 0,-3 22 0,12-29 0,1-2 0,2-4 0,4-5 0,3-4 0,5-6 0,2-3 0,2-4 0,2-10 0,-2-5 0,-2-10 0,-4-1 0,-5-1 0,-3 2-517,-2 3-603,-2 5-975,0 6-4954,-4 5 7049,-2 4 0,1 2 0,-1 1 0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23.5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4 23392,'1'-2'4169,"-1"1"-3116,0 1-996,0 38-57,-2-16 0,-1 32 0,-2-27 0,-1 0-360,1-3-670,0-2-708,0-3-4300,2-4 6038,2-2 0,1-6 0,0-3 0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23.8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21600,'2'-6'4258,"-1"2"-3709,-1 4 258,0 0-191,17 20-482,-12-5-56,12 28-391,-16-20-427,0 6-694,-1-12-2197,0 0 3631,0-1 0,0-6 0,0-4 0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24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13 24132,'-7'-1'4224,"2"0"-3909,5 1-315,0 0 0,-13 0 0,21 0 0,-2 0 0,28 0 0,6 0 0,4 0 0,-2 0 0,1 0 0,-5 0 0,-1 0 0,-6-1 0,-4 0 0,-5-2 0,-8 0-1413,-3 2-3517,-7 0 4930,-2 8 0,-2-6 0,0 6 0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0:03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22788,'0'-3'3574,"0"0"-2969,0 3 706,0 0-1121,21 9-100,-11 0-46,17 8-44,-18-4-112,1 0-448,-2 1-437,0 0-538,-1 0-829,1-1-4213,0-4 6577,1-3 0,-4-3 0,-1-3 0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0:03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204 2 20289,'3'-1'4762,"-22"30"-4067,-1-5-79,-19 28-247,8-15-133,2-2-169,4-3-67,7-8-146,5-4-615,5-6-730,5-3-1837,1-3-6503,8-3 8524,4-3 0,-2-1 0,1-1 0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0:04.2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91 24211,'51'-14'291,"-7"1"-280,-26 5-11,-4 0 0,-5-1-90,-4 0 12,-3 0-34,-1 1 11,-5 2 90,-2 2 11,-5 2 0,-3 2 168,-6 4 123,-1 3 224,-5 7-33,0 1-11,2 0-112,3-1-113,5-1-156,7-1-12,4-2-56,4 0-22,4-1-78,5-1-471,8 0-650,8-1-1198,5-1 2397,2 0 0,-12-2 0,-5 0 0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0:04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26171,'18'34'-1490,"-2"-7"-1356,-7-22 2846,0 0 0,-3-3 0,-2 0 0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0:04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0 25286,'-42'39'1737,"5"-2"-1591,16-13-101,2 0-45,2-4-214,3-3-626,4-5-1053,6-3-3912,1-4 5805,5-3 0,-1-1 0,1-1 0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0:05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62 124 26440,'-33'27'718,"7"-2"-517,24-7 46,1-2-35,6-2-100,3-3 0,7-5-33,2-3 33,1-2 0,0-4-23,-3-4-33,-4-5-33,-3-4-202,-3-15-191,-2 4-190,-3-12-135,-2 12-313,-1 0-662,-4 5-4100,-2 6 5770,-2 6 0,4 5 0,1 3 0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0:06.1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33 24008,'-1'-2'2813,"0"1"-2275,1 1-515,-1-1-23,6 1-348,3-1-515,7-2-974,3 0-3027,2-3 4864,0-2 0,-9 4 0,-3 0 0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0:06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24625,'-18'43'773,"3"-6"-515,4-21-45,3-4 123,3-5 0,2-4-123,2-2-112,1-5-34,0-4-56,2-5-11,1-2 0,2 0-190,0 2-908,2 2-1267,4 2 2365,5 2 0,-6 3 0,1 1 0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0:06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39 26675,'11'17'34,"0"-3"-34,-2-14-45,-2-4-134,-3-2 22,-1-4 23,-2-1-12,-1-1 79,-2 1 33,-4 3 34,-3 3 12,-4 2 111,-1 4 213,0 5-23,1 2 35,1 8 55,2 0-55,1 1-1,3-1-112,1 0-123,3-1-67,1-1-45,6-2-706,20-1-336,3-5-1031,18-1-5389,-7-8 7462,-3-1 0,-15 0 0,-8 2 0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0:07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28671,'17'17'0,"-2"-3"0,-5-7-819,0-2-593,-2-1-2364,1-1 3776,1-1 0,-4 0 0,-2-1 0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0:07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193 0 26698,'-41'29'930,"5"0"-807,16-2-89,-1 0-34,3-1-23,0-4-525,4-2-517,4-5-1456,2-3-7310,4-2 9383,2-3 1,1-3 0,1-2 0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0:07.6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13 26877,'-30'48'773,"6"-6"-638,21-25-1,2-2 12,6-3 11,2-4-12,8-2-22,3-3 1,3-2-67,0-2-57,-4-5 0,-3-2 0,-4-6 0,-5-3 0,-2-1 0,-3-1 0,-4-2-102,-3 3-660,-5 0-336,-2 5-1076,-2 5-7657,-3 4 9291,-2 4 1,9 0-1,0 1 1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0:37.7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6 649 20266,'0'2'5210,"-1"0"-2677,1-2-2287,-5-24-4363,6 2 4195,-2-24 849,7 3-882,0-4-11,-1-5-34,-3-4 11,-1-2 22,0-2-33,-1 5 13,-1 8 3379,-1 9-3392,0 12 0,-1 7 0,1 7 0,1 4 0,0 2 0,1 2 0,0 1 0,4 0 0,6 0 0,11-1 0,41-3 0,-5 3 0,30 0 0,-17 3 0,3 3 0,4 4 0,0 5-294,0 4 294,-1 0-26,-2 0 26,17 7 0,-26-7 0,8 4 0,-35-9 0,-7-3 0,-7-2 293,-7-3-293,-5 0 27,-2-2-27,-6 0 0,0 0 0,-4 0 0,0 0 0,0 3 0,0 5 0,0 8 0,0 10 0,0 9 0,0 30 0,0 14 0,-1-15 0,1 0 0,0 22 0,0 7 0,0-54 0,0 1 0,0-17 0,0-1 0,0-17 0,0-3-326,-2-4-2228,-5-2-5291,-7-2 7845,-8-1 0,9 4 0,-1 1 0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0:38.0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28378,'53'1'97,"0"-1"1,5 0 0,0 1-98,3 0 0,0 0 0,1 1 0,0 0 0,-4 1 0,-2 1 0,-4 0 0,-3 2 0,37 7 0,-12 2 0,-12 0 0,-10-2 0,-13-1-1984,-8 0-7847,-11 2 8955,-8 0 0,-7-5 0,-5-2 0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9:45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29 23616,'0'-4'3149,"0"1"-2633,0 3 201,0 0-169,-22 91-423,10-38-125,-3 10 0,0 2 0,-2-1 0,0-2 0,0-6-147,4-8-346,4-12-212,4-11 178,4-13 45,1-7 348,1-15 100,5-12 34,2-18 0,3-13 11,0-7 124,-4-6 21,-1-2 68,-1 1 56,-3 5-10,0 7 66,-2 12 302,1 12-459,-1 15-100,0 7-79,0 9 89,4 5 36,5 8-125,6 12 0,5 12 0,10 38 0,-9-12 0,2 23 0,-13-27 0,-1-4 0,-4-6 0,2-8 0,-2-9 0,1-10 0,-1-8 0,6-9 0,1-15 0,7-12 0,1-15 0,1-5 0,0-3 0,-4 1 0,0 0 0,6-13 0,-5 17-393,7-5-1467,-5 23-1782,2 11 3642,2 5 0,-10 5 0,-3 1 0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9:45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2 23874,'-54'19'695,"12"1"854,34 3-1448,5 3 549,2 1-414,13 15-12,2-9 259,15 8-483,1-18 859,2-5-859,0-8 0,-3-5 0,-5-7 0,-2-9 0,-6-7 0,-3-9 0,-5-4 0,-4-3 0,-3 1 0,-2 1 0,-6 5 0,-2 4 0,-5 6 0,1 6 0,0 3 0,2 2 0,2 2 0,1 1-91,2 2-928,1 1-751,3 3-2522,0 5 4292,4 3 0,-1-3 0,1-3 0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9:46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243 34 26127,'-59'13'1098,"7"4"-829,23 11-34,2 4-11,2 3-101,4 1-11,5 1-34,8 2 90,3 2-11,5 0-77,6-1-80,5-5 0,9-5 0,6-8 0,5-9 0,4-8 0,1-6 0,1-10 0,-4-8 0,-5-8 0,-4-5 0,-7-4 0,-4-2 0,-6-3 0,-3-4 0,-3-5 0,-4 0 0,-6 2 0,-7 8 0,-5 10 0,-2 12 0,1 10 0,1 5 0,0 13-1278,2 7-1344,4 13-7209,6 4 9011,6-2 0,3-14 0,0-6 1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9:46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24972,'2'-6'3149,"0"1"-2612,-2 5-524,0 0-13,2 21 0,0 5 0,1 23 0,-2 1 0,-1 4 0,0 1 0,0-1 0,0-3 0,-1-7 0,0-4 0,0-7 0,0-7-1390,1-5-1210,0-6-6543,0-7 9143,0-4 0,0-2 0,0-2 0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9:46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28671,'61'-5'0,"-10"2"-438,-34 3-626,-3-2-4678,1-3 2829,-1-3-6918,1-4 9276,0 0 1,-8 5-1,-1 2 1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9:47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0 27146,'-8'71'1165,"0"-5"-941,-4-25-88,2 0-136,1-1 0,2-5 0,3-2 0,3-4 0,0-3 0,1-4 0,0-3 0,4-4 0,3-2 0,5-1 0,2-3 0,3-1 0,0-2 0,2-4 0,-1 0 0,2-2 0,0 0 0,-1-5 0,1-2 0,-2-6 0,-1-2-685,0-2-1566,-1 0-5234,-2 2 7485,1 1 0,-8 8 0,-1 0 0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9:47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4 25129,'0'-2'3395,"0"0"-3248,0 2-147,-3 48 0,-1-12 0,0 13 0,-1 3 0,-2 5 0,1 15 0,5-29 0,1-6 0,1-5-57,7-6-2486,9-3-7288,13-6 8420,13-5 0,-18-6 0,1-3 1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0:44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1304 171 23572,'-47'-39'1210,"0"2"-6658,5 10 5616,-9 3 1130,-13 3-1152,-14 8-1216,-13 6 1249,-7 4-123,47 4 0,0 2-34,1 1 1,0 2 78,-47 14-56,7 10-12,6 9-10,12 8-23,7 8-143,30-6 0,2 3 154,-10 36 867,19-25 0,4 2-878,11-14 0,4-1 16,1 3 1,2 0 50,3-1 0,5 0 336,10 17 1,6-1-219,-2-18 0,3-2 1292,12 11 0,4-5-1242,33 6-123,14-16-112,-38-29 0,3-3 489,3-3 1,1-5-457,3-4 1,1-4-1,0-3 1,0-4-1415,-1-4 1,-1-3 1441,-1-4 1,-3-2-34,-3-3 1,0-3-168,10-17 1,-3-4 138,-16 11 0,-3-1 0,7-14 0,-5-2 0,-3-25 0,-13-1 0,-13-1 0,-9 2 0,-15 1 0,-11 25 0,-5 3 0,-25-25 0,13 30 0,-2 4 0,-22-3 0,7 12-202,8 11-750,11 13-443,11 5 1395,5 28 0,12-16 0,3 16 0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0:48.3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23426,'0'-3'1961,"0"0"-3610,0 58 1649,0-19-3444,0 46 2436,0-34-1088,-1-2-2103,1-5 4199,0-5 0,0-18 0,0-5 0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0:48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25308,'4'58'415,"2"-1"-347,6-9 21,2 0 57,2-4 44,0-4-22,-1-7 67,-2-8-22,-3-8 45,-1-10 179,-2-3 146,1-8-203,1-7-199,2-9-181,1-7 0,0-6 0,1 0 0,0-1-741,3 2-749,3 3-840,6 2-7307,4 5 9637,4 6 0,-13 7 0,-5 4 0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0:49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44 24927,'-33'51'1233,"7"-4"-673,27-18-55,7-1 21,6-5-201,7-8-157,5-8-112,2-13 11,11-29 0,-14 2-33,2-18-23,-21 20-11,-4 4-168,-7 5-313,-2 5-135,-4 4-247,-1 7-1042,5 3-6062,2 5 7967,5 4 0,0-2 0,1 1 0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0:49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0 27023,'-23'58'437,"2"-3"-359,6-16-66,2-2-12,1 0-359,1-4-672,3-2-1098,1-1-5703,1-7 7832,2-4 0,2-9 0,1-5 0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0:49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23952,'0'-5'2757,"0"1"-2365,0 4 12,25-3-68,-8 3-280,23-1-56,-14 3-370,1 1-683,0-2-1177,1-1-6969,1 0 9199,1 0 0,-13 0 0,-3 0 0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9:52.1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350 35 25151,'-72'2'1334,"5"7"-1043,27 9-89,1 7 34,1 6-68,6 2-34,7 4-33,7 2 0,8 3 11,4 2-23,4-3-10,10-2 33,6-4 0,14-6-23,9-7-22,7-8-22,3-7 11,-2-4 90,-2-8-100,-4-9-46,-5-11 0,-1-14 0,-6-8 0,-5-3 0,-7-3 0,-8 3 0,-4 1 0,-23-12 0,2 21-237,-16-5-244,7 29-438,5 7-908,6 7 1827,4 20 0,7-14 0,2 14 0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9:52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8 22518,'-3'0'3989,"1"0"-2364,2 0-1334,17 0-78,-3 0-178,15 0-35,-7 0 0,0 0-46,-2-1-369,-4-2-380,-3 1-269,-4 1-740,-4 0-2264,-2 1 4068,-2 2 0,-1-1 0,0 1 0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9:52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52 27662,'63'-3'996,"-9"-1"-983,-35 4-13,-2-2 0,-5 0-326,-1-1-660,-1-2-683,1-2-2433,0-1 4102,0-1 0,-5 4 0,-2 1 0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9:53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3 23157,'0'-1'2914,"0"-1"-1974,0 2-637,-7 59-56,2-17-90,-8 52-57,4-32-66,-1 2-23,-1-1-11,1-3-269,-1-3-426,1-4-918,0-8-2679,3-9 4292,3-10 0,2-14 0,2-6 0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9:53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7 23314,'0'-4'3507,"0"1"-2958,0 3-22,0 0-4409,-11 63 4139,2-17-184,0 4 1,-1 3 785,-3 19-859,1 1 0,1 0 0,2-7-270,0-4-614,3-8-853,2-7-3026,2-8 5611,6-9 0,-3-14 0,4-6 0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9:53.7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 26395,'-38'65'1468,"7"17"-1143,32-34-112,6 15-4375,5-24 4263,8-8 838,3-6-939,3-11 0,1-7 0,2-5 0,-1-13 0,1-5 3392,-4-12-3392,-5-4 0,-5-2 0,-6-1 0,-5 0 0,-2 0 0,-2 3 0,-1 3-942,-6 7-862,-5 10-5121,-8 6 6925,-5 20 0,11-11 0,1 12 0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9:54.0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28401,'0'47'134,"0"-3"-145,-1-14-359,1-2-593,-2-4-460,1-5-1165,0-5-7243,1-5 9630,0-5 0,0-3 1,0-1-1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9:54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26743,'0'68'-12,"0"-10"-391,0-38-628,0-4-1221,0-6-4449,-2-2 6701,-2-5 0,1 0 0,-1-3 0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9:54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22631,'-6'2'4369,"1"-1"-3371,5-1-325,0 0-673,33 0 0,-9-1 0,30 1 0,-18 0 0,3 0 0,0 0 0,0 1 0,-3 1 0,-1 2 0,-2 0 0,-1-2 0,4 0-1155,1-2-1120,6 0 2275,4 0 0,-20 0 0,-5 0 0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0:50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83 26059,'57'-8'269,"-6"-1"-269,-21 3-11,-7 0-123,-5 0-57,-8 0-22,-5-1-101,-3-1-100,-8-1 66,-4 1 236,-8 2 90,-4 4-23,-2 0 23,0 2 11,1 0 11,3 2 22,3 1 191,4 2 156,2 3 57,2 0-11,1 4-34,3 3 11,0 6-168,3 2-101,0 1-89,11 3-135,-1-11-470,9-2-595,-3-12-2005,3-6 3171,0-6 0,-6 3 0,-3-2 0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0:50.5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24692,'3'-3'2992,"0"1"-2611,-3 2-280,28 8-101,-13-2-191,25 7-750,-20-3-1614,3 0 2555,-2 3 0,-8-6 0,-4-1 0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0:53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90 159 23560,'-25'-53'2365,"5"7"-1928,23 27-12,7 1-223,6 6-33,9 5-69,5 4-44,3 9 56,4 6-11,2 11-22,1 6-12,-2 4-34,-4 3-21,-5 1 10,-7 0 0,-8 0 23,-6-2 0,-5-3 45,-9-3 44,-3-2-78,-5-4-45,-4-1 12,-10 5 21,4-6 12,-7 5 157,9-8-21,0-1-192,0 0 0,2-2 0,4-2 0,2 0 0,7-6 0,3 2 0,8-3 0,5-1 0,9 1 0,6-1 0,4-2 0,20 0 0,-10-2 0,10 0 0,-20 0 0,-6 1 0,-8 0 0,-5 0 0,-5-1 0,-2 1 0,-1-1 0,-1-1 0,-6 0 0,-16 2 0,-2-1 0,-11 3 0,7 1 0,-1 1 0,-1 2 0,-14 9 0,13-1 0,-6 6 0,20-8 0,8-1 0,5-2 0,3 0 0,2 2 0,3 1 0,3 4 0,11 8 0,1-6 0,8 4 0,-1-9 0,4-1 0,1-1 0,0 3 0,-3-1 0,3 9 0,-11-5 0,1 6 0,-11-6 0,-2 2 0,-3 3 0,0 4 0,-3 3 0,0 3 0,-2 1 0,-3 2 0,-5 0 0,-24 23 0,0-13 0,-19 16 0,8-23 0,1-5 0,1-11 0,-14-8 0,15-13 0,-11-10 0,21-10 0,6-8 0,9-5-965,8-2-5354,16-2 6319,10 0 0,-4 15 0,1 4 0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0:53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65 27101,'-7'46'829,"-1"-4"-649,-2-11 21,-1 0 79,0-2-200,0-2-653,1-2 573,3-6 140,2-4-140,2-6 0,2-5 0,0-3 0,1-8 0,5-7 433,4-15-433,6-8 0,5-7 0,3-18 0,-7 17 0,-2-5 0,-11 25 0,-1 9 0,-2 7 0,0 5 0,0 3 0,2 20 0,0 2 0,1 20 0,0-3 0,1 2 0,-2-1 0,1-4 0,1-4 0,0-8 0,1-6 0,1-9 0,3-4 0,3-12 0,4-7 0,2-12 0,2-6 0,0-3 0,-3 2 0,-2 5 0,-5 7 0,-2 8-57,-2 7-3708,1 4 3765,2 11 0,-3-5 0,0 4 0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0:54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65 27516,'-32'-10'515,"6"7"-380,23 17-35,2 5 1,0 3 90,1 0-3470,4 0 3279,3-4 0,6-4 0,3-4 0,2-4 0,5-4 0,-7-4 0,2-5 3392,-11-4-3392,-1-6 0,-2-4 0,-2-11 0,-1 6 0,-5-6 0,-1 13 0,-4 4 0,-1 5 0,-1 4 0,1 3-237,-1 5-1645,1 6-1110,3 3 2992,3 5 0,2-6 0,2-3 0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0:54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28546,'-4'17'125,"-1"3"-125,-2 6 0,-2 3 0,1-2 0,0-3 0,3-5 0,1-6 0,2-7 0,1-3 0,0-4 0,1-6 0,2-7 0,2-8 0,2-3 0,1-1 0,0 2 0,-1 4 0,-2 6 0,0 5 0,0 5 0,-1 4 0,0 8 0,-1 5 0,1 8 0,-2 2 0,1 0 0,0-1 0,1-2 0,-1-2 0,1-3 0,-1-4 0,1-4 0,-1-3 0,0-2 0,3-3 0,1-6 0,4-4 0,0-6 0,1-3 0,0 2 0,-2 1 0,-1 5 0,-3 2 0,0 5 0,-1 1 0,0 2 0,1 0-640,2 2-2049,1 1 2689,2 7 0,-4-5 0,-1 4 0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0:55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70 24110,'-6'2'2980,"2"0"-2588,4-2 236,0 0-539,5 4-55,0-3-34,4 3 33,-2-6-33,-2-2-67,-3-4-67,0-2-34,-2-2 101,-1 0 55,-3 2 12,-1 0 0,-4 3 34,-1 2 56,-1 3 167,-2 1-44,0 3 46,-1 4-259,1 4 0,1 4 0,2 1 0,2 2 0,3 1 0,1 1 0,3-1 0,0 0 0,4-1 0,3-1 0,2-3 0,4-1 0,0-3 0,0-3 0,1-3 0,-1-2-1357,6-4-1354,-3-3-7120,4-4 8787,-3-2 0,-7 5 0,-2 0 1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0:55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 23863,'-1'-2'4179,"0"1"-3550,1 1-629,35 19 0,-14-7 0,28 16 0,-26-14 0,-2-2 0,-4-3-1088,-2-1-3304,-4-2 4392,-2-1 0,-4-1 0,-2-2 0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38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58 28671,'65'-32'0,"-8"7"0,-34 25 0,0 0-293,-2 0-1555,2 0-1368,-1 0 3216,-3 0 0,-8 0 0,-4 0 0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38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5 23885,'1'-3'2846,"0"1"-2397,-1 2-124,-7 50-79,-2-17-78,-7 42-3392,-1-30 3493,2-6 0,3-7-223,2-11-46,5-11 0,1-11 0,3-14 0,1-10 3392,0-8-3392,0 2 0,0 3 0,0 6 0,0 5 0,6-4-1716,7 7-2699,12-2 4415,11 7 0,-14 6 0,-1 1 0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38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0 256 28671,'66'-43'0,"-6"1"0,-24 0 0,-6 4-5661,-11 6 5661,-8 7 1409,-6 8-1409,-4 6 860,-1 7-860,0 2 0,-2 18 0,-4 7 3392,-3 22-3392,-6 8 0,-1 6 0,-1 2 0,0 2 0,2-6 0,4-4 0,4-12-584,4-12-2273,12-10-4359,7-11 7216,12-6 0,-9-2 0,-4-1 0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39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759 118 25319,'-54'-61'1995,"-3"15"-1558,3 35-5772,-9 17 5626,-7 14-34,-5 17 909,-2 16-1166,3 14 0,38-28 0,4 3 0,1 4 0,3 2 0,4 5 0,2 1 0,4 3 0,3 1 0,4 0 0,3-1 0,1 0 0,4-3 0,13 43 0,11-16 0,21-18 0,16-17 0,13-18 0,13-14 0,6-11 0,1-19 0,-4-12 0,-8-18 0,-8-14 0,-9-11 0,-13-10 0,-15-5 0,-16-2 0,-10-2 0,-13-1 0,-9-3 0,-9 4 0,-12 7 0,-5 15-449,-5 18 26,1 21-2020,4 16-7388,7 20 8330,12 13 1,11-6 0,6 4-1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40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259 33 25959,'-27'-16'840,"1"2"-605,7 17-33,-5 7 56,-4 7-34,-2 8-3448,2 6 3347,1 4-90,6 4 1,5 1-12,7 2-10,5-2 32,7-4-44,8-4 3437,6-6-3314,11-6 1,4-6-46,5-6-11,1-5 13,0-12-80,-2-4 0,-3-12 0,-4-6 0,-3-5 0,-3-3 0,-5-3 0,-6 0 0,-6 0 0,-4 3 0,-13 4 0,-8 5 0,-13 9 0,-6 8 0,-11 6-237,16 7-603,-3 8-258,21 5-426,4 4-2039,6 1 3563,2 0 0,3-8 0,0-2 0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41.3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22989,'0'-3'2970,"0"0"-2444,0 3 415,0 0-560,3 32-34,-2-9-89,1 28-56,-2-14-145,0 1-57,0 3 0,0 2 0,0 0 0,0 1 0,-1-5 0,0-4-304,0-9-715,1-7-1021,0-6-4033,0-4 6073,0-2 0,0-3 0,0-2 0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41.6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 28671,'36'-16'0,"-3"6"0,-13 15 0,0 1 0,-1 0 0,-1-3-3392,-2-1 2293,-3-1-414,-2-1-851,-2 2-7467,-1 1 9218,0 2 1,-5-3-1,1 1 1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42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9 24334,'0'-5'2633,"0"1"-2263,0 4 100,0 0-302,-2 1 34,0 7-45,-3 4-79,0 11-33,-1 3 0,-1 4-23,-2 0 12,0-1 10,1-1 12,2-2-43,1-3-13,2-2 0,1-6 0,1-2 0,1-3 0,0-1 0,3-1 0,1 0 0,4-2 0,2-1 0,0-1 0,1 0 0,2 0 0,1-1 0,0 0 0,2-2 0,-2 1 0,0-2 0,5-4-606,-6-1-660,2-3-1199,-7 0-7366,-3 1 8613,0 0 1,-3 4-1,-1 1 1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42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 28143,'-5'54'528,"1"-3"-528,0-15 0,0 0 0,-1 1 0,1-2 0,1-4 0,3-3 0,-1-5 0,1-2 0,0-5-718,2-2-593,2-3-941,4-2-7579,2-5 9431,3 0 0,-7-3 1,1 0-1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43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186 23 25981,'-53'-5'829,"7"5"-549,31 10-11,-1 6-112,0 5-45,2 5 11,2 3-56,4 3-55,4-1 21,3-1-22,1-4 45,5-4 124,5-5 10,7-7-33,6-4 33,3-5-166,2-5-24,-1-4 0,-2-7 0,-7-2 0,-5-3 0,-6-5 0,-4-2 0,-2-4 0,-1-3-80,-5 2-368,-3 2-201,-5 6-360,-1 8-1400,0 8-7422,1 5 8933,2 3 0,6 0 0,1 0 0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43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21398,'0'0'0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43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21398,'0'0'0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43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7 22720,'-3'-3'3339,"1"0"-3171,2 3 45,0 0-112,-5 6-11,4 3 66,-4 7 46,5 0-11,0 1-23,0 2-22,0 0-12,-1 1-11,0-3 0,0 0-22,-1-1-22,0 0-35,-1 1 1,0 2-22,-1 0-12,1-1-11,-1-1 0,0-3-11,3-1-157,-1-1-112,2 1 0,0 1-91,0-1-670,0-2-786,0-2-3462,0-2 5289,0-3 0,0-1 0,0-3 0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44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25 23180,'-3'-3'2835,"1"0"-2499,2 3 89,0 0-246,-26-8 24,15 6-58,-18-6-89,23 7-56,2 1-78,1 0-214,-1 0-313,0 0-359,-1 2-279,1 0-438,0 3-2028,2-1 3709,1 0 0,1-2 0,0-1 0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44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7 22832,'-1'-4'3194,"0"1"-2724,1 3 135,0 0-190,-8 8-124,4 4-78,-6 11-67,6 4-12,-1 4 0,1 1-22,-1 1-67,0-2-11,1-2-12,0-4-22,2-2 0,1-5-11,1-3-11,0-4-90,0-3-180,0-2-525,0-4-438,0-1-1143,0 0-7433,2-1 9283,2 1 0,-1-1 0,1 0 0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45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54 26832,'-34'-21'516,"4"7"-382,18 23 12,-1 8-4263,0 6 4218,2 4 803,0 3-870,5-1-12,1 1-22,5-3 34,5-1-23,4-3 3414,8-5-3346,5-4 10,1-6 23,2-5-44,1-1 32,1-7 24,0-4-80,0-7-31,0-4-13,-3-1 0,-4 0 0,-4 1 0,-7 0 0,-3-1 0,-4-1-57,-1-2-100,-1-2-146,-11-5 79,1 9-773,-23 2-1625,3 14-706,-2 10 3328,4 5 0,18-1 0,2 1 0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45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28367,'0'14'304,"0"4"-5965,0 4 5661,0 2-1077,1 0 1077,-1-1 1077,1-2-1077,0-3 0,-1-4-841,2-6 1261,1-3-4600,2-4 5028,2 0 0,-2-1 0,-1 0 0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46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22451,'1'-6'4146,"-1"0"-3574,0 6 357,0 0-649,6 14-44,-2 0-179,4 11-57,-4-3 0,0-2 0,-1-2 0,1-5-337,-1-5-683,-1-1-559,1-4-2220,-2 3 3799,-1-1 0,0-1 0,0-1 0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46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28671,'-13'12'0,"11"-1"0,22-1 0,15-2 0,9-2 0,9-4 0,3-1 0,1-1-3392,-1 0 3392,-4-1 0,1-2 0,1-1 0,2-1 0,-1-1 0,-6 1 0,-10 0 0,-13 1 3392,-10 1-3392,-6 1-1648,-2 2-4313,-3 1 5961,-1 6 0,-3-4 0,-1 4 0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1:08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1389 27886,'-28'-59'785,"5"-8"-785,19-5 0,-1-17-5661,-1-9 5661,3 46 0,-1 0 0,-1 0 0,-1 1 1292,-7-46-1292,-2 9 0,0 13 0,1 11 876,3 11-876,2 8 0,2 7 0,3 5 3342,2 6-3342,1 7 151,1 5-151,0 5 0,4 4 0,3 2 0,9 2 0,9-1 0,12 0 0,12-4 0,1 1 0,6-2 0,-7 2 0,3-1-426,25-2 1,3 0 425,-7 1 0,1 0-560,10-1 1,3 0 559,7 0 0,3-1-437,-29 3 0,1 0 0,1 0 437,2-1 0,0 1 0,0-1 0,1 1 0,0 0 0,-1 0 0,-2 1 0,0 0 0,0 0 0,28-2 0,-1 2 0,-8 1 0,0 2-222,-21 1 0,1 1 0,-5 1 222,3 1 0,-3 2 129,10 0 1,-7 2-130,-4 9 886,-10 0-886,-6 1 1402,13 2-1402,-18-5 935,6 0-935,-22-6 465,-1-2-465,-1 0 0,1 0 0,0-1 0,2-1 0,1-1 0,6 0 0,-11 0 0,1 0 0,-14 0 0,-4 0 0,-2 1 0,-1-1 0,0 1 0,-2 0 0,1-1 0,-1 0 0,2 0 0,0 1 0,1 1 0,0 2 0,0 1 0,1 5 0,1 6 0,2 10 0,2 10 0,10 42 0,-3-10 0,-5-20 0,-1 1 0,3 24 0,-2-1 0,-1-1 0,0 27 0,-3-26 0,0 17 0,-3-36 0,0-7 0,1-7 0,-1-8 0,0-9 0,0-9 0,-3-7 0,0-3-1357,-1 0 1357,-12 11 0,8-8 0,-8 7 0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1:08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0 128 26922,'79'-15'874,"-29"7"1,2 0-1259,13-1 1,8 0 383,-5 2 0,9-1 0,4 1 0,-4 1-913,11-2 0,-1 2 0,5 0 913,1-1 0,7 1 0,0 1 0,-4 0 0,-16 2 0,-4 1 0,0 1 0,1 0 0,4 1 0,1 0 0,1 0 0,0 1 0,2 1 0,1 0 0,0 0 0,-1 1 0,1 1 0,0 0 0,-1 0 0,-1 0 0,-3 0 0,0 1 0,-2 0 0,-2-1-297,17 2 1,-2 0 0,-3-1 296,-14 0 0,-2-1 0,-4 0-249,14 0 1,-6-1 129,-20-1 1,-5-1-1317,15-1-6352,-34-5 8227,-21-3 1,-11 1 0,-3 0 0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26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26967,'11'61'695,"-2"-4"-427,-8-20-44,0-3 56,1-7-43,2-7-237,1-5 0,0-8 0,1-3 0,2-4 0,4-1 0,4-6 0,7-5 0,2-6 0,4-3 0,-1 0 0,-3-2-976,-2 2-1007,-3 3-7553,-1 5 9536,-1 6 0,-8 4 0,-2 2 0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26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 27112,'-54'68'942,"14"-16"-662,33-13 33,9-17-289,8-4-24,6-5 0,10-6 0,5-4 0,2-2 0,-2-8 0,-4-4 0,-7-9 0,-6-3 0,-7-3 0,-5 0 0,-2 0 0,-4 2 0,-3 4 0,-6 4 0,-3 6 0,0 5-942,0 4-1333,4 8-6621,5 2 8896,3 6 0,4-6 0,0-2 0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28:27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191 1 28121,'-57'14'550,"6"3"-550,26 8 0,4 0 0,5-1 0,5 0 0,5-2 0,3-2 0,2-1 0,1 0 0,6-2 0,3-2 0,8-4 0,4-3 0,4-4 0,1-2 0,3-7-1088,2-4-8133,2-6 9221,-1-3 0,-14 8 0,-5 3 0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2:18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32 23751,'-3'-1'2913,"0"0"-3348,62 0 0,34 2 687,-43-1 0,3-1-245,20-1 1,11 0 0,-6 0-8,-2-1 0,-4-1 0,3-1 0,0 1 0,0 1 0,0 1-133,1 1 0,0 0 133,-1 1 0,-2 0 0,-2 1 0,-1 0 0,-7 1 0,-2 1 0,-7 0 0,-4 0 146,35 4-146,-21-3-1670,-19-1-5344,-21-2 7284,-13 0 1,-10-1-1,-1 1 1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2:20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51 23706,'-3'-7'3059,"0"2"-2476,3 5-34,0 0-146,59-15-32,-14 10-371,5-3 0,3 0 0,25 7-320,10 0 320,5 1 0,6 0-364,-48 0 1,0 0 363,1 0 0,1 0 0,-2 1 0,0 2 0,42 4 0,-15 3 0,-20 5-57,-18-3-1635,-15 0-1526,-13-2 3218,-6-3 0,-5-2 0,-1-3 0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2:38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68 24008,'-3'0'3093,"1"0"-1523,2 0-1570,31-19-4252,-6 11 4252,20-14 0,-16 16 860,-8 2-860,1 0 0,-2 2 0,0 0 0,-2 2 0,-4 0 3392,-1 0-3392,-5 0 0,0 0 0,-4 0 0,-1 0-561,-2 0-1635,-1 2-3653,0 1 5849,-3 1 0,3-1 0,-3-1 0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2:39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 26899,'-17'43'348,"2"-5"-337,7-21-11,0-1-168,1-2-370,1-2-415,0-2-582,1-1-1008,0-3-4359,1-1 6902,2-4 0,1 1 0,1-2 0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2:39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27034,'16'38'728,"-3"-5"-728,-11-22-11,-1 0-235,2-2-595,-1-2-929,3-2-3328,0-2 5098,2-2 0,-3-1 0,-1 0 0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2:39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27180,'29'1'78,"-4"0"-325,-18 1-716,-1-1-1133,1-1-7735,-1 0 9496,2 0 0,-4-1 0,-1 1 0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2:40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5 21521,'0'-2'3731,"0"-1"-1927,0 3-1467,0 34-147,-1-16-145,0 26-45,-1-27-78,-1-1-584,2-4-638,1-1-1209,0-3-6321,0-2 8830,1-3 0,-1-1 0,1-2 0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2:40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26239,'-12'31'728,"0"-4"-572,7-14-54,0-1 32,3-2 23,0-2-11,2-1 89,0-2 11,0 0 1,0 0 10,0-1-233,1 0-24,2 0 0,3-1 0,2 1 0,1-1 0,2 0 0,1-1 0,0-1 0,3 0 0,0-1 0,2 0 0,1 0 0,-2 0 0,0 0 0,-4 0 0,-2 0-808,1-1-469,-4-1-942,0-1-4167,-3 1 6386,-1 0 0,-1 1 0,-2 0 0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2:40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23852,'-2'0'3249,"0"0"-1972,2 0-984,19 0-293,-9 0 0,15 0 0,-13 0 0,1 1 0,1-1 0,0 2 0,1-1 0,1 0 0,1-1 0,-3 0 0,1 0 0,-4 0 0,-2 0-304,-3 0-894,-3 0-864,-2 0-1001,-1 0 0,0 0 1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2:41.4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0 21600,'-1'0'3081,"-1"0"-1971,2 0-864,-8 15-11,5-6-33,-6 13-34,7-11 11,0 0-45,1-1 1,1 0-23,0-1 23,0 0 44,0-1 34,2-2 89,1-2-11,3-1-55,1-1-123,1-1-113,0 0 0,1 0 0,0-1 0,1 0 0,-1 0 0,2 0 0,-1 0 0,0-1-438,-2-2-862,0-2-1165,0-1-7366,-1-1 9215,0 1 1,-2 3 0,-2 1 0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2:45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1 25174,'-42'7'751,"5"2"-538,23 4-23,1 1-145,2 0-23,5 1-10,2 0-1,3 1-11,1 1 22,4-2-11,4 0 23,5-4 0,3-3 22,1-4 78,0-2 23,-3-2 89,-4-2 80,-2-2-102,-3-4-101,-1-5-112,-1-2-11,-1-3 0,0 0-11,-2 1-292,0 3-179,0 3-537,0 4-1043,0 3 2062,0 2 0,0 2 0,0 0 0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2:45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26171,'-2'54'359,"0"-8"-561,0-27-1143,1-2-2117,0-3 3462,1-1 0,0-6 0,0-2 0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2:46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25667,'-26'48'1333,"6"-11"-974,19-18-34,1-6-23,0 0-111,0-1-124,2-1-45,3-3-33,4-3 11,7-3-358,3-2-269,3-5-404,3-2-953,-1-7-3921,-1-1 5905,-2-2 0,-9 7 0,-3 1 0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2:46.3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28244,'24'-4'427,"-3"1"-427,-6 3 0,1 0 0,-1 0 0,-1 0-13,-3 0-692,-2 0-259,-2 0-448,-4 0-1422,-2 1-6997,-1 0 8717,0 0 0,0 0 0,0 0 0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2:46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0 22003,'-4'2'3238,"2"0"-2744,2-2 32,0 0-179,-20 31-67,12-17-145,-16 24-102,16-24 1,2-2-34,-1 0-90,2-2-593,0-1-807,2-1-1569,2-3-6772,0-2 9504,1-2 0,0-1 1,0 0-1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2:46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26171,'20'8'392,"-3"-1"-392,-12 1 0,-1-1-515,0-1-807,1-1-1412,-1-2-7097,1-1 9232,0-1 1,-1 0-1,-2-1 1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2:46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23583,'1'-2'2958,"0"0"-2532,-1 2-426,19-1-493,-12 1-628,14-1-1164,-18 1-3934,-1 0 6219,-1 0 0,0 0 0,-1 0 0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2:47.1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26888,'5'37'673,"-1"-3"-640,-4-14-33,-1 0-100,0-1-304,0-2-503,-1-4-1133,0-3-3809,1-2 5849,0-4 0,1-2 0,0-2 0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2:47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18798,'2'-3'4953,"0"1"-4303,-2 2 885,0 0-1311,4 21-112,-2-6-78,2 17-34,-4-13-34,1-3-526,2-4-740,2-4-1960,2-4 3260,3-2 0,-5-2 0,1 0 0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2:47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10 21286,'0'-5'3339,"0"0"-2813,0 5 203,0 0-382,-8 29-111,3-13-68,-6 23-12,7-21 57,1 0 1,0-1 10,2-3-23,0 1-44,1-3-23,0-1-89,0-2 0,1-2-23,2-2-10,2-1 10,4-2-22,-1-1 0,2-1-280,0-1-426,-2-3-683,1-2-1940,-1-4 3329,2-2 0,-6 5 0,1 1 0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2:47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27011,'-8'51'505,"0"-5"-471,1-20-34,1-3-45,1-2-493,1-4-964,1-3-2520,1-3 4022,1-2 0,1-5 0,0-1 0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2:48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26373,'-36'31'515,"7"0"-492,24-12 21,2 1-44,2 0 12,1-2 21,1-3 46,5-4-23,1-3 135,6-5 178,1-2 23,0-7-89,2-2-135,-3-7-55,-2-1-113,-2-2 0,-5-1 0,-2 2 0,-1 0-35,-1 5-379,-2 1-460,-2 7-728,-3 1-4225,0 3 5827,-2 2 0,5-1 0,1 1 0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2:48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23202,'5'-1'3462,"-1"0"-3036,-4 1 146,0 0-449,19 10-123,-10-6 11,16 7-11,-16-9-403,0-1-292,-2-1-684,0 0-1736,-2 0 3115,-1 0 0,-2 0 0,0 0 0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2:48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9 22956,'0'-4'3215,"0"0"-2632,0 4-112,-4 38-1,0-15-100,-3 32-269,3-27-101,0-1 0,2-4-616,2-5-539,0-5-2206,0-4 3361,2-4 0,-2-2 0,1-3 0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2:52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16 24703,'-40'19'773,"6"-1"-638,22-5-23,2 1-100,2-1 44,4 1-34,2-1 34,2-1 0,2-2-34,3-3 12,3-1 0,4-3-23,1-2-11,1 0 22,0-1 1,1 0-12,-1-2 0,-2-1 0,1-4 34,-2-4-34,0-3 45,-2-4-33,-2-1 21,-2 1 24,-4 1 21,0 2-22,-4 3-33,-2 3-34,-2 2 0,-2 2 0,2 3-638,1 1-461,3 1-1344,1 0-6935,2 2 9378,0 4 0,0-3 0,0 2 0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2:53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25925,'-2'56'336,"1"-5"-336,-3-27 0,2 0-538,-1-3-1221,0-3-2959,0-2 4718,-1-3 0,2-6 0,0-2 0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2:53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24939,'41'-12'-1760,"-6"2"1,-30 10 0,-2 0 0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2:53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24726,'-15'47'616,"2"-6"-167,6-13-169,1-10-79,0 7 12,3-13-56,2-3 33,0-4-44,1-2-34,0-2 12,1 0 10,2-1-11,4 0-33,3 0-45,0-1-12,-1 0-33,0-1-11,-1 0-269,0 0-740,0 0-1187,0 0-6723,1-1 8930,0 1 0,-3 1 0,-2 0 0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2:54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25499,'1'53'471,"0"-7"-426,-2-27-45,1-2-23,-1-4-582,-1-2-1020,1-4-2711,1-2 4336,-1-1 0,1-2 0,0-1 0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2:54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9 20916,'0'-5'4291,"0"1"-3864,0 4-147,0 0-213,-11 6-22,5 4-23,-9 7-22,10 2 0,1 2 0,3 1 11,0 0-11,1-3 23,2-3-23,2-5 22,2-5-11,2-3 45,1-2 314,-1-3-45,0-4-45,0-4-100,-2-5-91,-1 0-44,-2 0-45,-1 3 0,-2 0-291,0 4-505,0 2-1042,0 4-6308,-1 1 8146,1 1 0,-1 0 0,1 0 0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2:54.6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22877,'5'0'3093,"-2"0"-2556,-3 0 46,0 0-448,27-2-124,-16 2 23,21-2-34,-25 2 0,-2 0-628,-1 0-986,0 0-2431,0 0 4045,-1 1 0,-1 0 0,0 0 0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2:54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24748,'1'46'538,"0"-5"-505,-2-20-33,0-1-123,-2-3-784,0-1-2230,1-3 3137,0-2 0,2-5 0,-1-2 0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2:55.1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 26631,'5'9'549,"-1"4"-538,-4 8-11,-1 1-33,0 1-640,-2-2-1277,0-3-5355,1-4 7305,1-3 0,1-6 0,0-2 0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2:55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3 26261,'-27'32'179,"6"-3"-168,21-15 23,0-1-23,3-2 0,1-3-11,5-2 0,1-2 0,0-2 34,0-2 56,-1-1 111,-2-4-78,-1-3-67,-1-5-22,-1-3-23,-2-2 0,0 1-11,-1 1-44,-1 4-292,0 3-426,0 5-1278,-4 1-6800,-1 4 8840,-4 5 0,3-4 0,2 4 0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2:55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23000,'-2'0'2959,"0"0"-2209,2 0-683,-3 21-44,2-10-12,-2 15-11,2-16-168,0-1-650,1-3-1266,-1 0-7747,1-2 9196,0-2 0,0-1 0,0-1 0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2:55.9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24659,'4'51'145,"0"-8"-145,-4-28-751,0-6-1299,1-3-5894,-1-4 7944,0-1 0,0-1 0,0 0 0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2:56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38 23594,'-3'0'3238,"1"0"-2128,2 0-640,31-7-211,-10 3-259,27-6 0,-16 6 0,-3-1 0,-2 1 0,-2 1 0,-3 2 0,-3 1 0,-1 0 0,-4 1-561,-3 1-874,-4 1-1130,-3 2 2565,-2 1 0,-2-2 0,0 0 0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3:09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8 101 23191,'-4'-4'3395,"0"2"-2588,4 2-34,0 0-292,30-4-457,-6 4-24,29-4 0,-11 4 0,3 0 0,5 0 0,3 0 0,2 0 0,1-2 0,0-2 0,1-1 0,-2-2 0,-1-1 0,-3 0 0,-3 0 0,-4-1 0,-5 1 0,-4 0 0,-6 2 0,0 0 0,-13 4 0,0-1 0,-11 2 0,-2 1 0,-2-1 0,0 1 0,0 0 0,-1 1-1278,-1 3-2118,-3 3 3396,-4 3 0,3-3 0,0-2 0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3:29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 18 24860,'-48'16'1143,"6"0"-952,28-3-12,0 3 23,1-1-68,2 0 23,2 1-68,2-1-44,3 1 11,2 0-45,2-1-11,3-1 23,4-2-1,4-4 57,5-3 0,3-3 10,1-1 68,0-4-11,-2-3 44,-2-4-56,-1-3-55,-2-3 122,-2-2 23,-1-4-100,-2-1-67,-2-1-57,-3 1 0,-2 2 0,0 4 0,-7 1 0,-1 7-225,-4 2-571,1 6-559,2 1-1548,2 3 2903,2 2 0,2-1 0,2 0 0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3:30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24166,'0'-5'3014,"0"1"-2678,0 4-67,0 0-258,30 0-11,-16 0-56,23 0-358,-24 0-438,-1 0-829,-2 0-1860,-3 0 3541,-4 1 0,-1-1 0,-2 1 0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3:30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22900,'-2'1'2531,"1"0"-1365,1-1-1020,9 8-102,-3-6-10,9 5-34,-5-6-179,-2-1-560,0 0-987,-1 0-3429,2-4 5155,-1-1 0,-4 0 0,1 0 0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3:30.5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27359,'-5'59'695,"-2"-4"-684,0-21-11,0 2-34,0-4-414,0-2-404,1-4-1187,1-5-4841,1-5 6880,3-7 0,0-4 0,1-3 0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3:30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 22372,'2'-2'3878,"0"1"-3531,-2 1-190,29-8-112,-14 4-23,24-6-22,-22 6 11,-3 0 0,-2 1 34,-3 2 0,-1 0-11,-2 1 55,-2-1-22,-1 1-10,-1 0 21,-1 0 370,0 0-67,-1 4-101,0 5-123,-2 7-56,-3 7-55,-3 4-46,-2 1 0,0-1 0,0-1-259,2-3-536,1-4-505,1-3-1916,2-4 3216,2-2 0,1-6 0,1 0 0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3:31.3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27762,'-18'52'34,"1"-5"-639,9-17-807,0-1-1849,4-1 3261,1-3 0,2-11 0,1-5 0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3:31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 22631,'-2'0'2946,"1"-1"-1881,1 1-852,8 0-101,0 0-45,8-1-45,-1 1-22,2 0-235,-2 0-863,1 0-1905,-1 0 3003,-2 0 0,-5 0 0,-4 0 0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3:32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 24177,'-11'46'1411,"2"-7"-1074,9-28-57,0 0-11,0-3-34,3 0-33,-1-2-113,3 0 1,-1-2-57,3-1-33,1-2 23,2-1-23,2 0-56,0-1-336,0-3-571,0-1-786,-4 0-3875,-2 2 5624,-4 1 0,-1 2 0,-1 0 0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3:32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24804,'-1'39'-2868,"0"-5"-2197,0-26 5065,-2 1 0,1-4 0,0-2 0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3:32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94 21689,'-1'-3'4214,"1"1"-2500,0 2-1255,25-5-157,-11 2-190,22-4-78,-17 3-34,0 0-11,1-1-616,1-1-326,0-1-1131,0-3-5099,2-2 7183,-1-1 0,-9 6 0,-4 1 0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3:32.7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8 23941,'0'-4'2902,"0"1"-2576,0 3-158,0 0-135,-20 33-33,10-16-269,-15 27-605,14-25-1198,1-1-5257,0 1 7329,1-3 0,4-6 0,2-4 0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3:32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27583,'21'19'67,"-2"-3"-369,-11-10-785,0-1-986,2-3-3731,-1-1 5804,0-1 0,-3 0 0,-2 0 0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3:33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23672,'2'0'2197,"-1"0"-2365,-1 0-908,22 0-1468,-14 0-7287,16-1 9056,-19-2 0,-3 0 1,0 1-1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3:33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25791,'-3'50'952,"0"-5"-952,-1-22-34,0-2-582,0-2-942,2-4-5423,0-2 6981,2-3 0,0-5 0,0-2 0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3:33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26664,'36'-8'191,"-6"1"-147,-21 6-21,-2 1 22,-1 0 11,0 0-45,0 0 11,0 0 1,-2 0-23,-1 0 22,-1 0 46,-1 0 122,0 0 68,0 0 67,1 0-45,-1 2-101,0 2-90,1 4-33,-1 1-44,0 1-1,-1-1-11,1 1-112,-1-2-459,0 1-584,0 0-1477,-2-1 2632,-3 0 0,2-4 0,0 0 0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3:33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23952,'0'23'-2458,"0"-3"0,0-18 1,0 0-1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3:34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10069,'0'0'0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3:34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10069,'0'0'0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3:34.3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26933,'2'37'-493,"0"-5"-740,-2-17-1501,1-2-6005,-1 0 8739,0-3 0,0-4 0,0-2 0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3:34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18 21779,'-3'-2'3563,"1"0"-3002,2 2 200,0 0-570,16-6-46,-8 4-10,13-4-90,-12 6 11,1 0-45,-1 0-11,1 0-124,-1 0-671,-1 0-751,-2 0-1905,-1 0 3451,-2 0 0,-1 0 0,-1 0 0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3:35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18854,'0'-3'4706,"0"1"-2061,0 2-2119,6-3-134,-3 1-189,6-1-125,-6 2-56,2 0-22,-1 1-56,3 0-336,0 0-471,0 0-661,-1 0-2005,-2 2 3529,-1 0 0,-1 0 0,-2 1 0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3:35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0 24782,'-8'34'750,"1"-5"-514,7-22 78,0-1-12,0 0 1,2-2 10,0 1-122,3-1-45,1 0-90,1 1-23,-1-2-10,2-1-23,0-1 0,1 0-168,1-1-572,1 0-918,0-3-2533,-1 0 4191,-2-2 0,-3 3 0,-2 0 0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3:40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 25521,'-38'16'415,"6"0"-303,23-3-22,2 2-68,3 0 1,1 0-12,2 2-11,1-1 67,3 1 0,3-2-44,3-3 10,2-5 23,0-4 135,1-3 21,0-6 35,0-3 11,-2-7-12,-3 0-122,-1-2-57,-3 1-56,-2-2-11,-1 3 0,0 0-224,0 3-134,0 3-1245,-1 1-336,0 5-6386,-1 2 8325,1 2 0,0 0 0,1 0 0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3:40.7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25992,'0'48'493,"0"-5"-493,-1-20-22,0 0-505,0-2-930,1-1-3271,-1-4 4728,1-1 0,-1-7 0,1-2 0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3:40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24737,'39'-8'-2458,"-7"0"0,-27 6 1,-2 0-1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3:41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5 18619,'0'-2'5345,"0"0"-3777,0 2-1231,-11 31-46,6-14-22,-9 26 336,9-15-313,2-7 21,0 4 12,2-11-90,1 0-134,0-1-56,3-2-34,2-2-11,4-3 0,1-3-179,1-2-224,0-1-101,1-1-516,-2-3-1031,-1-2-3820,0-4 5871,-1 0 0,-3 4 0,0 0 0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3:41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0 27449,'-4'57'145,"-1"-8"-156,0-25-516,2-3-884,1-7-2130,1-3 3541,2-5 0,-1-4 0,0-1 0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3:41.7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4 20681,'-3'-2'4101,"0"0"-3530,3 2 236,0 0-605,-19 35 55,11-17-89,-14 30-22,19-26 79,1 1-57,1-1 0,1-1-45,4-4-101,2-3 1,3-5-1,1-4 101,-1-4 157,2-6-101,-3-3 1,1-8-46,-3-3-89,-1-1-12,-2-1-20,-1 1-13,-2 0-46,0 2-290,0 2-426,0 3-504,-1 4-2409,-1 4 3675,-1 2 0,1 3 0,1 0 0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3:42.0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27964,'38'8'426,"-5"-1"-426,-23-7-34,-2 0-604,0 0-393,-3 0-1266,-1 0-5446,-1 0 7743,-1-2 0,-1 1 0,0-1 0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3:42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10 23572,'0'-6'3350,"0"2"-2834,0 4-136,0 31-77,-1-9-124,-2 29-123,-1-17-45,-3 1-11,1-3-89,2-4-539,0-4-313,2-6-1255,1-5-4774,0-5 6970,1-4 0,0-3 0,0-1 0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3:42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27762,'-1'48'-179,"-2"-5"-404,0-17-1075,0-4-4953,1-3 6611,1-6 0,1-5 0,0-4 0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3:42.8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 23717,'-3'0'2522,"0"0"-2310,3 0-10,0 0-90,-19 30 11,12-12 23,-13 26 0,17-19-12,3-3-33,0-3 0,3-3 67,2-7-34,3-4 57,2-3 100,0-10-123,0-2-112,-1-10-22,0-2-34,-3 0 11,-2 0-11,-2 3-56,-1 0-112,-1 2-291,0 4-146,-2 3-337,-2 4-1153,-4 3-6746,-4 4 8841,-2 6 0,5-5 0,2 5 0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3:43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22765,'0'-2'3742,"0"-1"-2397,0 3-1099,2 7-201,-1 2-45,1 6 0,-2 0-347,0 0-235,0-3-707,0-2-1557,0-2-6985,0-4 7952,1-1 1,0-2 0,0-1-1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3:43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21174,'3'-4'4852,"-1"2"-4158,-2 2 136,0 0-595,9 6-123,-5 1-79,7 6-33,-9 1-168,0-1-235,-1 0-415,-1-2-874,0-1-1770,0-1 3462,-2-1 0,1-4 0,-1 0 0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3:43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37 24681,'-4'-3'3563,"0"0"-3136,4 3-427,0 0 0,19 4 0,-4-2 0,20 2 0,-5-3 0,6-1 0,4 0 0,4-2 0,1-3 0,0-2 0,-7-1-494,-6 1-1612,-12 2-4225,-8 0 6331,-7 4 0,-4-1 0,-1 2 0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4:14.0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28671,'50'4'0,"2"-2"0,-2 1 0,3-2 0,2 0 0,-1 2 0,-2 1 0,-3 2 0,-3 2 0,-2-1 0,-3 1 0,-3-1 0,-4-1 0,-1-2 0,-13-1-1323,-3-2-974,-14-1-7534,-3 0 9291,-8 0 0,5 0 1,-4 0-1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4:37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3 19605,'0'-1'5098,"0"-1"-2980,0 2-1725,4 25-46,-2-8 0,3 23-89,-4-12-124,-1 4-67,-3 3-56,-3 4-22,-4 2-358,-6 0-393,1-1-616,1-5-2175,6-7 3553,4-10 0,3-8 0,1-7 0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4:38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39 168 18922,'-3'3'5804,"1"-1"-4907,2-2-13,0 0-716,35 7 0,-19-7-78,28 2-34,-30-10-11,-1-5-45,-1-3-23,1-4-178,0-4-158,-2 0 79,-3 1 191,-4 4 78,-5 4 11,-8 5 0,-5 4 22,-9 3 23,-2 3-23,1 5 45,1 4 34,3 9 34,2 6 167,2 5 34,3 4-11,0 2 56,4-1-3459,4-1 3347,2-2 12,12 8-281,2-13 0,11 4 0,-2-17-136,4-5-749,1-4 2731,3-3-5768,3-4 3922,1-2 0,-13 1 0,-5 0 0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4:38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22484,'0'-3'4068,"0"0"-3440,0 3-146,23 30-135,-9-15-90,18 24-212,-17-24-22,-2-2-23,-2-3-426,-2-2-459,0-4-1110,-1-2-4772,2-2 6767,2-1 0,-6 0 0,0 0 0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4:39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201 0 24491,'-2'2'3204,"-20"29"-2655,8-10-314,-18 29-89,12-15-100,0 2-46,2 0 0,2 0 0,2-3-169,1-3-559,2-3-236,2-4-527,4-4-1993,1-4 3484,3-6 0,1-4 0,0-4 0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4:39.3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55 26519,'-47'41'739,"9"0"-559,28-10-91,4 2 1,3-3-57,4-4 12,5-3 11,5-6-33,7-6 111,4-5 213,0-3 45,0-10-368,-2-3-24,-4-10 0,-4-5 0,-5-4 0,-4-4 0,-2-3 0,-3-1 0,-4 0-427,-6 5-962,-7 6-1177,-10 11 2566,-9 7 0,15 6 0,0 2 0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5:17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22 15303,'0'-7'6185,"0"2"-5345,0 5 1390,0 0-1793,-9 0-146,3 3-101,-8 1 13,6 4-69,0 0 0,0 2-22,0 0-56,1 1 0,2 0-33,0 1-12,2 1 11,1 0-22,1 1 0,1-1-11,2-1-11,4-2 22,4-3 0,3-3 0,0-3 11,1-1 0,-1-3 34,-2-2 67,-1-6 11,-1-4 34,-3-3 11,0-1-22,-3-2-23,-1 1-44,-2 2-57,0 2-3391,0 4 3380,-1 4-22,1 3-662,-2 3-167,0 1-1054,1 4-3753,0 2 5647,0 2 0,1-2 0,0-1 0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5:17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20983,'2'-4'3989,"-1"2"-3327,-1 2 200,0 0-604,0 23-146,0-7-79,0 20-33,0-14-56,0-1-627,0-1-975,0-2-3127,0-4 4785,0-3 0,0-6 0,0-3 0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5:17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46 26575,'40'-19'89,"-7"3"-78,-24 13 45,-2 0-11,-1 1 67,-1 1-45,-1 0-11,-1 0 23,-1 1-11,-1 0 100,0 0 145,-1 4-66,0 3-12,0 6-146,-3 5-33,-2 3-56,-4 2 0,0 0-123,-1 1-526,1-2-282,2-2-906,1-4-3351,3-5 5188,2-7 0,1-1 0,0-3 0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5:17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 26082,'41'-6'123,"-7"1"-425,-28 3-696,1-2-1501,-1-1-7332,2-2 9636,1-1 0,-4 3 0,0 1 0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5:18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27090,'1'43'437,"-3"-5"-437,0-14-168,-2-4-4745,1 0 3737,-1-2-1114,-1-1 2290,1-2 0,1-7 0,1-2 0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5:18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0 25947,'-43'48'247,"7"-7"-236,23-23-22,1-1-359,2-3-583,3-2-850,1-3-2836,1-3 4639,2-3 0,2-2 0,1-1 0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5:18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27011,'31'21'225,"-4"-3"-247,-23-8-629,-1 0-873,0-2-3910,-1 1 5434,1-2 0,-2-3 0,1-1 0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5:19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21588,'0'-4'3507,"1"2"-2979,-1 2 32,0 0-482,6 17-67,-4-8-11,5 14-246,-6-13-729,-1 0-1356,1-2-6532,-1 1 8863,0 0 0,0-4 0,0-1 0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5:19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18 22608,'-4'0'3563,"1"0"-2868,3 0 123,0 0-583,33-7-123,-17 5-112,27-6 11,-26 8-11,-2 0-448,-1 0-504,-3 0-1110,-2 0-5188,-1 0 7250,-2 0 0,-2 0 0,-2 0 0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5:19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1 25813,'-26'48'314,"4"-6"-314,12-21-101,-1-2-426,-1-1-795,0-4-1311,1-4-4192,4-5 6825,3-4 0,2-1 0,2 0 0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5:19.8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21398,'4'-2'4717,"-2"0"-4033,-2 2 257,0 0-594,14 36-201,-10-19-113,11 28-33,-12-30-212,1-2-483,-1-4-313,0-4-248,1-2-771,-1-2-2747,2-1 4774,-1-1 0,0 0 0,-3 0 0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5:20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21196,'0'-3'3575,"0"1"-2141,0 2-1076,1-1-33,-1 2-11,3 2-78,-2 3-102,0 3-56,0 1-66,-1 1-12,0-1 0,0 2-258,0 1-191,0 0-659,0-1-921,0-2-3696,-1-3 5725,-1-2 0,1-2 0,0-2 0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5:20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 25073,'28'-9'-6779,"-4"0"6779,-18 3 0,-3 3 0,0-1 0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5:20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21835,'2'-6'3104,"-1"2"-2780,-1 4-189,0 0-124,0 31-11,0-16-426,0 24-974,0-26-3362,0-1 4762,-2-2 0,2-5 0,-2-1 0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5:20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21 22294,'-6'-2'3104,"0"1"-2678,6 1-168,0 0-213,23-8-1,-12 6 91,18-6 156,-19 8 79,-2 3 89,-4 2 45,-3 5-257,-2 4-146,-5 1-79,-2 3-22,-4 0-470,1 0-763,-1 0-2431,1-2 3664,-2-1 0,7-7 0,-1-2 0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5:25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 24961,'-37'21'571,"6"0"-6130,18-4 5627,5 1 1464,0 1-1432,5 1 816,0 0-759,10 8-135,4-10-22,10 0 3392,3-13-3369,2-6 10,-1-6 191,-3-6 45,-3-7 78,-5-3 57,-5-1-68,-4 0-134,-3-5-169,-5 10-33,-1-2 0,-3 12-269,0 4-313,0 2-471,0 2 1053,-2 7 0,4-4 0,0 4 0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5:25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27482,'2'36'247,"-1"-2"-303,-3-9-494,0-2-525,-1 1-1334,0-3-7422,1-2 9042,0-4 0,1-7 0,1-3 1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5:25.6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22821,'2'-4'2263,"0"2"-2162,-2 2-101,0 0-314,32-6-1265,-18 2-3430,25-3 5009,-27 3 0,-5 2 0,-2 0 0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5:25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26642,'-11'29'280,"-2"9"-112,7-14 34,-1 7 78,4-10-45,0-3 0,2-1-123,0-4-100,1-2 32,2-5 35,3-3-34,4-1-1,1-1-21,1-1-23,-1 0 0,1-3-235,-1-3-449,0-2-447,-1-1-1189,0 1-7511,-1 0 8798,0 1 0,-4 4 1,0 0-1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5:26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4 23919,'0'-2'2868,"0"0"-1792,0 2-953,-5 32-111,0-11-12,-4 27-68,2-21-648,1-2-763,2-3-3037,2-4 4516,1-6 0,1-5 0,0-4 0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5:26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0 25947,'-22'45'504,"4"-6"-380,17-19-91,0 0 1,3-2 22,4-2-45,2-3 67,4-4-33,1-3 146,0-4 201,0-1-101,-1-6 23,-2-2-79,-1-7-123,-1-2 34,-3 0-1,-2-1-132,-2 1-13,0-1 0,-1 2 0,-1-1 0,-2 2 0,-3 3-69,-2 2-457,0 5-392,1 1-449,2 3-2264,0 0 3631,3 5 0,0-3 0,2 2 0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5:26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23560,'4'-2'3362,"-2"1"-3003,-2 1-79,0 0-101,32-2-101,-19 2-78,24-2 0,-27 2-280,0 0-448,-4 0-617,0 1-1556,-3 0 2901,0-1 0,-3 0 0,1 0 0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5:27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9 21073,'0'-5'4112,"0"1"-3562,0 4 189,0 0-504,2 38-101,-1-13-89,1 32-34,-2-25-11,-1-1-515,0-3-628,-2-5-1737,1-5 2880,1-4 0,1-7 0,0-3 0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5:27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28031,'12'18'640,"-3"0"-640,-9 25 0,-3-9 0,1-2 0,-3-4-886,1-5-828,2-6-2242,1-6 3956,2-5 0,0-4 0,0-2 0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5:27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7 27180,'-30'41'437,"7"-4"-404,22-17 57,1-2-45,3-2 22,3-3-33,2-3-23,3-3 11,0-3 12,0-2-23,1-2 34,-1-5-23,-1-1 1,-1-6 10,-1-1-33,-1 1 11,-2-1 1,-1 0-12,-3 1 33,1 0-33,-2 0 11,0 1-11,0-1 0,0 1 12,-1 0-12,-2 2-45,-1 3-134,-2 3-292,1 2-168,-1 1-402,-2 0-1134,1 1-7656,-3 4 9395,1 4 0,3-2 1,1 0-1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5:27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5 23392,'3'-2'3082,"-1"0"-2533,-2 2 101,0 0-482,1 34-101,-1-17-33,0 28-34,-2-27-348,-1-3-716,2-4-1233,0-5-5737,1-3 8034,1-2 0,-1-1 0,1 0 0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5:28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2 23583,'1'-1'3137,"0"0"-2229,-1 1-841,6 32-67,-5-17-280,4 26-717,-5-26-1244,-3 1-6107,-3-1 8348,-2 1 0,3-7 0,1-3 0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5:28.3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28671,'47'-5'0,"-4"1"0,-16 4 0,0 0 0,1 0 0,2 1 0,5 1 0,3 1 0,2-1 0,-4 1 0,-5-2-1884,-10 2-5152,-8 0 7036,-7 3 0,-4-3 0,-1 1 0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6:30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23874,'0'-4'2913,"0"2"-2542,0 2-630,0 0-995,27-1-965,-16 1-4672,22-1 6891,-22-1 0,-5 1 0,0-2 0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6:30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24 22821,'-12'54'1075,"3"-11"-570,6-30-124,2-6-68,-1-3 124,2-3 247,0-4-79,0-5-112,0-4-145,0-8-80,0 1-156,0 0-89,0 1-23,3 4-381,1 0-594,2 4-1098,0 5-4369,-2 2 6442,-1 12 0,-2-7 0,-1 7 0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6:45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26720,'13'2'841,"2"0"-606,3-1-56,2-1-56,0 0-55,-1 0-35,-2 0-10,-1 0-23,-2 0 11,-3 0-34,-1 0 23,-3 0-336,-2 0-100,-1 0-203,-1 0-403,-2 0-908,0 0 0,-1 0 1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6:45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1 25735,'-38'47'145,"5"-5"-156,23-22-79,0-1-213,2-2-470,0-3-504,1-4-1782,4-4-6772,0-3 8630,3-3 1,0 0 0,0-1-1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6:45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25577,'18'44'-986,"-4"-8"-1468,-8-29-7377,1-4 9829,1-2 1,-2-1-1,-2 0 1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6:45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22059,'0'-2'3631,"0"1"-3239,0 1-773,21-2-639,-12-2-1143,16-4-3249,-17-2 5412,-1 0 0,-3 4 0,-2 2 0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6:46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3 21096,'0'-1'4022,"0"0"-3495,0 1-493,-8 35-34,5-19-270,-6 28-783,8-30-964,1-3-4807,0-3 6824,4-4 0,-3-2 0,2-2 0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6:46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4 20143,'1'-2'3978,"1"0"-2511,-2 2-1007,-6 30-90,3-17-90,-2 23-45,3-26-67,2-2-44,2-2 44,3-1-67,3-1-34,5-1-56,1-2 0,1-1-11,0 0 0,0 0-78,-3-1-292,0-2-504,-2-1-661,-1-1-1838,-3-1 3373,-1 3 0,-3 0 0,-1 3 0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6:46.6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23325,'-4'2'2947,"0"0"-2857,4-2 22,0 0-23,6 3 46,3-3-68,8 3-67,1-3 0,1 0-11,-3-2-325,-1 0-572,-2-1-594,-3 3-2139,-1-2 3641,-2 2 0,-4 0 0,-1 0 0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6:46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25286,'-9'43'505,"5"-8"-505,13-30 0,4-2-550,1-1-1075,2-2-4896,1-2 6521,3-5 0,-9 4 0,-2-3 0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6:47.1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 22272,'-3'0'2745,"0"0"-2588,3 0-157,-25 32-11,12-14-628,-21 27-1221,20-24-2947,1-3 4807,1-1 0,5-9 0,3-2 0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6:47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19964,'4'0'4213,"0"0"-3619,24 0-270,-11 0-234,22 0-90,-19 0-358,-3 0-1289,-1 0-4113,-4 0 5760,1 0 0,-7 0 0,0-1 0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6:47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19392,'-2'0'2252,"0"1"-5035,2-1 1,0 0-1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6:47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23124,'-8'45'-6051,"0"-6"6051,2-20 0,2-9 0,1-2 0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6:47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20882,'-3'3'3821,"1"0"-3182,2-3 314,0 0-729,5 28-180,-1-18-44,6 21-257,-1-28-808,2-2-2229,4-2 3294,3-5 0,-7 3 0,-1-3 0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6:48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 23068,'-28'45'-2458,"2"-6"0,20-32 1,1-2-1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6:48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21880,'1'-2'3159,"0"1"-2778,-1 1-493,24 11-705,-14-9-1054,18 9-4618,-18-13 6489,0-5 0,-4 3 0,-1-2 0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6:48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26362,'-1'47'-897,"0"-7"-840,-3-28-4157,1-1 5894,1-4 0,0-3 0,2-2 0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6:48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13 21969,'-1'-6'1726,"0"1"-1715,1 5-504,0 0-1894,19 0-4806,-10 0 7193,15-1 0,-18 1 0,-2 0 0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6:48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3 21622,'0'-1'3720,"1"0"-3070,-1 1-896,0 22-718,-1-9-1030,-1 20-4696,0-15 6690,-1 1 0,1-9 0,1-1 0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6:48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24289,'-29'48'1468,"7"-8"-1065,20-24-67,2-3 101,5-3-22,4-3-68,6-3-145,1-3-23,-1-4-45,-1-5-55,-4-4-57,-2-4 12,-5-1-34,-1 0-112,-2 0-370,0 3-370,-2 3-1041,-1 3-5480,0 5 7373,1 1 0,2 2 0,0 0 0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6:49.2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3 22575,'0'-2'3843,"0"1"-3238,0 1-448,-15 27 123,7-12 45,-10 22-45,12-21-67,2-2-90,3-3 34,0-1-44,3-2-113,4-2 0,2-3 0,5-2-304,-1 0-480,1-1-2476,5-4-2041,-6-1 5301,5-6 0,-11 5 0,-1 0 0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6:49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27460,'1'27'-1849,"1"0"-1838,-3-8 3687,-2 2 0,2-10 0,-2-1 0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6:49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0 26675,'-15'45'-33,"2"-6"-650,8-24-1368,2-5-2958,0-3 5009,2-3 0,1-3 0,0 0 0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6:49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25679,'39'-7'1052,"-7"5"-693,-22 8-67,-4 3-24,-1 2 24,-3 2-46,-2 1 0,0 2-89,-2 1-101,-4-1-32,-2 0-24,-1-5-46,0-3-313,4-5-391,0-2-12,2-3-347,0-4-1088,0-3-7634,2-1 9098,1 1 0,0 5 1,0 1-1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6:50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11 22451,'0'-5'3653,"0"1"-3362,0 4-55,-34-1-1,15 8-56,-26 2-10,23 10 32,4 2-66,2 0-57,5-1-44,5 1-23,4-3 11,4-1 34,6-3 23,5-5-12,6-3 56,-1-5 157,-1-7-11,-4-4-167,-5-8-3494,-2-3 3392,-5-2-526,0 0 526,-2 1-548,-2 5-471,0 4-875,-2 5-5120,2 4 7751,0 3 1,3 1-1,0 0 1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6:50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20210,'0'0'0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6:50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20210,'0'0'0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6:51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55 27346,'50'-20'-33,"-4"2"-650,-22 14-752,0 0-1560,-1 1 2995,-2 0 0,-10 1 0,-2 1 0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6:52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5 21286,'-2'-3'3115,"0"1"-2633,2 2-102,0 0-44,-15 36 24,8-16-13,-13 31-168,11-24-101,0 1-33,0-2-45,1-2-11,1-2-168,1-3-202,2-3-348,2-4-817,1-4-2443,0-4 3989,1-2 0,0-1 0,0-1 0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6:53.1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0 26451,'-8'17'292,"-1"1"-203,-1 2-44,1 2 45,-1 2 44,1-1-44,1 0-23,1-5 34,2-1-11,1-5-34,3-2-34,0-5 113,1-2 201,4-2-34,3-1-145,5-1-124,2-2-21,2-2-12,-2-2-247,-1 2-593,-2 1-628,-1 0-2219,-1 1 3687,1-2 0,-4 2 0,-1 0 0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6:53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28671,'-5'46'0,"0"-4"0,-2-15 0,2-3 0,2-4-214,1-4-1029,1-6-1144,0-2-7444,1-2 9675,0-2 0,-1-1 0,1-2 0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6:55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8 24950,'-35'11'818,"4"0"-538,19 0-89,1 2-102,3-1-66,1-1-23,3 1 0,2-1 22,1 0 12,1 0 122,1 0 12,4-2-112,2-2-44,3-2-12,0-3 11,-2-1 11,0-1 1,-2-1 33,-2-3 100,0-3-43,-2-5-35,1-1-22,-2-2-56,0-2 12,0-1 10,-1-1-22,0 3 0,0 2 22,0 4-78,0 4-493,-1 3-740,0 1-2128,-1 2 3417,-1 4 0,1-3 0,1 3 0</inkml:trace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6:56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27314,'48'-2'1165,"-12"1"-1120,-20 0-11,-9 1-34,-3 0-12,0 0-189,-1 0-550,0-1-358,-1 1-1244,0-2-6801,-1 2 9154,-1-1 0,0 1 0</inkml:trace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6:56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3 22115,'0'-1'3586,"0"0"-2354,0 1-1064,-1 33-89,-2-12-57,-2 29-22,-2-20-33,0-1-337,0-2-426,2-3-952,0-5-2678,2-4 4426,2-6 0,-1-5 0,2-2 0</inkml:trace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6:56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6 23124,'2'-3'2868,"0"1"-2285,-2 2 123,0 0-482,3 19-123,-4-4-101,1 17-45,-4-9-393,-1-2-547,3-3-965,0-3-3238,2-4 5188,4-3 0,-3-5 0,3-1 0</inkml:trace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6:56.9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 26138,'-34'30'649,"7"-4"-570,25-9-23,1-2 78,4-1 102,3-1 22,3-2-46,2-3-122,0-4 56,0-2 10,0-4-55,1-6-11,0-3-90,-1-6 11,-2 0 11,-2-1-22,-3 2-22,-2 2-336,-2 2-292,-1 5-527,-4 2-1120,-4 3-7534,-4 6 8798,-2 6 1,6-4-1,2 3 1</inkml:trace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6:57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23930,'-2'1'2891,"0"0"-2140,2-1-751,-4 18-325,1-8-359,-4 14-728,0-12-2375,1-2 3787,0-1 0,3-4 0,2-1 0</inkml:trace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6:57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27426,'13'46'280,"-1"-7"-403,-11-24-393,0-4-828,-1-1-2085,0-3 3429,-1-2 0,1-2 0,-1-1 0</inkml:trace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6:57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12 25151,'-3'0'2914,"1"-1"-2308,2 1-606,44-1 0,-13 2 0,37-2 0,-27 2 0,-4-1 0,-5 0 0,-3 0 0,-1 0 0,-1 0 0,-1 0 0,-5 0-1211,-4-1-1982,-4-1 3193,-4-2 0,-4 2 0,-3 0 0</inkml:trace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7:03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27729,'43'-10'213,"-8"3"-213,-24 6-12,-2 1-402,-1 0-326,-1 0-593,1 0-1367,1 0-4875,0 2 7575,-2 2 0,-3-1 0,-2 0 0</inkml:trace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7:03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24972,'-3'48'471,"0"-5"-202,3-20 34,-1-3-79,1-5-112,0-5 11,0-6 11,0-3 45,0-2 34,0-6-78,0-5-79,1-7-22,-1-1-23,1 3-11,-1 5-404,0 5-1534,-2 4 1938,-4 10 0,3-5 0,-2 5 0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7:18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69 28671,'47'-18'0,"-2"3"-5661,-15 11 5661,4 0-1077,1 0 1077,2 0 1077,-2-1-1077,-3 1 0,-5 2 0,-6 1 2269,-5 0-2269,-6 1 3392,-3 0-3392,-2 0-707,-3 0-1545,2 0 2252,1-3 0,-2 3 0,2-3 0</inkml:trace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7:20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27426,'67'-3'1245,"1"0"-1245,-11 0 0,7-1 0,4 0 0,1 2 0,-3 1 0,-5 1 0,-4 0 0,-1 0 0,1 0 0,1 0 0,0 0 0,-1 0 0,-4 0 0,-6 0 0,-5 0-528,-7-1-1264,-7 1-3946,-7 0 5738,-9 0 0,-6 0 0,-4 0 0</inkml:trace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7:24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14 22137,'-6'0'3519,"2"0"-2925,4 0 762,0 0-1110,5 0-44,2 0-46,7 0-21,-1 0-12,2 0-101,0-1 12,1-1 0,-2-1-34,-3 0 22,-2 1-11,-2 0 12,-3 2 34,-2-1-57,0 1 0,-2 0 0,1 0 0,-1 2 0,2 4 0,-2 3 0,1 6 0,-1 2 0,0 1 0,0 2 0,0-1 0,-2 0 0,1-3 0,-2-2 0,0-2 0,-1-1-192,-1-2-1197,-2 2-1300,-1 0-7142,-1 0 9137,0 1 0,4-6 1,1-1-1</inkml:trace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7:25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88 24121,'-4'0'2711,"1"0"-2094,3 0 368,0 0-748,30-8-237,-15 2 0,26-6 0,-23 6 0,1 0 0,-4 1 0,0 1-46,-1 1-1085,-2-2-718,2 0-4505,0-3 6354,3-1 0,-8 3 0,0 2 0</inkml:trace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7:25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46 23807,'-4'-1'2118,"0"0"-1939,4 1-56,0 0-123,19-16 34,-10 10-34,15-11 34,-17 14 33,-2 1-34,-1 2 79,0 1 90,0 2-23,-1 3 79,-2 4 67,0 3 78,-1 2 1,-2 4-192,-2 2-44,-3 1-155,-2-1-13,2-2 0,0-3-270,2-4-761,2-2-807,1-3-4828,2-3 6666,0-2 0,0-2 0,0 0 0</inkml:trace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7:25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22642,'0'-4'3664,"0"1"-3250,0 3-201,0 0-157,34-2 0,-22 0-56,27-1-314,-33 1-874,0-1-1927,-2-3 3115,0-3 0,-2 4 0,0 0 0</inkml:trace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7:26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26899,'0'49'292,"0"-7"-292,0-23-415,0-1-762,-1-3-2173,0 0 3350,-2-2 0,2-6 0,0-2 0</inkml:trace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7:26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0 26048,'-45'52'-56,"5"-6"-684,19-27-1612,3-1-6445,1-3 8797,5-4 0,6-6 0,3-2 0</inkml:trace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7:26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26451,'50'9'998,"-7"0"-987,-25 5-22,-4 0-382,-2-1-996,-3-2-3933,-2-1 5322,-1 0 0,-3-4 0,-1-1 0</inkml:trace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7:31.3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15 17263,'0'-3'5199,"0"0"-4235,0 3 291,0 0-829,0-4-90,0 3-112,0-3-67,0 4 90,0 0-79,0 5-23,0 4-78,-3 7 12,-1 4-46,-5 0 1,1 0 0,-1-3-34,2-1 78,1-2 12,2-3 10,1-1 24,1-3-24,1-1 35,1-1 22,0-2 45,0 0 100,1-2-44,3 1-124,2-1-44,4 0-57,-1 1-10,2-1-23,-2 1-11,0-1 11,-2 0-135,-1-1-492,0 1-348,0-1-6095,3-3 7070,1-2 0,-2 1 0,-4 1 0</inkml:trace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7:31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7 22911,'2'-3'3406,"-1"0"-2992,-1 3 80,0 0-438,2 25 11,-2-6-67,2 22 0,-2-11-281,-2-2-592,-1 1-1122,-3-2-7373,1-5 9368,0-4 0,2-9 0,2-4 0</inkml:trace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7:31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27572,'35'-10'-986,"-3"2"-818,-16 5-4068,0-2 5872,1 1 0,-7 1 0,-2 1 0</inkml:trace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7:32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7 22473,'0'-4'3048,"0"1"-2577,0 3 201,0 0-549,1 26-55,0-7-68,0 21 0,-1-16-45,0-3-605,-1-5-650,-2-4-1165,0-4-6028,0-2 8493,0-3 0,1-1 0,1-1 0</inkml:trace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7:32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26317,'37'-20'549,"-6"5"-415,-20 14 24,-1 1-69,-2 0-10,-1 4-12,-1 1-45,-1 5 12,-1 0-23,-2 3-11,0 1 34,-2 0-34,1-1 11,-1 0 56,0-1 123,0-2 158,-3 0-91,-1-1-78,-3 0-89,0-1-55,0-3-35,3 0 0,-1-3 0,2-1 0,-1 0 0,0-1-147,-1 0-167,1 0-335,-1 0-192,0 0-705,1 0-2152,0 0 3698,1 0 0,1 0 0,1 0 0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7:32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22832,'-2'1'3407,"1"0"-1906,1-1-1031,13 2-134,-3 0-211,12 2-125,-7-4 0,2 2 0,-2-2 0,1 0 0,-1 0 0,-2 0 0,-1 0 0,-3 0-214,-3 0-761,-4 0-582,0 0 365,-2 0 1,0 0-1</inkml:trace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7:32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26709,'-5'55'818,"1"-13"-829,-3-16-247,4-13-504,0-3-1445,0-2-7385,3-3 9592,-1 0 0,1-3 0,0-1 0</inkml:trace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7:38.2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183 39 21096,'0'-4'3831,"0"1"-3282,0 3 650,0 0-874,-25-14-44,12 10-12,-22-10 11,18 18-79,-2 3-55,1 6-57,2 3-66,3-1 22,2 1-34,4-2-11,2 0 0,2 1 22,2 1-33,1 0 11,5 1 0,2-3-11,6-2 11,2-4-11,10-4 22,-6-4-11,6-6 0,-8-3 11,-2-5 0,-1-3 12,-3-1-12,-3-1 0,-4 0 11,-3 2-22,-1 0 23,-4-3-34,-1 6 11,-4-1-12,1 9-122,1 3-247,1 2-78,-1 1-247,1 3-2432,-2 5-2441,3 0 5579,1 2 0,4-6 0,0-1 0</inkml:trace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7:38.3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19617,'0'0'0</inkml:trace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7:38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19617,'0'0'0</inkml:trace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7:39.6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7 20613,'0'-4'4382,"0"1"-3766,0 3 348,0 0-740,-2 1 44,1 7-77,-3 5-23,1 10-22,0 4-112,-1 1 10,-1 1-32,1 0-12,0-1 11,-1-1-11,2-2-67,-2-3-281,1-3-347,0-4-582,0-3-1648,1-5 2925,-1-1 0,2-4 0,1-1 0</inkml:trace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7:39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27247,'45'-12'11,"-7"3"-560,-27 9-537,-3 0-1089,0 0-6632,0-2 8807,1 0 0,-4 0 0,-1-1 0</inkml:trace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7:40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5 22765,'0'-2'2554,"0"0"-1881,0 2-460,-3 29 0,0-11-68,-4 25 113,1-18-45,1-1-11,0-3 112,2-3-1,1-2-10,1-5-1,0-2-99,1-3-203,0-1 0,1-2 0,2-2 0,3-1 0,3 0 0,3 0 0,-1 0 0,1 0 0,-2 0 0,-2 0 0,-2 0-337,-1 0-1299,0 0-1423,0-2 3059,2-2 0,-3 2 0,0-1 0</inkml:trace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7:40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28378,'2'27'293,"-4"2"-293,-1 4 0,-2-2 0,1-2-181,1-5-827,1-5-583,1-4-1827,1-4 3418,1-3 0,-1-5 0,1-1 0</inkml:trace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7:40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9 22832,'0'-5'3563,"0"1"-3003,0 4-111,0 0-270,-23 13-67,13 2 79,-19 13-35,22-1-55,1 0 0,4-2-79,1-3-10,2-3 44,2-5-45,2-3 22,4-5 35,-1-3 44,2-2 1,-1-2-113,1-5 0,0-3 0,-2-7 0,0-3 0,-3-1 0,0-2 0,-2-2 0,-2 0 0,0 2 0,-1 3 0,0 5-181,-3 5-961,0 6-1088,-3 1-5793,0 7 8023,2 3 0,2-2 0,1 0 0</inkml:trace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7:41.0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28110,'41'-2'313,"-6"1"-302,-22 3-22,-1-1-280,-2 1-426,-2-2-403,-3 0-1054,-1 0-4057,-2 0 6231,0 0 0,-2 0 0,1 0 0</inkml:trace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7:41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7 22832,'0'-3'3328,"0"0"-2779,0 3-157,0 36-67,0-12-67,-1 30-180,-1-22-44,0-2-34,-3-2 0,2-5-269,0-2-538,0-5-538,2-3-1198,0-4-5334,1-3 7877,0-3 0,0-2 0,0-1 0</inkml:trace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7:41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27617,'4'42'179,"0"-1"-358,-4-11-404,-2-2-817,1-1-2903,0-3 4303,0-4 0,1-10 0,0-3 0</inkml:trace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7:41.9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9 27393,'-28'43'705,"5"-3"-626,23-19 22,0-1-34,5-3-34,3-3 68,8-4-56,1-4-23,2-4 12,-1-1-12,-3-3 12,-2-3-23,-3-5 0,-1-3 2,-3-5-13,-1 0 0,-3-2-24,-1 0-133,-1 2 12,0 2-68,-2 3-67,-1 3 34,-3 2-34,-3 2 21,0 3-54,-2 1-169,-1 2-280,0 0-964,0 2-2363,2 3 4089,1 3 0,5-2 0,0-1 0</inkml:trace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7:42.2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27426,'0'14'191,"0"2"-180,0 2-11,0-1-168,0-1-325,0-3-886,0-3-1736,1-3 3115,0-2 0,0-3 0,-1-1 0</inkml:trace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7:42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22743,'2'-2'3126,"-1"0"-2275,-1 2-840,4 33-11,-3-18-772,4 25-1257,-4-27-4492,0 0 6521,-1 0 0,0-6 0,0-2 0</inkml:trace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7:42.7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28671,'54'-7'0,"-3"2"0,-18 8 0,-1 0 0,-1 4 0,1 0 0,1 1 0,2-1 0,2-1-69,-2-2-1589,-5-1-1860,-7-2 3518,-8 1 0,-8-1 0,-3 0 0</inkml:trace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8:59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22 24614,'-3'-3'2936,"1"1"-2410,2 2 69,0 0-595,54-9 0,-17 7 0,47-4 0,-27 13 0,0 5 0,4 2-606,2-2-1187,1-1-2790,-1-4 4583,-4-1 0,-26-3 0,-10-1 0</inkml:trace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00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23964,'-2'1'3630,"-1"0"-2553,3-1-1077,45 13 0,-6-8 0,41 10 0,-14-11 0,3-2-24,0-1-1634,3 0-2622,-3-1 4280,-1 0 0,-30 0 0,-10 0 0</inkml:trace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00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7 25555,'-5'-3'3116,"2"1"-3116,92 0 0,-25 4 0,7-1 0,3 1 0,25 4-459,-2-1 459,-7-3 0,-8-1 0,-11-1-926,-13 0-6301,-17 0 7246,-17 0 0,-12 0 0,-10 0 0</inkml:trace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10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264 1 26093,'-66'2'773,"8"5"-572,32 19 46,2 6-45,1 5-23,3 7-11,4 6-22,2 5 78,5 2-11,4 2-34,3-7-133,8-6-46,7-13 0,26-12 0,-2-18 0,15-16 0,-14-14 0,-4-11 0,-5-3 0,-5-3 0,-3 0 0,-2 1 0,-3 3 0,0 6 0,-3 6 0,-2 8 0,-3 8 0,-5 6 0,-1 4 0,-2 8 0,0 9 0,-5 14 0,-4 17 0,-14 44 0,4-16 0,7-24 0,1 0 0,-1 16 0,3-8 0,4-8-920,2-10-1152,2-12-2489,1-13 4561,9-7 0,-7-7 0,6-1 0</inkml:trace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10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0 28143,'-21'91'528,"4"-9"-528,13-39 0,2-4 0,4-8 0,5-6 0,5-7 0,6-6 0,6-7 0,1-4 0,4-10 0,0-5 0,1-10 0,0-3-573,-1-1-995,-1 2-1043,-3 4-3709,-4 6 6320,-5 8 0,-7 4 0,-4 4 0</inkml:trace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10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1 174 26810,'73'-8'313,"-8"-3"-290,-39-11-11,-3 0 10,-6-2 0,-7 2 23,-5 2-34,-4 3 12,-7 3 22,-5 7-34,-7 2 45,-3 4-34,-2 6 169,0 8 245,-1 8 1,1 9-245,3 1-192,2 3 0,8-2 0,4-3 0,4-2-438,10-6-1198,7-4-3350,9-7 4986,9-5 0,-14-4 0,-3-1 0</inkml:trace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11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0 27000,'-13'34'415,"7"-3"-191,10-16 112,4 2 23,-1 2-22,-3 1-337,-2 1 0,-3 1 0,-7 3 0,-4 1 0,-7 0 0,-2 0 0,2-4 0,1-3 0,4-5 0,3-5-1312,3-4-1747,4-3-6772,2-7 8961,8-7 0,-5 5 0,5-4 0</inkml:trace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11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28636,'8'68'35,"-2"-4"-35,-6-14 0,-3-3-214,1-3-1388,-2-4-1805,1-6 3407,-1-3 0,2-15 0,0-4 0</inkml:trace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11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 22765,'2'-6'1513,"-1"1"-2925,-1 5-7978,0 0 9390,42-10 0,-32 7 0,31-7 0</inkml:trace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11.7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25701,'-26'69'1389,"6"-8"-974,17-35-90,1-1-79,4-3-22,5-3-11,5-6-55,4-5-158,2-5 0,-2-6 0,1-8 0,-3-8 0,-3-8 0,-2-4 0,-4 1 0,-2 2 0,-2 3 0,-1 5 0,0 5 0,-3 3 0,-3 5 0,-5 3-987,-3 3-1411,-4 1 2398,-1 5 0,8-3 0,2 4 0</inkml:trace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12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369 42 25555,'-64'-26'762,"6"10"-628,28 32-33,-3 11 112,0 13-112,-1 7 22,3 4 68,2 4 22,5 2 123,6-2-23,8-3-178,6-9-12,13-9-78,9-15-34,14-9-11,7-19 11,3-11-11,-2-14 0,-4-7 11,-5-1-11,-4 1 0,-3 5 12,-4 6-1,-5 8 67,-4 10 114,-6 5-192,-4 17-3392,-11 14 3392,-7 21 0,-11 15-30,-3 9 30,0 1 0,5-7 0,5-6-371,8-13-3898,7-10-4784,16-18 9053,11-21 0,-5 2 0,0-12 0</inkml:trace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14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0 25375,'-56'39'1110,"11"-2"-852,40-10-1,3 1 24,2 1 10,5 0 112,6-3-22,9-4-224,7-10-90,3-5-22,2-8-45,0-9 0,-3-7 0,0-8-247,-6-2-503,-1 3-303,-6 3-1300,-2 7-6242,-4 7 8595,-1 4 0,-5 3 0,-1 0 0</inkml:trace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15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49 249 25723,'56'-41'56,"-9"1"-89,-35 10-46,-5 0 0,-5-1 79,-4 4 11,-5 5 13,-5 6 144,-5 8 123,-3 4 56,0 11 123,-2 7 1,1 10 101,2 8-158,4 1-156,5 2-201,4 1-57,4 3 0,2-1 0,6 0 0,4-6 0,6-7-315,3-7-940,-1-9-627,-1-4-3418,0-6 5300,1-9 0,-9 6 0,0-5 0</inkml:trace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15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10 24535,'0'-5'3026,"0"0"-2410,0 5-213,-5 45-312,-4-3-91,-7 45 0,-3-14 0,-1 2 0,2-5-46,3-10-1052,4-11-437,4-13-908,5-13-4257,2-12 6700,7-9 0,-4-2 0,5-3 0</inkml:trace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15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 28076,'-15'79'595,"-3"0"-595,-1-10 0,0 1 0,3-2-1054,5-8-975,5-10-4873,3-10 6902,9-10 0,-5-14 0,5-7 0</inkml:trace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15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2 25923,'-24'74'1412,"6"-10"-1048,17-39-61,4-6-204,4-6-43,4-6 55,4-7 46,1-10 32,0-7-132,-3-9-57,-4-3 0,-5 1 0,-2 3 0,-2 2-91,0 5-771,-2 4-741,-2 6-4526,-1 3 6129,0 4 0,3 1 0,2 0 0</inkml:trace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16.3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0 20808,'-36'43'386,"1"-1"1,-17 26 1921,25 4-1860,15-23 714,5-5-915,4-8 216,4-11-441,7-10 1330,4-8-1352,8-5 11,3-14 1,1-6-12,1-13 0,-2-3 11,-3 0 0,-4 2 11,-4 7-10,-4 8 100,-3 8 112,-3 5 0,-1 6 44,-1 10-111,-3 8-133,-3 12-24,-5 7 0,-1 1 0,0 0 0,3-3-438,3-8-3876,3-4 4314,10-13 0,-5-3 0,5-9 0</inkml:trace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16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3 23616,'-6'-2'2645,"-16"48"-2107,14-15-112,-12 40-169,15-30-111,3-5-45,5-5-34,5-7-67,6-7-56,4-8-325,3-5-448,4-6-639,1-7-1311,1-4-6521,2-8 9300,-3 0 0,-11 9 0,-4 3 0</inkml:trace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16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27 120 26743,'38'-1'89,"-5"-6"-100,-21-6 11,-2-7 0,-3-1 0,-4 2 22,-2 3 12,-1 5 123,-4 4 67,-3 3 79,-7 5-46,-2 9 169,-2 6-56,-1 9-313,2 5-57,2 0 0,5 1 0,3-1 0,4-1 0,3-2 0,5-3 0,17-3-1233,3-10-684,15-2-4335,-7-19 6252,1-6 0,-15 3 0,-4 0 0</inkml:trace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17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5 24726,'2'-3'3115,"-1"1"-2589,-1 2-222,0 53-304,-6-15 0,-2 47 0,-6-28 0,0 2 0,-1-2 0,3-3 0,-1-7-1513,4-8-1490,4-10-6828,2-11 7988,6-10 1,-3-5 0,3-3 0</inkml:trace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17.3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 28671,'-17'84'0,"0"-5"0,1-21 0,1-1-371,5-2-1892,4-6-5379,3-5 7642,6-4 0,-2-19 0,2-5 0</inkml:trace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17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99 157 23034,'-7'-1'3373,"0"-1"-2970,-21 51-33,15-19-168,-20 40 44,26-34 90,3-4 78,11-8-121,5-9-293,12-7 0,8-5 0,5-12 0,0-8 0,-1-13 0,-8-6 0,-9-6 0,-9-2 0,-6-1-606,-8-1-985,-9 1-4270,-12 3 5861,-16 8 0,17 15 0,-1 7 0</inkml:trace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19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25768,'-9'79'863,"0"-3"-617,0-20 68,1 0 112,2-5 89,3-6-213,1-12-134,2-11-99,0-11-69,4-7 0,3-6 0,6-9 0,7-10 0,5-10 0,5-4 0,3-2 0,1 4-371,0 4-1209,-2 6-1311,0 5-6940,-3 6 8745,-1 4 0,-14 4 1,-2 2-1</inkml:trace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19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7 24233,'3'-4'2981,"-1"1"-2377,-2 3 46,0 0-628,-13 48-22,4-20-392,-9 39-560,13-36-931,1-4-3517,10-7 5400,11-8 0,-7-6 0,4-5 0</inkml:trace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19.7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0 27000,'-70'11'1513,"8"5"-1355,35 12-158,4 3 0,4-1 0,8-1 0,5-1 0,4-1 0,4-1 0,4-2-819,5-4-828,6-4-1468,7-7-6716,5-5 9263,7-8 1,-15 3-1,-2-4 1</inkml:trace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19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27482,'-19'62'-784,"4"-8"-1502,9-28-5020,3-2 7306,2-4 0,1-9 0,0-4 0</inkml:trace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20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58 23941,'0'-2'2085,"0"-1"-1760,0 3-68,-12 42 68,4-19-112,-8 30-168,10-34-22,1-8-12,3-6 45,2-3 157,0-8-1,0-8-55,5-10-45,1-9 11,6-1-67,0 0-44,-1 8-12,-3 5 0,0 10 0,-4 6 0,1 8 11,0 8-11,0 7 0,1 7 0,0 0 0,1-1 33,0-3 1,2-3 156,1-5-100,-2-4-79,0-4-11,0-3-22,-1-1-527,3-1-594,1 0-1344,3-3-7344,3-2 9787,2-2 0,-8 2 0,-2 2 0</inkml:trace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20.5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34 123 24916,'-19'62'1479,"5"-11"-1087,20-33 1,6-5-113,6-4-67,3-5 78,1-7 56,-2-8-100,-2-8-134,-6-9-113,-5-3 0,-5-1 0,-2-1 0,-3 2-505,-4 1-840,-5 6-2554,-3 5 3899,-1 8 0,7 5 0,2 4 0</inkml:trace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21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0 27684,'-14'60'50,"0"0"1,-9 33-903,-4-7-1030,11-30-3228,7-7 5110,4-7 0,5-19 0,0-9 0</inkml:trace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21.6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26351,'-19'63'1299,"10"-10"-1007,27-34-169,6-4-101,5-4-11,2-5 12,1-4-12,-1-2 11,-6-5 23,-4-4-11,-7-7 44,-7-6-22,-4-2-22,-7 1-34,-7 0 0,-8 5-135,-4 6-413,0 5-371,3 5-841,3 2-3304,6 6 5064,5 4 0,3-3 0,3 1 0</inkml:trace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22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 26720,'3'9'505,"-2"1"-360,-2 6-100,-1-3 22,0-4-33,2-5-23,0-2 34,0-1-34,0-1 45,5 0 0,3 0 34,4-2 22,3 0-67,0 0 11,0 0 56,-1 2-12,-2 0 57,-1 0-11,-3 2-12,-4 6-110,-1 4-24,-3 6 0,0-1-91,0-1-637,0-5-751,-1-4-1961,0-4 3440,-1-4 0,2 1 0,0-2 0</inkml:trace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22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9 24008,'2'-5'2746,"-1"2"-2275,-1 3 66,0 0-469,5 35-57,-4-7-22,-1 32-359,-6-17-863,-5-1-2083,1-4 3316,2-6 0,4-15 0,2-6 0</inkml:trace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22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25219,'55'-25'-1227,"-7"5"0,-34 20 0,-3 0 0</inkml:trace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22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 25735,'-19'63'828,"3"0"-536,15-39-57,1 1-167,3-14-57,1-6-11,3-3 33,1-2-21,1-2-12,-1-2 0,0-2 0,-3 1-12,-1 3 12,-1 1 0,-2 1 23,1 4-23,0 1-135,0 5-392,-1-1-616,1 1-1299,-1-2-7389,1 0 9425,1 0 1,-3-4 0,2-1 0</inkml:trace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22.9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14 21241,'0'-7'3261,"0"1"-2768,0 6-23,0 0-88,-6 38-58,4-23-245,-4 27-68,6-35 23,3-4 33,4-3 56,5-5-11,2-3 34,1-3 66,0 1-77,-1 2-11,-1 3-24,-1 2-32,-2 2 32,-1 1-21,-3 3 10,-1 4-44,-3 3-45,-1 3-101,-1-3-560,0 1-1098,0-2-4684,3 0 6443,1-2 0,-1-2 0,2-2 0</inkml:trace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23.2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86 23504,'-19'65'2163,"5"-12"-1692,20-38 33,4-5-90,7-5-88,4-3-58,0-9-21,-1-6-113,-3-9-89,-4-7-34,-5 0-11,-4-3-78,-3 3-325,-1 3-292,-5 4-751,-5 7-2621,-7 7 4067,-6 4 0,10 4 0,1 0 0</inkml:trace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28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28009,'26'76'662,"-6"-2"-662,-18-20 0,-2 4 0,-5 2-606,-2-2-1075,-3-3-6996,2-8 8677,3-9 0,3-17 0,2-9 0</inkml:trace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28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9 27123,'-44'70'315,"8"-1"-181,38-16 650,25 21-493,-1-26-267,25 5-24,-8-39 0,2-11 0,0-21 0,-4-14 0,-7-19 0,-11-7 0,-11 0 0,-11 5 0,-16 9 0,-10 11 0,-13 9 0,-2 11 0,4 6-897,9 6-1322,11 3-5468,8 7 7687,14 6 0,-3-4 0,5-1 0</inkml:trace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28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395 1 26059,'-91'13'1759,"12"0"-1411,35 2-236,14-2-112,14-1 0,9-2 0,12 3 0,10 3 22,12 4-11,9 5 68,4 2 89,-4 3-55,-6 1-113,-9 1 0,-11 1 0,-11 3 0,-18 2 0,-12 4 0,-17 0 0,-4-3 0,-1-4 0,5-6 0,9-6-606,9-6-1052,13-5-2466,8-6 4124,14-3 0,-4-2 0,7-1 0</inkml:trace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29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93 27214,'-35'67'716,"16"-9"-391,43-34 11,13-4-256,7-7-80,4-6 0,1-6 0,-4-13 0,-7-7 0,-11-13 0,-13-6 0,-6-2 0,-15 2 0,-9 2 0,-14 7 0,-9 7 0,-6 11 0,4 6-1054,6 10-1434,11 6-7343,12 9 8977,9 7 1,4-12 0,1-1 0</inkml:trace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29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230 1 24771,'-66'31'1826,"8"0"-1311,23-3-33,6 3 11,7-1-146,8 1-201,8-6-55,9-3-91,12-11 0,11-5 0,13-16 0,3-5 0,1-12 0,-5-1 0,-7 3 0,-9 6 0,-8 8 0,-7 4 0,-2 5 0,-4 1 0,0 7 0,0 9 0,-7 17 0,-4 13 0,-8 13 0,-4 6 0,-3 1-259,-1-2-1298,3-8-1245,5-11-7029,8-15 7709,8-15 0,2-9 0,2-5 0</inkml:trace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29.9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9 24995,'0'-5'2342,"0"1"-2107,0 4-157,0 0-279,-17 46-920,11-21-1322,-11 35 2443,17-36 0,1-11 0,2-7 0</inkml:trace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30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0 27067,'-68'63'718,"12"-5"-561,45-17-1,5-4-21,9-7 89,9-5-10,8-10-214,11-7 0,5-5 0,0-14 0,-2-6 0,-5-15 0,-6-2 0,-9-1 0,-6 4 0,-5 4 0,-2 6 0,-1 6-147,-1 7-805,-3 4-930,-3 3-4091,-5 7 5973,-1 4 0,5-3 0,1 2 0</inkml:trace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30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28671,'56'29'0,"-8"1"0,-27 5 0,-1-1-875,0-3-2094,-1-1-6862,-2-1 8378,-2 1 0,-7-14 0,-3-2 1</inkml:trace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31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27684,'42'58'392,"0"-9"-392,-9-30-594,4-6-806,5-6-2601,1-4 4001,-3-3 0,-18 0 0,-7 0 0</inkml:trace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31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1 323 26104,'91'-10'641,"0"-1"1,-21 3 0,2 0 0,2 1-642,9-2 0,4 1 0,2-1-958,-10 1 1,2 1 0,2-2-1,1 1 958,10-1 0,2-1 0,2 0 0,0 0-385,-13 3 1,2-1 0,0 1 0,1-1 0,0 1 384,5-1 0,-1 1 0,2-1 0,0 1 0,1 0-160,2 1 0,1 0 0,0 0 0,1 0 0,-1 1 160,-14 0 0,0 1 0,0 0 0,0 0 0,0 0 0,0 0-204,-1 0 0,1 1 1,0-1-1,-1 1 1,1 0-1,-1 0 204,16 0 0,0 0 0,-1 0 0,1 0 0,-2 1 0,-4-1 0,0 1 0,-1-1 0,-1 1 0,-1 0-151,-6 1 1,0 0 0,-2 0 0,0 0 0,-3 0-722,9 0 0,-1 0 0,-3 1 1,-4-1 871,9 1 0,-4 0 0,-9 0 0,-6 0 0,-11 0 0,7 0 0</inkml:trace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48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1 182 28311,'57'-45'213,"-7"1"-191,-23 10 12,-4 7-34,-6 8 11,-7 10 45,-5 6-45,-4 17 2,-4 11-13,-7 22 0,-5 8 0,-5 5 0,2-4-24,4-7-973,7-10-974,4-12-3565,11-14 5536,6-8 0,-3-5 0,0 0 0</inkml:trace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49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377 1 24255,'-77'-1'1939,"5"13"-1514,20 19-44,2 17-33,3 15-23,8 9 44,13 8-77,12 3-46,15-1-155,21-6-91,16-12 0,25-16 0,16-21-766,12-17 766,7-28 0,-50 3 0,-1-4 0,-2-8 0,-3-6 0,28-38 0,-18-7 0,-19-1 0,-15 4-3788,-11 6 3697,-8 9-128,-5 12-1821,-1 15-7791,-1 16 9199,3 9 0,4 7 0,1 1 0</inkml:trace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49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5 24401,'-4'-2'2118,"0"-1"-2006,4 3-34,-21 38 34,6-3 0,-17 35 34,14-14 56,3-6-135,5-7-67,3-13-22,4-12 22,3-9 0,5-16 0,8-13 11,9-17 22,6-11-21,0-6 10,-3 1-11,-5 7 56,-7 9 169,-4 13-136,-4 10-66,-4 9-34,1 6 0,-2 11 45,0 11 0,1 12 134,1 5-34,3-1-111,3-4-12,2-8-22,2-8-11,1-7 11,1-8 0,1-3 0,3-8 0,2-2-605,0-5-2879,11 1-6347,-6 2 9341,12 3 1,-22 4 0,-1 2 0</inkml:trace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49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100 122 27326,'-45'31'716,"11"-3"-559,43-16-78,8-3-12,12-5 22,4-4 46,3-8-46,-5-5-76,-7-9-13,-10-3 0,-7-2 0,-10-2 0,-11 1 0,-8 5 0,-10 5 0,-3 10 0,2 3 0,3 11-685,7 5-301,7 7-840,7 5-2241,5 0 4067,7-2 0,-2-9 0,3-4 0</inkml:trace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50.2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71 23168,'0'-8'2914,"0"2"-2724,0 6 191,0 0-67,-20 46 0,9-20-1,-14 33-145,18-34-145,3-11 55,2-6 101,2-6 23,0-11-90,6-8-101,4-13-11,7-10 0,1 0 23,-3 1-35,-2 10 12,-5 10-11,-3 10 11,-1 5 0,-2 12-11,0 5 0,0 11 0,0 2 11,2 1 0,2-5 0,3-6 0,3-7 0,1-4 11,2-4-11,2-2-45,0-4-907,2 0-1121,2-3-7261,2 4 9334,4 1 0,-13 2 0,0 1 0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50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190 0 27056,'-51'12'650,"12"1"-594,35 2 23,4 1 111,1 2 23,6 1-79,3 2 1,4 1 10,-1 0-132,-4-1-13,-4-2 0,-3-3 0,-7 0 0,-6-2 0,-9 1 0,-7 1 0,-1-1-259,2-1-1231,6-1-1076,8-7-5255,6-2 7821,4-3 0,3-1 0,-1 0 0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50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43 24401,'-11'67'2263,"3"-7"-1860,9-28 35,6-5 43,5-7-100,9-6-77,3-8-304,1-4 0,-2-9 0,-3-6 0,-5-9 0,-5-7 0,-5-1 0,-3-3 0,-7 1-270,-9 1-1713,-15 3-7848,-19 7 9658,-20 6 0,29 8 1,0 5-1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51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10 25667,'71'-5'1300,"-4"0"-1053,-16 5-169,-10 1 12,-14 4 10,-14 3-77,-8 7-12,-17 6-11,-7 5-56,-15 5-11,-5 1 56,-1-1-12,-3-1 23,1-2 0,0-1 23,4-1 156,7-2-56,9-3 34,8-2 44,7 0-10,5-1 33,4-1-10,10-2-214,11-5 0,18-3 0,13-9 0,10-12-741,5-10-1085,-2-13-2701,-5-4 4527,-9-3 0,-25 20 0,-9 4 0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51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421 1 22732,'-82'3'1988,"32"8"1,2 5-1698,-18 15-89,-6 28-78,35 5 111,9 15-412,5 15 311,16-43 1,3 0 33,0 1 0,4 0 46,15 45-214,11-9 0,18-10 0,15-16 0,15-17 0,15-23 0,-39-18 0,1-7 0,2-7 0,-1-6 0,-1-4 0,-2-5 0,-4-6 0,-2-4 76,-6-2 1,-3-3-77,17-43 0,-21-3-178,-15-1 178,-10 3-740,-9 6-1266,-2 10-4347,-3 15 6353,4 16 0,2 18 0,3 11 0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52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28289,'5'87'382,"0"4"-382,-5 0-1513,0 0 1513,3-6 0,6-16 478,5-17-478,4-20 248,3-17-248,2-10 0,2-21 0,5-12 787,1-18-787,-3-7 0,-3 4-1424,-6 5-1702,-1 12 3126,1 10 0,-8 12 0,0 4 0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52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1 26351,'-66'52'649,"11"0"-458,43-6-23,6 0 56,10-3 146,11-5-68,11-10-11,11-9-166,5-10-125,2-7 0,-4-14 0,-7-5 0,-10-15 0,-12-5 0,-7-4 0,-10 2 0,-6 3 0,-7 9 0,-3 8-1749,3 11-3573,7 5 5322,5 5 0,5-2 0,2 2 0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52.9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1 27538,'-34'37'174,"0"0"0,-23 34-18,36-18-32,7-1 10,7-2 0,4-6-10,6-7-91,5-9-33,4-10 0,1-10-56,-3-4-22,-3-8-124,-3-5-302,-3-7-22,-1-7 55,-5-1 135,-2-1 213,-2 4 100,1 4 23,5 3 56,0 4 280,3 1 146,2 1 78,5 1-156,4 3-102,8 1-123,3 2-99,4 1-80,1 0 0,0 0-192,-2-1-917,-3-3-684,-2-2-4123,-2-5 5916,0-2 0,-9 5 0,0 0 0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53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0 27225,'-27'86'1176,"2"-9"-906,10-35-270,0-1 0,4-3 0,3-6 0,4-3 0,2-6 0,2-4 0,5-4 0,4-4 0,7-3-987,3-4-962,1-3-2466,1-8 4415,0-7 0,-8 3 0,-4-1 0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53.3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3 24188,'0'-1'2913,"0"-1"-2532,0 2-235,-20 51-90,11-19-56,-16 40-370,18-35-896,3-7-1950,5-8 3216,10-7 0,-6-9 0,5-4 0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53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55 26530,'-30'68'919,"7"-7"-527,22-34-11,8-4-101,5-5-111,11-8-169,4-5 0,3-9 0,-2-8 0,-3-10 0,-8-9 0,-7-3 0,-5-2 0,-5 1 0,-5 4 0,-4 6 0,-8 6-595,-3 9-1254,-3 4-5333,-1 5 7182,0 5 0,10-3 0,2 3 0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59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0 26149,'8'95'1266,"-2"-3"-851,-6-21-113,0 3-246,-6 2-56,-1-4-146,-6-8-795,0-7-1121,-1-10-5904,1-11 7966,3-12 0,4-12 0,3-8 0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59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24401,'4'-1'2521,"-1"1"-2320,-3 0-166,38 24-35,-16-4-830,33 25-3002,-26-9 3832,3 5 0,-14-19 0,-3-2 0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59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36 26989,'-37'76'370,"8"-10"-168,33-32 123,8-5-12,6-8-100,8-9 46,1-7-259,-1-16 0,-2-9 0,-6-14 0,-4-7 0,-8-2 0,-3 2 0,-10 5 0,-3 9-797,-8 10-1197,0 9-7837,3 11 9591,7 10 0,3-5 0,4 3 1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0:00.8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0 23717,'-50'44'1558,"9"-4"-964,34-15-34,3-1-123,4-5-314,0-3-112,7-8 34,5-3-34,10-5 34,6-9-45,3-5 22,-1-8 1,-5 1-11,-7 3 44,-6 5 89,-7 5 113,-3 3 55,-2 4-66,0 0-180,-4 5-11,-5 8-45,-7 9 12,-13 21-57,8-8-470,-1 4-370,15-17-930,4-7-2376,2-6 4180,9-4 0,-6-4 0,7 0 0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0:01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7 21264,'0'-3'3686,"0"0"-3373,0 3-44,0 0-33,-43 32 67,25-13 10,-32 25 12,39-23-67,5-4 22,3-4 79,3-6-315,0-3-10,7-2 33,6-10-56,10-4 12,6-8-23,2-3 11,-3 3-22,-2 2 11,-7 8 0,-6 2 0,-6 6 11,-4 1-11,-2 1 67,-1 5 45,-3 5-11,-4 6-101,-4 4 0,-3 0-526,0-1-830,5-4-1591,2-3-6884,4-3 8703,1-1 0,1-4 0,1-1 1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0:01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0 159 26541,'61'-31'168,"-11"3"-168,-34 8-101,-6 1 56,-4 1-22,-4 2 67,-2 5 11,-1 2 23,-4 5 179,-2 2-56,-4 1 44,-1 2 35,-1 7-23,1 7 22,-1 10-33,2 6-57,3 2 1,4 0-68,2-2 34,2-3-89,5-6-23,4-6-303,3-7-582,4-4-672,0-6-1636,2-11 3193,1-9 0,-8 5 0,-2-1 0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0:01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5 22575,'1'-4'3305,"0"48"-2655,-1-5-191,-2 46-134,-2-20-190,-1 0-135,1-3-213,2-8-1344,1-10-3688,1-10 5245,-1-9 0,1-13 0,-2-4 0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0:01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28143,'19'-9'-1658,"3"2"-1603,0 7 3261,8-2 0,-13 2 0,-1-1 0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0:02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9 23818,'0'-5'2566,"0"2"-2163,0 3-167,-12 43-136,4-12-100,-8 37-22,7-23-336,4-2-1245,2-4-3618,2-6 5221,1-6 0,0-12 0,0-5 0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0:02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12 20300,'-2'-5'3563,"0"0"-3541,2 5-369,0 0-1860,12-1-3295,2 6 5502,12 0 0,-12 1 0,-2-1 0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0:02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73 21678,'0'-6'4124,"0"2"-3531,0 4 135,0 0-234,-37 12-147,22 1-213,-28 10-22,36-2-11,3-4-101,3-3 101,4-3 78,5-5-99,6-2-80,6-4 0,0-3 0,0-4 0,-3-5 0,-5-5 0,-3-1 0,-5-1-102,-2 2-380,-2-2-447,-2 3-618,-5-1-2061,-6 2 3608,-8 3 0,9 5 0,-1 3 0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0:04.4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0 136 26799,'57'-61'515,"-9"11"-403,-28 36-33,-2 6-12,-5 5-33,0 8 33,-2 6 22,1 8 113,-1 6 56,-1 2-79,-2 0-67,-4 0-34,-1-3-67,-3-2-22,0-4-179,0-2-852,0-2-1121,0-1-7668,-3 1 9428,-1 0 1,1-5 0,1-2 0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0:04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24 24636,'-5'1'2544,"2"1"-2488,3-2-337,0 0-951,-3-3-2163,7-1 3395,2-5 0,0 4 0,1 0 0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54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0 26698,'-7'63'1535,"1"-7"-1412,8-25-45,3-5-66,4-2-1,3-5-22,0-4-34,0-5-795,-2-4-606,1-3-974,-1-2-7411,2-4 9594,0-5 0,-5 3 0,-1-2 0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54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23023,'2'0'3115,"0"0"-2880,-2 0-235,39 21-493,-18-9-1132,34 19-3910,-25-15 5535,4 1 0,-14-7 0,-3-1 0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54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299 4 25051,'-74'-2'1714,"4"1"-1479,20 2-55,8 5-12,8 5-101,15 4-56,10 3 1,12 3-1,14 3 56,14 3 123,17 2-44,7 1-56,3-2 66,-5 0 57,-12-3 123,-11-3-312,-13-2-24,-8-1 0,-11-1 0,-11 2 0,-10-1 0,-10 1 0,-4-1 0,-1-1 0,-1 0-136,3-2-1444,4-2-1108,9-3-7143,11-4 7868,8-3 0,4-3 1,2-1-1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55.3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84 27359,'19'84'896,"-6"0"-717,-23-9-67,-7 3 13,-5-6-125,-1-12 0,3-17 0,4-16 0,3-15 0,4-12 0,3-16 0,2-17 0,3-22 0,11-17 0,4-10 0,12-1 0,3 9 0,1 10 0,3 15 0,-2 10 0,0 13 0,-4 11 0,-3 7 0,-5 5 0,-4 5 0,-6 6 0,-4 5 0,-4 9 0,-10 7 0,-6 4 0,-13 3 0,-4 2-237,-2-4-1286,5-2-1177,7-9 2700,10-7 0,6-9 0,6-3 0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55.6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133 178 27415,'54'-13'247,"-12"-2"-214,-37-1-22,-2-5-11,-3-1-44,-7-3-57,-4 2 67,-10 4 23,-3 4 11,-4 8 34,-1 6 122,0 11 326,3 5-135,3 11-211,5 2-136,6 3 0,5-1 0,5 0 0,8-1 0,6-2 0,10-3-1256,9-5-963,6-6-4761,5-6 6980,2-3 0,-19-4 0,-4 0 0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55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0 27516,'-62'25'1098,"10"1"-1041,36 2-57,4 2 0,8 1 0,2 0 0,4-1 0,7-1 0,4-5 0,6-5-853,1-6-738,1-7-537,0-3-2646,-1-7 4774,0-7 0,-10 4 0,-2-4 0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56.0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22372,'0'-6'3956,"1"2"-3463,-1 4-179,0 0-168,0 46-146,0-22-34,0 36-952,0-33-3664,2 0 4650,6-1 0,-4-11 0,3-4 0</inkml:trace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56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32 911 28671,'-17'-89'0,"4"0"0,11 17-448,2-13 448,1-13 0,1 47 0,2 1 0,4-49 0,6 14 0,1 17 147,1 19-147,-1 15 74,1 12-74,-2 10-628,1 6-1041,-2 4-1500,-3 9 3169,-4 8 0,-4-5 0,-2 4 0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56.5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26183,'-7'1'2397,"1"-1"-2319,45 0-78,-14 2-347,31 4-773,-27 4-998,-3 5-4011,-5 2 6129,-2 2 0,-10-8 0,-2-2 0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56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 24367,'0'-1'2914,"0"-1"-2220,0 2-671,-2 46-23,1-19-23,-1 40-604,1-31-919,1-3-3889,1-2 5435,5-7 0,-4-10 0,5-5 0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56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0 28671,'-51'21'0,"9"2"0,32 8 0,4 2 0,3 1 0,3-3 0,0 0-136,6-5-1455,4-5-1064,6-5-6758,4-8 9413,2-4 0,-8-4 0,-3 0 0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57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27695,'-5'42'-908,"2"-4"-985,0-11-6331,3-3 8224,6-4 0,-5-9 0,6-4 0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57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8 22092,'-6'-4'4427,"2"0"-4024,4 4-78,0 0 22,-37 25 12,22-4-46,-28 22-33,33-8-155,5-3-125,3 1 0,2-7 0,7-6 0,1-8 0,9-6 0,2-11 0,2-8 0,0-12-46,-2-6 12,-5-1 23,-3 1 11,-3 8 0,-1 5 0,-4 8 67,-1 6-43,-1 2-24,-1 3 0,0 7 0,0 4 0,0 10 0,0 2 0,0 1-13,0 7-1398,0-10-1379,1 1-7041,5-16 9297,5-4 0,-2-3 0,0 0 0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57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27964,'1'60'707,"-4"-4"-707,-2-24 0,0-4 0,1-5 0,3-10 0,1-6 0,0-5-461,0-4-704,3-4-437,2-4-2544,1-2 4146,3 2 0,-6 5 0,1 3 0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57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122 123 22653,'3'-58'2689,"-4"10"-2039,-11 38-235,-3 5-79,-1 3-68,0 7 114,0 7 88,2 8-100,1 6-146,3 2-101,4 1-112,2-2-11,2-3 0,2-2-403,5-5-740,3-3-762,7-4-4414,3-4 6319,1-3 0,-8-2 0,-3-1 0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58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5 23202,'0'-2'2913,"0"0"-2756,-41 26-157,20-7-11,-31 19-1311,35-16-3788,5-2 5110,6-4 0,3-6 0,2-3 0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58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21992,'-25'71'-3277,"6"-22"0,19-36 0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0:06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0 249 27191,'68'-2'493,"1"0"0,12-2 1,6-2-1205,-20 0 1,3-1-1,3 0 711,12-3 0,3 1 0,2-2-519,-16 3 1,1-2-1,2 1 1,0 0 518,3-1 0,2 1 0,0 0 0,1 0-276,2 0 1,1 0 0,0 1 0,1-1 275,0 2 0,0-1 0,1 1 0,0 1 0,-1 0 0,1 0 0,0 1 0,-1 1 0,-1-1 0,-1 1 0,0 0 0,-2 1 0,-4 1 0,0 0 0,-2 0 0,-2 0 0,16 0 0,-3 1 0,-4 0-113,-14 1 1,-3 1 0,-4 1-1022,7 2 0,-8 2-4805,8 13 6084,-49 7 0,-19-9 0,-10-3 0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0:23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334 7 20188,'-4'-3'4336,"0"1"-3709,-41 0-190,18 9-44,-38 2-113,32 10-67,1 3 22,4 2-89,1 1-23,5 2-11,4 1-79,5 6 58,4 5-2,5 6 34,2 5 34,7 0-11,8 0-1,11-10 79,9-7-156,11-14-1,6-10-34,3-13 57,0-11 123,-5-11-111,-9-10-102,-10-8 0,-4-31 0,-12 18 0,-3-19 0,-9 33 0,-5 6 0,-5 9 0,-14 5 0,3 12 0,-6 3-573,10 7-592,2 8-1042,1 5-6914,4 9 9121,4 3 0,3-10 0,2-2 0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0:23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28671,'-2'67'0,"-5"1"-419,-1-8 419,-4 2 138,1-2-330,2-6-1419,3-5-1739,4-8 3350,0-8 0,2-15 0,0-8 0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0:24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85 19392,'-5'0'4875,"1"0"-4035,4 0 303,0 0-818,-7 0-45,5-1-101,-5 1-55,7 0 861,0 0-862,-1-2-55,1 2 55,0-2 22,0 1-76,0 1-69,-1-1 0,1 1 0,-2-1 0,2 1 0,-1 0 0,0 0 0,0 0 0,0 0 0,1 0 0,-1-1 0,6-3 0,7-4 0,12-3 0,8-3 0,2-1 0,-4 4 0,-8 3 0,-9 5 0,-8 1 0,-3 2 0,-2 4 0,0 8 0,0 9 0,-4 12 0,-3 7 0,-7 4 0,-5 3 0,-2-1 0,-2 1 0,1-3 0,2-4 0,3-4 0,5-8 0,3-5 0,4-7-673,3-4-1165,1-5-3843,1-4 5681,7-3 0,-5 0 0,5-2 0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0:24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23852,'3'-1'3989,"0"1"-3530,39 0-280,-19-1-123,33 0-45,-32-1-11,-4 0-336,-3 0-548,-4-2-349,0 0-1277,-4-4-7321,1-2 8025,-3-4 0,-2 7 1,-2-1-1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0:24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 28446,'-12'51'75,"0"1"0,0-2 0,1-1-1323,-6 22 1248,1 3 0,-1-4 398,4-9-398,5-11-680,3-10-2290,4-12 2970,8-11 0,-5-8 0,6-7 0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0:25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401 1 28031,'-17'57'213,"0"1"0,-10 25 1,0 1-214,7-25 0,-1 1-646,-7 22 1,0 1 645,9-22 0,1-2 0,0 1 0,0-2 0,1-2 0,0-1 70,0-4 0,1-2-70,-12 38-225,5-15-2077,8-16-5463,7-14 7765,6-15 0,2-13 0,1-8 0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0:25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26933,'26'-12'337,"13"-3"-248,-11 5-33,8-1 23,-17 5-23,-4 2-34,-4 1 45,-5 2-22,-4 1 78,-1 0-11,-1 0 90,0 3 89,0 6-112,0 6-99,0 7-80,0 1 0,0 2 0,0 1 0,-1 1 0,-1 2 0,-1 0-438,0 8-1131,1-12-2633,2 5 4202,0-15 0,0-6 0,0-2 0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0:26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46 25510,'-2'0'2745,"1"0"-2329,1 0-416,38 1 0,-10 0 0,34 0 0,-19-1 0,1-1 0,-1-2-259,-1-2-1220,0 0-1154,1-1-7198,2-1 9672,3-3 1,-22 4-1,-4 0 1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0:26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46 24479,'-3'0'1950,"1"0"-1278,2 0-425,41-13-57,-21 8 90,32-10 79,-34 11-158,-3 0 23,-3 2-155,-4 0-69,-2 1 0,-3 1 0,-2 0 0,-1 0 0,0 9 0,0 6 0,0 12 0,-3 9 0,-3 4 0,-5 5 0,-2 0 0,-2 1 0,2-4 0,2-5-4379,3-6 2283,5-6-2935,1-6 5031,3-6 0,-1-7 0,1-3 0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0:26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0 120 22328,'0'-3'4146,"0"1"-2566,0 2-1446,30-7-112,-14 2-22,23-7-268,-23 3-483,-3-2-358,-2 0-695,-1-4-1883,-2 1 3687,1-1 0,-4 6 0,-1 2 0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0:26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 27561,'2'-1'1110,"-1"11"-1110,-6 27 0,-3 10 0,-6 7 0,-1 2 0,1-1 0,2-7 0,2-6 0,4-8-102,2-6-1590,2-4-1132,2-8 2824,4-4 0,-3-7 0,2-3 0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0:27.3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348 0 28671,'-42'83'0,"20"-38"0,0 1 0,3 0 0,0 1-510,-2 6 0,1 1 510,0 2 0,0 2 0,2 0 0,1 0 0,0 0 0,2-1 0,3-3 0,0 0 0,1-5 0,2 0 0,-6 39 0,5-13 328,5-12-575,3-12-2363,8-13-6354,7-11 8964,9-12 0,-7-7 0,-1-7 0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0:27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43 23549,'-3'0'2734,"0"0"-2286,3 0 796,0 0-852,51-9-190,-15 3-100,45-5-102,-29 3 0,0 4 0,-4 1 0,-6 1 0,-8 2 0,-5 0-539,-9 2-694,-5 1-727,-8 4-4013,-3 4 5973,-8 6 0,3-8 0,-2 1 0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0:28.1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325 1 22601,'-59'80'1390,"6"-5"537,23-25-1916,0-1 835,1-5-846,3-5 258,2-6-1120,3-7 1084,2-6-2261,4-7-3349,4-6 5388,6-4 0,3-3 0,2 0 0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0:28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26754,'51'69'874,"-8"-11"-874,-27-37 0,-1-6-246,0-2-797,2-5-1377,0-3-7411,2-2 7792,0-3 1,-8 0 0,-2 0 0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0:28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32 23616,'-2'-2'3519,"0"1"-2589,2 1-919,35 0-11,-20 0-381,28 0-885,-29-1-1401,0-5 2667,2-2 0,-8 0 0,0 3 0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0:28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0 23762,'-2'0'2981,"1"0"-2510,-7 39-1,2-10-179,-7 35-201,3-20-90,1-2-11,1-3-393,3-6-783,3-6-1951,1-5 3138,4-7 0,-3-6 0,2-5 0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0:29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52 24166,'-1'-3'2633,"0"1"-2039,1 2-505,39-16-33,-19 10 23,29-12-34,-32 14 89,-5 3-22,-5 0-11,-2 1 33,-4 0-33,1 0 33,-2 0-78,1 1 181,-1 7-237,0 8 0,-7 12 0,-3 10 0,-9 4 0,0 3 0,1-2 0,3-5 0,3-4 0,4-7-1088,4-7-1556,2-5-7187,7-7 9518,6-4 0,-4-2 1,2-2-1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0:29.3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79 23672,'2'-6'4281,"-1"1"-3721,-1 5-402,0 0-158,35-3 0,-21 2 0,26-2 0,-30 3 0,-2 0 0,-1 0 0,-1 0 0,2 0 0,0 0 0,4 0-438,2 0-324,1-1-146,1-2-235,-1-4-997,-4-2-4751,0-2 6891,-4-3 0,-3 6 0,-2 1 0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0:29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6 23516,'-2'-3'3383,"0"1"-2542,2 2-180,0 0-391,-8 55-270,0-12 0,-7 51 0,2-26 0,-2 3 0,0-5 0,1-3 0,2-10 0,3-6-1749,2-1-3473,4-18 5222,2 0 0,1-21 0,0-3 0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0:07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0 128 27695,'64'-1'325,"0"0"0,9 0 1,4 1-1603,9 0 0,5 0 1277,-20-2 0,2 0 0,2 0-724,6-1 0,1 0 0,2-1 724,5 0 0,2-2 0,0 0 0,3 0 0,0 0 0,0 0-136,1-1 1,1 1-1,-2 0 136,0-1 0,-1 1 0,-1 0 0,-5 0 0,0 1 0,-2 0 0,-7 1 0,-1-1 0,-3 2 0,25-1 0,-7 2-205,-17 0 0,-6 1-949,28 8-3086,-45 3 4240,-30 9 0,-17-8 0,-6-1 0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0:08.8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5 23695,'0'-2'2689,"0"-1"-1725,0 3-830,8 43-66,-6-15-68,6 37-34,-8-28-650,0 0-1165,-3-3-3865,-1-3 5714,-5-2 0,4-13 0,0-5 0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0:09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7 143 24278,'-4'0'1714,"2"-1"-1322,2 1 191,0 0-483,46 24-44,-16-15-21,39 17-13,-29-23 12,0-1-23,-2-6 11,-1-4 12,-1-7-34,-2-6 11,-5-1 23,-7-1 10,-8 1 270,-8 1 11,-12 0-79,-12 2-134,-15 3 0,-18 7-22,-9 5 12,-5 7-102,5 6 0,10 3 0,15 2-472,14-4-884,10-2-1568,5-1 2924,3-1 0,1-2 0,0 0 0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0:10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57 28266,'-29'0'405,"6"-1"-405,26-2 0,9-1 0,9-3 0,8-2 0,6 0 0,1 1 0,0 1 0,-4 2 0,-4 3 0,-4 1 0,-4 1 0,-4 1 0,-3 5 0,-3 4 0,-4 8 0,-3 4 0,-1 6 0,-4 3 0,-6 6 0,-3 3 0,-6 4 0,0 1 0,1-1 0,2-2 0,5-4 0,0-7 0,5-6-80,0-8-1556,2-5-1266,1-6-6929,7-3 7779,7-3 0,-4 0 0,3 0 0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0:10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58 28671,'60'-7'0,"-9"0"0,-32 6-57,-4 1-660,-4-2-415,-2 0-594,-2-2-3293,-1-4 5019,2-4 0,-4 5 0,0 0 0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0:10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12 22911,'0'-6'4056,"0"1"-3529,0 5 537,0 0-951,0 36-113,0-3 0,0 32 0,-3-12 0,1-2 0,-4-2 0,2-4 0,0-4 0,3-5-158,-1-4-1467,2-5-1008,0-3-7198,-2-2 9725,-2-3 1,2-9 0,-1-3 0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0:11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264 0 27897,'-35'65'694,"0"-5"-660,3-18-12,-1-1-22,1-4-157,3-2-772,5-6-662,7-6-2107,3-7 3698,7-6 0,3-5 0,3-4 0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0:11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27919,'73'24'752,"-7"1"-752,-35-2 0,-2 0 0,-4-5-953,-3-5-1423,-3-6-7455,-1-4 9134,-1-3 1,-8 0 0,-1 0-1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1:33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7 23135,'0'-3'3440,"0"0"-2835,0 3 56,0 0-325,-2 47-79,2-2-111,-3 50-55,8-6-91,-4-39 0,1 1 0,2 3 0,-1 0 0,-1 3 0,-1 0 0,0 2 0,-1 0-265,-2-1 1,-2 0 101,-1-1 1,-1 0-146,-2-5 0,-1-2-858,-9 38-548,4-17-3093,7-22 4807,3-18 0,4-17 0,0-9 0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1:34.1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54 151 27498,'67'-3'276,"1"1"1,1-1 0,-1-1-277,-2 0 0,-1-2-939,2 1 0,0 0 939,-1 0 0,-1 0 0,-5 1 0,-1 0 340,-3 0 1,-2 0-341,42-3 0,-11 0 0,-11-3 0,-13 1 361,-9-3-361,-11 3 78,-8-1-78,-8 3 1101,-6 0-1101,-6 3 0,-4 0 0,-4 2 0,-3 1 0,-1 0 0,-1 0 0,0 0 0,0 1 0,0 6 0,0 9 0,0 15 0,0 9 0,0 12 0,-2 7 0,2 7 0,-2 7 0,2 2 0,0 3 0,2-1 0,2-2 0,4-2 0,0-3 0,-1-3 0,0-4 0,-3-1 0,1-1 0,-2-1 0,1-3 0,-1-4 0,0-6 0,-1-7 0,-1-7 0,0-7 0,-1-6 0,0-5 0,0-3 0,0-3 0,0 1 0,0-2 0,0-1 0,0-3 0,-2-1 0,-4 0 0,-5 1 0,-10 0 0,-10 1 0,-12 1 0,-43 8 0,17-3 0,-25 5 0,35-7 0,0-2 0,-2-3 0,-8-2-3392,-6-1 3392,-7 0 0,-1-1-180,21-2 1,0-1 179,-29-2-18,33 1 1,1 0 17,-11-1 0,6-1 0,9 0 0,6-1 3198,-2-3-3198,20 4 533,2-1-533,21 7 55,4 0-1389,2 1-1210,8 0-7287,5 0 8692,9 0 0,-9 0 0,-2 0 0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1:46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60 27169,'60'-11'500,"-1"-1"1,11 0 0,3 3-3161,12 5 1,5 1 2659,-18 1 0,4 1 0,2 0 0,12-1 0,3 2 0,2-1 0,-15 1 0,1-1 0,2 1 0,2 0 0,7 2 0,3-1 0,0 2 0,2-1 0,-16 1 0,2-1 0,0 1 0,1 1 0,0 0-250,3 0 1,0 1 0,1 1-1,0 0 1,0 0 249,1 0 0,-1 1 0,1 1 0,-1-1 0,-1 1 0,-3 0 0,1-1 0,-1 1 0,-1 1 0,-1-1 41,16 3 1,-1 0-1,-2 1 1,-1-1-42,-9 0 0,-1 1 0,-1-1 0,-3 1 0,17 3 0,-3 1 0,-4-1 0,-11-1 0,-3 0 0,-1 1-1878,-4 0 0,-1 1 0,-7-1 1878,-5-1 0,-7 0 0,35 9 0,-77-17 0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1:49.1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27045,'20'0'1210,"0"0"-963,-2 0-78,4 0-169,2 0 0,4 0 0,3 0 0,4 2 0,3 0 0,0 2 0,-1-1 0,-2 0 0,-2 0 0,-5-1 0,-4 0 0,-2-1 0,-3 0 0,-2-1 0,1 0 0,-3 0 0,0 0 0,-2-2 0,-3 1 0,-1-1 0,-4 1 0,-3 0 0,-1 1 0,-1 0-1099,-3 0-1030,-5 0-2925,-6 0 5054,-5 0 0,7 0 0,3 0 0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1:49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194 2 22473,'-2'0'2566,"1"-1"-1501,1 1-774,-21 49-89,8-21-34,-17 40-67,12-35-90,1-2 0,1-2-11,2-1 0,2-2 0,1-4-22,1-4-572,2-6-728,1-3-1468,2-6-7041,1 0 9745,1-3 0,2 0 1,0 0-1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1:49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26115,'32'58'941,"-4"-4"-761,-17-25-1,-1-1-56,-2 2-55,-1-2-24,-2 0-44,0-2 0,-2-2 0,0-5-190,-3-2-471,1-6-561,-1-3-1086,0-2-7523,0-4 9521,2 0 0,-1-2 0,1 0 1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1:50.0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28 22014,'-1'-7'4090,"0"1"-3507,1 6-259,0 0-312,30 4-12,-18-3-23,23 2-514,-25-3-506,-2 0-1029,1 0-7027,0-5 9099,1-2 0,-4 1 0,-1 1 0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1:50.2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 25095,'-6'83'1614,"-1"-6"-1267,-4-30-145,1 2-78,-2 1-68,1 1-45,1 0-11,1-2-23,3-4-89,0-7-493,3-8-549,1-7-2264,1-9 3418,0-5 0,1-6 0,0-1 0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1:52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89 18037,'-5'0'5445,"1"0"-4705,4 0 1187,0 0-1569,-1-3-10,5 0-102,2-4-33,5 0-33,3-1-80,0-2-44,2-1-11,0 1-34,0 0 23,-3 3-23,-3 3-11,-2 0 11,-3 2-11,-1 1 0,-2 0 12,0 1-12,0 0 22,0 0 45,0 0-22,-1 3 78,1 3-67,-1 5 79,2 5-57,-3 3 0,1 4 68,-1 12-79,-5 1-56,1 1-11,-4-7 0,3-10 0,1-3-11,0 0-22,-1-3-203,1 1-301,-1-3-449,1 0-594,0-4-2734,1-2 4314,1-3 0,1-2 0,1-1 0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1:53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22182,'1'-2'3463,"-1"1"-2153,0 1-1074,34 6-45,-22-3-46,27 6-33,-29-7-67,-1 1-11,1-2-34,-2-1-45,0 0-224,-3 0-247,-3 0-458,0 0-830,-1-3-2892,-1-1 4696,0-3 0,0 3 0,0 1 0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1:53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25880,'0'71'975,"-1"-5"-695,-1-21-112,-2 0-56,-1 2-67,-1-1-45,0-2 0,1-1 0,1-5-45,1-7-448,2-7-728,0-10-2007,1-6 3228,0-5 0,0-3 0,0 0 0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08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20963,'-21'0'0,"4"0"2559,30 0-2559,10 0 1336,17 0-1336,13 0 0,6 0 0,4 0 0,2 0 793,-1 0-793,0 0 0,-3 0 3020,-3 0-3020,-5 0 0,-6 0 0,-9 2 0,-8-1 0,-7 1 0,-7 0 0,-5 1-2063,-6 1-4055,-4 2 6118,-11 4 0,6-5 0,-5 1 0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08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0 25443,'-6'0'2790,"1"0"-2376,-18 42-390,11-14-24,-18 37 0,15-26 0,0 1 0,-1-4 0,1-4 0,1-8-1009,5-6-694,3-7-1962,4-5 3665,1-4 0,1-2 0,0 0 0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08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22687,'3'-2'4134,"0"0"-3405,-3 2 301,0 0-939,42 33-91,-23-15 0,33 27 0,-36-25-46,-3-4-962,-3-3-527,-3-4-2085,-3-1 3620,-1-2 0,-2-3 0,-1 0 0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08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28671,'62'22'0,"-9"-4"-214,-31-15-929,-2-1-1266,-1-1-6600,1-1 9009,0-7 0,-8 5 0,-2-5 0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08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0 28671,'-13'83'0,"0"-2"0,-2-20 0,1 0 0,3-3 0,6-7 0,2-5 0,3-6 0,3-7-1256,1-6-2677,2-6 3933,-2-7 0,-2-6 0,-2-4 0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4:25.7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1868 298 20557,'7'-4'3542,"-2"1"-2736,-5 3 796,0 0-1254,-12-41-68,-2 24-22,-15-33-101,-4 35 44,-10-1-55,-8 0-57,-11-2-33,-9 1 0,-7-1-22,-4 2 11,-1 1-23,-1 3-3403,0 1 3381,2 2-110,26 5 0,-1 0 54,-24-2 44,30 4 1,1 1-22,-13-1-1,0 2 1,-3 4-1,-4 8-22,-5 10 45,-4 10 11,1 7 0,28-7 0,2 3 0,-16 18-23,-4 19 23,42-21 0,10-1 23,8 4 66,5 4 23,6 9 23,11 9 10,10 7 23,17 3-89,11-3-46,-22-44 1,3-1-11,1-1 0,3-3-23,2-1 0,2-2 0,1-3 0,2-1 0,2-3 0,2-2 0,2-2 0,2-3 0,3-2 0,3-4-1115,31-1 1,3-5 1114,-19-5 0,0-3 0,23-3 0,-1-4-158,-26-5 1,-4-3 157,1-2 0,-1-2 0,-2 0 0,-1-2 0,-4 1 0,-2 1 0,-5 1 0,-2-1 37,1-3 0,-2-3-37,17-30 0,-12-3 0,-33-5 0,-16 6 0,-10-8 0,-9-4 0,-12-2 0,-13 1 0,-10 2 0,-9 7 0,-10 9 0,-5 8 0,-1 11 0,3 7 2109,4 8-3386,-20 8-696,24 6-3607,-16 5 5700,26 10 0,24-5 0,5 5 1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4:28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0 22339,'-1'6'3384,"0"-1"-2532,1-5 335,0 0-694,49 0-90,-17 0-390,41 0-13,-27 0 0,0 1 0,0 2 0,2 3 0,0 1 0,2 1 0,-1-3 0,-2 0 0,-6-1 0,-10 1 0,-9 0-46,-11 1-1601,-6 2-1323,-4 0 2970,-6 1 0,4-4 0,-4-1 0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4:28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0 23572,'-7'0'2409,"2"0"-2140,5 0-191,-26 50-67,10-17-11,-20 41-4318,17-36 3982,6-7-147,2-10-1839,6-6-4435,3-9 6757,1-2 0,1-4 0,0 0 0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4:28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19986,'4'0'5065,"-1"0"-4325,-3 0-315,0 0-223,23 46-169,-13-25-33,19 37-89,-21-38-830,0-2-1423,-1-2-7489,0-5 8224,-1-2 0,-3-6 0,-1 0 1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4:29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64 28434,'58'0'12,"-8"0"-673,-35 0-561,1-1-1231,2-5-5626,2-7 8079,3-6 0,-11 6 0,-1 2 0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4:29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9 23191,'0'-5'2678,"0"1"-2017,0 4-191,0 0-100,-7 56-134,-1-19-136,-8 46-100,2-37-1311,-3 9-1266,8-20-7254,1 2 9496,9-24 0,-1-7 0,2-4 0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4:29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23986,'4'-5'3284,"-1"1"-3016,-3 4-268,0 0-56,45-5-571,-24 4-965,36-4-4514,-36 5 6106,-4 0 0,-6 0 0,-5 0 0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4:29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36 25398,'-2'0'3273,"0"0"-3273,2 0 0,48 0 0,-23 0 0,38 0 0,-36 0-80,0 0-2362,3 0-7389,1-5 7574,4-7 0,-16 4 1,-3-3-1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4:30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263 18 23090,'3'-6'3429,"-1"1"-2869,-2 5 23,0 0-516,-12-6-67,-4 11 0,-15 6 0,-4 20 0,-4 14 0,0 4 11,4 3 0,7-5-22,10-7 11,8-7 0,6-8 11,3-5 0,2-8 45,6-5-33,6-4 33,11-15-56,8-8 0,10-18-67,3-10-34,1-3 101,-6 1 0,-7 7 22,-10 7 45,-8 11 23,-7 9-3348,-5 9 3326,-2 5-12,-6 27-23,-6 3 68,-20 50-45,5-23-56,-6 16 0,18-26 3381,3-4-3437,5-3-437,0-3-516,3-5-7013,4-5 8022,9-12 0,-5-4 0,5-9 0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4:31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5 22564,'-2'-2'3227,"0"0"-2488,2 2-190,-10 52-56,8-23-90,-8 40-112,10-38-67,4-7-43,4-6-181,8-8 0,6-5 0,5-5 0,4-11-337,4-6-414,0-11-257,-1-1-628,-5 0-1009,-6 2-3406,-6 4 6051,-9 5 0,-4 9 0,-3 4 0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4:31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1 129 21129,'7'0'3362,"-2"0"-2914,-5 0-180,0 0-156,39-33-56,-29 18-11,29-26-22,-38 28 44,-1 1 102,0 4 55,-2 3-101,-2 3-101,-3 3 34,-4 8-11,0 6 67,0 11 78,1 3 46,2 2-35,4-2 34,1-1 35,2-3-24,1-3-33,6-5-123,2-4-90,7-4-202,2-5-336,0-2-369,1-5-953,1-6-6399,-1-9 8259,0-9 0,-8 10 0,-2 2 0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4:31.6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 19011,'0'98'896,"-5"-6"1481,-3-36-2343,-5 1 1401,-1-2-1558,-1-5 46,2-6-1593,0-10-1714,4-9 4211,3-12 0,3-6 1,2-5-1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4:31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6 23908,'0'-3'3126,"0"0"-2465,0 54-258,0-10-223,-6 47-158,-1-21-22,-7 1-470,-1-3-976,0-5-3719,2-5 5165,3-8 0,5-21 0,3-8 0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4:32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19 25925,'-52'60'269,"11"-4"-5862,37-22 5671,4-4 34,10-2 1599,4-8-1240,13-7 1296,21-10-1308,-10-12-379,10-8-80,-22-10 3392,-8-3-3392,-8-1 0,-6-2 0,-13-11 0,-4 16-651,-13-3-962,-2 23-3228,-4 4 4841,0 5 0,15 0 0,2 0 0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4:33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0 28143,'30'81'528,"-6"1"-6189,-26-13 5661,-5 6 951,-5 1-951,-6-2 521,-3-3-1820,-1-6-864,2-8-3361,4-12 5524,7-17 0,5-13 0,4-11 0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4:33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11 19885,'0'-6'3104,"1"2"-2589,-1 4-33,0 0-56,-7 54 0,5-27-135,-6 43-33,9-43 34,8-3 133,4-6 12,8-6-56,0-6 56,1-3-34,-2-7-55,-2-9-46,-2-6-123,-5-10-99,-4-1-80,-5-1 0,-3 3-270,-7 5-391,-4 6-314,-5 7-874,-2 5 1849,0 6 0,9-1 0,1 3 0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4:33.6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25577,'-4'82'393,"2"-15"-281,0-47-101,1-7 0,1-7 56,0-3 213,3-3-22,4-5-90,4-2 34,3-4-34,0 1 23,-2 3 21,0 4-10,-1 2-68,0 3-22,-1 5-78,2 3-23,-2 3-11,0 0-213,-5-2-594,-1-2-492,-4-4-1592,0-2 2891,2-3 0,-2 0 0,2 0 0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4:33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28671,'8'70'0,"-5"-5"-5661,-10-20 4204,-6-4 175,1-4-8549,-2-6 8337,4-5 1,4-13-1,3-4 1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4:34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 24423,'0'-7'1547,"0"2"-1547,0 5-841,0 0-705,45-8-2645,-21 5 3343,36-9 0,-43 11 0,-4-2 0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4:34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26496,'-16'28'459,"3"-2"-302,10-6 180,2 2-158,1-9-179,1-2-11,3-8-23,1-3 12,2-2-12,0-4 23,-1-3 11,-1-2 0,-3 4 0,0 2 0,-1 3-78,0 2 55,-1 4-111,1 2-684,0 8-113,3-4-290,2-1-1255,3-6-3642,4-6 6118,2-6 0,-6 4 0,0-4 0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4:34.6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19392,'2'-1'4292,"0"0"-2511,-2 1-1310,3 35 0,-2-19-23,2 27-157,-3-30-246,0-3-45,0-4-11,0-3-11,0-1-24,2-1 35,3-1-45,2-1 22,3-4 23,1 0 0,-1-2-23,2 1 12,-5 4 11,0 1 11,-4 1-11,0 0-426,1 3-449,-1 1-1142,2 3-4683,1 0 6711,2-1 0,-3-3 0,0-1 0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4:34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24 23437,'0'-3'3104,"0"1"-1950,0 2-818,-19 35 34,13-7-180,-14 19-110,23-22-80,7-14 0,8-5 0,9-3 0,5-2 0,2-9 0,2-14 0,-13-2-1536,-5-12-1209,-14 8 2745,-5 0 0,0 12 0,0 4 0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4:35.6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28277,'83'0'236,"-3"0"-236,-24 0 78,2 0-78,-1 0 27,-5 0-27,-8 0 13,-11 2-13,-11 1-107,-9 2-1294,-8 3-1321,-3 1 2722,-6 2 0,2-5 0,-2-1 0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4:35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6 23941,'0'-4'3351,"0"2"-2735,0 2-605,-6 56-11,-3-18-22,-7 46-281,-1-34-470,-2-6-471,2-8-392,2-8-2789,3-13 4425,5-7 0,4-6 0,2-2 0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4:36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26989,'21'73'292,"-5"-9"-315,-16-30-145,0-7-6321,0-6 4281,0-7-4451,2-7 6659,1-4 0,-1-2 0,1-1 0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4:36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27326,'50'13'-7586,"-3"-1"7586,-36-9 0,0 0 0,-6-3 0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4:36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 25667,'-18'76'1670,"1"-3"-1323,7-21-269,1 0-78,0-6-930,3 4-1120,2-17-6006,2-1 8056,8-19 0,-4-7 0,4-4 0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4:36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24423,'1'-4'2129,"0"0"-2129,-1 4-56,0 0-728,49-8-1872,-28 6 1808,40-6 0,-50 8 0,-1 0 0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4:36.8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49 28671,'74'4'-640,"-5"-1"-1645,-32-7-7546,5-6 9580,8-8 0,-22 6 0,-2 0 0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4:37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28671,'5'80'0,"-6"-17"0,-5 16 0,-5-22 0,0-5 0,-1-4-472,0-5-2228,3-7-7131,4-7 7425,6-9 1,0-10 0,2-5 0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4:37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1 26183,'-59'39'257,"8"1"-167,32 0 78,2 2 0,4-2 0,6-2-5537,4-8 5728,12-4 1408,7-6-1431,12-4 816,27-5-1152,-13-6 0,22-21 0,-38-2 3392,-1-19-3392,-20 3 0,-3 0 0,-11 3 0,-6 6 0,-11 7 0,-5 8 0,0 6-1357,2 3-1567,7 1 2924,6 4 0,8-4 0,5 4 0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4:38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1650 229 25824,'-77'-29'2263,"-3"2"-4780,3 9 2663,-15 2-146,40 8 0,-3 1 338,-5 1 0,-2 1-338,-5 2 0,-2 1 0,-2-1 0,-1 2-60,-1 4 0,1 1 60,2 1 0,2 4 0,6 2 0,2 4 0,7 2 0,2 2 0,-37 28-224,17 6 224,12 10 0,16 5 0,15 5 0,13 6 0,13 3-1578,17 4 1578,13 2-683,19-3 683,-17-43 0,4-2 104,5-2 1,4-4-105,7-2 0,5-4 0,8-4 0,5-4-388,7-6 1,4-4 387,6 0 0,5-8 0,-6-11 0,6-6 0,-5-1 0,12-2 0,-2-5 0,-16-1 0,3-5 0,-9-2 0,-4-7 0,-7-3 175,-5-1 0,-4-4-175,-7-1 0,-5-3 0,-5 1 0,-6-3 0,-8 1 0,-4-1 29,-5 1 1,-6-1-30,-7 1 0,-6 0 0,-5 1 0,-5 1 0,-7 2 0,-5 2 0,-4 3 0,-7 5 0,-29 1 0,-7 9-521,14 9 1,-1 6 457,-26 8 1,0 12-812,20 8 0,4 7-101,-2 7 0,3 5 975,0 4 0,6-1 0,-9 7 0,18-8 0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5:14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28 26687,'9'-15'280,"-1"3"-280,-14 12 0,-3 4 0,-9 7 0,-11 21 0,7-4 0,-6 13 0,14-13-23,3 0 23,4-2 0,4 0-56,2 8 34,7-12-1,5 5 12,8-17 0,4-3 11,2-4 0,-2-5 11,-2-9 0,-2-8 1,-1-12-1,-5-5 0,-3-1 34,-4-8-34,-4 14 11,-1 0-22,-4 20-11,-3 4-67,-2 3-34,-1 2-112,0 1-908,-1 1 34,2 1-1681,1 2-7052,5 1 9776,1-1 0,1-1 0,0-2 0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5:14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6 22171,'5'-3'4280,"0"1"-3764,-5 2-135,0 0-135,1 50-44,-8-21-79,-2 43-78,-7-35-45,0-1-45,2-5-224,2-6-235,3-5-314,3-5-437,2-5-717,3-5-3373,0-4 5345,1-1 0,0-1 0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5:14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27650,'59'13'359,"-7"-3"-348,-29-10 11,-1 0-22,13-4 0,-10 0 12,9-3-12,-15 1 0,-3 3-12,-6 1 1,-4 1-11,-2 1-12,-3 0-11,-1 0 45,1 0 12,-1 1 32,1 5-10,-1 2-12,0 8 23,0 2 11,-5 3-22,-2 2-1,-5 2-33,0-1 0,0-1-78,1-4-381,1-2-550,2-6-1086,2-3-3149,3-4 5244,0-2 0,1-1 0,1-1 0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5:15.1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87 21835,'6'0'3630,"-1"0"-3170,-5 0-124,0 0-291,42-2-146,-20-3-280,26 0-381,-31-3-493,-9 0-1547,1-3-6139,0-3 8941,-1-2 0,-4 6 0,0 2 0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5:15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19045,'6'0'5054,"-2"0"-3766,-4 0-817,0 0-46,2 0-33,-2 4-3492,2 3 3313,-2 8 112,0 21-213,-4-4-45,-3 16-22,-2-12-34,-6 17-11,6-15-22,-2 8 3290,5-21-3525,2-5-293,1-6-716,0-4-1400,1-6 2666,2-2 0,0-2 0,0 0 0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6:01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23762,'0'-3'2813,"0"1"-1626,0 2-851,25-7-67,-13 5-101,19-6-67,-20 8-79,0 0-9,0 0-13,1 0 0,-1 0 0,1 0-46,-2 0-156,-2 0-324,-2 0-360,-2 0-761,-1 0-2140,2 0 3787,0 0 0,-2 0 0,0 0 0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6:02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6 21017,'0'-3'4807,"0"1"-4202,0 2-280,4 11-280,-3 2-23,4 12-11,-5 2 12,-3 0-12,-1-1-11,-1-3 22,0-5 34,0-4 101,2-4 79,0-4 55,1-4 11,-1-1 1,1-1 55,1-2-278,1-4-80,0-4 0,0-5 0,0-1 0,0-1 0,1 1 0,0 2 0,1 1 0,1 2 0,-1 1 0,1 3 0,-1 2-393,0 3-896,-1 1-1445,0 1 2734,-1 5 0,0-4 0,0 5 0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6:04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27180,'-4'9'851,"0"8"-6343,1 18 5581,-3 7-1121,-1 7 1043,-2 2 1066,-6 33-1088,7-35-112,-4 17-325,10-49 1898,1-7-2851,1-6 2249,1-9 0,0 4 0,0-6 0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6:04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18 27628,'-5'-10'1043,"0"2"-1043,6 8 0,3 0 0,3 0 0,3 0-4252,3 0 4252,4 0 860,4 0-860,3 0 0,1 0 0,0 0 0,-3 0 0,-4 0 3392,-5 0-3392,-4 0 0,-3 0 0,-3 0 0,-1 0 0,-1 0 0,1 0 0,-2 0 0,0 1 0,0 7 0,0 3 0,0 8 0,0 1 0,0 0 0,0 2 0,0 0 0,0 4 0,0 1 0,0 2 0,0 1 0,-1-2 0,-1-3 0,1-4 0,-1-5 0,1-2 0,0-4 0,1-1 0,-1-3 0,1 0 0,-1-3 0,-1 0 0,0 0 0,-1 0 0,-2 0 0,0 1 0,-2 1 0,0 0 0,0-1 0,-1 1 0,0-3 0,-1 0 0,-2-1 0,-2-1 0,-2 0 0,-9-4 0,5 2 0,-4-3 0,11 1 0,2 2 0,4-1 0,1 0 0,2 0 0,2-1-1446,0-1-1680,0 3 3126,1 0 0,0 2 0,0 0 0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6:05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6 27494,'-4'-1'1177,"5"1"-1177,12 0 0,5 0 0,1 0 0,16 0 0,7-2 0,10 2 0,-13-2 0,-10 2 0,-15 0-91,-2 0-1152,-6 0-864,-1 0-5490,-4 0 7597,-1 0 0,0 0 0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6:06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27393,'0'39'661,"-1"2"-661,1-27-124,0 2-1108,0-5-516,3-6-3350,4 1 5098,6-6 0,-4 0 0,-1 0 0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6:06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41 24423,'-3'-6'3015,"1"1"-2411,2 5-32,0 0-515,21 8-57,-13-5 0,19 5-270,-20-7-716,1-3-762,0-4-2936,1-3 4684,2-7 0,-5 7 0,0 1 0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6:06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 28401,'-4'21'270,"-1"5"-5931,1 9 5661,0 6 1409,-2 2-1409,0 2 860,-1-1-860,1-2 0,-2-2 0,-2 13 3392,4-16-3392,-1 7 0,4-18 0,2-5 0,0 1 0,0-9 0,1 0-920,0-8-1040,4-1-4551,2-1 6511,6-1 0,-5-1 0,-1-1 0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6:07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12 22540,'-3'-4'3900,"0"0"-3396,3 4 225,0 0-4745,-34-3 4150,19 10-89,-26 2 825,29 14-858,1 3-12,3 4 0,2 0-12,3 13 12,3-12 3392,7 6-3392,3-16 0,7-5 0,-2-4 101,1-6 67,-1-2 136,6-12-304,-6-2 0,3-10 0,-8-1 0,-2-3 0,-2-1 0,-2 1 0,-2-1 0,-1 2 0,-1 3 0,-2-3 0,0 10 0,-3-2 0,0 11 0,1 1-80,0 2-491,1 1-235,0 0-304,0 0-1299,1 3 2409,1 3 0,0-2 0,1 2 0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6:07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23 24390,'-3'-7'3496,"0"2"-2791,3 5-625,0 0-80,5-5 0,-2 4 0,6-3 0,-2 6 0,3 4 0,-2-2 0,1 2 0,-4-4-942,0 0-1120,-2 1-2700,-1 2 4762,-1 2 0,-1-2 0,0 0 0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6:07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28671,'15'11'0,"-1"-1"0,0-6 0,0 0 0,0-2 0,1-2 0,-3 0 0,-2 0 0,-2-1 0,-1-3-1133,-1-2-1702,1-5-6996,0-1 9241,2-3 0,-5 7 0,0 0 0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6:08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0 28671,'0'5'0,"0"6"0,0 14 0,0 4 0,-3 6 0,-1 2 0,-3 4 0,-1-2 0,1 0 0,-1-2 0,1-4 0,1 6 0,3-13 0,1 3 0,1-16 0,1-3 0,0-5 0,0-2-1110,0-2-1154,0-1-4705,4-1 6969,1-3 0,0 2 0,0-3 0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6:08.6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6 23426,'0'-3'3709,"0"0"-2173,0 3-1536,-3 15 0,1-1 0,-4 17 0,1 1 0,-2 5 0,0 5 0,-2 3 0,0 2 0,0 0 0,0-3 0,2-2 0,-1-5 0,1-2 0,2-6 0,0-3 0,2-4 0,1-3 0,0-1 0,2-6 0,-1-2 0,1-8 0,0 0-1222,0-2-1916,3-5 3138,4-2 0,-3 0 0,2 1 0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6:09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12 25499,'-45'13'639,"6"0"-6087,23 10 5571,4-3-89,-1 10 1041,7-6-1041,3 1 1144,6 19-1044,4-18-33,7 11-22,1-25 3302,1-6-3180,0-3 531,-1-2-474,1-6-68,0-4-22,1-6-11,0-4-45,-4-3-88,-1 0-24,-5-2 0,-2 0 0,-3-2 0,-1 1 0,-1 0 0,0 4 0,-2 3-102,-1 3-458,-4 5-326,-1 4-705,-3 4-4896,-1 3 6487,-1 8 0,5-5 0,0 5 0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6:09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24647,'0'-2'2791,"0"0"-1671,0 2-1007,6 12-113,-4 0 0,5 13-3392,-6-4 3392,-1 3-46,0 8-111,-1-10-168,-1 4-571,-1-14-583,-1-2-1816,1-2 4143,1-3 0,2-2 0,-1-1 0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6:10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23986,'2'-5'3754,"-1"2"-3328,-1 3-135,2 30-77,-2-14-214,1 25 0,-1-23 0,0 2-181,0-7-524,0 1-685,0-6-1377,0-1 2767,0 2 0,0-5 0,0 0 0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6:10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28671,'16'-2'0,"7"-1"0,13 6 0,11-1 0,6 3 0,4-2 0,-2-2 0,-6 0 0,-5-1 0,-6 0 0,-5 1 0,-4 0 0,-6 0 0,-3 1 0,-6 1 0,-2 0 0,-3 0 0,-3-2 0,-2 0 0,-2-1 0,-1 0-8842,0 0 8842,-4 0 0,3 0 0,-2 0 0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6:33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28322,'50'1'349,"-3"3"-349,-18 1 0,3 3 0,3-1 0,3 0 0,4-2 0,3-3 0,3-1 0,0-1 0,-1 0 0,-6 0 0,-5 0 0,-7-1 0,-6-1 0,-5 0 0,-2 2 0,-2-1 0,-2 0 0,-1 1 0,-1-1 0,-2 0 0,-2 0 0,-2 0 0,-2-1 0,-1 1-9335,-1 0 9335,-4 1 0,3 0 0,-3 0 0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6:37.2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310 22 20714,'0'-3'4337,"0"0"-3653,0 3 402,0 0-649,-27-7-33,12 5-102,-22-5-67,18 7-33,0 0-79,0 4-56,0 1-22,-1 6-34,0 3 13,0 5-24,0 3 0,2 2 0,1 1 0,4-1 0,3 0 0,3-2 0,1-3 0,4-1 0,1-2 0,1-1 0,0-1 0,3-3-326,2-3-817,5-4-784,4-2-4258,7-2 6185,7-5 0,-12 4 0,0-4 0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6:37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6 24143,'-46'30'2084,"7"-4"-1792,24-12-91,3 1-122,5-2-1,3 1-3425,3 1 3414,4-1 135,5 1 0,7-3 22,28-1-224,-14-5 89,16-3 46,-24-9 66,-4-3 3471,-2-5-3470,-3-4-55,-2-1-147,-2 0 0,-3-2 0,-2 2 0,-1-1 0,-3 2 0,-4 4 0,-4 4 0,-7 5 0,-2 3 0,-2 2 0,0 4-281,3 0-403,3 2-313,6-1-1076,5 0-4347,2-1 6420,6 0 0,-3-2 0,3-1 0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6:38.0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0 23224,'-2'0'2140,"0"0"-1355,2 0-606,4 3-33,2 2 44,3 4 113,0 1 89,-1 1-11,-1 0-45,-2 0-78,-1-2 22,-2 0-223,-1 0-57,-1 0 0,-2 2 0,-5 2 0,-4 1 0,-4 1 0,0-1 0,0-1 0,-1-2 0,2 0 0,0-2 0,2-1-539,2-1-671,2-1-1109,4-2-7512,1-2 9538,5-1 0,-2-1 0,1 0 0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6:38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 26575,'-15'49'907,"3"-7"-615,12-28-35,0-3-122,1-3-135,3-3 0,3-2 11,2-4-11,2-7-34,0-3-67,0-9 57,-3 1 21,-2 1 23,-2 5 0,-1 3 23,-3 5-23,1 3-56,-1 1 56,0 1 56,1 5 78,1 3 45,0 5-33,1 4-12,1 1-54,2 1-80,4 1 0,2-2-3392,4-3 2909,4-3-1063,3-6 1546,19-8 0,-22 1 0,8-3 0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6:39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45 133 22540,'-5'4'3967,"1"-1"-3294,4-3-270,0 0-224,30 3-89,-13-2-79,23 2 12,-23-5-23,-3-2-90,-3-5-112,-1-4-10,-1-3 21,-1 0 67,-3 1 68,-3 0-67,-1 3-90,-4 0 57,-4 2 66,-4 1 34,-4 2 11,-2 3 12,-1 2 10,0 1 23,0 7 45,1 3 224,-4 18-90,7-4 11,-2 11 57,7-7 78,3 0 34,1 1-79,2-2-68,1-4-32,3-1-67,4-3-113,2-3 0,6-3 0,0-3 0,0-5-853,1-2-670,-1-3-2478,3-7 4001,2-4 0,-8 2 0,-2 1 0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6:39.9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24412,'0'-3'3933,"-1"0"-3607,1 3-326,28 30 0,-14-15 0,22 21 0,-21-24 0,-1-3-729,0 0-1714,-1 0-7388,1 2 8369,4 1 1,-9-5 0,1-1 0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6:40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28671,'55'-6'0,"-7"4"0,-30 8-662,-1 2-896,-5 1-2229,-3 1 3787,-4 4 0,-3-6 0,-2-1 0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6:40.8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25241,'-4'0'2689,"1"0"-2386,3 0-191,0 0-112,32 0-482,-10 0-829,31 1-2386,-14 0 3697,7 0 0,-20 0 0,-2-1 0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6:41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280 3 17228,'-72'-2'2544,"8"6"391,32 5-2632,2 9 1106,2 4-1409,6 1 860,6 3-860,6-2 3392,6 0-3392,2-3 0,7-2 0,4-2 0,7-4-1021,6-3-1366,5-4-7444,4-4 9739,4-1 1,-16-1 0,-2 0 0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6:41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57 26776,'-23'26'291,"4"-2"-200,20-9 21,5 0 11,3-2 101,5 1 11,4-4-78,-2-3 44,1-3 57,-1-3-68,-2-4-177,-1-5-13,-2-5 0,-3-4 0,-4-1 0,-2 0 0,-4-1 0,-3 2 0,-4-1 0,-5 2 0,0 2 0,-1 3 0,2 3-505,1 5-526,3 1-1053,2 2-5793,4 4 7877,1 2 0,2 0 0,0-1 0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6:41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17 21476,'0'-4'5211,"0"0"-4673,0 4-68,0 0-55,-26-4-135,17 3-157,-19-3-123,24 4-11,2 0 11,2 1-23,0 4 46,0 1-12,1 6 0,0 1 45,0 4 35,0 1-91,-1 3 0,-2 2 0,-4 0 0,-4-1 0,-4-1 0,1-5 0,-2-4 0,3-4-741,-5-5-962,9-5-2006,-1-5 3709,8-6 0,1 4 0,0 2 0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6:42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28378,'-14'19'-4145,"3"-2"4145,11-9 0,0-3 0,0 0 0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6:42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96 26720,'29'3'202,"-5"-5"-180,-23-20-11,0 5 1,-3-6 44,-2 9 101,-2 4 56,-2 4 44,-3 2 23,0 3-33,-3 1 66,-1 5-132,0 3-181,0 7 0,0 3 0,1 12 0,5-8 0,2 7 0,7-10 0,0 1 0,4-3 0,1-1 0,6-2 0,1-5 0,2-4-897,1-3-1334,0-4-7600,0-5 9711,0-5 1,-7 3 0,-1 0 0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6:42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25241,'2'0'3361,"0"0"-3292,-2 0-69,28 30 0,-13-16 0,23 23 0,-23-24-595,0-3-1567,-2-3-6119,0-3 8281,-1-1 0,-5-3 0,-2 0 0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6:44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28468,'36'-4'203,"16"-1"-203,31 1 0,13 0 0,-46 3 0,0 1 0,1 3 0,0 1 0,0 1 0,0 0 0,-1 3 0,0 0 0,44 7 0,-11-1 0,-15-3 0,-19-4 0,-18-3 0,-16-3 0,-9-1 0,-5-1-1189,-6-2-3741,-3-1 4930,-6-2 0,5 4 0,1-1 0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7:34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374 1 25645,'-63'6'1546,"7"2"-1344,27 5 33,-1 1-134,-1 4-23,0 2-55,0 5-23,1 2 0,4 2-12,5-3-32,7-2-35,6-7-391,5-4-404,10-7-975,8-3-3619,14-4 5468,12-8 0,-16 6 0,-3-5 0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7:35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24894,'-28'54'560,"6"-7"-426,24-29 91,7-3-1,5-3-179,9-5 0,1-4 55,-1-2 46,-3-2 89,-5-4 34,-4-1 0,-4-6-67,-4 1-90,-2-1-56,-1 1-22,-3 0-23,-4 2-11,-4 1-67,-7 4-45,1 1-191,-2 2-179,4 1-235,3 0-605,6 0-1860,2 1-6649,7 0 8540,10 1 1,-7-1 0,7-1-1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7:35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2 26541,'-10'-1'213,"2"1"-90,8 4-11,0 2 45,0 4 34,0 3 78,0 2 134,0 3-67,-5 0-90,-2 2-166,-7 0-80,-2-2 0,-1-1 0,0-2 0,1-3 0,4-3 0,2-3 0,3-3-472,4-1-828,1-1-1535,2 0-6996,4-1 9174,4-5 0,-2 4 0,2-3 0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7:35.8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1 205 27382,'5'-30'347,"3"1"-1182,6 3 925,0-1 287,1 1-254,-2 3 220,-3 5-152,-1 4-68,-4 7-66,0 3-57,-2 4 0,2 4 473,0 6-473,2 6 0,-1 6 0,1 5 0,0 1 0,-2 0 0,-1-2 0,-1-4 0,-1-4-214,-2-5-1276,0-4-1278,0-1-7063,-6-4 9414,-2 1 1,1-3 0,0-1 0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7:35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21689,'0'0'0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7:35.9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21689,'0'0'0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7:26.1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23247,'3'-3'3204,"0"0"-2733,-3 3 493,0 0-808,14-2-66,-4-1-45,14-3-23,-6-1-11,0 2 23,-1 0-34,-2 3 11,-2 0-11,-2 2 23,-1 0-1,-3 0 68,-1 0 10,-4 0-32,0 0 21,-1 5-65,1 2-24,-1 5 0,0 2 0,1 2 0,-2 2 0,0 0 0,0 0 0,0-2 0,0-1 0,0-2 0,0-2 0,0-2-1469,0-3-122,0 0-2768,-1-1 4359,-2 0 0,1-3 0,-1 0 0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7:26.5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23045,'0'-1'3955,"0"-1"-2284,0 2-1671,40-9 0,-12 5 0,35-7 0,-22 7 0,0 0 0,-2 1 0,-5 2 0,-6 0 0,-4 1 0,-5 0 0,-3 0 0,-4 0 0,-3 0-897,-1 0-1849,-1 3 2746,-2 2 0,-1-1 0,-2 1 0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7:38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19 28434,'-10'-6'237,"3"0"-237,10 4 0,5 0 0,5 0 0,3 2 0,1 0 0,-3 0 0,0 0 0,-3 1 0,-1 1 0,-2 3 0,-3 3 0,-1 0 0,-2 4 0,-2-1 0,0 2 0,0 4 0,-4 3 0,-2 3 0,-3 5 0,0 1 0,-1 0 0,-2 8 0,3-13 0,0 2 0,6-17 0,2-4-2074,1-3-3562,0-2 5636,2-3 0,-1 3 0,2-3 0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7:38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28671,'8'2'0,"0"0"0,-1-2 0,-1 0 0,0 0 0,0 0 0,0 0-640,-1 0-872,1-2-943,-1-1-5265,3-1 7720,-1-1 0,-2 3 0,-1 0 0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7:38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0 21868,'-1'0'4046,"-1"0"-2702,2 0-1064,-17 40 34,8-14-23,-15 32-100,12-24-113,0-1-56,1 1-22,0 2 0,-1 3-179,-2 4-358,1 1-326,0-1-751,4-5-3831,4-6 5445,3-11 0,2-10 0,0-7 0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7:58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27449,'20'-2'549,"1"-1"-482,-4 3-22,3 0-12,-1-1-33,1 1 23,-2 0-23,-2 0 11,-5 0-11,-3 0 22,-4 0 12,-2 0 33,-1 0 11,0 0 34,0 2-33,0 2-23,1 3-34,-1 3 2,-1 0-24,0 3 0,0 0 0,0 1 0,0 1 0,-1-2-158,-1 1-357,-2 0-9316,-5 9 8179,2-8 0,-1 2 0,5-12 1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7:59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12 22395,'-2'0'3653,"0"0"-2039,2 0-1346,16 3-144,-7-1-80,13 3-32,-10-2-12,-2-1-280,1-1-381,4-1-695,2-1-1905,6-4 3261,5-3 0,-12 1 0,-1 1 0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7:59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 23852,'-2'0'2555,"1"0"-1726,1 0-739,24 0-23,-13-1 22,18 0-10,-21 1 22,-2 0 22,-3 0-22,-1 0 11,0 0-12,-1 0 24,1 0 21,0 1 12,0 3-23,0 4-121,1 3-13,-2 3 0,0 1 0,-1 1 0,0 2 0,0 1 0,-2 1 0,0 0 0,-5 6 0,1-6 0,-1 2 0,2-9 0,2-3-1021,-1-2-917,0-3-5312,1-1 7250,1-2 0,1-2 0,1 0 0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7:59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23101,'0'-4'4057,"1"1"-3206,-1 3-750,0 0-68,19 5-33,-13-4-112,16 3-358,-17-4-326,0-1-650,1-4-1803,2-2-6582,0-6 8686,1 1 1,-4 4-1,0 2 1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8:00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0 27191,'3'19'1098,"-1"2"-964,-3 3-89,-2 4-23,-1 2 1,-2 0 10,2 1-33,0-3-22,2-2 22,1-6-11,1-3-504,0-5-651,0-2-2106,0-4 3272,4 0 0,-2-3 0,2-1 0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8:00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27818,'16'-3'628,"12"-1"-606,-5 2-11,7-1-11,-12 1 11,-1 0 1,-5 1 10,-2 0-22,-3 1 56,-3-1-11,-1 1 1,-1 0-46,-1 0 0,0 0 0,1 0 0,-1 3 0,0 1 0,0 4 0,0 2 0,-1 1 0,0 3 0,0 0 0,0 0 0,0 0 0,0-3 0,0-1 0,0-2 0,0-3-405,0 1-917,0-3-1311,0 2-7198,-2 1 8694,-1 0 1,1-2 0,0-1 0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8:01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24379,'0'-3'2610,"0"1"-1557,0 2-885,3 12-100,-2-6-68,3 10 0,-3-8-325,0-2-448,0 0-942,-1 0-3484,0 2 5199,0 1 0,0-3 0,0-2 0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8:01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6 24222,'-2'-3'3115,"0"1"-2488,2 2 80,0 0-707,6 1 0,0 2 0,17 2 0,-9-1 0,9 0 0,-9-1 0,0-1 0,1 1-729,-3-1-918,-2 2-2062,-1-2 3709,-4 3 0,-2-3 0,-1 0 0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8:01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0 22788,'-5'0'2891,"2"0"-2567,3 0-44,0 0-89,-24 18-90,16-8-1,-19 15-32,24-12 10,2 0-22,0 1 11,1-2 23,1-1-1,3-3 13,2-3 55,4-2 11,-1-1-12,0-2 46,0 0-23,-2-5-56,0 0-33,-2-5-23,-1 0-33,-2 0-12,-2 1 1,0-1-1,0 0-11,-2 1-11,-3 0-45,-2 3-11,-2 1-89,1 1-169,3 2-111,1 1-114,3 1-641,0 0 0,1 0 0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8:02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28356,'4'15'315,"-2"-1"-315,-2 4 0,0-2 0,0 0 0,0-1 0,0-4-718,0-3-347,0-1-1355,0-1-7411,0 0 8787,-1 0 0,0-2 1,0-1-1</inkml:trace>
</inkml:ink>
</file>

<file path=ppt/ink/ink1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8:02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28166,'25'-8'505,"-1"2"-505,-10 6 0,1 0 0,0 0 0,0 0 0,1 0 0,-1 0 0,0 1 0,0 0-158,-3 1-570,-2-1-214,-4-1-537,-2 1-1949,-3 0 3428,0 1 0,-1-1 0,0 0 0</inkml:trace>
</inkml:ink>
</file>

<file path=ppt/ink/ink1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8:02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3 21633,'0'-2'4639,"0"1"-3014,0 1-1289,-4 6-146,1 2-44,-5 7-90,4-1-10,-3 1-46,2-1 0,-2-2 0,1-1-91,1-2-424,1-2-392,1-2-797,1-1-2206,1-1 3910,0-2 0,0 0 0,1-1 0</inkml:trace>
</inkml:ink>
</file>

<file path=ppt/ink/ink1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8:03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28367,'13'13'304,"-3"0"-304,-7-2 0,-1 1 0,0 0-584,0 0-278,-2 1-371,1-2-504,0-1-1266,1-2-6689,-1-3 9692,1-2 0,-2-2 0,1-1 0</inkml:trace>
</inkml:ink>
</file>

<file path=ppt/ink/ink1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8:05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 26541,'-1'24'426,"0"0"-393,-2-4-22,-1 1 1,0 1-12,-1-2 0,-1-2-23,2-2-134,1-3-201,0-5-404,2-2-795,0-3-2186,1-1 3743,0-1 0,0 0 0,0-1 0</inkml:trace>
</inkml:ink>
</file>

<file path=ppt/ink/ink1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8:05.4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12 22014,'-2'-4'3507,"1"2"-2588,1 2 213,0 0-572,10-1-179,-3 2-223,7 0-158,-6 1 0,-2 0 0,0-1-24,-2-1-603,2 0-270,-2 0-783,2 0-2018,-1-2 3698,2-2 0,-4 2 0,0-1 0</inkml:trace>
</inkml:ink>
</file>

<file path=ppt/ink/ink1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8:05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6 21084,'0'-3'4471,"0"1"-2846,0 2-1300,0 3-90,1 3-78,1 6-45,-1 4-45,0 2-45,-1 0-10,1 0-1,-1-2-22,0-1 11,0-2-79,0-2-201,0-3-246,-1 0-1043,-1-2-4796,0 0 6365,0-1 0,1-1 0,0-1 0</inkml:trace>
</inkml:ink>
</file>

<file path=ppt/ink/ink1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8:06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27270,'16'0'291,"0"0"-258,-4 0-33,1 0 0,-2 0 23,-1 0-23,-2 0 0,-1 0 11,-3 0-11,-1 0 22,-1 0 46,-2 1 55,1 1-56,-1 2-45,-1 3-10,-1 2-12,-2 1 0,-2 2 11,0-1-11,0 0 11,2-2-11,0 0 0,1-1-11,1-2-381,0 0-639,2 0-5745,-1-1 6776,3 0 0,-2-3 0,2 1 0</inkml:trace>
</inkml:ink>
</file>

<file path=ppt/ink/ink1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8:06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0 21969,'-3'0'3743,"1"0"-3183,2 0-190,-34 11-281,22-4-44,-26 9-22,32-5-23,0 2 0,3 1 0,1 1 0,1 2 0,1-1 22,3-2 56,4 0 135,4-4 1,4-4-24,2-3 23,-1-3-45,0 0-34,-2-3-55,-1 0-23,-3-3-12,0 0 24,-4-2 88,-2 0 24,-2-1-123,-1-2-57,-1-1 0,0-3 0,0 0 0,0-1 0,0 1 0,-1 2 0,0 1 0,0 5 0,1 1 0,0 5 0,0 0-707,-1 1-694,0 0-1904,0 4 3305,-1 1 0,2 0 0,0 0 0</inkml:trace>
</inkml:ink>
</file>

<file path=ppt/ink/ink1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8:07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28671,'1'11'0,"1"-2"0,-2 17 0,1-6 0,-1 10 0,-2-6 0,0 6 0,-2-11 0,0-2 0,1-2 0,0-2 0,2-3 0,1-3-1334,0-1-1232,0-3-4662,3-1 7228,4-1 0,-2-1 0,1 0 0</inkml:trace>
</inkml:ink>
</file>

<file path=ppt/ink/ink1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8:07.6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8 27314,'-37'-1'336,"7"3"-268,20 9-24,1 0-10,3 1-23,1 0 12,3 4 111,1 2-22,3 0 45,3-4-56,5-7 22,6-4-22,-2-1-23,1-2-43,-5-4-35,-2-2 0,-2-4 0,-1-2 0,-3 0 0,-1-1 0,-1-1 0,0 1 0,0 0 0,0 3 0,-2 0 0,1 4 0,-1 1 0,0 2-13,0 2-614,1 1-303,-1 0-706,0 3-2610,0 1 4246,2 3 0,-1-3 0,1-1 0</inkml:trace>
</inkml:ink>
</file>

<file path=ppt/ink/ink1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8:08.1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11 22238,'-3'-2'3765,"0"1"-3059,3 1 280,0 0-482,-4-3-190,3 3-156,-3-3-158,4 3 0,0 0 0,2 0 0,1 0 0,3 0 0,0 0 0,2 0 0,0 0 0,0 0-158,-1 0-1209,0 0-863,-1 0-5031,-1 0 7261,1-1 0,-3 1 0,1 0 0</inkml:trace>
</inkml:ink>
</file>

<file path=ppt/ink/ink1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8:08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3 23964,'-2'-2'3216,"1"1"-1805,1 1-1331,-2 12-80,0-2 0,-1 12 0,0-2 0,0 0 0,-1 1 0,0-1 0,-1-1 0,2-2 0,0-3 0,1-2 0,1-1-382,-2-3-840,3-1-962,-2-2-4013,2 0 6197,-1-2 0,1 0 0,0-1 0</inkml:trace>
</inkml:ink>
</file>

<file path=ppt/ink/ink1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8:08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4 23829,'0'-2'3272,"0"0"-1815,0 2-1344,0 19-5774,-1-6 5661,-2 17 0,0-11 1409,-2 5-1409,1 0 860,-1 12-860,3-11-24,0 5-961,2-16 2651,0-4-6574,3-4 4908,5-4 0,-2-1 0,1-1 0</inkml:trace>
</inkml:ink>
</file>

<file path=ppt/ink/ink1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8:09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21 27650,'-34'-4'628,"4"3"-528,21 9-32,2 2-24,1 2-10,0 1 0,3 1-12,1 0-22,1 0 22,1-2 1,4-1 23,3-1-46,6-1 0,3-2 0,0-3 0,-1-1 0,-1-3 0,-2-2 0,0-4 0,-3-4 0,-1-5 0,-3-1 0,-3-2 0,-1-1 0,-1 1 0,0 1 0,-2 3-13,-1 3-1051,-3 4-874,-3 4-6276,-1 3 8214,-1 8 0,4-5 0,3 4 0</inkml:trace>
</inkml:ink>
</file>

<file path=ppt/ink/ink1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8:09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26821,'0'-9'650,"0"3"-303,0 6-179,0 8-78,0 0-56,0 9-23,0-2 0,0 2-11,0-2-123,0-2-191,0-1-167,0-4-562,0-2-1052,1-2-4964,0-1 7059,2-1 0,-1 0 0,-1-1 0</inkml:trace>
</inkml:ink>
</file>

<file path=ppt/ink/ink1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8:09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22552,'0'-3'4011,"0"1"-2184,0 2-1546,4-2-281,-2 6 0,2 1 0,-3 8 0,0 2 0,0 1 0,-1 0 0,2-2 0,0-1 0,0-4-987,1-2-649,-1-2-2219,-1-1 3855,0 2 0,-1-3 0,0 0 0</inkml:trace>
</inkml:ink>
</file>

<file path=ppt/ink/ink1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8:10.2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28671,'9'-8'0,"2"1"0,2 8 0,3 2 0,2 1 0,1 1 0,4 1 0,1-1 0,0-1 0,-1 0 0,-2-1 0,-3-1 0,-3-1 0,-3 1 0,-4-1 0,-1-1 0,-2 0 0,-3 0 0,1 0-797,-1 0-1197,0 0 1994,1 1 0,-1-1 0,-1 1 0</inkml:trace>
</inkml:ink>
</file>

<file path=ppt/ink/ink1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8:11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74 27449,'-18'-5'963,"4"-4"-851,16 2 11,3-3-99,2 2-24,3-1 0,0 2 0,0 1 0,0 1 0,-1 2 0,-1 1 0,0 0 0,-1 2 0,1 0 0,-1 0 0,-2 6 0,0 2 0,-3 6 0,-1 3 0,-1 1 0,0 0 0,0-1 0,0 0 0,0 1 0,-2-1 0,-1 0 0,-1-1 0,-2-1 0,0 0 0,0-2 0,-1 4-1077,2-5-1287,-1 3-7467,0-3 7650,1 1 0,2-5 0,1-1 0</inkml:trace>
</inkml:ink>
</file>

<file path=ppt/ink/ink1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8:11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25645,'-4'3'3026,"1"-1"-3026,3-2 0,0 0 0,-2 5 0,2-3-371,-2 3-2026,3-4-6008,0 3 8405,0 1 0,-1-1 0,1-1 0</inkml:trace>
</inkml:ink>
</file>

<file path=ppt/ink/ink1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8:23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32 154 26194,'-17'0'1501,"3"-1"-874,20-2-278,15-2-349,24-4 0,29-3 0,-24 4 0,3 0 0,6-1 0,6-1 0,0 1 0,6-1 0,1 0 0,0 2 0,1 0 0,0 0-884,1 0 0,-1 0 0,-1 1 884,24 1 0,-7 1 0,-32 3 0,-3 3-69,10 4 0,-2 2 69,20 4 0,4 11 0,-49-6 0,-9-2 0,-7-2 0,-6-4 0,-6-4 2602,-5-2-2905,-1-3-2289,-9-3 2592,-3-1 0,2 2 0,0-1 0</inkml:trace>
</inkml:ink>
</file>

<file path=ppt/ink/ink1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8:29.6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0 25431,'-55'43'897,"-3"16"-740,36-21-101,-2 15 11,16-16-56,4-2 1,5-4 10,8-5 79,6-7 145,8-6-66,2-7-34,2-3 44,0-6 45,0-7-22,0-7-34,-3-8-44,-2-6-57,-3-2-22,-4-2-22,-5 0-23,-3 1 11,-4 3-11,-1 1 23,-5-2-12,-3 12-22,-3 2 0,-1 12-112,1 4-89,0 1-706,0 3-80,2 3-1489,0 4 2476,6 3 0,0-5 0,1-1 0</inkml:trace>
</inkml:ink>
</file>

<file path=ppt/ink/ink1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8:29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3 24849,'0'-1'2454,"0"0"-1905,-2 36-235,-1-10-90,-3 31-23,-1-18-121,0 1-80,1-4 0,2-5 0,1-4 0,1-7-147,1-5-491,1-3-707,1-4-1356,3-3-7130,1-3 8490,7-5 0,-6 3 1,0-3-1</inkml:trace>
</inkml:ink>
</file>

<file path=ppt/ink/ink1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8:30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27056,'43'-1'718,"-5"1"-629,-24 0-33,0 0-11,-2 0 0,-3 0 56,-1 0 22,-5 0 22,-1 1-21,0 0-12,-1 2-55,0 1-57,0 4 0,-1 4 0,0 6 0,-3 5 0,-2 6 0,-3 3 0,-2 1 0,0-2 0,1-2 0,0-3 0,-2 3 0,3-12 0,0 2 0,5-14 0,2-3-2231,1-2-1645,6-5 3876,2-1 0,0-1 0,-2 2 0</inkml:trace>
</inkml:ink>
</file>

<file path=ppt/ink/ink1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8:30.6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22765,'6'-2'3989,"-2"1"-3328,-4 1 11,0 0-627,29 1-34,-19 0-11,23 0-101,-27-1-391,1-4-226,0-3-716,0-5-1860,0-1 3294,0 0 0,-3 5 0,-1 3 0</inkml:trace>
</inkml:ink>
</file>

<file path=ppt/ink/ink1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8:30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0 25073,'-4'54'1804,"0"-2"-7083,-1-15 5671,-2 2 1308,-1-2-1588,0-4 748,1-7-1062,0-7-751,1-6 953,1-1 0,3-7 0,0 0 0</inkml:trace>
</inkml:ink>
</file>

<file path=ppt/ink/ink1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8:49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27123,'50'-6'1548,"-3"2"-1548,-11 4 0,1 0 0,3 0 0,-1 0 0,2 1 0,1 1 0,2 1 0,1 2 0,0-1 0,-3 2 0,-2-1 0,-5 0 0,-3-1 0,-4 0 0,-4 0 0,-3-2 0,-5-1 0,-4 0 0,-4-1 0,-3 0 0,-2 1-158,-2 1-2441,-1 2 2599,0 0 0,0-1 0,0-1 0</inkml:trace>
</inkml:ink>
</file>

<file path=ppt/ink/ink1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9:00.8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3 22810,'4'-1'2813,"-1"0"-2332,-3 1-145,-1 29-78,-3-9-23,-3 26 12,-4-17-79,-2 0-56,0-1-22,1 0-57,-1-1 1,0-2-1,1-2 23,2-2 34,3-4 56,0-3-12,2-3 12,0-2 44,1-2-22,2-2-77,0 0-91,2-2 0,0 0 0,0 0 0,4 1 0,4 1 0,19 0 0,-3-3 0,12 0 0,-5-2 0,4 0 0,23 0 0,-11 0 0,12 0 0,-21 0 0,-8 1 0,-6 0 0,-5 1 0,-5 0 0,1 1 0,-7-1 0,0 0 0,-6-2 0,-1 0-1353,-1 0 1,0 0 0</inkml:trace>
</inkml:ink>
</file>

<file path=ppt/ink/ink1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9:01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23516,'-5'0'3473,"1"0"-2711,4 0 158,0 0-920,12 0 0,1 2 0,14 0 0,1-1 0,5 2 0,3-2 0,3 1 0,2 0 0,-1 0 0,-1 1 0,-2 0 0,-1-1 0,-2-1 0,0 0 0,0-1 0,-3 0 0,-2 0 0,-6-1-3392,-6 0 3392,-7 0 0,-5 1 0,-2-2 0,-3 0-2645,0-1-3496,0 0 6141,0 2 0,0 1 0,-1 0 0</inkml:trace>
</inkml:ink>
</file>

<file path=ppt/ink/ink1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9:01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26922,'-8'54'359,"1"-4"-6020,-2-20 5583,3 0 67,0-3-661,1-2-1545,2-3-1357,1-3 3574,1-6 0,1-6 0,0-3 0</inkml:trace>
</inkml:ink>
</file>

<file path=ppt/ink/ink1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9:02.3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27281,'48'2'705,"-4"-4"-6085,-5-2 5559,-13-1 1409,5 1-1542,-16 2 814,-5 1-860,-1 1 0,-4 0 0,-1 0 3392,-2 0-3392,-1 2 0,1 8 0,0 0 0,-1 9 0,0-3 0,-1 3 0,0 0 0,0 2 0,-1 2 0,-1-1 0,-1 0 0,-1-2 0,-1-1 0,1-8 0,0 0-1648,2-8-4089,0 0 5737,-1-1 0,1 0 0,0 0 0</inkml:trace>
</inkml:ink>
</file>

<file path=ppt/ink/ink1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9:02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24143,'0'-3'3138,"0"1"-1748,0 2-1390,26 0 0,-10 1 0,24 0 0,-15 0 0,1-1 0,-1 1 0,0-1 0,-1 1 0,0 0 0,-2 0 0,-2 0 0,-3 1 0,-4-2 0,-4 1 0,-4-1-326,-3 0-1724,-2 0-4236,1 0 6286,-1 2 0,0-1 0,0 1 0</inkml:trace>
</inkml:ink>
</file>

<file path=ppt/ink/ink1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9:02.9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6 23213,'-1'-3'3171,"0"1"-2274,1 2-528,-3 29-122,0-11-68,-2 25-101,0-19-55,0-1-23,1-2-202,2-1-358,1-3-684,0 0-2577,1-2 3821,3-2 0,-3-6 0,3-3 0</inkml:trace>
</inkml:ink>
</file>

<file path=ppt/ink/ink1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9:03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24748,'-2'0'3373,"0"0"-2823,2 0-550,30 15 0,-14-5 0,25 13 0,-21-11-24,-1-3-827,-3-3-650,-2-3-2377,-2-1 3878,-3 0 0,-4-1 0,-3 0 0</inkml:trace>
</inkml:ink>
</file>

<file path=ppt/ink/ink1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9:03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25499,'-2'0'2577,"-1"0"-2230,3 0-347,30 5-683,-13-4-1177,26 4-6600,-17-5 8460,3 0 0,-13 0 0,-2 0 0</inkml:trace>
</inkml:ink>
</file>

<file path=ppt/ink/ink1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9:03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0 26519,'-49'13'1490,"7"3"-1210,23 2-56,1 6-4318,1 3 4094,2 2-1409,3 2 1409,2 1-1342,4-1 1342,3-2 0,2-2 0,10 7 0,1-12 0,9 3 1603,0-13-1603,12-4 2398,-7-3-2398,9-2 2261,-12-7-4535,0-3-6074,-2-4 8348,0-4 0,-9 7 0,-2 0 0</inkml:trace>
</inkml:ink>
</file>

<file path=ppt/ink/ink1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9:04.6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7 24703,'1'-4'3171,"0"1"-2555,-1 3-435,0 0-181,10 25 0,-7-5 0,7 24 0,-9-10 0,-1 4 0,0 3 0,-1 0 0,-3 1 0,-2 1 0,-4 1 0,-1 0 0,0-2 0,2-4 0,0-4 0,3-6 0,1-5 0,1-5 0,0-6 0,2-3 0,0-5 0,1-2 0,0-1 0,1-1 0,0-5 0,3-4 0,2-6 0,5-2 0,1-2 0,1 0 0,1 0 0,1-2-3392,0 2 3392,1 0 0,0 4 0,3-1 0,-4 7 0,2 2 0,-7 5 0,0 1 3392,-1 1-3392,-1 4 0,0 1 0,0 12 0,-2-3 0,0 9 0,-3-6 0,-1 0 0,-1 2 0,0-2 0,0 2 0,0-2 0,0 0 0,0 3 0,0-4 0,0 3 0,0-7 0,0-1 0,0-1 0,0-3 0,0-3-8069,0-2 8069,-1-2 0,1-1 0</inkml:trace>
</inkml:ink>
</file>

<file path=ppt/ink/ink1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9:04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6 25667,'3'-3'3004,"0"1"-3004,-3 30 0,0-7 0,1 26 0,-2-17 0,-2-1 0,0-3 0,-2-5 0,2-4 0,0-5-1077,2-3-1164,1-2-5703,0 0 7944,0-1 0,0-2 0,0 0 0</inkml:trace>
</inkml:ink>
</file>

<file path=ppt/ink/ink1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9:07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25 25847,'-45'14'1075,"6"1"-806,22 2 123,-2 10-280,6-5-22,1 9-23,8-9 11,2 2 79,1-1 45,4-1 33,5 0-88,6-4-147,6-3 0,4-5 0,5-5 0,3-3 0,2-9 0,0-5 0,-2-7 0,-6-2 0,-5 0 0,-4-1 0,-5 1 0,-2-9 0,-5 9 0,-2-5 0,-6 11 0,-3 0 0,-3 0 0,-3-1 0,-5-4 0,5 6-853,-3 0-1006,6 10-3341,1 3 5200,-2 7 0,4-4 0,1 4 0</inkml:trace>
</inkml:ink>
</file>

<file path=ppt/ink/ink1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9:07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3 23572,'-4'0'3439,"1"0"-2755,3 0 268,0 0-928,3 4-24,3-2 0,7 4 0,3-5-3392,7 1 3392,4-2 0,3 0 0,3 0 0,-1-2 0,-1 0 0,-3-1 0,-3 1 3392,-3 0-3392,-2 0 0,-1 1 0,-3-1 0,-1 2 0,-1-1 0,-2 1 0,-2 0 0,-2 0-1222,-4 0-1445,-1-1 2667,-5 2 0,0-1 0</inkml:trace>
</inkml:ink>
</file>

<file path=ppt/ink/ink1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9:08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2 24703,'-1'-1'2813,"0"0"-1727,1 1-1017,-6 37-69,3-19 0,-4 29 0,4-31 0,0-2 0,1-3-573,1-3-2754,1 0-1301,0-5 4628,2 1 0,-2-4 0,2 0 0</inkml:trace>
</inkml:ink>
</file>

<file path=ppt/ink/ink1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9:08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0 27852,'-10'49'819,"-1"-5"-6480,-2-19 5661,1 0 1409,-2 1-1409,0 0 0,-1-1 0,-1 1 860,-1-2-1903,1-3-727,2-4-1446,5-6 4064,4-5 0,4-3 0,1-3 0</inkml:trace>
</inkml:ink>
</file>

<file path=ppt/ink/ink1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9:08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22732,'1'-1'4212,"-1"0"-2509,0 1-1679,17 27-24,-10-12 0,14 22 0,-15-21 0,1-1 0,-1-5 0,0-2 0,1-4-46,0-2-1175,0-2-460,1 0-1871,0 0 3552,0 0 0,-4 0 0,0-1 0</inkml:trace>
</inkml:ink>
</file>

<file path=ppt/ink/ink1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9:08.9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5 24110,'0'-3'3260,"0"1"-1972,0 2-1275,0 28-13,0-10 0,0 25 0,-2-18 0,-2 0 0,0-6 0,-1-2-595,2-4-649,1-2-1109,1-3-5076,0-2 7429,1-2 0,0-2 0,0 0 0</inkml:trace>
</inkml:ink>
</file>

<file path=ppt/ink/ink1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9:09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27516,'41'2'179,"-3"0"-807,-27 0-952,2-1-4324,-6-1 5904,-1 2 0,-3-2 0,-1 1 0</inkml:trace>
</inkml:ink>
</file>

<file path=ppt/ink/ink1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9:09.7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26922,'-15'21'292,"2"-2"-248,6-3 24,1 1-1,1 0 56,3 0 56,0-1 34,1-3 45,1-1-12,0-4 13,0 0-259,1-3 0,2 0 0,3-1 0,3-1 0,1 1 0,2-2 0,1-1 0,1 0 0,1-1 0,1 0 0,0-2-1772,0-3-2822,2-2 4594,-1-3 0,-7 4 0,-2 3 0</inkml:trace>
</inkml:ink>
</file>

<file path=ppt/ink/ink1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9:11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23628,'0'-2'3608,"0"0"-2173,0 2-1435,23-2 0,-8 1 0,28-1 0,-21 2 0,6 0 0,-9 2 0,-2 0 0,-1 0 0,-3-2-1267,-2 0-1646,-4 0-6918,-2 2 8776,-4 2 0,0-2 0,-1 1 0</inkml:trace>
</inkml:ink>
</file>

<file path=ppt/ink/ink1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9:11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3 25992,'-5'-2'2679,"1"1"-2679,4 1 0,0 0 0,11 9 0,-2-6 0,10 7 0,-5-7 0,-1-1 0,1-1 0,1-1 0,4 0-1682,5-2-4133,5-2 5815,7-1 0,-16 2 0,-2 1 0</inkml:trace>
</inkml:ink>
</file>

<file path=ppt/ink/ink1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9:13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187 1 18730,'-49'6'594,"6"6"2032,23 9-2581,0 5 1387,1 2-1432,3 3 860,5-1-860,5-1 3390,3-2-3379,5-4 30,4-3 104,4-2 113,8-6-68,4-4-89,5-3 0,3-7-67,3-6 10,-1-7-32,-4-4 10,-6-2 13,-9-1-35,-6-1 0,-5-1 0,-5-7 0,-3 8-80,-5-4-233,0 14-449,-1 3-426,3 3-1356,1 4 2544,4 1 0,2 2 0,2 0 0</inkml:trace>
</inkml:ink>
</file>

<file path=ppt/ink/ink1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9:13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8 24771,'0'-4'2655,"0"1"-2240,0 3 145,0 0-448,-4 27-56,3-7-11,-4 23-12,3-10-9,0 0-24,-3 0 0,1-2 0,-2-6 0,3-5 0,0-8 0,1-5 0,1-4 0,1-2 0,0-1 0,0-4 0,0-2 0,0-5 0,0 2 0,2 0 0,0 3 0,1 2 0,-1 2 0,2 1 0,0-1 0,3-1 0,3-2 0,2-1 0,4-2 0,0 0 0,0 1 0,-3 2 0,-2 3 0,-4 2 0,0 0 0,-2 2 0,1 4 0,-1 4 0,2 10 0,-2-4 0,0 6 0,-3-8 0,0-1 0,-1-2-483,0-3-3304,1-2-2690,0-3 6477,3-2 0,-2-1 0,-1 0 0</inkml:trace>
</inkml:ink>
</file>

<file path=ppt/ink/ink1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9:14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55 28671,'15'-31'0,"-3"8"0,-8 30 0,0 7 0,0 9 0,-2 8 0,-1 6 0,-1 4 0,-2 2 0,0-2 0,-3-3 0,0-5 0,-1-1 0,2-15 0,-2-2 0,5-13 0,-2-1 0,2-3 0,-1-5 0,2-4-3392,-1-5 3392,1-2 0,3 1 0,3 0 0,4 4 0,8-1 0,-4 7 0,5 0 3392,-7 6-3392,-1 1 0,-1 4 0,-3 1 0,-2 5 0,-2 8 0,-3-4 0,-5 6 0,-3-5 0,-4-1 0,0-2 0,-1 0 0,1-2 0,0-2 0,3-2 0,2-2-3195,4-3-2867,1-2 6062,3-3 0,0 1 0,0-1 0</inkml:trace>
</inkml:ink>
</file>

<file path=ppt/ink/ink1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9:14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25411,'-6'50'157,"1"-5"-3844,-2-18 3956,3-3 1504,0-6-1773,3-4 925,0-8-925,1-8 431,4-6-925,5-15 2687,0 6-4949,4-5 2756,-4 12 0,-4 5 0,-1 3 0</inkml:trace>
</inkml:ink>
</file>

<file path=ppt/ink/ink1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9:15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22 110 25499,'40'3'840,"-6"-5"-705,-26-5 66,-2-3-77,-3-3 10,-2 0-33,-1-1 45,-4-1 78,-2 2 45,-3 1 89,-2 4-11,1 4-67,-1 2-267,0 5-13,0 3 0,0 5 0,1 7 0,2 2 0,2 2 0,3 1 0,1-1 0,2 5 0,1-8 0,3 2 0,2-9 0,4-5 0,1-3 0,2-3-1716,1-4-1981,1-4 3697,0-4 0,-5 3 0,-3 1 0</inkml:trace>
</inkml:ink>
</file>

<file path=ppt/ink/ink1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9:15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0 28671,'-4'58'0,"0"-2"0,-4-13 0,-2 4 0,-1 0 0,-1-1 0,0-1 0,1-5 0,1-4 0,2-6 0,1-8-875,2-6-1220,3-9-1939,2-3 4034,3-6 0,-2 2 0,3-3 0</inkml:trace>
</inkml:ink>
</file>

<file path=ppt/ink/ink1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9:15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0 28671,'6'39'0,"-1"3"-5661,-11 3 5661,-3 2 1299,-19 44-1299,11-35 0,-9 26 0,16-49 0,4-7-3945,1-4 3945,4-9 0,1-4 0,0-6 0</inkml:trace>
</inkml:ink>
</file>

<file path=ppt/ink/ink1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9:15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25 27975,'-22'30'291,"4"9"-223,15-16 88,2 7 25,4-14-181,5-3 0,4-1 0,5-4 0,0-3 0,-1-3 0,-2-1 0,-2-5 0,-3-4 0,-4-4 0,-2-6 0,-2-2 0,-1-2 0,0-1 0,-3 1 0,-1 2 0,-4 3 0,-2 3 0,-3 3-976,0 4-2128,-2 3 3104,-2 3 0,7 1 0,2 0 0</inkml:trace>
</inkml:ink>
</file>

<file path=ppt/ink/ink1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9:29.2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 24008,'-18'59'1547,"0"-1"-1435,9-9-56,0 0-56,3-3 0,1-4-359,0-7-1221,2-7-8251,1-8 9588,1-10 1,1-4-1,0-5 1</inkml:trace>
</inkml:ink>
</file>

<file path=ppt/ink/ink1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9:29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4 21196,'-6'-2'2868,"1"0"-2341,5 2-135,-17 29-56,10-13 102,-13 22 32,16-20-33,3-2-101,0-3-89,1-3-168,1-3-68,1-2-11,1-3-79,0-1-44,1-1-12,1 0 1,3-5-191,2-5-101,4-8 180,1-3 134,-1-1 112,-2 5 11,-6 5 135,-2 5 22,-2 4-34,-2 2 12,0 1-79,0 3 0,0 2 68,0 6-102,1 1-33,0 0 0,2-1-392,-1-2-1098,3-1-3822,1-2 5312,3-1 0,-4-2 0,0-2 0</inkml:trace>
</inkml:ink>
</file>

<file path=ppt/ink/ink1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9:30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19146,'-5'4'4582,"1"-1"-3741,4-3-180,-12 34-156,7-19-69,-7 26-156,10-28-78,1-4 0,1-2-23,4-4-33,2-1-79,4-2-56,3-6 1,-1-1-12,1-5 0,-2 2 22,-3 0-22,-2 5 0,-3 2 11,-2 1 0,0 2-11,-1 0 0,0 2 23,0 3-12,0 3-11,0 4 0,-2 0-45,0-1-168,-1 0-582,0-1-1077,1-1-5086,1 0 6958,1-3 0,0-2 0,0-2 0</inkml:trace>
</inkml:ink>
</file>

<file path=ppt/ink/ink1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9:30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5 22765,'0'-3'2521,"0"1"-1624,0 2-707,-5 17-11,3-8 23,-4 14-90,5-15-23,1-1-21,0-2-57,0-3 0,4-1-11,0-1 22,3-2-22,0-2 0,0-2 23,-1-1-12,-2 0 0,1 0 23,-2 2 67,0 1 22,-2 2-11,0 2-33,-1 0-34,1 0 44,0 0-22,1 1-11,-1 3 23,-1 3-12,1 4 23,-1 2-46,0 1-44,0 0 0,0-1-235,-1-2-246,0-3-528,0-2-1759,0-4 2768,1 0 0,0-2 0,0 0 0</inkml:trace>
</inkml:ink>
</file>

<file path=ppt/ink/ink1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9:30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11 22529,'2'-6'3743,"0"2"-3093,-2 4-112,0 0-404,-2 28-10,-2-12-57,-2 22-67,1-20-34,1-3-459,2-4-918,1-5-2556,0-4 3967,4-1 0,-2-1 0,2 0 0</inkml:trace>
</inkml:ink>
</file>

<file path=ppt/ink/ink1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9:30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27067,'-20'50'1020,"4"-7"-6333,15-30 5549,1-1 1173,2-4-1409,2-3 860,3 0-860,1-3 0,2 0 0,-1-2 3392,1-3-3392,0-4-853,-3-4-726,0-6-2299,-1 2 3878,-1-1 0,-2 7 0,-1 3 0</inkml:trace>
</inkml:ink>
</file>

<file path=ppt/ink/ink1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9:31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28671,'38'38'0,"-9"-10"0,-10-14 0,-7-8-1536,0-2-1557,0-2 3093,2-2 0,-6 0 0,-1 0 0</inkml:trace>
</inkml:ink>
</file>

<file path=ppt/ink/ink1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9:35.1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23224,'-3'0'3339,"1"0"-1231,2 0-2108,21 0 0,-4 1 0,20 0 0,-8 2 0,4-1 0,4 1 0,1-1 0,0-1 0,-1 0 0,-4-1 0,-3 0 0,-6 0 0,-6 0 0,-6-1 0,-6 0 0,-4-1-2712,-2-1-7119,-2 2 9000,-3 0 0,2 1 0,-1 0 0</inkml:trace>
</inkml:ink>
</file>

<file path=ppt/ink/ink1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9:35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0 24356,'-4'0'2431,"1"0"-2038,3 0-57,-27 32-4319,12-10 4140,-21 27 837,18-19-927,1 0-44,1-2-12,1-2-11,1-5-146,2-3 3090,1-3-3829,2-3-639,0-2-1714,1-5-6593,5-1 9638,0-5 1,3 1 0,0-2 0</inkml:trace>
</inkml:ink>
</file>

<file path=ppt/ink/ink1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9:35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22855,'1'-2'3249,"-1"0"-2230,0 2-828,21 10-79,-10 0-44,15 10-35,-16-3-33,-3 0-101,-2-3-392,-1-2-717,-1-3-930,1-3-7071,3-3 9211,4-1 0,-5-2 0,0 0 0</inkml:trace>
</inkml:ink>
</file>

<file path=ppt/ink/ink1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9:35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24614,'0'-2'3036,"0"0"-2823,0 2-314,28 9-503,-15-6-752,22 5-2208,-24-12 3564,-1-4 0,-5 3 0,-1 0 0</inkml:trace>
</inkml:ink>
</file>

<file path=ppt/ink/ink1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9:36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25454,'-3'51'1613,"-1"-3"-1410,1-16-80,-2-1-123,2-4-90,0-4-470,0-8-796,2-4-3418,1-7 4774,3-2 0,-2-2 0,2 0 0</inkml:trace>
</inkml:ink>
</file>

<file path=ppt/ink/ink1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9:36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25151,'2'-4'2914,"-1"0"-2511,-1 4-213,0 0-177,33 1-13,-19-1 0,26-1 0,-28 0 0,-4-1 0,-1 1 0,-3 0 0,-1 1 0,0 0 0,0 4 0,-2 0 0,1 6 0,-2 2 0,0 4 0,-3 1 0,-2 4 0,-3 0 0,-1 0 0,0-1 0,0-3-438,1-3-1400,2-5-3798,3-4 5636,0-4 0,3-1 0,0-1 0</inkml:trace>
</inkml:ink>
</file>

<file path=ppt/ink/ink1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9:38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23370,'0'-4'2701,"0"0"-2343,0 4-56,0 0-324,6 8-415,-2-2-11,3 4-180,-4-5-324,-1-4-1569,0 0-7310,1-1 9706,1 0 0,-2 0 0,0 0 0</inkml:trace>
</inkml:ink>
</file>

<file path=ppt/ink/ink1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9:38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4 21913,'0'-2'3406,"0"0"-3046,-2 35-58,0-11-22,-1 30-78,0-17-46,0 1-100,-2-3-56,2-5-112,-1-4-459,0-6-1199,1-6-6354,1-3 8124,0-3 0,1-2 0,1-1 0</inkml:trace>
</inkml:ink>
</file>

<file path=ppt/ink/ink1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09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27123,'7'7'651,"3"1"-427,3 0 11,5 1-5683,3-1 5639,5-1 1252,1-3-1443,2-2 860,-6 0-860,-3-2 0,-6 0 0,-7 0 3032,-3 0-4276,-3-1-806,1-3-5469,-1-2 7519,0-6 0,1 6 0,-2-1 0</inkml:trace>
</inkml:ink>
</file>

<file path=ppt/ink/ink1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10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22653,'-2'0'3306,"1"0"-965,1 0-2050,16 1-211,-5-1-80,13 1 0,-9-1 0,-3 0 0,-1 0-808,1 0-592,2 0-1771,4 0 3171,2 4 0,-8-3 0,-3 3 0</inkml:trace>
</inkml:ink>
</file>

<file path=ppt/ink/ink1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5:47.9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28412,'0'51'259,"-2"-3"-4534,0-17 4275,-2 0 1177,1-3-1177,0-2 673,1-7-673,1-4-471,0-5-537,1-1 1987,-1-4-3691,1-2-7119,-1-1 9014,1-1 0,0-1 0,0 0 0</inkml:trace>
</inkml:ink>
</file>

<file path=ppt/ink/ink1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5:48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12 23852,'-1'-1'2846,"0"0"-1502,1 1-1097,2-4-46,3 3-77,4-3-80,6 4-31,2 0-13,0 0 0,0 0 0,-2 0 0,-2 0 0,-3 0 0,-1 0 0,-3 0 0,-2 0 0,-2 0 0,-1 0 0,0 0 0,-1 1 0,1 2 0,1 1 0,0 2 0,1 6 0,-1-1 0,1 5 0,-1 1 0,-1-3 0,1 4 0,-1-4 0,0 0 0,-1 1 0,1 0 0,-1 0 0,0-3 0,0-1 0,0-4-13,0-2 13,0-2 13,0-1-13,0-2 0,-1 0 0,-2 1 0,-1-1 0,-3 1 0,0-1 0,-2 1 0,0-1 0,-2 0 0,0 0 0,-1 0 0,1 0 0,0 0 0,5 0 0,1 2 0,3-2 0,2 0 0,-1 0 0,0 0 0,0 0 0,-1 0 0,-1 0 0,-1 0 0,1 0 0,-2 0 0,3 1 0,-1-1 0,2 1 0,0-1 0,-1 1 0,0 1 0,-2 0 0,1 2-225,0 1-156,0 1-280,0-2-482,2 1-1042,1-1-6745,0 1 8930,0-1 0,0-1 0,0 0 0</inkml:trace>
</inkml:ink>
</file>

<file path=ppt/ink/ink1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5:52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18 13140,'0'-4'7014,"0"1"-5647,0 3 1211,0 0-2041,0-1-55,0 1 1255,-1-2-1143,1 2-101,3-1-57,3 0-143,5-1-293,4 1 0,1-1 0,0 2 0,1 0 0,-2 0 0,-1 0 0,-2 0 0,-1 0 0,-2 0 0,-1 1 0,0 1 0,-1 1 0,0-1 0,-2-2 0,-1 1-259,-2-1-603,-1 0-237,0 0-895,-1 2 1994,0 3 0,0-3 0,0 3 0</inkml:trace>
</inkml:ink>
</file>

<file path=ppt/ink/ink1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5:52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27191,'-11'29'538,"0"3"-516,9-20-22,0 4-33,-1-6-158,2 0-235,-1-3-313,1 1-528,1-4-2441,1-2 3708,6-4 0,-4 2 0,4-3 0</inkml:trace>
</inkml:ink>
</file>

<file path=ppt/ink/ink1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5:53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23885,'-4'0'3833,"1"0"-3453,3 0-133,0 0-68,10 11-112,-2-8-67,5 8-45,-5-10-190,-2-1-325,-1 0-258,0 0-728,0-3-1973,-1-1 3519,-1-3 0,0 3 0,-3 0 0</inkml:trace>
</inkml:ink>
</file>

<file path=ppt/ink/ink1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5:53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8 22283,'1'-4'4415,"0"0"-3967,-1 4-78,0 0-56,-1 26-68,-1-8-44,-2 24-46,-2-14-55,-1 2-22,2 2-22,-1 0-57,2 0 0,0-4 0,0-1 0,1-4 0,0-2 0,0-2 0,1-4 0,1 0 0,1-4-158,0-2-413,0-1-640,0-3-1029,0-2-7591,0-1 9075,4-2 1,-3 0-1,4 0 1</inkml:trace>
</inkml:ink>
</file>

<file path=ppt/ink/ink1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5:54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1 25263,'-53'9'1412,"8"0"-1188,28 2-67,4 2-55,1 2-69,3 1 1,2 3-34,1 2 22,4 10-11,0-7 45,6 7-22,3-12-34,3-3 0,3-2 11,1-6-11,-1-2 79,2-4 10,0-2 202,8-8-134,-6-1 11,4-9-67,-9 2-11,-4-2-68,-1-1 34,-2-2-22,-2 1 111,0-10-65,-1 8-80,-2-4 0,0 10 0,-3 4 0,-1 0 0,-1 4 0,-2 2 0,1 4-113,0 1-335,-1 1 78,4 0-190,-1 0-191,3 0-583,0 0-1512,0 4 2846,1 1 0,0 0 0,0-1 0</inkml:trace>
</inkml:ink>
</file>

<file path=ppt/ink/ink1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5:54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11 21846,'0'-4'5109,"0"0"-4615,0 4-57,0 0-124,-3-2 34,2 3-222,-3 2-125,3 8 0,-1 5 0,-1 5 0,-1 3 0,0 3 0,0 3 0,0 1 0,0 0 0,0-1 0,2-1 0,0-3 0,1-3 0,1-3 0,0-2 0,0-3 0,0-2 0,0 4 0,0-5 0,0 3 0,0-7 0,0 0 0,0-3 0,0-1 0,0-2-393,0 0-593,0 0-202,0 0-863,-1 0-4616,1 0 6667,0-2 0,0 1 0,0-1 0</inkml:trace>
</inkml:ink>
</file>

<file path=ppt/ink/ink1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5:55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27146,'7'0'1221,"0"0"-963,0 0-212,0 0-46,0 0 0,-1 0 0,0 0 0,0 0 0,1 0 0,0 0-393,1 1-2072,-2 3-762,-2 1 3227,0 3 0,-3-4 0,0 0 0</inkml:trace>
</inkml:ink>
</file>

<file path=ppt/ink/ink1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5:55.4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28671,'15'0'0,"-1"0"0,-5 0 0,5 0 0,-2 0 0,2 0-4252,-5 0 3534,-1 0-360,-2 1-4503,0 2 5581,-2 4 0,-1-3 0,-2 0 0</inkml:trace>
</inkml:ink>
</file>

<file path=ppt/ink/ink1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5:56.3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3 24300,'2'-1'2655,"0"-1"-1713,-2 2-897,-2 40-4230,-4-7 4185,0 23 860,-3-20-1051,3-13-313,0-3-269,-1-2-460,1-1-1546,0-5-6725,3-1 9504,1-5 0,2-2 0,0-3 0</inkml:trace>
</inkml:ink>
</file>

<file path=ppt/ink/ink1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5:56.6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 26866,'-5'51'348,"0"1"-348,1-31-225,-2 2-525,4-12-696,-1-2-1546,1-3-6839,-2-1 9238,1-2 0,1-1 1,0-1-1</inkml:trace>
</inkml:ink>
</file>

<file path=ppt/ink/ink1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5:57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26664,'11'48'90,"-1"-11"11,-5-7 78,0-12 23,-1-4-90,0-3 90,0 1-124,0-5-56,1 0 23,-2-3-45,0 0 11,0-1-11,1 0 12,-2-2 44,2 0 56,-2-1 78,2-2 12,0-5-46,0-3-10,1-4-55,1-7-91,-3 5 0,2-4 0,-2 8 0,0 2-326,0 2-581,-1 1-808,0 1-5512,-1 4 7227,-1 1 0,0 1 0,0 0 0</inkml:trace>
</inkml:ink>
</file>

<file path=ppt/ink/ink1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5:57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27482,'5'42'628,"0"-2"-472,-5-16-77,0 0-12,0-1-33,0 0-34,0-9 0,0 0 0,0-10 11,0-2-11,0-1 0,0 0 201,0-1-188,0-3-13,0-3 0,0-5 0,0-2 0,0-4 0,1-2 0,1-3 0,0-3 0,1 1 0,1 2 0,-1 5 0,-1 4 0,-1 4 0,0 3 0,0 2 0,-1 0 0,0 0 0,1 1 0,-1 0 0,0 1 0,0 1 0,0 0 0,1 1 0,1 0 0,2 0 0,1 0 0,3 0 0,4 0 0,-2 0 0,3 1 0,-6 0 0,0 1 0,0 1 0,-1 0 0,1 2 0,1 0 0,-2-1 0,-1 2-640,-3-1-1276,-2 2-2700,0 3 4616,-2 2 0,1-5 0,0-1 0</inkml:trace>
</inkml:ink>
</file>

<file path=ppt/ink/ink1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45:58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56 21756,'0'-3'4841,"0"1"-2767,0 2-2074,51-10 0,-26 5 0,40-8 0,-40 9 0,-4 0 0,-5 0 0,-3 0 0,-5 1 0,-2 1-2858,-3 0 2858,1 2 0,-2 0 0,0 0 0</inkml:trace>
</inkml:ink>
</file>

<file path=ppt/ink/ink1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12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9 651 22642,'-5'0'2644,"2"0"-2050,3 0-34,1-48-269,3 13-33,1-44-67,1 24-79,-3-3-45,-1-1-44,-2 2-12,0 4 0,-2 7 11,0 9 1,-1 11 44,1 10 23,2 6 33,0 5 45,0 1 11,0 2-22,0 0-23,0-2 23,1 0-23,3-1-121,2-2-13,5 0 0,4 0 0,6-2 0,6 2 0,7 2 0,7 2 0,5 2 0,39 1 0,-16 2 0,29 1 0,-29 2 0,-2 0 0,21 2 0,-25-3-327,16 1 327,-33-3 0,-8-2 0,-7 1 0,-5-1 0,-4 0 0,-3 0 0,-3 0-3065,-3 0 3065,-1 0 0,-3 0 0,-2 0 0,-3 0 0,-2 0 0,-1 0 0,-1 0 3392,0 3-3392,0 4-3392,0 8 3392,1 5 0,-1 7 0,0 3 0,0 5 0,0 3 0,-3 4 0,-1 0 0,-1 0 0,0-2 3392,1-3-3392,1-4 0,0-3 0,1-6 0,0-3 0,0-3 0,0-4 0,1-2 0,1-2 0,-1-1 0,0-3 0,-1-2-57,0-2-1859,1-1 1916,-4-1 0,3 0 0,-3 0 0</inkml:trace>
</inkml:ink>
</file>

<file path=ppt/ink/ink1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13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23717,'-3'0'2947,"2"0"-2005,1 0-24,30 0-771,2 0-147,34 1 0,2 0 0,12 3 0,10 2-1685,7 2 1685,-47-3 0,1-1 0,-1 1 0,1 1 0,47 6 0,-2 0 0,-2 2-188,-2-1 188,-4-1 0,-8-4 0,-11-1 0,-15-4 0,-12-1-897,-13-2-3496,-10 0 4393,-8 0 0,-6 0 0,-4 0 0</inkml:trace>
</inkml:ink>
</file>

<file path=ppt/ink/ink1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17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1 201 24423,'44'-74'2510,"12"3"-2185,-22 46-33,10 1-57,-17 19-22,-2 3-34,-2 2-67,-2 4-34,-1 4-55,-2 6-23,-4 4 33,-4 4-10,-3 4-12,-4 5 0,-2 2 0,-1 1-11,0 0 23,0-1-23,0-3 11,0-1 0,9 7 11,0-11 57,10 2-33,-1-17-46,5-5 0,4-4 0,4-5-3392,2-4 3392,0-6 0,-3-2 0,6-5 0,-11 3 0,4-5-830,-9 2-1254,1-2 2932,13-8 0,-18 14 0,5 0 0</inkml:trace>
</inkml:ink>
</file>

<file path=ppt/ink/ink1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18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227 8 26451,'-62'12'1143,"7"4"-896,27 10-34,4 5-34,-3 24-146,13-9-21,0 14 10,12-20-22,11-4 0,4-4 34,14-6 44,5-4 45,3-7 13,4-4-136,-1-7 0,0-1 0,-2-7 0,0-5 0,-4-7 0,-3-5 0,-7-4 0,-5-3 0,-7-5 0,-5-8 0,-4-4 0,-4-3 0,-11-12 0,1 20 0,-8-2 0,5 25 0,0 8 0,-2 5-113,-2 6-1658,-1 7 1771,1 19 0,10-13 0,2 7 0</inkml:trace>
</inkml:ink>
</file>

<file path=ppt/ink/ink1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18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20479,'17'34'0,"-4"3"1904,-11-1-1904,-1 8 1476,-1 5-1476,-2 4 0,-2 0 0,-2-3 934,0-4-934,1-6 3151,0-3-3151,0-6 727,1-4-727,1-6-1816,0-5-1064,1-4 2880,1-4 0,0-5 0,1 0 0</inkml:trace>
</inkml:ink>
</file>

<file path=ppt/ink/ink1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18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23560,'1'-2'4023,"-1"1"-2935,0 1-1088,35 3 0,-19 1 0,28 3 0,-28 0 0,0 1 0,-1-1 0,0 2 0,-1-2 0,-1-1 0,-2-3-337,-2 0-1523,-4-2-2242,-3 4 4102,-1 2 0,-1-2 0,0 2 0</inkml:trace>
</inkml:ink>
</file>

<file path=ppt/ink/ink1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19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9 24491,'-4'0'4067,"1"0"-3954,3 0-113,0 0 0,36 0 0,-18 0 0,29 0 0,-28 0 0,-1 0 0,-4-1 0,-1 1-2645,-1-2 2645,0 0 0,-5 0 0,-3 1 0</inkml:trace>
</inkml:ink>
</file>

<file path=ppt/ink/ink1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21.7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214 0 18405,'-48'7'673,"3"6"-572,18 13-34,-1 8 1443,3 4-1499,4 1 1066,8 3-1088,6-2 2280,9-1-2236,9 0 3415,8-5-3336,11-3 23,5-8-35,1-8 136,0-8 21,-1-7-33,-4-10-200,-4-7-24,-5-10 0,-3-4 0,-6-5 0,-3 0 0,-5-1 0,-6-9 0,-7 16 0,-7-5 0,-8 21 0,-5 5-158,-2 4-436,3 3 157,6 1-1927,10 1 482,12 0-3856,11 0 5738,12 1 0,-9-1 0,-1 1 0</inkml:trace>
</inkml:ink>
</file>

<file path=ppt/ink/ink1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21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 24099,'0'-1'3024,"0"-1"-1476,0 2-1548,6 32-4252,-5-4 4252,4 31 783,-5-10-783,-3 0 0,0-3 0,-2-6 0,2-6-942,2-6 2044,0-3-7108,1-4 6034,0-1 1,0-10 0,0-2-1</inkml:trace>
</inkml:ink>
</file>

<file path=ppt/ink/ink1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22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0 24244,'-47'2'1715,"5"1"-7129,21 5 5570,4 4 1399,1 3-1454,3 3 848,5 2-860,3 1 35,3-1 55,4 1 3437,7 0-3246,7-3 0,9 0-135,5-6-67,0-2-45,-1-6-32,-6-2-91,-4-6 0,-5-6 0,-2-9 0,-3-7 0,-1-6 0,-2-2 0,-3 3-841,-1 3-437,-2 9-1119,0 6-7434,-2 7 8874,1 3 0,0 3 0,-1 0 0</inkml:trace>
</inkml:ink>
</file>

<file path=ppt/ink/ink1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22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17342,'0'0'0</inkml:trace>
</inkml:ink>
</file>

<file path=ppt/ink/ink1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22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17342,'0'0'0</inkml:trace>
</inkml:ink>
</file>

<file path=ppt/ink/ink1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22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10 24177,'0'-5'3014,"0"1"-2308,0 4-191,2 33-256,-2-6-259,2 29 0,-2-16 0,-1-4 0,-2-5 0,-1-6 0,-1-5-729,0-5-549,0-3-750,-1-5-2935,0-3 4963,2-2 0,2-2 0,1 0 0</inkml:trace>
</inkml:ink>
</file>

<file path=ppt/ink/ink1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23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22 22698,'-2'-3'2801,"0"1"-7979,2 2 5547,-32-7 1197,15 5-1510,-24-5 803,27 7-903,4 0-449,5 0-729,4 0 2418,2 0-10485,6 3 9289,3 2 0,-1-1 0,-2 0 0</inkml:trace>
</inkml:ink>
</file>

<file path=ppt/ink/ink1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23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4 24099,'0'-2'2968,"0"0"-1444,0 2-1444,-1 39-80,0-14 0,-2 33 0,1-25 0,-2-1-270,0-3-727,-2-3-549,1-3-1906,-1 0 3452,4-3 0,0-9 0,2-2 0</inkml:trace>
</inkml:ink>
</file>

<file path=ppt/ink/ink1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24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5 26227,'-51'32'527,"9"-2"-1914,31-10 1465,4 0 409,4 0-464,3 1 22,5-2 280,3 0-168,6-2 11,4-4 67,3-4 810,2-5-697,2-2-46,0-1-211,-2-4-91,-2-5 0,0-14 0,-8 0 0,-2-10 0,-8 7 0,-3-3 0,0 3 0,-3 0-57,-3 6-3126,-8 4-3998,0 7 7181,-7 11 0,12-1 0,0 5 0</inkml:trace>
</inkml:ink>
</file>

<file path=ppt/ink/ink1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24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24591,'2'-3'2959,"-1"2"-1884,-1 1-1029,8 6-46,-5 3 0,6 8 0,-8 2 0,-1 2 0,0-2 0,0 0 0,0-4 0,0-1 0,-1-5-505,0-3-661,-1-3-1019,0-2-3843,1 0 6028,0 0 0,0 0 0,1-1 0</inkml:trace>
</inkml:ink>
</file>

<file path=ppt/ink/ink1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24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21667,'3'-3'4213,"-2"1"-3530,-1 2 147,0 0-483,17 18-145,-12-5-202,12 15-135,-17-11-380,0-1-550,-2-2-1165,-4 0-3753,-3-1 5983,0-2 0,3-5 0,2-1 0</inkml:trace>
</inkml:ink>
</file>

<file path=ppt/ink/ink1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25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28671,'17'-1'0,"2"2"0,2 2 0,4 1 0,5 0 0,5-1 0,4 1 0,2-2 0,0 1 0,-4 0 0,-4-1 0,-7-1 0,-6 0-2444,-3-1 2444,-5-1 0,-5 1 0,-2 0 0</inkml:trace>
</inkml:ink>
</file>

<file path=ppt/ink/ink1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25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454 4 24255,'0'-2'3474,"0"1"-8485,-14 55 5303,-4-7 412,1 1 1,-3 5-705,-9 9 0,-1 0 0,6-15 0,1 0 275,-7 15 0,1-3-275,-5 15 0,4-9-2166,3-8 2166,1-8 1913,1-9-1913,2-8 0,3-7-325,1-1-1002,10-10-1956,2-2 4098,13-8 0,-5-3 1,5-1-1</inkml:trace>
</inkml:ink>
</file>

<file path=ppt/ink/ink1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26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0 26955,'-55'19'751,"8"3"-639,25 2-89,6 4 22,6 0 11,5 2 100,4 1 91,4 2-1,6 0-166,6-3-80,6-4 0,2-6 0,0-7 0,-3-5 0,-3-5 0,-3-2 0,-1-9 0,-2-6 0,-1-8 0,-4-6 0,-2-1 0,-3-1 0,-1 2 0,-2 2 0,-4 3 0,-4 4-405,-2 6-547,-1 2-235,0 5-517,3 2-2710,1 0 4414,2-1 0,4 3 0,1-1 0</inkml:trace>
</inkml:ink>
</file>

<file path=ppt/ink/ink1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26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21264,'0'0'0</inkml:trace>
</inkml:ink>
</file>

<file path=ppt/ink/ink1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26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21264,'0'0'0</inkml:trace>
</inkml:ink>
</file>

<file path=ppt/ink/ink1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26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28671,'28'24'0,"-2"-3"0,-8-20 0,-2 0-5661,-3-1 5661,-1 0 1409,-4 0-2048,4-9-664,-4-1-3773,3-7 5076,-4 4 0,-3 6 0,-2 2 0</inkml:trace>
</inkml:ink>
</file>

<file path=ppt/ink/ink1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27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8 23101,'-4'-1'3854,"0"1"-3002,4 0 12,0 0-864,13-1 0,-6 1 0,10 0 0,-10 0 0,0 0 0,1 0 0,2 0 0,-2 0 0,1 0 0,-1 0 0,-2 0 0,-1 0 0,-1 0-1940,-1 0-2687,0-2 4627,2 1 0,-3-1 0,0 1 0</inkml:trace>
</inkml:ink>
</file>

<file path=ppt/ink/ink1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27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5 23628,'-1'-2'3720,"1"0"-8058,0 2 4338,0 34 1409,0-6-1409,1 30 860,-4-15-860,-1-1 0,-4 1 0,0-3 3392,-1-4-3392,3-5 0,1-5 0,1-7 0,2-6 0,0-4 0,1-5-1032,1-2-783,0-2-1928,0 0 3743,3 0 0,-2 0 0,2 0 0</inkml:trace>
</inkml:ink>
</file>

<file path=ppt/ink/ink1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27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9 23740,'0'-5'3541,"0"2"-2802,0 3-88,0 0-651,6 45 0,-5-14 0,5 39 0,-6-26 0,-2-1 0,-2-3 0,-1-5 0,-2-4 0,2-4 0,2-4-1671,1-2-1118,3-3-7042,8-4 8983,6-3 0,-4-4 0,0-4 1</inkml:trace>
</inkml:ink>
</file>

<file path=ppt/ink/ink1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28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0 26922,'-44'14'134,"6"2"-44,26 3 45,2 1-771,6 0 793,1 3 212,3 0-201,5 2 392,11 6-426,0-10-88,8-1-46,-7-15 592,-1-4-592,1-6 0,-2-3 0,-1-8 0,0-17 0,-6 7 0,-1-10 0,-5 11 0,-2 3 0,-2 1-24,-5 5-1690,-5 4-2465,-6 7 4179,-2 2 0,8 3 0,2 0 0</inkml:trace>
</inkml:ink>
</file>

<file path=ppt/ink/ink1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28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6 23460,'0'-3'5120,"0"1"-5029,0 2-91,0 4 0,0 1 0,1 7 0,-1 1 0,-1 3 0,-1 1 0,0 1 0,-1-2 0,0 2 0,-1-3 0,1 2 0,-1-4 0,1-2-1211,0-3-1221,2-4-5568,0-2 8000,1-2 0,0 0 0</inkml:trace>
</inkml:ink>
</file>

<file path=ppt/ink/ink1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28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23023,'1'-2'3944,"0"0"-2240,-1 2-1704,5 18 0,-2-5 0,4 17 0,-5-11 0,0 0-91,0-3-906,-1-3-795,0-2-1750,-1-2 3542,0 0 0,0-4 0,0-1 0</inkml:trace>
</inkml:ink>
</file>

<file path=ppt/ink/ink1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29.2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28671,'32'-11'0,"2"3"0,-4 8 0,5 5 0,4 2 0,0 8 0,0 0 0,-3 1 0,-3-1 0,2 1 0,-12-7-147,0-1-2250,-13-7-5592,-4 1 7989,-3 2 0,-2-1 0,-1 2 0</inkml:trace>
</inkml:ink>
</file>

<file path=ppt/ink/ink1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30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2545 277 27785,'-55'-50'886,"0"3"-6501,4 21 5615,-10 1 1369,-8 0-1369,-10 4 0,-9 0 454,-9 3-454,44 9 0,-1 1 0,-5 0 0,-1 2 0,-3 1 0,-2 2 0,-4 0 0,-2 2 1271,-1 3 1,-1 1-1272,-1 3 0,0 2-386,-1 3 1,0 3 385,0 3 0,0 2 0,-2 4 0,2 1 0,1 3 0,1 2 0,2 3 0,1 3 0,5 2 0,3 2 0,6 1 0,3 2 0,6 0 0,4 2 0,8-4 0,4 2 0,-13 39 425,22-5-425,17 1 0,26-2 0,19 0 0,29-4 0,-23-37 0,5-3 0,7-1 0,8-4 0,9-6 0,9-4 0,-1-2-825,-14-4 0,-1-2 0,4-1 825,-1 0 0,5-1 0,2-1 0,2-3 0,9-6 0,3-3 0,1-2 0,1-1-169,-13 0 0,1 0 0,0-1 0,1 0 0,-1-2 169,0 1 0,-1-1 0,0-1 0,0 0 0,-3-2 0,13-3 0,0-1 0,-5 0 0,-8-1 0,17-8 0,-10-4 27,-7-6 1,-12-8-28,-30 1 0,-11-4-891,-7 1 0,-11-1 891,-22-1 0,-12 2 0,-2 9 0,-4 1 845,-3-3 1,-2 0-846,-3-1 0,-3 2 0,-2 0 0,-2 1 0,0 3 0,-2 3 0,3 3 0,-1 4 0,-35-14 0,13 19-595,17 12-1668,12 18-4404,11 10 7027,9 14 1,10-12-1,6-2 1</inkml:trace>
</inkml:ink>
</file>

<file path=ppt/ink/ink1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30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 23516,'-2'-2'3551,"0"1"-1947,2 1-1604,35 17 0,-15-8 0,36 17 0,-34-16 0,3 1 0,-11-5 0,-3-3-785,1-1-1355,-4-1-4192,-2 1 6332,-3 0 0,-1 0 0,-2 0 0</inkml:trace>
</inkml:ink>
</file>

<file path=ppt/ink/ink1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31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59 23426,'0'-3'2376,"0"2"-1211,0 1-941,0 36-11,0-12 78,0 31 112,-3-23-89,-1-1-55,-2-4-259,0-6 0,1-2 0,0-7 0,2-3 0,1-4 0,1-2 0,0-3 0,1-6 0,0-6 0,2-10 0,2-6 0,2-4 0,2 0-3392,0-1 3392,0 0 0,1 1 0,-1 3 0,0 4-281,-1 1-1837,1 13-4796,2 1 7762,4 16 0,-5-4 0,0 4 0</inkml:trace>
</inkml:ink>
</file>

<file path=ppt/ink/ink1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31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 28671,'4'57'0,"0"0"0,0 1 0,-2-1 0,-3 39-363,-1-46 1,-2 0 362,-6 47 0,-6-9 0,-2-11 0,-1-13-991,2-11-1508,3-15-5220,6-11 7719,4-15 0,4-6 0,0-6 0</inkml:trace>
</inkml:ink>
</file>

<file path=ppt/ink/ink1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32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 28671,'6'72'0,"-1"8"0,-5 5-915,-7 8 915,-3 1 0,-6-5 0,-4-9 0,1-13 0,0-13-1438,3-13-1396,4-13-6997,3-10 9197,4-10 0,2-4 1,1-4-1</inkml:trace>
</inkml:ink>
</file>

<file path=ppt/ink/ink1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32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0 106 26541,'22'-56'1725,"-4"13"-1557,-10 37-56,0 10-44,0 15-11,1 17-57,-1 20 0,-1 13 0,-3 9 0,-2 3 0,-2-1 0,2-6 0,0-9 0,4-9 0,3-11 0,3-10 0,1-11 0,1-9 0,-2-8 0,-1-6 0,1-12 0,1-10 0,3-15 0,0-10 0,0-9 0,-3-4 0,-4-4 0,-2 2-3416,-2 6 1310,2 7-3250,3 11 5356,3 8 0,-5 15 0,0 6 0</inkml:trace>
</inkml:ink>
</file>

<file path=ppt/ink/ink1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33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62 131 24356,'0'-3'3261,"0"0"-2668,0 3-212,0 0-301,-6 44-80,2-10 0,-6 40 0,4-20 0,0-2 0,1-4 0,-1-5 0,1-8 0,1-6 0,1-8 0,0-5 0,1-9 0,1-3 0,1-4 0,0-10 0,1-7 0,4-11 0,1-8 0,2-6 0,-2-3 0,-1-3 0,-2 0 0,1-2 0,1-19 0,1 21 0,2-8 0,0 28 0,1 7 0,0 5 0,1 5 0,1 5 0,3 2 0,3 2 0,5 2 0,5 3 0,3 4 0,1 7 0,10 10 0,-12-4 0,4 5 0,-18-7 0,-6-1-1021,-4 3-2183,-3 0 3204,-9 3 0,5-10 0,-5-2 0</inkml:trace>
</inkml:ink>
</file>

<file path=ppt/ink/ink1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33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25768,'0'-3'2903,"0"0"-2903,0 3 0,0 0 0,34-2 0,-11 2 0,30 1 0,-19 2 0,2 1 0,2-1-2936,1-2 2936,4 0 0,-19-1 0,-3 0 0</inkml:trace>
</inkml:ink>
</file>

<file path=ppt/ink/ink1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33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24972,'1'-4'3630,"0"0"-3561,-1 4-1986,0 0-3888,1 1 5805,6 1 0,-5-1 0,5 1 0</inkml:trace>
</inkml:ink>
</file>

<file path=ppt/ink/ink1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33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27740,'6'7'-1905,"-2"4"0,-3-5 0,-1 1 1</inkml:trace>
</inkml:ink>
</file>

<file path=ppt/ink/ink1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34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0 24379,'-45'20'940,"6"4"-794,31-10-79,1 4 91,7-10 133,7-1 56,3-3 0,10-1-67,2-2-44,4-1-23,-3 0-45,-3-2-22,-5-1-34,-6-4-56,-4 0-34,-3-2-22,-2-1-146,0 1-145,-2 1-191,-1 1-257,-3 1-662,-1 1-1927,0 1 3328,2 0 0,2 1 0,0 2 0</inkml:trace>
</inkml:ink>
</file>

<file path=ppt/ink/ink1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34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631 54 23460,'-61'-26'2879,"-22"6"-2408,28 13-225,-16 7-88,25 8 88,-17 21-134,15 0-22,-14 18-34,21-7-23,6 7 1,6 4 22,9 4 33,8 4 102,7 1 89,7 0-10,12-2-270,11-6 0,13-6 0,11-8 0,8-10 0,-5-17 0,4-5 0,37-6-184,-26-5 1,-1-5 183,-16-3 0,-3-3 0,39-20 0,-20-5 0,-22-1 0,-23-5 0,-13-4 0,-18-5 0,-29-36 0,-2 21 0,11 25 0,-2 2-471,-16-7-605,-2 14-717,1 14-3787,0 12 4762,1 9 1,21 2-1,7 1 1</inkml:trace>
</inkml:ink>
</file>

<file path=ppt/ink/ink1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35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28671,'3'23'0,"1"0"0,-1-1 0,0 0 0,-2-1 0,0-3 0,-1 0-2197,0-1-6622,0 0 8819,0 3 0,0-9 0,0-1 0</inkml:trace>
</inkml:ink>
</file>

<file path=ppt/ink/ink1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35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26205,'-5'4'2466,"1"-1"-2466,4-3 0,0 0 0,-2 14-1671,7-10-2161,4 11 3832,11-13 0,-8-1 0,0 0 0</inkml:trace>
</inkml:ink>
</file>

<file path=ppt/ink/ink1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38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27101,'67'28'523,"0"1"0,5-3 1,9-5-2411,11-10 0,11-7 0,0 0 1887,-11 0 0,0 0 0,6-2-176,-15-1 1,4 0 0,4-1 0,0 0 0,-3 1 175,-5-1 0,-3-1 0,1 1 0,0 0 0,3 1 0,8 2 0,2 0 0,2 1 0,0 1 0,2 0 0,-12 0 0,1 0 0,1 0 0,1 1 0,0 1 0,0 2 0,4 1 0,0 1 0,0 1 0,1 1 0,-1 1 0,0 0 0,0 1 0,0 0 0,0 1 0,-1 1 0,0 1 0,-1 0 0,-2 0 0,-2 2 0,0-1 0,0 2 0,-2 0 0,-1 1 0,9 3 0,-1 0 0,-1 2 0,-2 0 0,-3 0 0,10 3 0,-3 2 0,-4-1 0,-3 1 0,9 6 0,-5-1 0,-8 1 395,9 6 1,-14 0-396,-30-13 0,-13-1-3104,-19 5 3104,-50-22 0,12-10 0,-9-6 0</inkml:trace>
</inkml:ink>
</file>

<file path=ppt/ink/ink1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40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1303 22126,'0'3'3429,"0"0"-2398,0-3-852,9-52-123,0 7-56,8-51 0,-3 13-67,-3-11 5,-8 43 1,0-2-138,-2-2 1,0-1 103,-1-3 0,-1 1 39,-2 0 0,0 1 56,-1 2 0,-2 3-463,-9-42 530,-1 18-2984,-1 15 3242,1 14 100,3 13-32,2 10-35,5 9-179,3 6 240,2 4-83,23 1-213,7 0-21,32-1 3074,14 1-3176,19 3 0,-40 0 0,5 1-1107,6 3 0,7 1 0,-2 1 1107,18 0 0,5 1 0,-8 0 0,10 1 0,1 0 0,-6-1-484,-7 0 0,-4-1 0,3 0 484,0-1 0,4 0 0,-1 1 0,-4-2-309,2 0 1,-5-1 0,1 0 308,1-1 0,0 1 0,0-1 0,-1 1 0,0-1 0,-1 1 0,-1 0 0,-1-1 0,-1 1 0,-4 0 0,0 1 0,-1-1 0,27 2 0,-3 0 0,-8 1 0,-4 0-686,-9-1 1,-2 1 685,-9 1 0,-3-1 0,-7 0 0,-3 0 1383,37 4-1383,-13-2 0,-7-1 1200,-2-2-1200,2 2 0,2-3 0,1 3 0,0 0 1184,-7 1-1184,-4 0 3329,-6 1-3329,-2 1 0,0 0 189,-1 2-189,-1-2 0,9 3 0,-21-4 0,4-1 0,-23-3 0,-1 0 0,-1 1 0,-1 1 0,2-1 0,-2-1 0,0 0 0,-1-2 0,3 0 0,-5-1 0,1 0 0,-6 0 0,-2-1 0,-2 0 0,-1 0 0,0 0 0,-1 0 0,1 0 0,0 0 0,0 0 0,-1 4 0,0 6 0,-3 10 0,-3 11 0,-5 13 0,-2 12 0,-1 9 0,2 6 0,-1 3 0,0 0 0,0-1 0,-1-1 0,-1-4 0,1-4 0,0-6 0,1-4 0,1-5 0,0-4 0,2-1 0,1-4 0,1-1 0,-1-3 0,1-3 0,-4 9 0,4-12 0,-1 8 0,4-12 0,1 0 0,1 2 0,1-1 0,0 0 0,0-1 0,1 2 0,0-10 0,1 1 0,0-10 0,0-2 0,0-2 0,0 0 0,0 0 0,0 0 0,0 2 0,0 0 0,0 1 0,0-3 0,0-1 0,0-2-4192,0-2 4192,0-9 0,0 7 0,0-7 0</inkml:trace>
</inkml:ink>
</file>

<file path=ppt/ink/ink1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1:58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0 144 26832,'61'-11'613,"-1"0"0,12 0 0,3 0-613,13 0 0,6 1 0,-21 3 0,4 0 0,2 0-1176,8 0 0,1 0 1,9 1 1175,-13 2 0,8 0 0,3 0 0,-1 0 0,-4 1 0,3 0 0,-3 1 0,1-1 0,4 1-370,2 0 1,4 1-1,3-1 1,-3 0-1,-5 2 370,-2-1 0,-4 1 0,-2 0 0,1 1 0,2-1 0,-1 1 0,1-1 0,0 1 0,-3-1 0,-1 0 0,2 1 0,4-1-321,-2 1 0,6 0 1,1 0-1,-2 0 1,-5 0-479,-5 0 1,-4-1 0,-1 0 0,3 0 798,15 1 0,6 0 0,-6-1 0,-16 1 0,-10-1 0,-13 0 0,26 0 0</inkml:trace>
</inkml:ink>
</file>

<file path=ppt/ink/ink1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05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551 74 21566,'1'-5'3686,"-1"0"-2856,0 5-158,-43-25-134,10 16-79,-42-18-22,19 25-146,-4 2-123,3 8-144,4 7-24,7 13 0,6 6 0,5 9 0,8 5 0,10 8 0,8 5 0,9 5 0,12 2 0,10-1 0,15-4 0,10-7 0,10-9 0,8-13 0,2-13 0,-1-11 0,-6-9 0,11-29 0,-26 1 0,6-25-3392,-26 7 3392,-9-6-1003,-5-5 1003,-6-3 0,-5-4 0,-21-21 0,2 25 0,-18-12 0,8 35 0,1 10 2895,3 9-2895,2 10 20,-2 21-2608,8 6-6712,2 18 9300,10-2 0,5-15 0,0-5 0</inkml:trace>
</inkml:ink>
</file>

<file path=ppt/ink/ink1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05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6 26272,'2'-3'2399,"-1"1"-2399,-1 2 0,5 37 0,-4 3 0,2 40 0,-10-2 0,-3 3 0,-5 0 0,0-6 0,1-5-270,2-5-1691,3-5-2286,1-4 4247,4-7 0,2-21 0,1-9 0</inkml:trace>
</inkml:ink>
</file>

<file path=ppt/ink/ink1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8:20.5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1826 22765,'8'-7'2689,"-2"2"-2341,-6 5 145,13-88-337,-5 32-438,1-9 1,0-5 393,-2-21-326,-4 42 1,-2-3 229,0-4 1,0-1-12,-1-3 1,0 0 0,-1-6 0,0 0-253,1-5 1,-1-2 229,0-5 0,0-1-22,0-3 0,1-1 5,-1 4 1,2 2 5,2 8 0,0 5 28,1-34 22,6 40-11,-7 28 344,0 19-355,-2 6 598,0 3-554,1 0 924,1-1-744,-2 2 147,3-1 9,1-1-77,3 2-34,2-2-44,8 1-225,14 1 0,20 1 0,15 0 0,8 0 0,-11 0 0,3 1-116,-3-1 1,4 0 0,2 0 115,10 1 0,3-1 0,-4 1-1192,12-2 0,1 2 1192,-14 0 0,3 1 0,-7 0 0,-1 0 0,-6 1 0,-7 4 0,-1 0 0,7 2 0,-3 0 0,23 7-2488,12 2 2488,-39-11-492,-3 1 492,-3-1 1437,-4 3-1437,-2 2 0,-6 1 0,-6 2 2956,-8-1-2956,-4-2 1317,-6-2-1317,-4-4 0,-4-1 0,-4-4 0,-2-1 0,-1 0 0,0 0 0,-2 0 0,2 0 0,-2 5 0,0 7 0,0 14 0,-5 54 0,-6-4-256,4-18 1,-3 3 255,-1-11 0,-1 0 0,1 1 0,0-1 0,0 2 0,0 0 0,-9 44 0,2-3 0,3-7 0,1-3 0,5-27 0,1 0 0,-7 28 0,6-32 0,1-1 0,-4 11 0,4-10 0,2-9 0,3-11 0,2-10 0,1-9 0,0-6 0,0-2 0,0-1 511,-1-1-511,-2 2-192,-2-4-1813,-4 0-4528,-7-1 6533,-12 0 0,12 0 0,-3 0 0</inkml:trace>
</inkml:ink>
</file>

<file path=ppt/ink/ink1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8:21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22620,'-5'2'4503,"1"-1"-3348,4-1-762,0 0-393,93 1 0,-27 5-343,10-3 0,5 0 343,-22 2 0,-1-1 0,10 0 0,1 0 0,6-2 0,1-1 0,5 0 0,1 1-369,2-2 0,1 0 369,1 0 0,0 0-689,0-3 0,-1-1 689,-2 0 0,-2 0 0,-6-2 0,-2 0-139,-7 1 1,-3 2 138,-10 1 0,-3 0 349,29 2-349,-20 0 772,-18 4-772,-14 1 1535,-13 4-1535,-7 1-1840,-6-1-7460,-5 3 9310,-9-3 1,6-3 0,-6-2 0</inkml:trace>
</inkml:ink>
</file>

<file path=ppt/ink/ink1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06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1 122 28671,'25'-31'0,"10"2"0,21 11 0,6 3 0,-1 3 0,-3 3 0,-8 5 0,-12 2 0,-8 1 0,-10 1 0,-6 0 0,-5 0 0,-1 4-3392,-2 7 3392,0 7 0,-2 8 0,-2 2 0,-1 3 0,-1 0 0,0 3 0,-4 19 3392,-4 7-4054,-1-1-1366,-5-5-3362,2-21 5390,-3-3 0,6-14 0,1-4 0</inkml:trace>
</inkml:ink>
</file>

<file path=ppt/ink/ink1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39:07.1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70 28671,'87'-1'0,"0"-5"0,-7-3 0,3-4 0,-2 1 0,-3 3 0,-10 1 0,-7 3 0,-5 2 0,-3 1-2544,1 1 2544,-1 0 0,-23 1 0,-7 0 0</inkml:trace>
</inkml:ink>
</file>

<file path=ppt/ink/ink1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8:22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1290 21376,'5'0'4022,"-1"0"-2621,-4 0-650,0 0-68,6 7-245,-3-6-438,4 6 0,-5-7 0,1-11 0,3-10 0,2-23 0,5-23 0,3-21 0,-7 34 0,1-2-335,-1-5 1,0-2 334,0-4 0,-2-1 0,-1 0 0,-2 0 0,0 0 0,-2 2 0,-1 6 0,-1 2 0,0-41-243,-4 25 243,1 26 0,-4 16 0,2 12 0,2 7 0,1 3 652,2 4-652,-2 0 260,2 3-260,0 1 0,2 0 0,32 1 0,8 0 0,41 1 0,11 0-277,-39 0 0,2 0 277,6 0 0,1 0 0,2 0 0,0 1 0,-2 2 0,2 1 0,16 5 0,-3 1-167,-22-2 0,-3 1 167,12 4 0,-5-2 0,7 2 0,-7-2 0,-6-3 0,-8-3-3098,-7-3 3098,-10-2-49,-7 0 49,-5 0 0,-2 0 0,-6 0 222,0 0-222,-6 0 3184,-2 0-3184,-1 0 629,-1 0-629,0 4 0,0 2 0,4 21 0,-2 1 0,2 17 0,-3 2 0,-1 9 0,0 9 0,-2 9 0,-4 1 0,-2 6 0,3-26 0,-1 1 0,0 28 0,3-33 0,1-2 0,-1 13 0,3-9 0,-1-2 0,1 11 0,3-3 0,1-7 0,3-11 0,0-23 0,-1-2 0,1-4 0,-3-1 0,-1-5 0,-2-1 0,-1-3-405,0-1-4032,-6-10-5394,-7-8 9596,-9-10 1,7 9 0,3 3 0</inkml:trace>
</inkml:ink>
</file>

<file path=ppt/ink/ink1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8:22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28054,'51'12'205,"-1"0"1,4 0 0,-1-4-814,42-8 608,-40 0 0,2 0 0,3 0 0,0 0 0,1 0 0,-1 0 0,-1 0 0,-1 0 0,-1 0 0,-2 0 0,-2 0 0,-1 0 0,-1 0 0,-1 0 0,41 2 0,-10 1 199,-15 0-199,-12 2 100,-15 0-100,-14 1 0,-11-1-1221,-8 0-1777,-5 0 2998,-5 0 0,3-3 0,-3 0 0</inkml:trace>
</inkml:ink>
</file>

<file path=ppt/ink/ink1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8:26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1 26888,'8'87'594,"1"0"0,-2 4 1,-1 1-1804,-4-4 1,-3 1 1208,-2 8 0,-2 1-428,1-30 1,-2 0 0,-2 0 427,-1 0 0,-1 1 0,-2-2 0,0 0 0,-2-1 0,0-1-36,-6 27 1,1-2 35,2-8 0,1-3 0,4-10 0,2-4 0,4-12 0,1-4 0,1 25-1973,4-27-1723,0-23 3696,0-13 0,0-10 0,0-1 0</inkml:trace>
</inkml:ink>
</file>

<file path=ppt/ink/ink1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8:26.7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23639,'-5'5'4695,"1"-1"-4358,80 39-337,-7-24 0,1 7 0,5 0-623,-13-16 0,-1-4 623,1 1 0,1 0 0,-4-1 0,-2 0 398,42 3-398,-19-2 0,-12-4 114,-9 0-3285,-3-4 3171,-6-10 0,-22 7 0,-8-7 0</inkml:trace>
</inkml:ink>
</file>

<file path=ppt/ink/ink1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8:27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21 185 24356,'-12'0'3429,"4"0"-2735,8 0-6163,74-31 5469,0 8 0,-4-1 0,5-1 519,-12 8 0,-2 3-519,-3 1 0,-1 1 0,38-4 0,-24 9 0,-27 4 910,-17 3-910,-11 8 0,-7 11 0,-3 20 0,-4 19 0,-7 18 3234,-13 18-3234,4-41 0,-2 2 0,-6 5 0,-2 0-98,-3 3 1,-1 0 97,0 1 0,-1-1 0,0-2 0,0-1 0,2-3 0,0 0 0,2-5 0,2-1 0,-19 37 0,9-14 0,8-16 0,7-15 0,6-11 0,3-10-3169,1-7 849,3-7-7511,1-4 9762,7-16 0,-2 9 0,2-9 0</inkml:trace>
</inkml:ink>
</file>

<file path=ppt/ink/ink1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8:27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1 202 28636,'64'5'11,"0"0"1,-3 0 0,-5-2-5673,12-1 5661,-4-1 0,-7-1 1409,-4 0-1409,-7 0 0,-3-4 860,-9-3-2273,-1-47-2677,-24 16 4090,-7-36 0,-10 49 0,-1 4 0</inkml:trace>
</inkml:ink>
</file>

<file path=ppt/ink/ink1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8:27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201 1 28671,'17'84'0,"1"1"0,-6 1 0,-6-1 0,-14-8 0,-5-2-2265,-2 5 1,-3 0 2264,-3 1 0,0-1 0,0-3 0,0-2 155,2-5 1,1-2-156,2-6 0,1-3 260,2-7 1,3-2-261,-5 35 0,8-20-23,5-13-313,24-22-5558,17-13 5894,34-26 0,-27 6 0,-3-12 0</inkml:trace>
</inkml:ink>
</file>

<file path=ppt/ink/ink1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8:28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2954 940 22148,'-19'-78'1300,"1"0"0,-5 4 0,-3 3-1655,-5 5 0,-5 5 574,-7 6 0,-7 4-68,-8 6 0,-7 6 34,-8 4 0,-5 6-62,-11 6 0,-5 5-882,25 9 0,-2 2 0,-2 2 811,-5 0 0,-1 2 1,-2 3 25,-1 3 1,-1 3-1,0 2-71,1 0 1,1 2 0,2 3-8,3 3 0,3 3 0,1 2-60,6 3 0,2 1 0,2 3 60,-23 17 0,3 5 0,5 7 0,4 4 0,2 5 0,4 5 0,23-21 0,1 2 0,3 2 0,1 1 0,3 1 0,2 1 0,-13 30 0,5 2 0,8 0 0,5 0 0,9 1 0,4 1 0,5 1 0,5-1 0,9 3 0,8 1 0,5 0 0,8-1 0,-3-30 0,5-2 0,3 0 0,4-2 0,4-1 0,3-2 0,4-2 0,2-1 0,3-3 0,3-1 0,2-3 0,3-3 0,2-2 0,2-3 0,2-2 0,3-1 0,2-3 0,1-3-375,2-3 0,1-3 0,2-3 375,3-2 0,1-2 0,1-4 0,2-3 0,0-2 0,1-2 0,0-1 0,1-1 0,0-4 0,3-5 0,-1-3 0,1-2 0,-1 0 0,1-2 0,-1-3 0,2-5 0,0-3 0,-1-3-438,2-1 1,-1-1 0,-1-3 437,-3-1 0,-1-1 0,-1-2 0,-1-1 0,-1-2 0,-3-2 128,-4 0 1,-2-3 0,-3-2-129,-3-2 0,-1-2 0,-4-3 0,-4 0 0,-2-3 0,-4-3 0,-3-3 0,-3-3 0,-5-2 0,-3-3 0,-4-3 0,-5-1 0,-4-5 0,-5-1 0,-4-2 0,-1-3 0,-3 0 0,-9-6 0,-8-1 0,-8-6 0,-6-1 0,-4 2-236,-4 5 0,-6 1 1,-4 2-1,-1 1 236,-1 0 0,-2 0 0,-3 4 0,-5 7 0,0 12 0,-5 4 0,-2 7 0,1 10 156,-33-1 0,-1 16-156,3 7 0,-1 9-426,6 5 0,0 10 426,-15 24 0,7 3 0,2-9 0,40 6 0,1 1 0</inkml:trace>
</inkml:ink>
</file>

<file path=ppt/ink/ink1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8:29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707 39 24267,'-81'-11'444,"-1"1"0,5-1 0,4 5-17,-23 15-69,9 10-100,15 17-169,18 13-4307,11 12 4252,17 9 406,17-16 1,3 2-250,6 29-40,9-31 0,7-3 297,29 13-89,27-13-56,12-14-303,9-18 0,0-9 0,-4-29 0,-9-13 0,-14-27 0,-12-14 0,-15-8 0,-14-3-2186,-12 3 2186,-8 14-1519,-15 14 197,-7 18 202,-8 17 1120,5 10 0,7 8 0,10 0 0</inkml:trace>
</inkml:ink>
</file>

<file path=ppt/ink/ink1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8:29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469 15 24412,'2'-8'1950,"-1"1"-1962,-38 37 0,-16 21 360,-1 7-549,-11 6 0,0 2 313,30-24 0,5-1 202,-26 37-96,16-13-84,17-13 12,12-15 33,9-14 78,16-11-257,11-7 649,21-14-649,14-16 0,5-17 0,2-13 0,-8 2 0,-10 9 266,-16 16-266,-14 13 0,-10 10 0,-7 12-3392,-8 16 3392,-15 19 0,-14 21 0,0-14 0,-2 0 0,-14 19-169,-8 8-940,42-52-785,12-11-235,30-20-6992,16-22 9121,31-18 0,-29 12 0,-4 4 0</inkml:trace>
</inkml:ink>
</file>

<file path=ppt/ink/ink1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8:29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214 12 23560,'3'-7'2891,"-1"2"-2521,-2 5 751,0 0-584,-74 90-345,40-46-192,-11 11 0,5 1 0,21-19 0,13-12 0,7-9 0,14-9 0,10-4 0,15-16 0,6-9 0,0-13 0,-6-1 0,-10 8 0,-11 10 0,-11 9 0,-5 7 0,-3 10 0,0 8 0,-3 13 0,-3 7 0,-2 9 0,1-15 0,2-2-1088,8-20-301,6-3-706,6-4-3900,5 1 5995,3-2 0,-12 0 0,0 0 0</inkml:trace>
</inkml:ink>
</file>

<file path=ppt/ink/ink1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8:30.1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0 432 26239,'49'-18'173,"0"1"1,31-21-141,-58 8-21,-3-10 21,-3-8 57,-5-3 111,-5-5 69,-3 7 77,-3 8 112,0 14-224,-8 14-190,-5 10 56,-14 22 11,-7 15 35,-4 20-147,0 10 0,5 2 0,6-1 0,10-1 0,6-4 0,7-4 0,2-8 0,2-9 0,4-14 0,6-12-909,11-11-1152,12-29-7744,14-18 9805,11-33 0,-24 31 0,-4 4 0</inkml:trace>
</inkml:ink>
</file>

<file path=ppt/ink/ink1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8:30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295 0 28367,'-14'86'101,"0"0"0,0-1 1,-1-3-764,-4-19 0,-1-1 662,3 1 0,-1-1 210,1-3 1,-1-1-211,2-8 0,1-2 0,-14 28-4999,2-23 1022,8-26 3977,5-13 0,8-13 0,3-1 0</inkml:trace>
</inkml:ink>
</file>

<file path=ppt/ink/ink1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8:30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0 105 28614,'51'10'-68,"0"-1"1,37 6-3205,-38-33-5860,-7-7 9132,17-22 0,-35 21 0,-4 4 0</inkml:trace>
</inkml:ink>
</file>

<file path=ppt/ink/ink1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8:30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355 1 25039,'-40'70'3250,"8"0"-3059,2-1 0,1 5-861,6-9 1,2 0 669,-1 1 0,0 1 0,2-3 0,1-2 0,2-5 0,1-3 0,-11 32-482,9-26-1771,6-28-4720,7-18 6973,3-23 0,2 6 0,0-9 0</inkml:trace>
</inkml:ink>
</file>

<file path=ppt/ink/ink1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8:30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24983,'67'-7'-933,"-1"0"0,19-5 1,-46 12-1</inkml:trace>
</inkml:ink>
</file>

<file path=ppt/ink/ink1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8:31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343 319 26911,'-57'61'549,"0"0"0,4-4 0,6-1-6097,-5 24 5548,13-12-1077,15-10 1077,13-14 1077,9-12-1077,38-10 0,-2-11 0,35-15 0,-13-21 0,0-17 0,-7-21 0,-11-8 0,-14-11 1394,-13-4-3462,-8 18 1,-2-4 2067,-5-6 0,0 3 0,3 17 0,0 3 0,-7-35 0</inkml:trace>
</inkml:ink>
</file>

<file path=ppt/ink/ink1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2:12.9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8 26384,'6'-4'1222,"-1"0"-920,-4 5-11,0 4 56,1 4-222,-1 8-125,0 4 0,-1 5 0,0 3 0,-2-1 0,-1 0 0,-2-3 0,2-3 0,-1-5 0,2-1 0,-1-5 0,0 0-214,-1-3-917,0-1-460,-1-2-931,0-2-7309,-2-1 9487,2-2 1,1 0 0,2 0-1</inkml:trace>
</inkml:ink>
</file>

<file path=ppt/ink/ink1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2:13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 28647,'23'0'24,"-3"0"-24,3 1 0,-4-1 0,0 0 0,-2 0 0,-3 0 0,-3 0 0,-2 0 0,0 0 0,-2 0 0,1 0 0,-2 1 0,0 1 0,-2 3 0,1 1 0,-1 3 0,-2 1 0,0 3 0,-1 1 0,-1 3 0,0 0 0,0 3 0,0-1 0,-1 1 0,-1-3 0,-2-2 0,1-3 0,0-4 0,1-3 0,1-3 0,-1 0 0,-1-2 0,-2 0 0,-2 0 0,-3 0 0,0 0 0,-8 0 0,6 0 0,-6 0 0,6 0 0,1 0-3392,2-2 3392,0 0 0,1-1 0,-5-1 0,4 2 0,-4 0 0,4 2 0,-1 0 3167,0 1-3481,-3 2 34,2 2-157,2-1-459,2 0 44,4-3-358,1 0-86,2-1 0,0 0 0</inkml:trace>
</inkml:ink>
</file>

<file path=ppt/ink/ink1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2:14.4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23224,'-4'3'3541,"1"-1"-2857,3-2-57,0 0-168,21 6-323,-6-4-136,18 4 0,-9-5 0,2 0 0,0 0 0,0 0 0,2 0 0,-1 2 0,-2 0 0,0 1 0,-2 1 0,0 0 0,-2 1 0,-2 0 0,-1-1 0,-2-1 0,-1-2 0,3 2 0,-5-2 0,1 2 0,-6-1 0,-2-2 0,-2 0 0,-1 0 0,-1-1 0,-1 0 0,-1 2-225,-4 1-2453,-2 1-5020,-7 2 7698,-3 1 0,7-2 0,1-1 0</inkml:trace>
</inkml:ink>
</file>

<file path=ppt/ink/ink1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2:14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22440,'0'-3'3821,"0"2"-2432,0 1-1030,2 0-46,0 5-89,1 2-99,-2 5-125,0 1 0,-1 1 0,0-2 0,0-1 0,0-2 0,0-3-102,0-2-985,0-3-1636,0 0 0,0-1 1</inkml:trace>
</inkml:ink>
</file>

<file path=ppt/ink/ink1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2:15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 22844,'-3'-1'3428,"0"1"-3036,3 0-123,0 0 23,1-1-46,5 1-11,2-1 34,7 1 11,2 0-134,4 1-68,0 0-44,11 3-34,-9-1 0,5 3 0,-14-2 0,-4 0 0,-3 0 0,-3 0 33,-1-1-21,-2-1 55,0 1-34,-3 2-33,-4 3 13,-4 3-13,-5 2 0,0 1 0,0 0 0,2-1 0,2 1 0,-1-1 0,1 0 0,-1-1 0,0 2 0,2 1 0,0 0 0,2 1 0,3-2 0,1 0 0,3-2 0,0-2 0,4-1 0,4-2 0,5-2 0,5-1 0,2-2 0,11-2 0,-7 0 0,6 0-561,-11-2-2286,-3-3 2847,0 0 0,-8 1 0,-1 1 0</inkml:trace>
</inkml:ink>
</file>

<file path=ppt/ink/ink1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2:25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255 10 21364,'0'-6'3149,"0"2"-2768,0 4-45,-38 14-4240,13 2 4139,-31 13-44,25-1 836,-4 13-982,12-8-34,-1 11 23,13-11 0,4 2-1,4 1 3393,1 0-3393,9 8 35,3-15 44,9 4-23,3-19-22,2-7 34,4-3 90,2-9 33,2-6-67,0-8 112,-2-8-45,-1-5-123,-4-4-23,-4 0-33,-4-1 0,-7 3 33,-4-5-33,-5 13-34,-7-3-33,-8 11-90,-1 6 0,-5 0-90,5 6-44,1 1-23,1 1-146,2 2-481,4 1-1312,4 0-7623,2 1 9739,1 1 0,0 0 1</inkml:trace>
</inkml:ink>
</file>

<file path=ppt/ink/ink1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2:25.4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0 28671,'5'60'0,"-5"14"0,-6-28 0,-4 14 0,0-17 0,1-3 0,0-2 0,2-4 0,0-5 0,1-5-192,2-6-1118,2-5-831,1-3-3596,1-4 5737,1-3 0,0-2 0,1-1 0</inkml:trace>
</inkml:ink>
</file>

<file path=ppt/ink/ink1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2:25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24849,'2'0'2824,"-1"0"-2331,34 0-213,-14 0-68,28 0-199,-24 0-13,-2 0 0,-3 0 0,-2 0 0,-4 0 0,-4 0 0,-2 0 0,-2 0 0,-1 0 0,-3 0 0,0 0 0,-2 0 0,0 3 0,0 2 0,0 6 0,0 5 0,-2 7 0,-2 3 0,-4 4 0,-5 2 0,-1 3 0,-2 1 0,-8 13 0,5-3 0,0-4 0,5-12 0,9-18-573,0-4-1510,3-5-3151,2-2 5234,0-1 0,0 0 0</inkml:trace>
</inkml:ink>
</file>

<file path=ppt/ink/ink1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2:26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55 25107,'4'-2'3484,"0"1"-3404,-4 1-80,30 1 0,-14 0 0,23 1 0,-22 0 0,-5 0 0,-3-1 0,-4 0-293,-2-1-1230,1-2-931,0-6-5154,3-5 7608,2-6 0,-3 8 0,-2 3 0</inkml:trace>
</inkml:ink>
</file>

<file path=ppt/ink/ink1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2:26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6 24737,'0'-3'3037,"0"1"-2140,0 2-897,2 22 0,-3 1 0,-3 23 0,-5-3 0,-4 5 0,-1 0 0,1-1 0,1-2 0,1-3 0,2-4 0,0-1 0,0-3 0,-1-1 0,0-4-1783,1-4-4424,3-6 6207,2-5 0,3-6 0,1-4 0</inkml:trace>
</inkml:ink>
</file>

<file path=ppt/ink/ink1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2:27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4 23818,'1'-2'2891,"0"0"-1938,-1 2-729,1 15-79,0 1 12,1 16-67,-2-4-23,-4 4-34,0-2-33,-3 0 0,0-3-33,0-4-639,-2 2-146,3-10-358,-1 1-472,2-11-2710,2-2 4358,-1-1 0,2-2 0,0 0 0</inkml:trace>
</inkml:ink>
</file>

<file path=ppt/ink/ink1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2:28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44 22249,'2'-5'4169,"0"0"-3373,-2 5 346,0 0-840,28-13-289,-14 9-13,23-11 0,-20 14 0,-2 0 0,0 1 0,0 6 0,-1 2 0,-1 7 0,0 1 0,-3 1 0,-2 0 0,-2-1 0,-2 0 0,-2 0 0,-2 1 0,0 3 0,-1 1 0,-3-1 0,-3 1 0,-2-1 0,-1 1 0,-1-1 0,-5 3 0,3-7 0,-4-1 0,-2-6 0,4-3 0,-5 0 0,6-3 0,1-2 0,-1 1 0,3-2 0,0 0 0,0-3 0,3 0 0,-1-2-259,4 1-1030,0 1-1142,2 1-7400,-1 1 9131,2 1 1,0 0 0,2 0 0</inkml:trace>
</inkml:ink>
</file>

<file path=ppt/ink/ink1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2:28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23863,'-4'0'3204,"0"0"-2542,4 0 280,0 0-942,13 3 0,-2 0 0,11 3 0,-1-1 0,0 3 0,5-1 0,1 3 0,1-1 0,1-1 0,-1 0 0,-2-2 0,-5 0 0,-4-2 0,-7-2 0,-3 0-729,-4-1-717,-2 0-1831,-1-1 0,0 0 0</inkml:trace>
</inkml:ink>
</file>

<file path=ppt/ink/ink1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2:28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6 23482,'-2'-3'2902,"1"0"-2431,1 3-101,0 0-258,-3 32-56,0-16-56,-3 22-79,2-26-369,0-5-863,1-3-1244,1-1 2555,0-1 0,2 0 0,-2-1 0</inkml:trace>
</inkml:ink>
</file>

<file path=ppt/ink/ink1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2:29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9 22473,'-5'-1'3575,"2"1"-3396,32-3-89,-15 2-34,22-2-22,-24 6-1,-3 1-10,1 2-12,-3 0 0,-1 1-11,0-1 22,-4 2 23,0 0 11,-2 2 11,-3 2 202,-7 7-78,-1-3 44,-5 5 23,6-8 56,2-1-23,2 0 147,1 4-438,3-3 0,1 4 0,1-5 0,2-1 0,2 0 0,2-3 0,2-3 0,1-1 0,3-2-505,4-2-907,5 0 1412,25-10 0,-25 7 0,13-7 0</inkml:trace>
</inkml:ink>
</file>

<file path=ppt/ink/ink1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2:29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0 16411,'-51'10'2173,"2"12"504,34 0-2598,-1 10 1419,10-5-1475,4-2 882,1 0-883,6-1 3437,5-1-3324,7 0 111,7-1 45,3-2-67,2-5 45,1-5-10,0-5-259,-3-4 0,-3-5 0,-2-7 0,-2-6 0,-4-6 0,-6-1 0,-3-1 0,-5 3 0,-1 1 0,-2 2 0,-3 1 0,-4 1 0,-4 2 0,-3 2 0,-1 3 0,-1 3-785,3 4-459,1 1-1334,4 2-7253,1 1 8611,5 3 0,1-2 0,2 2 0</inkml:trace>
</inkml:ink>
</file>

<file path=ppt/ink/ink1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2:30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28671,'12'62'0,"-3"-4"-5661,-9-23 5661,0 0 1409,0-1-1409,0-2 0,-1-4 0,-2-3 0,-1-6-1715,1-3-742,2-4 2457,0-1 0,1-6 0,0-1 0</inkml:trace>
</inkml:ink>
</file>

<file path=ppt/ink/ink1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2:31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7 24871,'0'-4'3048,"0"1"-2387,0 3-570,0 0-91,0 33 0,0-10-3392,-2 30 3392,-1-16 0,-2 3 0,-3-1 0,1-1 0,-1-5-808,1-4-1074,0-6 1329,1-5 553,2-5 0,1-7 0,3-2 0</inkml:trace>
</inkml:ink>
</file>

<file path=ppt/ink/ink1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2:31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28671,'7'44'0,"-1"0"0,-6-11 0,-1 1 0,-2-2 0,0-4-13,-1-6-1667,3-4-1099,0-7 2779,8-2 0,-5-5 0,5-2 0</inkml:trace>
</inkml:ink>
</file>

<file path=ppt/ink/ink1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2:31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0 27460,'-49'4'482,"6"4"-359,30 9-45,2 3-22,2 0-45,3 1-4251,3 2 4307,1 9 871,8-9-634,10 10-304,2-20 0,7-1 0,-8-11 0,0-2 3392,-1-6-3392,-2-5 0,-2-8 0,-3-1 0,-1-1 0,-5 1 0,-1 2 0,-2 2 0,0 1 0,-4 2-214,-4 3-1366,-7 3-2151,-5 4 3731,0 3 0,7 1 0,5 0 0</inkml:trace>
</inkml:ink>
</file>

<file path=ppt/ink/ink1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2:32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23975,'0'1'3687,"0"1"-2678,0-2-1009,-2 21 0,0-7 0,-3 18 0,0-12 0,-1-1 0,1 0 0,-1-3 0,2-5 0,1-3-461,0-4-1085,1-2-1950,0-2 3496,1 0 0,0 0 0,1 0 0</inkml:trace>
</inkml:ink>
</file>

<file path=ppt/ink/ink1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2:32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28671,'23'50'0,"-6"-5"0,-15-25 0,-1-1-640,-1-3-1040,0-2-1189,0-4-6962,-1-4 8297,-1-2 0,0-2 0,0-2 0</inkml:trace>
</inkml:ink>
</file>

<file path=ppt/ink/ink1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2:32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 22900,'-3'-2'4280,"1"0"-3451,2 2-167,0 0-662,2 3 0,6 0 0,6 3 0,9-1 0,8 0 0,7 0 0,5 0 0,2-1 0,-2 1 0,-3 0 0,-6 1 0,-4 0 0,-3 1 0,-3 0 0,-2-2 0,-3-1-1592,-3-2-2845,-4 0 4437,-3-2 0,-4 0 0,-3 0 0</inkml:trace>
</inkml:ink>
</file>

<file path=ppt/ink/ink1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3:18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62 17230,'0'-7'4706,"0"1"-4000,0 6 537,0 0-962,0-4-46,0 3-89,0-2 10,0 3-100,-3 0 0,-1 0-11,-5 1-45,-2 4 0,-2 3 11,0 6-11,1 1 0,3 1 23,2 0-12,4 0 45,2-2 34,1-2-12,1-2-22,4-3 34,2-3 66,4-2 80,1-2-68,-2-3 23,0-5-12,-1-5-45,-2-7-44,-2-1-68,-2-3-22,-2 0 0,0 2-56,-1 3-168,0 6-246,0 4-449,-1 6-1491,-4 2-7421,-1 1 9784,-3 0 1,4 0 0,2 0 0</inkml:trace>
</inkml:ink>
</file>

<file path=ppt/ink/ink1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3:18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19190,'0'0'0</inkml:trace>
</inkml:ink>
</file>

<file path=ppt/ink/ink1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3:18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19190,'0'0'0</inkml:trace>
</inkml:ink>
</file>

<file path=ppt/ink/ink1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3:19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 24883,'-3'-1'1524,"1"0"-897,2 1-436,4 0-12,1 0-33,1 0-68,1 0-44,-3 0-34,-1 0 11,-1 0-11,-1 0-2544,-1 0 707,1 1-5581,-1 0 7418,-3 3 0,2-2 0,-1 0 0</inkml:trace>
</inkml:ink>
</file>

<file path=ppt/ink/ink1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3:28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27415,'46'-4'963,"0"1"-907,-26 2-22,2 1-12,-7 0 1,-2 0-23,1 1 11,-2 2-11,0 3 0,-4 0 0,0 0 11,-2-3 0,-2 0 1,0-1-12,-1-1 22,-2 0 23,0 0 1,-1-1-46,0 1 0,0 0 0,0 2 0,0 8 0,0 3 0,-3 7 0,-6 11 0,0-6 0,-3 12 0,4-10 0,0 1 0,0 1 0,1-2 0,0-2 0,1-1 0,1-3 0,-2 2 0,3-11 0,-2 1 0,3-10-405,1-2-423,-1-1-159,2-1-346,0 1-5356,1-1 6689,2-3 0,-2 2 0,2-3 0</inkml:trace>
</inkml:ink>
</file>

<file path=ppt/ink/ink1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3:29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0 27729,'-1'48'571,"0"-6"-470,-2-13-45,1-1 11,-1-1-4251,-1 1 4217,1-2 1,0 1 825,-1 0-846,-2 0-13,-3 11-80,1-10-144,-3 5-246,2-15 3055,1 0-4087,-2-4-862,0-1-5647,1-4 8011,3-2 0,2-3 0,2-3 0</inkml:trace>
</inkml:ink>
</file>

<file path=ppt/ink/ink1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3:29.3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27370,'49'-12'426,"-9"3"-874,-32 9-101,-1 0-515,3 0-853,-4 2-3808,0 2 5725,-2 3 0,-2-3 0,-2 0 0</inkml:trace>
</inkml:ink>
</file>

<file path=ppt/ink/ink1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3:29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 25051,'-36'24'548,"9"-3"-468,12 4-13,8-6-11,2-1-11,3-2-12,1-3 57,1-1-12,5-3 23,4-2 56,6-4 33,2-2 12,0-1 22,-3 0 12,-1-1-35,-1-4-44,-1-5-79,0-3-22,-2-2-44,0-2 32,-2 0-44,-2-1 12,-1 2 21,-4 2-10,1 3-23,-1 4-23,-2 1-66,-3 3-23,-2 0-382,-7 3 35,4-1-336,-3 1-427,6 0-2162,2 0-6447,-1 1 8423,3 1 0,0-1 1,2 1-1</inkml:trace>
</inkml:ink>
</file>

<file path=ppt/ink/ink1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3:30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0 25476,'-60'59'897,"15"-15"-819,30-15-22,9-14 34,5-1 100,0-1 57,3 0 45,5 0-35,4-2-122,6-1-23,2-4 22,1-2 56,-1-3 34,0-1-56,-2-3-43,-1-4-125,-1-5 0,1-5 0,-1-1 0,-1-7 0,-5 8 0,-3-2 0,-5 10 0,-1 2 0,0 1 0,-2 0 0,-1 1 0,-2 2 0,-1 2-91,-1-1-267,0 1-348,0 0-67,-1 1-415,2 0-818,2 0-5064,1 0 7070,2 0 0,1 0 0,0 0 0</inkml:trace>
</inkml:ink>
</file>

<file path=ppt/ink/ink1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3:30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27314,'16'13'1210,"-2"1"-1063,-12 10-147,-1-3 0,0 7 0,-1-8 0,-1 1 0,-1-1 0,-2-2 0,1-2 0,-2-1-315,2-2-626,-1-2-459,2-1-1155,0-3-7276,1-2 9551,1-1 1,0-3 0,0 0 0</inkml:trace>
</inkml:ink>
</file>

<file path=ppt/ink/ink1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3:31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 28423,'47'0'-504,"3"0"-650,-33-1-1120,8-4-6545,-10-2 8819,3-5 0,-8 5 0,-2 2 0</inkml:trace>
</inkml:ink>
</file>

<file path=ppt/ink/ink1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3:31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27852,'27'-14'819,"-2"2"-819,-10 11 0,0 0 0,0 0 0,1 1 0,-1 0 0,-1 0-237,-3 0-479,-4 0-327,-2 0-917,-3 0-2802,-1 0 4762,-1 2 0,0-2 0,0 1 0</inkml:trace>
</inkml:ink>
</file>

<file path=ppt/ink/ink1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3:31.8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 22126,'-2'0'3451,"1"0"-1961,1 0-1175,-18 45-147,10-24-157,-16 34-11,15-38-168,0-5-303,2-2-492,0-4-965,1 0-4817,0-5 6745,1 1 0,3-2 0,-1 0 0</inkml:trace>
</inkml:ink>
</file>

<file path=ppt/ink/ink1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3:32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22272,'7'-2'4661,"-2"1"-4044,-5 1-147,0 0-168,16 29-111,-10-12-3425,12 31 3234,-14-27 0,-2 3-181,-1-12-524,-1-4-819,0-3-2005,0-1 3529,0 0 0,0-2 0,0 0 0</inkml:trace>
</inkml:ink>
</file>

<file path=ppt/ink/ink1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3:32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11 23213,'1'-6'3642,"-1"2"-2847,0 4-201,0 0-191,3 39-379,-2-16-24,1 61 0,-4-47 0,-2 19 0,-1-32-259,0-5-1007,0-4-1703,2-6 2969,0-2 0,3-4 0,0-1 0</inkml:trace>
</inkml:ink>
</file>

<file path=ppt/ink/ink1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06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20300,'-4'0'4851,"1"0"-3338,3 0-504,0 0-606,-1 2 11,5 0-233,4 4-181,7 0 0,7 0 0,4 1 0,4 0 0,4-1 0,3 1 0,1-1 0,0 0 0,14-1 0,-15-3 0,7 0 0,-19-2 0,-4 0 0,-2 0 0,-3 0 0,-3 0 0,-2 0 0,-5 0 0,-2 0 0,-3 0 0,-1 0-729,-5 0-1782,-2 1-5063,-7 1 7574,-2 3 0,7-2 0,1 1 0</inkml:trace>
</inkml:ink>
</file>

<file path=ppt/ink/ink1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06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2 23773,'3'0'2645,"0"-1"-2197,-3 1 370,0 0-516,3 24-78,-3-4-100,-3 23-24,-6-13-77,-6 1-1,0-4 1,1-3-23,1-5 11,4-5-11,2-4-213,3-5-246,1-3-303,2-2-358,-1 0-696,2 0-3540,-1-1 5356,1-4 0,0 3 0,0-3 0</inkml:trace>
</inkml:ink>
</file>

<file path=ppt/ink/ink1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07.0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22305,'0'-3'3530,"0"1"-1591,0 2-1469,13 40-56,-6-18-401,9 33-13,-9-29 0,-1 2 0,-2 0 0,0-1 0,-2 1 0,0-4 0,-1-3 0,0-6 0,-1-4 0,0-4-1189,0-4-806,0 0-4290,0-1 6285,0 1 0,0-1 0,0-1 0</inkml:trace>
</inkml:ink>
</file>

<file path=ppt/ink/ink1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07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22911,'0'-4'4907,"0"1"-4380,0 3-201,20 7-326,-10-4 0,16 5 0,-15-5 0,-2 0 0,1 0 0,-2 0 0,-2-2 0,-1 0-1245,-3-1-705,0 0-2812,-1-1 4762,0-4 0,0 2 0,0-2 0</inkml:trace>
</inkml:ink>
</file>

<file path=ppt/ink/ink1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07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9 23538,'0'-5'3171,"0"2"-2577,0 3-157,0 38-146,-1-10-33,-3 35-57,-3-19-89,-4 1-67,0-2-21,1-3-24,1-3 0,0-6 0,4-7-337,0-8-604,3-7-920,0-4-3696,2-3 5557,0-1 0,0-1 0</inkml:trace>
</inkml:ink>
</file>

<file path=ppt/ink/ink1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13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4 20311,'-4'-2'3832,"2"1"-3148,2 1 728,0 0-1076,-3 0-23,2 0-100,-2 0-33,3 0 89,0 0-101,6 0-68,2 0-66,5 0 0,1 1-1,-1 0 1,1 1 44,0-2-11,-1 1 1,-3-1 21,-1 1-10,-3-1-12,0 0-11,-3 0 11,0 0 80,0 1-147,0 0 0,0 0 0,0 0 0,-1 0 0,0 0 0,-1 0 0,-1-1 0,0 2 0,0 2 0,0 4 0,0 3 0,0 11 0,-2 4 0,-2 2 0,-2-1 0,-1-10 0,0 1 0,1-1 0,-6 8 0,4-5 0,-5 6 0,4-6 0,-1 1 0,2-2 0,1-2 0,2-3 0,1-3 0,2-1 0,0-3 0,1-2 0,-1-1 0,1-2 0,-1-1 0,1-1-741,-1 0-525,1 0-1299,-1 0-7266,1-5 9126,1-1 0,0 1 0,0 0 0</inkml:trace>
</inkml:ink>
</file>

<file path=ppt/ink/ink1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14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6215,'0'0'0</inkml:trace>
</inkml:ink>
</file>

<file path=ppt/ink/ink1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14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6787,'0'0'0</inkml:trace>
</inkml:ink>
</file>

<file path=ppt/ink/ink1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14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6787,'0'0'0</inkml:trace>
</inkml:ink>
</file>

<file path=ppt/ink/ink1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15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4 16871,'-5'-1'5580,"2"0"-4571,3 1 2016,0 0-2745,2-1 0,1 1-11,4-1 504,6 1-2377,-3 0 1805,6 1-156,-9 0-34,1 1 12,-5-1-12,-1 1 22,2-1-44,-2 1 1784,2-1-1762,-2 0-11,-1-1-2491,0 0 0,-1 0 0</inkml:trace>
</inkml:ink>
</file>

<file path=ppt/ink/ink1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16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7 20042,'1'-4'5199,"-1"2"-4616,0 2-112,0 0 817,2 12-963,-2 2-146,2 13-89,-2 0-68,0 4-11,-3 5 1,0 5-1,-3 4-11,-2 1 0,0 0-11,-2-5-1,2-5 12,0-7 12,3-4-12,0-7-12,3-4 1,1-5-45,1-5-190,0-2-1233,-1-2-695,0-2-5972,0-4 8146,1-2 0,0 1 0,0 2 0</inkml:trace>
</inkml:ink>
</file>

<file path=ppt/ink/ink1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21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253 1 25577,'-74'40'930,"9"1"-3812,36-8 2960,2 4 872,5 5-939,6 3-11,5 4 0,6 3 0,2-1 506,5 0-495,10-6 23,8-7 33,16-10 1685,8-10-1628,9-10 100,5-6 0,4-12 436,17-20-391,-26-2-133,6-15-136,-36 10 0,-7-4-3392,-7-1 3392,-4-1 0,-3 2 0,-8-11 0,-4 18 0,-9-5-2269,-4 23 2269,-3 4 2269,-1 6-2562,2 2-670,2 3-471,8 3 1434,4 13 0,6-9 0,3 8 0</inkml:trace>
</inkml:ink>
</file>

<file path=ppt/ink/ink1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21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0 28513,'-2'71'158,"-1"0"-5819,-3-11 5661,-2 5 1409,-3 0-1409,2-2 0,0-6 0,4-8-306,1-9 306,18-5 0,-10-17 0,10-4 0</inkml:trace>
</inkml:ink>
</file>

<file path=ppt/ink/ink1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21.6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 20479,'57'-18'0,"-6"4"447,-28 12-447,-3 0 1499,-5 2-1499,-2 0 1060,-5 5-1060,-1 5 2504,-4 10-2504,-1 9 2682,-2 10-2682,-7 5 0,-4 4 0,-5 2 0,-2-3 0,2-2 0,1-4 0,2-4 0,1-4 0,3-7-4080,4-6 4080,5-11 0,1-4 0,1-5 0</inkml:trace>
</inkml:ink>
</file>

<file path=ppt/ink/ink1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21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71 28671,'66'8'-987,"-15"-6"-559,-26-12-2343,-9-8 3889,1-7 0,-8 11 0,-1 0 0</inkml:trace>
</inkml:ink>
</file>

<file path=ppt/ink/ink1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22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4 25073,'-2'-2'3440,"-1"0"-3282,3 2-158,-15 48 0,4-7 0,-14 44 0,8-17 0,3-2 0,0-4 0,4-8 0,3-9 0,4-10 0,2-8 0,0-8 0,1-5-1940,-1-6-7891,1-2 9613,3 1 1,-3-5 0,2 1 0</inkml:trace>
</inkml:ink>
</file>

<file path=ppt/ink/ink1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22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28671,'0'60'0,"0"0"0,-4 34 0,-5-6 0,-2-30 0,-1-5 0,1-5-405,1-4-2564,3-6-6862,3-8 8711,12-10 1,-5-9 0,6-7 0</inkml:trace>
</inkml:ink>
</file>

<file path=ppt/ink/ink1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23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194 1 28020,'-62'48'651,"8"-1"-651,30-10 0,3 1 0,5 1 0,6 0 0,6 3 0,1 0 0,9 0 0,5-4 0,9-4 0,5-6 0,4-7 0,0-8 0,-2-6 0,-3-4 0,-5-9 0,-5-8 0,-4-8 0,-5-9 0,-3 0 0,-2 0 0,-1 3 0,-3 4 0,-4 4 0,-2 3 0,1 4 0,3 5 0,2 2 0,3 4 0,1 1 0,0 1 0,4 0 0,19 0 0,0 2 0,14-1 0,-10 1 0,-2-1-1222,12-2-3641,-11-4 4863,11-2 0,-22 2 0,-3 0 0</inkml:trace>
</inkml:ink>
</file>

<file path=ppt/ink/ink1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23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38 28300,'-58'33'371,"7"2"-371,32 0 0,5 4 0,4 1 0,5 0 0,3-5-3392,9-4 3392,6-8 0,11-7 0,7-8 0,5-4 0,15-11 0,-17-4 0,3-10 0,-22-4 3392,-7-7-3392,-4-4 0,-3-4 0,-4-1 0,-11-15 0,0 18 0,-12-3 0,5 24 0,-3 9-1077,-1 5-2822,2 3 3899,1 6 0,11-4 0,3 4 0</inkml:trace>
</inkml:ink>
</file>

<file path=ppt/ink/ink1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24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29 24468,'-6'0'3978,"1"0"-3753,5 0-225,0 0 0,16 1 0,5-1 0,20 1 0,3-1 0,7-4 0,-1-1 0,-5-2 0,-9-1 0,-11 4 0,-8 2 0,-8 1 0,-4 1 0,-2 0 0,-1 5 0,-1 7 0,0 10 0,-1 8 0,-1 7 0,-4 4 0,-1 6 0,-5-1 0,1-1 0,0-4 0,1-7 0,0-6 0,-1-6-1872,-2-2-7959,-5-3 9781,-5-1 1,9-7 0,1-2-1</inkml:trace>
</inkml:ink>
</file>

<file path=ppt/ink/ink1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24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42 26911,'-3'1'1760,"1"-1"-1760,2 0 0,53 9 0,-16-7 0,48 7 0,-29-9 0,2 0 0,1 0 0,-1 0 0,-3-4 0,-2-4-2903,-5-6 2903,-2-4 0,-21 8 0,-6 1 0</inkml:trace>
</inkml:ink>
</file>

<file path=ppt/ink/ink1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25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45 27919,'50'-7'376,"1"1"0,40-7-376,-31 4-5661,-9 2 5661,-2 5 1409,-20 1-1409,-1 4 860,-16 1-860,-4 5 0,-3 4 0,-3 4 0,-1 9 0,-9 8 3392,-5 9-3392,-10 8 0,-5 3 0,-2 2 0,0-3 0,1-3 0,2-5 0,4-6-237,3-7-3303,3-10 3540,6-8 0,4-8 0,4-4 0</inkml:trace>
</inkml:ink>
</file>

<file path=ppt/ink/ink1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25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0 107 28671,'64'24'0,"-7"-5"0,-24-14 0,-3-3 0,-1-2 0,-3-9 0,-3-4-2096,-1-15-5322,-3-4 7418,-1-5 0,-8 16 0,-3 5 0</inkml:trace>
</inkml:ink>
</file>

<file path=ppt/ink/ink1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25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 28671,'-2'76'0,"-5"-2"0,-7-10 0,-4-1 0,-1-3 0,2-6 0,3-6-3392,4-3 3392,1-6 0,4-4 0,0-5 0,2-5 0,0-4-1278,1-5-5210,1-1 7336,0-4 0,1-5 0,0-2 0</inkml:trace>
</inkml:ink>
</file>

<file path=ppt/ink/ink1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26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303 7 22182,'0'-4'3429,"0"1"-2857,0 3-225,0 0 22,-48 24 282,3 10-349,-25 12-44,21 2 223,12 6-401,10 10-80,6 2 0,16 14 0,14-40 0,7 5 0,6-28 0,3-8 0,1-5 0,-1-7 0,-2-7 0,-2-8 0,-5-7-46,-5-15-212,-6 9 57,-3-6 100,-3 14 56,-2 4 45,1 4 45,-1 6 100,1 3 316,2 4-461,0 2 0,4 0 0,1 0 0,5 0 0,12 0-2007,20-6-3528,1-3 5535,10-4 0,-31 5 0,-6 2 0</inkml:trace>
</inkml:ink>
</file>

<file path=ppt/ink/ink1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26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20 110 27281,'54'-2'381,"-8"-5"-381,-30-5 22,-4-4-11,-5 0 12,-3 1-23,-4 1 11,-4 2 22,-2 4 23,-7 3 12,-3 3 88,-3 6 91,-2 6 135,1 8-382,0 4 0,4 1 0,4-1 0,5 0 0,4 1 0,1-1 0,2 1 0,2-1 0,4-3 0,5-5-1233,17-4-2017,-1-8 3250,13-11 0,-21 3 0,-4-4 0</inkml:trace>
</inkml:ink>
</file>

<file path=ppt/ink/ink1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27.1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26351,'-25'58'1971,"5"-8"-7283,20-27 5312,3-2 1409,5-1-1409,5-6 0,4-2 0,3-8 860,2-2-860,2-6 0,-1-5 0,1-8 3392,-5-4-3392,-3-1 0,-6 1-561,-3 3-3338,-4 3 3899,2 3 0,-3 7 0,1 2 0</inkml:trace>
</inkml:ink>
</file>

<file path=ppt/ink/ink1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27.7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186 0 26507,'-63'44'1065,"9"-2"-740,31-9-45,2 1 33,7 1-132,7 1-181,3 1 0,8 0 0,5 0 0,7-3 0,5-6 0,3-8 0,-2-10 0,-2-6 0,-5-7 0,-5-7 0,-4-6-528,-4-6-133,-2-3 101,-8 2 78,-4 2 258,-7 4 224,0 5 23,1 3 257,5 4 156,5 2 35,4 3 67,3-1 169,1 1-707,6 0 0,3 2 0,9 3 0,5 2 0,25-1 0,-8-2-563,16-5 563,-17-6-1940,-2-4-4122,-3-5 6062,-1-1 0,-16 8 0,-4 1 0</inkml:trace>
</inkml:ink>
</file>

<file path=ppt/ink/ink1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28.0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0 28244,'-54'61'427,"9"-5"-427,35-25 0,4 2 0,2-1 0,4-2 0,7-1 0,3-3 0,11-6 0,5-4 0,5-9 0,3-4 0,-3-5 0,-3-8 0,-6-7 0,-4-9 0,-6-6 0,-3-3 0,-5-3 0,-2-1 0,-2 4-3392,-4 4 3392,-4 7 0,-9 8 0,-4 5 0,-8 6-561,-2 2-2073,-4 3-7197,0 0 10366,0 3 1,16-2-1,5 3 1</inkml:trace>
</inkml:ink>
</file>

<file path=ppt/ink/ink1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29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28671,'8'21'0,"7"-1"0,17-10 0,10 0-1151,9-4 1151,10-2 0,-10-3 0,2-1 0,31 0 0,-28 0 0,-1 0 0,18 0 0,-8 0 275,-9 0-275,-9 0 0,-10 1 0,-8 0 0,-12 3 0,-7 0-201,-7 1-3294,-12 3 3495,-9 3 0,5-4 0,-3 0 0</inkml:trace>
</inkml:ink>
</file>

<file path=ppt/ink/ink1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29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231 0 28054,'-34'66'617,"1"-5"-617,10-17 0,0-2 0,2-4 0,1-5 0,3-4 0,1-5-248,1-6-1623,3-4-1513,3-6 3384,4-3 0,3-4 0,2-1 0</inkml:trace>
</inkml:ink>
</file>

<file path=ppt/ink/ink1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29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22171,'5'-5'4079,"-2"2"-3262,-3 3 46,0 0-269,25 42-447,-15-13-147,20 36 0,-20-26 0,-1-3 0,1-7-349,0-5-1085,0-5-975,3-5-7422,4-5 9378,2-4 0,-7-3 1,-3-2-1</inkml:trace>
</inkml:ink>
</file>

<file path=ppt/ink/ink1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29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33 24334,'-6'-7'3048,"1"1"-2668,43 12-346,-13-4-4285,31 4 3601,-25-6-239,-4-2-5061,-5-4 5950,-4-5 0,-9 4 0,-3 0 0</inkml:trace>
</inkml:ink>
</file>

<file path=ppt/ink/ink1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30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 27158,'-22'89'1444,"1"-5"-1375,6-33-69,2 0 0,3-5 0,3-5-472,3-4-727,2-5-1467,2-6-7165,7-6 8876,5-6 1,-2-6 0,1-4 0</inkml:trace>
</inkml:ink>
</file>

<file path=ppt/ink/ink1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30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45 24166,'-1'-6'3608,"-1"1"-3116,2 5-178,53-9-223,-21 3-91,45-6 0,-36 8 0,-7 2 0,-7 1 0,-11 1 0,-5 0 0,-6 0 0,-2 0 0,-1 7 0,-1 4 0,-1 12 0,0 11 0,-7 7 0,-2 8 0,-8 2 0,-2-2 0,-1-3-3392,0-6 3392,3-7 0,3-6 0,2-7-281,5-6-5613,4-7 5894,10-5 0,-4-1 0,5-3 0</inkml:trace>
</inkml:ink>
</file>

<file path=ppt/ink/ink1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30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65 28671,'66'20'0,"-9"-5"0,-34-13 0,-1-3-1189,-4-7-1321,-1-5-7321,-1-8 9375,-1-7 1,-7 13-1,-1 0 1</inkml:trace>
</inkml:ink>
</file>

<file path=ppt/ink/ink1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30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8 24121,'-7'-4'3787,"1"0"-3024,-6 44-763,4-4 0,-11 37 0,8-13 0,0-4 0,3-5 0,3-8 0,3-10 0,1-7 0,1-7-3392,0-5 926,0-2 2466,0 0 0,0-5 0,0-2 0</inkml:trace>
</inkml:ink>
</file>

<file path=ppt/ink/ink1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32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212 1 27415,'36'73'851,"-6"-4"-638,-22-26-21,-3 1-192,-3-2 0,-1-3 0,-5-2 0,-6-6 0,-9-3 0,-8-4 0,-3-3 0,-1-3 0,3-4 0,5-4 0,7-5 0,2-3 0,2-1 0,-4-1 0,0-3 0,-2-2-998,4-3-896,4-3-4896,5-3 6790,5-4 0,0 8 0,1-1 0</inkml:trace>
</inkml:ink>
</file>

<file path=ppt/ink/ink1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32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0 27011,'-53'74'1043,"11"-9"-651,38-32-167,2 0-4477,10-3 4252,7-4 860,13-6-860,8-4 0,6-9 0,-1-4 0,-4-3 0,-1-18 3392,-15 1-3392,-1-18 0,-15 3 0,-3-3 0,-1 0 0,-5 2 0,-3 6 0,-5 5 0,-4 11 0,-4 6-1682,-4 7-2901,-2 9 4583,3 4 0,10-3 0,5-2 0</inkml:trace>
</inkml:ink>
</file>

<file path=ppt/ink/ink1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33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344 1 27471,'-66'2'863,"6"7"-6401,23 12 5628,1 8 1375,2 4-1420,3 3 838,4-1-883,7 1 0,3 0 0,8-1 0,4 1 0,4-2 3392,5-1-3392,5-5 0,7-6 0,3-7 0,-1-8 0,-1-4 0,-2-5 0,-3-6 0,-2-5 0,-4-7 0,-3-3-259,-3-1 147,0 0 67,-1 0 45,-1 4 23,-2 3 44,2 5 146,1 4-100,1 4-113,0 1 0,6 1 0,4 0 0,8 1 0,5 1 0,3 0 0,4 0 0,1 0 0,2 0 0,-4 0 0,-3 0-819,-2-3-3450,-2-1 4269,0-3 0,-10 2 0,-2 1 0</inkml:trace>
</inkml:ink>
</file>

<file path=ppt/ink/ink1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33.6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0 28009,'-65'23'662,"11"3"-662,35 1 0,4 2 0,6 0 0,4 0 0,3-1 0,7-1 0,7-1 0,10-1 0,8 0 0,3-4 0,3-4 0,-1-7 0,0-4 0,0-11 0,1-12 0,-2-11 0,-3-11 0,-6-3 0,-7 1 0,-9 3 0,-7 6 0,-14 8 0,-7 8-3392,-16 9 3392,-8 5 0,-9 11 0,-2 3-1155,-1 8-1781,6-1 2936,6-2 0,21-8 0,7-2 0</inkml:trace>
</inkml:ink>
</file>

<file path=ppt/ink/ink1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39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27236,'6'77'773,"-1"-7"-650,-10-28-67,0-1-5694,-5-3 5638,-1-3 1353,0-5-1723,1-3-2995,-1 5-6466,6-15 9722,-2 2 1,7-16 0,0-2 0</inkml:trace>
</inkml:ink>
</file>

<file path=ppt/ink/ink1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40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0 26384,'-38'55'571,"8"-8"-290,30-26 66,1-3-67,3-4-269,2-5 12,3-4-1,3-4-22,0-6-3481,4-5 3290,-2-9 1,0-1 78,-3-1 101,-4 4 11,-1 6 22,-4 4-22,0 4 3325,-2 2-3348,0 1 23,2 4 0,2 2 68,2 4-68,0 2 0,1 1-45,1 0-337,2-1-1074,2-3-2152,4-3 3608,5-3 0,-9-2 0,-1-1 0</inkml:trace>
</inkml:ink>
</file>

<file path=ppt/ink/ink1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40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26333,'-30'53'1244,"7"-10"-1155,22-37-63,1-3-116,0-2-13,5-1-54,2-3-18,5-3 51,2-2 81,-2-2 32,-1 1 0,-4 2 11,-1 2 22,-2 2 68,0 2-11,0 0 10,0 1-21,0 0-46,0 0 45,0 0-22,-1 0 0,1 1 78,-3 2-67,1 3 22,-2 3-3380,0 1 3369,0 2-44,0 1-1,0-2-22,-2 0-157,-2 2-291,2-6-191,-1 1 2642,2-7-6967,1 0 4964,2-1 0,-1 0 0,1 0 0</inkml:trace>
</inkml:ink>
</file>

<file path=ppt/ink/ink1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40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26709,'-21'44'202,"5"-8"-236,18-35-56,2 0 68,4-1-12,1-1-44,2-3 67,-2-3 11,0 0 22,-2-1-11,-1 4 57,-2 1-46,-3 2 79,0 1 56,-1 6-34,0 1 23,-2 8 56,-1-1-90,-2 1-112,0-3-247,1-2-672,1-2-1355,2-3-7318,1-2 9592,1-2 0,0-1 0,0 0 0</inkml:trace>
</inkml:ink>
</file>

<file path=ppt/ink/ink1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41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5 21005,'1'-2'4538,"0"0"-2442,-1 2-1603,0 23-112,-3-10-223,1 20-158,-3-19 0,1 1 0,0-5-69,0-1-681,2-5-583,0-2-1178,1-2-766,1 0 0,0 0 0</inkml:trace>
</inkml:ink>
</file>

<file path=ppt/ink/ink1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41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15 20770,'1'-8'3709,"-1"2"-3081,0 6 257,0 0-4722,-2 21 4375,1-9 871,-1 17-961,1-15-124,1 0 1,1-1-245,3 0-80,3-2 3392,3-2-3392,2-3 0,0-3 0,-1-2 0,-1-1 0,0-4-819,-3-5-974,0-5-2745,-2-4 4538,0-1 0,-3 8 0,0 2 0</inkml:trace>
</inkml:ink>
</file>

<file path=ppt/ink/ink1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41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22844,'2'-1'4459,"-1"1"-3585,-1 0-874,35 23-67,-21-13-1155,28 16-1758,-32-19 2980,2-2 0,-7-2 0,1-2 0</inkml:trace>
</inkml:ink>
</file>

<file path=ppt/ink/ink1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42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26575,'25'73'986,"-2"-11"-6266,-15-34 5571,1-4 1297,-2-3-1442,1-4 827,0-7-973,2-3 0,0-5 0,3-1 3392,1-6-3392,3-6 0,3-8-259,0-5-1130,0-3-1468,-1 1 2857,-1 4 0,-8 10 0,-4 5 0</inkml:trace>
</inkml:ink>
</file>

<file path=ppt/ink/ink1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42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23986,'-5'0'2813,"1"0"-2331,0 46-281,2-21-201,-3 37-324,4-35-1122,0-4-2241,1-6 3687,3-4 0,-2-6 0,1-4 0</inkml:trace>
</inkml:ink>
</file>

<file path=ppt/ink/ink1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42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0 22765,'-8'0'3227,"2"0"-2532,6 0 380,0 0-627,-32 35-89,21-17-257,-24 28-102,31-25 0,2-2 0,2 0 0,1-2 0,4-4-998,3-4-716,5-3-2545,4-4 4259,3-1 0,-9-1 0,-1 0 0</inkml:trace>
</inkml:ink>
</file>

<file path=ppt/ink/ink1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43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26362,'-9'65'-2634,"2"-9"2634,5-39 0,1-7 0,1-4 0</inkml:trace>
</inkml:ink>
</file>

<file path=ppt/ink/ink1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43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26675,'0'45'819,"0"-6"-752,0-27-34,0-2-33,0-4 0,0-3 0,0-2 157,2-8-67,2-2-23,2-8-3437,1-3 3393,0 1 22,-1 0 33,0 4 12,-1 4-46,-2 4-44,-2 3 0,1 3 3314,-2 1-3314,2 4-22,2 12-23,-2 1 34,3 7 11,-1-6 56,2-4 112,1-2 112,1-3-167,1-2-113,-2-4 0,0-2 0,0-1 0,1-3 0,1-2 0,0-4-35,1-3-1320,-1 1-1704,0 1 3059,1 2 0,-4 4 0,-1 2 0</inkml:trace>
</inkml:ink>
</file>

<file path=ppt/ink/ink1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43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4 22844,'-6'0'1960,"2"0"-7407,4 0 5637,-18 43 1510,13-22-1240,-13 33 1016,18-35-860,2-4 112,4-3-213,6-4 3114,5-4-3629,2-3 0,0-7 0,-1-3 0,-2-8 0,-6-2 0,-5-3 0,-3 2-237,-2-3-995,-7 4-651,-2 3-2475,-8 2 4358,-2 6 0,7 3 0,2 3 0</inkml:trace>
</inkml:ink>
</file>

<file path=ppt/ink/ink1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54.9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23258,'0'-4'3317,"0"0"-2825,0 4 674,0 0-1054,38-4-23,-22 1-66,30-2-1,-34 3 12,-1 2-23,-2 0 11,-1 0-22,-2 0 34,-1 0 0,-2 2 23,0 1-57,-2 5 0,0 2 0,-1 5 0,0 2 0,-2 5 0,-3 2 0,-4 0 0,-2 2 0,-1-1 0,-5 8 0,4-8-315,-3 4-771,6-13-708,3-4-2284,3-5 4078,2-4 0,2-2 0,0-1 0</inkml:trace>
</inkml:ink>
</file>

<file path=ppt/ink/ink1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55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4 22844,'2'-2'3551,"-1"1"-2755,-1 1-157,1 40-281,-4-15-145,-2 35-135,-5-24-44,-3 0-34,-1 0-67,-1-1-314,-1 0-426,0 1-347,-1-1-930,1-3-3384,2-7 5468,4-7 0,5-9 0,2-4 0</inkml:trace>
</inkml:ink>
</file>

<file path=ppt/ink/ink1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55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23280,'6'-5'3619,"-1"0"-3136,-5 5-147,38-5-325,-19 3-11,29-4-515,-31 6-819,-2 3-2890,-4 1 4224,-2 6 0,-4-4 0,-3 0 0</inkml:trace>
</inkml:ink>
</file>

<file path=ppt/ink/ink1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55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21 24121,'-32'54'728,"6"-7"-6164,22-29 5716,2 1 1488,1-3-1466,1-2 748,4-3-804,3-3-33,5-4-11,3-2 3425,3-2-3425,3-2-79,1-4 1,-2-4-24,-1-3 46,-4-1 11,-2 1-12,-4-1-10,-1-2-57,-4-1 23,0-2-67,-2 0 44,-2 0 0,0 2-66,-7 2-12,-2 4-12,-8 5-100,-1 3-89,1 3-482,-4 3 144,8 0-256,1 3-527,9-1-2420,1 1 3742,2-1 0,0-3 0,0 0 0</inkml:trace>
</inkml:ink>
</file>

<file path=ppt/ink/ink1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56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1 22564,'-7'0'2453,"1"0"-2072,6 0-5794,-35 19 5614,20-5 1376,-28 16-1476,31-10 803,3-2-870,3 2 44,2-1 57,2 1 21,2 3 3460,0-1-3403,4 0 1,3-2-24,4-4-67,3-6 135,0-4 67,1-4-90,3-8-112,1-6-67,-1-8 11,-2-4-33,-4-1-12,-2-9-33,-4 8-45,-3-6-90,-2 12-302,-1 5-313,-3 6-887,-4 4-4032,-2 5 5680,-1 1 0,4 0 0,2 0 0</inkml:trace>
</inkml:ink>
</file>

<file path=ppt/ink/ink1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56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 28671,'6'71'0,"-3"8"0,-6-43 0,-3 11 0,-1-17-1222,1-4-1412,-1-3-6262,2-5 8896,2-6 0,2-6 0,1-4 0</inkml:trace>
</inkml:ink>
</file>

<file path=ppt/ink/ink1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56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28647,'63'2'24,"-8"0"-149,-34 1-894,1-2-348,-1-1-2061,3 0 3428,-1-1 0,-9 0 0,-3 0 0</inkml:trace>
</inkml:ink>
</file>

<file path=ppt/ink/ink1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57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8 24535,'-3'-4'2914,"1"2"-2197,2 2-212,0 0-505,44-1 0,-22 3 0,35 2 0,-35 3 0,-2 1 0,-5 0-181,0-1-1095,-5-1-809,-2-2-7081,-4 0 9166,-3 0 0,-1-2 0,0 0 0</inkml:trace>
</inkml:ink>
</file>

<file path=ppt/ink/ink1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57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3 24849,'-1'-2'2566,"-1"1"-7789,2 1 5480,-20 39 1331,7-15-1521,-18 33 793,13-27-950,-2-1-257,2-3-414,2-4-293,4-6-761,6-5 310,3-6 1505,1-4 0,2-1 0,0 0 0</inkml:trace>
</inkml:ink>
</file>

<file path=ppt/ink/ink1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57.6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28558,'53'34'113,"-9"-3"-113,-31-12 0,-5-5-1088,-2-3-1153,-4-4-5894,-2-3 8135,3-3 0,-2 0 0,2-1 0</inkml:trace>
</inkml:ink>
</file>

<file path=ppt/ink/ink1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4:57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28671,'7'67'0,"-2"6"0,-7-40-46,0 6-4122,1-14-5663,0-9 8476,1 1 0,0-12 1,0-2-1</inkml:trace>
</inkml:ink>
</file>

<file path=ppt/ink/ink1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5:26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235 1 22552,'-53'23'1782,"5"-1"-1357,21-5-111,2-1-56,6-1-57,3 0-54,3 0 65,-3 32-212,8-20 0,-1 33 0,12-36 0,4 5 0,6-14 0,3-4 45,5-6 134,3-2 34,1-4-34,1-5 79,-3-4 224,6-17-247,-11 5-22,2-10-34,-12 9-11,-2 0 23,-2 0-57,-2 4-89,-2 2 0,-5-1-68,-1 8-133,-4 0-192,0 7-88,1 2-136,2 0-246,1 1-3294,-1 0-5719,4 0 8395,-1 0 0,4 0 0,0 0 0</inkml:trace>
</inkml:ink>
</file>

<file path=ppt/ink/ink1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5:27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21790,'-4'0'4169,"2"0"-3576,2 0 1021,0 0-1402,4 0-10,1 1-111,3 0-91,0 0 0,-1 1 0,0-1 0,0 0 0,0-1 0,-1 0 0,-2 0 0,0 0-774,-1 0-403,-2 0-806,1 0 481,-2 0 1,0 0 0</inkml:trace>
</inkml:ink>
</file>

<file path=ppt/ink/ink1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5:28.0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24435,'-2'1'3473,"1"-1"-2710,1 0-763,23 7 0,-11-4 0,18 5 0,-16-7 0,-3 0 0,-2-1 0,-2 0 0,-3 0 0,-2 0-1065,-2 0-5569,0 1 6634,0-5 0,0 3 0,0-3 0</inkml:trace>
</inkml:ink>
</file>

<file path=ppt/ink/ink1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5:28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28647,'11'50'24,"-5"-3"-24,-12-11 0,-4 1 0,-2 0 0,1-1 0,0-3 0,0-5 0,1-5-606,1-4-593,2-7-863,2-3-3226,3-6 5288,1-1 0,1-2 0,0 0 0</inkml:trace>
</inkml:ink>
</file>

<file path=ppt/ink/ink1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5:28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6 24502,'4'-3'2734,"-1"0"-2129,-3 3 212,0 0-804,12 36-13,-9-13 0,7 32 0,-14-22 0,-4 2 0,-2 1 0,-1-4 0,-1-3-371,1-4-985,2-4-515,2-4-2936,4-3 4807,0-2 0,3-6 0,0-1 0</inkml:trace>
</inkml:ink>
</file>

<file path=ppt/ink/ink1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5:29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2 22765,'-2'-1'2902,"0"1"-8080,2 0 5514,-27 11 1330,14 0-1509,-21 9 870,23-2-892,1 1-56,4 1 10,1 1 3393,4 0-3392,0 0-12,3-1-11,5-1 56,4-1 23,4-4-146,0-3 134,0-4 146,-2-4 13,-2-1-293,-2-9 0,0-3 0,-2-10 0,-1-2 0,-1-2 0,-3 0 0,0 1 0,-2 1 0,-1 5-1604,-7 1-200,0 8-4795,-7 2 5751,0 7 0,7-1 0,1 1 0</inkml:trace>
</inkml:ink>
</file>

<file path=ppt/ink/ink1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5:29.3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5 24849,'0'-2'2936,"0"0"-2623,0 2-178,0 33-90,-3-15-12,-1 28-33,-3-25-213,0-4-537,2-3-774,1-5-2275,1-3 3799,2-3 0,1-1 0,0-2 0</inkml:trace>
</inkml:ink>
</file>

<file path=ppt/ink/ink1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5:29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24020,'4'-4'3944,"0"2"-3250,-4 2-681,0 0-13,12 29 0,-9-12 0,10 25 0,-12-21 0,0-2-494,-1-4-1422,0-4-1098,-2-2 3014,-3-5 0,1-1 0,0-1 0</inkml:trace>
</inkml:ink>
</file>

<file path=ppt/ink/ink1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5:29.8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9 24838,'-2'-5'3596,"1"1"-3359,1 4-237,0 0 0,34 1 0,-11 3 0,33 1 0,-16 3 0,6-1 0,3-1 0,-1 1 0,-3-1 0,-3 2 0,-4-1 0,-3 2 0,-1-2 0,-4 0 0,-6-2 0,-6 0-147,-6-2-2542,-7 0-7142,-2 1 8103,-3 1 1,0-2 0,0 0 0</inkml:trace>
</inkml:ink>
</file>

<file path=ppt/ink/ink1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6:14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27303,'51'-1'459,"-6"-1"-369,-28 1-12,0 1 23,-1 0-78,-2 0 21,-3 0 12,-2 0-33,-3 0 33,-1 0-11,-1 0 22,-1 0 22,-1 0 23,0 0 13,-1 0-125,-1 0 0,0 2 0,0 1 0,0 5 0,0 3 0,0 2 0,0 4 0,0 1 0,0 3 0,0 0 0,0 1 0,-2-3 0,0 0 0,-3 5 0,2-7 0,-2 3-237,1-9-647,-1-2-595,-1-1-584,1 0-3483,-1-3 5546,1 1 0,2-3 0,1-1 0</inkml:trace>
</inkml:ink>
</file>

<file path=ppt/ink/ink1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6:14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4 21365,'-4'-1'3429,"1"0"-2169,3 1 118,0 0-592,33-1-729,-15 1 40,27 0-97,-24 1 0,0 1 299,-1 0-299,-2 0 0,0 0 0,-1 0 0,-1 0 0,0 1 0,-1 1 0,-5 0 0,-1 0-80,-5-1-1253,-2-1-897,-1-2-669,-1 1 1,0-1 0</inkml:trace>
</inkml:ink>
</file>

<file path=ppt/ink/ink1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6:15.6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66 21555,'-4'-2'3272,"1"0"-2679,3 2 517,0 0-707,29-11 348,-4 4-426,17-8 156,-8 5-300,-17 4-181,3 0 0,-10 3 0,-2 1 0,-4 1 0,-1 0 0,-2 1 0,2 10 0,-1 1 0,0 11 0,-2 0 0,-2 15 0,-16 33 0,9-22 0,-13 16 0,14-45 0,2-4-741,0-4-1029,0-5-1625,1-2 3395,1-4 0,2 0 0,2 0 0</inkml:trace>
</inkml:ink>
</file>

<file path=ppt/ink/ink1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6:15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68 21342,'5'-2'5255,"-1"1"-4302,-4 1-427,0 0-324,32 1-135,-17 0-67,25 0-303,-26-2-649,0-5-796,-1-3-2801,-1-6 4549,-2-3 0,-4 8 0,-2 2 0</inkml:trace>
</inkml:ink>
</file>

<file path=ppt/ink/ink1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6:16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27011,'5'60'1278,"-2"-5"-1077,-3-22-44,0 2-133,-4 0-24,-1-3 0,-3-3-371,1-7-435,0-3-461,0-4-1948,2-3 3215,-1-1 0,3-5 0,1-2 0</inkml:trace>
</inkml:ink>
</file>

<file path=ppt/ink/ink1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6:17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22732,'0'-2'2947,"0"1"-1671,0 1-1006,11 20-69,-7-7-77,8 17-102,-11-11-22,-1 0-101,0-1-336,0-3-437,0-2-919,-3-2-3843,-2-2 5636,-5-1 0,5-4 0,0-1 0</inkml:trace>
</inkml:ink>
</file>

<file path=ppt/ink/ink1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6:17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28524,'56'0'147,"-3"0"-147,-19 2 0,3 2 0,2 2 0,-2 1 0,-4-2 0,-4-1 0,-7 1 0,-6-3 0,-7 1-1155,-4-2-818,-4 0-2733,-1 0 4706,0 1 0,0-1 0,0 0 0</inkml:trace>
</inkml:ink>
</file>

<file path=ppt/ink/ink1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6:18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8 23639,'-3'-4'3070,"0"0"-2420,3 4-11,0 0-572,-13 39-22,4-17-45,-14 31-135,7-30-570,-3-2-718,2-4-1625,1-4 3048,4-5 0,6-5 0,3-2 0</inkml:trace>
</inkml:ink>
</file>

<file path=ppt/ink/ink1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6:18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28210,'33'46'336,"-7"-7"-425,-23-26-415,-2-2-662,-1-2-962,0-1-4483,0-2 6611,0 0 0,0-3 0,0-1 0</inkml:trace>
</inkml:ink>
</file>

<file path=ppt/ink/ink1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6:20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10 20882,'0'-5'4269,"0"1"-3529,0 4 1154,0 0-1637,0 5 12,0 3-112,0 9-67,1 2-57,-1 3-10,1 0-23,-1 0-56,0-4-168,0 0-191,-1-4-493,-2 1-526,-2-3-728,0 0-6926,0-3 9088,1-2 0,1-4 0,2-1 0</inkml:trace>
</inkml:ink>
</file>

<file path=ppt/ink/ink1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6:20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46 23661,'3'-1'2712,"-2"-1"-2454,-1 2-785,27-2-918,-17-2-3609,23-5 5054,-21-3 0,-5 4 0,0 1 0</inkml:trace>
</inkml:ink>
</file>

<file path=ppt/ink/ink1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6:20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9 22272,'0'-5'4403,"0"1"-3528,0 4 166,0 0-961,4 34-80,-3-11 0,2 29 0,-3-22 0,0-1 0,-2-4-416,-1-4-839,-1-5-874,-2-5-5356,0 1 7485,-2-1 0,4-3 0,0-2 0</inkml:trace>
</inkml:ink>
</file>

<file path=ppt/ink/ink1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6:20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24 23168,'-5'-4'3138,"2"0"-2701,3 4 78,0 0-335,33-7 10,-9 5-89,20-5 190,-15 14-145,-16-2-46,1 7 80,-10-3 32,-2 1-199,-10 15-13,0-7 0,-7 13 0,4-11-113,2-2-783,2 0-651,4-4-851,2-3-7433,8-3 8739,8-5 1,-4-1 0,2-2 0</inkml:trace>
</inkml:ink>
</file>

<file path=ppt/ink/ink1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6:21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0 26675,'-64'5'1345,"18"-2"-1222,23 27-22,16-7-34,3 1-33,2 1 11,2-2-34,4-1 34,4-3 55,6-5-55,3-3 35,2-7-80,0-1 0,-2-4 0,-2-7 0,-2-5 0,-4-8 0,-2-2 0,-3-2 0,-2 2 0,-2 2 0,-3 5-662,-2 3-996,-3 4-2175,0 4 3833,3 2 0,2 1 0,3 2 0</inkml:trace>
</inkml:ink>
</file>

<file path=ppt/ink/ink1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6:21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9 22642,'7'-4'4504,"-1"1"-3484,-2 2-515,-1 0-505,-2 1 0,0 6 0,-1 6 0,1 10 0,-1 9 0,-1 4 0,-2 3 0,-2 0 0,-2-5 0,-1-3-181,3-5-1835,1-6-1894,3-5 3910,2-3 0,0-6 0,0-2 0</inkml:trace>
</inkml:ink>
</file>

<file path=ppt/ink/ink1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6:22.0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59 27348,'-43'17'504,"7"1"-392,23 1-34,4 2-44,3-2 11,3 0 0,2-1 22,1-3 34,3-2-34,2-4 34,3-4 22,4-3-77,2-2-46,3-5 0,0-4 0,1-9 0,-4-3 0,-3-3 0,-3 0 0,-3-2 0,-2 3 0,-2 1 0,-1 5 0,0 4 0,-6-1-1401,-2 6-224,-2 1-1311,3 5 2936,5 2 0,2 0 0,0 0 0</inkml:trace>
</inkml:ink>
</file>

<file path=ppt/ink/ink1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6:22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23448,'-7'0'3732,"1"0"-2870,6 0-233,0 0-629,15 0 0,-7 0 0,12 0 0,-10 0 0,-2 0 0,1 0 0,-2 0-561,-1 1-1154,-2-1-1579,0 0 3294,-1 0 0,0 0 0,-1 0 0</inkml:trace>
</inkml:ink>
</file>

<file path=ppt/ink/ink1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6:22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0 27886,'-3'44'728,"0"-2"-6332,1-14 5604,0 0 1409,-1-1-1409,1-3 702,0-2-2573,0 3-605,1-9-4942,0-1 7418,1-11 0,0-3 0,0-1 0</inkml:trace>
</inkml:ink>
</file>

<file path=ppt/ink/ink1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6:22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28244,'9'64'302,"-1"-8"-302,-8-31-246,0-2-437,0-2-673,0-4-1345,2-2-7130,4-5 8300,6-4 0,-3-3 0,0-2 0</inkml:trace>
</inkml:ink>
</file>

<file path=ppt/ink/ink1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6:23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28 27034,'-12'5'605,"1"5"-459,3 10-12,0 3-89,3 1 33,1-1-10,2-1-46,1-3-11,1-3 23,3-5-34,3-3 78,4-5 1,3-2 44,1-2-34,1-5 12,0-4-77,-1-5-24,-1-1 0,-2-2 0,0 0 0,-4-1 0,0-1 0,-4 0 0,-1 2-237,-1 0-457,-2 5-348,-5 2-1490,-4 5-7299,-5 3 9243,-5 5 1,10-2 0,-1 3 0</inkml:trace>
</inkml:ink>
</file>

<file path=ppt/ink/ink1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6:23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25107,'4'-1'3294,"-1"0"-3024,-3 1-270,0 0 0,13 29 0,-10-14 0,10 25-405,-13-23-614,-2-1-841,-2-4-3798,-1-3 5658,0-3 0,3-3 0,1-2 0</inkml:trace>
</inkml:ink>
</file>

<file path=ppt/ink/ink1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6:23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28345,'16'49'-325,"-3"-6"-515,-13-23-549,0-2-2175,-1-2 3564,-3-3 0,2-6 0,-1-2 0</inkml:trace>
</inkml:ink>
</file>

<file path=ppt/ink/ink1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6:23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28671,'61'-14'0,"0"3"-2722,-11 11 2722,5 4 815,1 0-815,-3 5 0,-2-1 0,0 0 441,1-3-441,2-3 0,0-1-953,-5-1-2062,-8-2 3015,-11 0 0,-14-1 0,-9 2 0</inkml:trace>
</inkml:ink>
</file>

<file path=ppt/ink/ink1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6:38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40 20311,'-3'0'4404,"2"0"-2668,1 0-1321,8-14-56,1 9-68,7-11-56,-2 14-89,-2 0-45,0 1-57,0 1-44,-1 0 0,2 0-369,-2 0-584,1 0-739,1 0-3529,-1 0 5221,1 0 0,-6 0 0,-1 0 0</inkml:trace>
</inkml:ink>
</file>

<file path=ppt/ink/ink1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6:39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 25487,'-19'62'23,"1"-4"-12,7-15 0,2-5 12,3-7 134,3-7 101,2-9 78,1-6 213,0-6-22,0-2-91,1-6-144,1-7-113,3-8-67,-1-5-45,0 2-11,-2 0-45,-2 5-11,0 4-112,0 5-381,0 4-403,0 4-1256,0 0 1,0 1 0</inkml:trace>
</inkml:ink>
</file>

<file path=ppt/ink/ink1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6:44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239 1 25308,'-57'6'1580,"6"4"-2637,22 8 1460,3 3 376,5 0-566,4 3 215,4-1-350,4 2-55,1 0-23,3 1 825,3-1-915,1-2-458,1-2-752,3-2-1019,4-2-4909,6-2 7228,7-5 0,-9-5 0,0-4 0</inkml:trace>
</inkml:ink>
</file>

<file path=ppt/ink/ink1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6:44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0 19729,'-5'0'3697,"1"0"-3137,4 0-78,0 0-79,-20 41 34,15-21 113,-16 33-91,24-34-134,7-4-79,6-6 12,8-5-45,2-2 56,0-5-45,-1-4-101,-5-4-11,-4-4 23,-6 0-57,-3-1-78,-4 1 0,-2-1 0,0 1-34,-1 2-22,-4 2-89,-4 2-258,-4 2-136,-3 3-558,3 2-1156,1 1-7578,5 1 9084,2 0 0,3 0 1,1 0-1</inkml:trace>
</inkml:ink>
</file>

<file path=ppt/ink/ink1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6:45.0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188 1 22855,'-6'0'2039,"1"0"-1703,5 0-112,0 0-213,-18 8 0,13-3 12,-13 8-23,20-4 22,1 1 102,2 3 167,0 0 90,0 2 56,-2 1 0,0 1-34,-2 1-78,-1-1-45,0 3-22,-6 0-90,-2 0-122,-7-1-46,-2-3 0,0-2 0,0-4 0,1-2 0,0-2-405,2-1-379,2-2-67,2 0-293,1-1-8687,6-1 7882,0 0 1,3-1 0,0 0-1</inkml:trace>
</inkml:ink>
</file>

<file path=ppt/ink/ink1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6:45.6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4 240 22855,'-2'1'3137,"1"1"-1815,1-2-1254,18-25 32,-7 6 46,16-22-45,-11 12 22,-2 1 23,0 2-1,-3 4 12,0 4 0,-1 4-23,-2 4-54,1 3-80,-2 5 0,-1 0 0,1 2 0,0 5 0,0 3 0,2 7 0,-2 3 0,0 4 0,1 0 0,-2 2 0,-1-2 0,-1-1-2779,-3 4 335,-3 1 2444,-12 5 0,7-14 0,-6-4 0</inkml:trace>
</inkml:ink>
</file>

<file path=ppt/ink/ink1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6:45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53 24782,'0'-5'3305,"0"1"-2721,0 4-584,0 0 0,39-2 0,-19 1 0,32-2 0,-30 3 0,1 0-1917,0-5-4470,3-3 6387,8-4 0,-16 5 0,1 1 0</inkml:trace>
</inkml:ink>
</file>

<file path=ppt/ink/ink1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6:46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27314,'6'63'448,"-1"-6"-448,-5-28 0,0-3-526,0-4-662,0-5-8643,-4 1 7998,0-7 0,-1-1 0,3-6 0</inkml:trace>
</inkml:ink>
</file>

<file path=ppt/ink/ink1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6:46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22182,'0'-4'4068,"0"2"-3363,0 2 203,0 0-605,15-8-35,-7 5-111,13-6-77,-13 8-80,1-1 0,-1 2 0,0-1 0,-1 1 0,1 0 0,1 2 0,1 3 0,1 2 0,-1 2 0,-1 1 0,-1 1 0,0 2 0,-2-2 0,-1 2 0,0-2 0,-2 1 0,0-2 0,-1 1 0,-1-1 0,-1-1 0,0 0 0,0-3 0,0-1 0,0-1 0,0-1 0,-4 2 0,0-1 0,-3 1 0,1-1 0,1-2 0,0 0 0,0-1 0,0 0 0,-1-1 0,-4-2 0,1-1 0,-1-2 0,3 1 0,2 1 0,1 2-718,1 1-504,1 0-1164,2 0 2386,-1 0 0,1 0 0</inkml:trace>
</inkml:ink>
</file>

<file path=ppt/ink/ink1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6:47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27796,'21'1'875,"-1"0"-875,-8 0 0,-1 0 0,-2 1 0,0 0 0,-1 2 0,-1 2 0,1 0 0,-1 1-617,-1-1-381,-2-2-323,-1-2-831,-1 0-7679,-2 0 9722,0 1 1,0-1 0,0 0 0</inkml:trace>
</inkml:ink>
</file>

<file path=ppt/ink/ink1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6:47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26642,'8'45'325,"-1"-7"-325,-7-22-392,0-4-628,0-2-8811,1-2 8658,2-5 0,0-1 1,-1-2-1</inkml:trace>
</inkml:ink>
</file>

<file path=ppt/ink/ink1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6:47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24211,'0'-5'3473,"0"1"-2891,0 4-177,0 0-405,30 13 0,-18-9 0,23 9 0,-26-12 0,-1-1-125,-2 0-972,-1 0-505,-2 0-1727,0-4 3329,-2-3 0,1 1 0,-2 1 0</inkml:trace>
</inkml:ink>
</file>

<file path=ppt/ink/ink1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6:48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22933,'0'-3'4190,"0"0"-3371,0 3-90,5 13-729,-2 2 0,3 13 0,-4 2 0,-2 1 0,0 1 0,0 0 0,-1-2 0,0-1 0,-3-3 0,2-3 0,-1-3 0,1-3-561,1-4-1277,0-5-2969,1-3 4807,0-2 0,0-3 0,0 0 0</inkml:trace>
</inkml:ink>
</file>

<file path=ppt/ink/ink1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6:56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233 5 23191,'0'-1'2039,"0"0"-1478,0 1-371,-32-2-33,13 8 0,-28 3 145,13 20-179,9-5-22,-5 10-23,11 3-44,7-7-23,1 9 0,8-10 23,2-1-12,5-1 214,14 7-169,-1-13 1,12 2 100,-8-16 100,-1-4-55,0-8-123,0-8-1,-1-10-55,1-10-23,-1-3 23,0-28-23,-9 26-11,-2-15 0,-11 34 0,-3 3-22,-2 3-34,-2 2-45,1 4-762,0 2-112,2 3-1344,2 1-7512,3 1 9627,1 4 1,1-3-1,0 3 1</inkml:trace>
</inkml:ink>
</file>

<file path=ppt/ink/ink1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6:56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0 28591,'4'62'80,"-5"-5"-784,-9-18 704,-3 0 229,2-1-229,0-6 70,4-5-1560,2-7-7395,3-6 8885,7-8 0,-4-3 0,5-3 0</inkml:trace>
</inkml:ink>
</file>

<file path=ppt/ink/ink1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6:56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22855,'0'-3'3854,"0"1"-2308,0 2-1176,33-4-324,-16 3-46,25-4 0,-25 5 0,-3 0 0,0 0 0,1-1 0,0 0 0,2 0 0,1-2 0,-1-2 0,-2 1 0,-5-1 0,-3 3 0,-3 1 0,-2 1 0,-2 0 0,1 1 0,-1 5 0,0 4 0,-2 8 0,-3 3 0,-2 2 0,-3 2 0,0 1 0,0 0 0,-1 1 0,1 0 0,1-5 0,-2 4 0,2-11-1917,-3 0-1993,4-9 3910,0-3 0,3-2 0,3-1 0</inkml:trace>
</inkml:ink>
</file>

<file path=ppt/ink/ink1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6:57.0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24188,'3'0'3832,"0"0"-3283,-3 0-447,37 0-102,-19 0 0,30 0 0,-30 0 0,-2 0-909,-2-1-514,-3-5-1389,-1-3-7019,-1-4 8095,-1-2 0,-4 7 1,-1 1-1</inkml:trace>
</inkml:ink>
</file>

<file path=ppt/ink/ink1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6:57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0 26978,'-4'71'124,"-1"-5"-124,-6-27 752,1 1-752,0-4 265,3-2-265,1-4 135,2-5-135,0-3 360,2-4-1918,1-2-1747,0-2 3305,1-1 0,0-6 0,0-1 0</inkml:trace>
</inkml:ink>
</file>

<file path=ppt/ink/ink1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6:58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27348,'2'44'661,"-2"-1"-538,-3-13-56,-2 1-67,-2-1 0,-1-2-22,2-3-325,-1-4-449,2-3-717,0-5-2308,1-5 3821,0-4 0,2-3 0,0-1 0</inkml:trace>
</inkml:ink>
</file>

<file path=ppt/ink/ink1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6:59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27460,'50'-3'448,"-8"7"-6052,-30 13 5648,0 3 1388,-1 2-1432,-1 1 859,-1-1-848,0-2-11,-2-2 0,-1-3 3415,-1-2-3359,-2 0 22,-2-1 57,0 1-68,-1-2 78,0-1-33,-3 1-99,0-2-13,-4 1 0,0-2 0,-2-1 0,0-1 0,0-1 0,0-2 0,1-1 0,0-1 0,-4-1 0,2 0 0,-3-2 0,2-1 0,0-2 0,2 1-214,2 0-783,2 2-437,0-1-707,3 1-1511,-1 0-4326,0 0 7978,0 1 0,2 0 0,-1 1 0</inkml:trace>
</inkml:ink>
</file>

<file path=ppt/ink/ink1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7:11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8 18854,'-4'-3'4986,"1"1"-4100,3 2 1119,0 0-1276,8-1-68,-2 1-191,9-1-390,-3 1-80,3 1 0,-1 0 0,2-1 0,-1 1 0,-2 1 0,-1 0 0,-3 0 0,-1 1 0,-3-1 0,0 0 0,-2 0 0,0-1 0,-2 1-841,0-2-1367,-1 1 1,0-1 0</inkml:trace>
</inkml:ink>
</file>

<file path=ppt/ink/ink1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7:11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26955,'-2'43'393,"0"-5"-5843,-1-27 5461,1 0 1371,-1-1-1505,2-3 296,0-3-1507,1-2-1713,0-2 3047,10-10 0,-7 7 0,7-8 0</inkml:trace>
</inkml:ink>
</file>

<file path=ppt/ink/ink1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7:11.9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23549,'0'-4'3530,"0"0"-2735,0 4 2,0 0-797,20 14 0,-11-10 0,16 9 0,-18-13 0,0 0-57,-2 0-559,0-2-393,-2 0-392,0-4-1175,-2-1-7255,1 0 9691,-1-3 1,0 5 0,-1 1 0</inkml:trace>
</inkml:ink>
</file>

<file path=ppt/ink/ink1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7:12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6 22148,'0'-3'3463,"0"1"-1446,0 2-1636,0 32-112,0-12-68,-2 29-66,-2-19-78,-3 3-57,-1 2 0,-1 0 0,1-1 0,-1-2 0,0-3 0,2-2 0,-2-2 0,3-1 0,-1-2 0,1-2 0,1-1 0,0-1 0,0-2 0,1-1 0,0-4-1850,2-3-570,2-5-7411,6-7 9022,6-6 1,-4 3-1,0 0 1</inkml:trace>
</inkml:ink>
</file>

<file path=ppt/ink/ink1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7:17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28132,'3'53'302,"-1"-4"-279,-5-7-79,-1-10-415,-3 7-571,1-16-280,1-4-527,-1-3-4000,3-5 5849,-1-5 0,2-3 0,1-2 0</inkml:trace>
</inkml:ink>
</file>

<file path=ppt/ink/ink1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7:17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24748,'7'36'1087,"-1"-3"-907,-4-14-46,0 0 23,0 0-34,-1 0-67,1-2-11,0-1 22,1-4 0,0-1 23,0-4 78,0-2 11,1-2 23,-1-2 45,0 0-68,1-1-78,-1 0-12,0 0 12,1 0-11,2 0 10,1-1 91,2-3 22,2-5-156,2-3-57,1-2 0,0 1 0,-3 2 0,-1 1 0,-3 2 0,-1 1 0,-1 0 0,1-1 0,-1 0 0,1 0 0,-1 0 0,-1 3 0,-1 2 0,-2 2 0,0 0 0,-1 1 0,0 2 0,0 3 0,0 6 0,0 7 0,-3 4 0,-2 4 0,-3 3 0,-5 11-192,4-10-525,-3 3-504,4-17-1233,2-3-7377,-1-3 8826,1-2 0,2-4 1,2-1-1</inkml:trace>
</inkml:ink>
</file>

<file path=ppt/ink/ink1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7:18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25847,'-10'43'67,"-1"-3"-56,6-14 45,1-1 123,2-3 168,1-5 68,1-4-146,0-4-67,1-4 201,3-3 11,3-1-22,6-6-323,4-4-69,2-7 0,2-4 0,0 1 0,-2-1 0,0 3-953,-2 0-907,-3 0-2914,-3 2 4774,-4 2 0,-3 6 0,-3 2 0</inkml:trace>
</inkml:ink>
</file>

<file path=ppt/ink/ink1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7:18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5 23628,'-2'-3'2510,"0"1"-2118,2 2-67,-2 26-113,1-8-43,-2 21 10,1-16 23,0-1-12,2-3-55,0-4-57,1-4-33,3-2-34,0-5-11,3-1-56,1-2-571,1-1-807,2-2-2746,1-3 4180,3-4 0,-8 3 0,0 1 0</inkml:trace>
</inkml:ink>
</file>

<file path=ppt/ink/ink1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7:18.9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18181,'-27'65'1132,"5"-10"1814,22-37-2588,4-4 1297,3-5-1508,3-4 713,3-4-860,0-7 3392,0-3-3392,-1-8 0,-2-3 0,-3 0 0,-4 0 0,-1 2-864,-3 1-1197,-3 3-5335,-3 5 7396,-4 4 0,4 3 0,2 2 0</inkml:trace>
</inkml:ink>
</file>

<file path=ppt/ink/ink1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7:19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6 24804,'-40'20'661,"6"1"-503,24-5-35,1 3-11,1 4-101,1 0 0,3 1 0,2-1 34,2-2 258,3-2 167,6-3-67,5-3 1,7-4 78,2-5-169,1-2-33,-2-5-200,-1-4-80,-1-8 0,-2-7 0,-2-5 0,-2-2 0,-3 0 0,-3 2 0,-3 2 0,-3 4 0,-2 3 0,-4 1 0,-2 7 0,-4 2-181,-3 7-558,-1 3-180,-1 4-426,0 6-1635,-1 4 2980,2 3 0,6-8 0,2-2 0</inkml:trace>
</inkml:ink>
</file>

<file path=ppt/ink/ink1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7:20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19852,'0'-5'4997,"0"1"-4269,0 4 628,0 0-773,1 0-169,1 0-145,2-1-11,0 1-44,1 0-214,0 0 0,1 0 0,0 0 0,1 0 0,2 0 0,-1-1 0,2 0-3392,-1-1 3392,-2 1 0,-1 0 0,-2 0-1177,-1 1-986,-2 0-5703,-1 1 7866,0 2 0,0-2 0,0 2 0</inkml:trace>
</inkml:ink>
</file>

<file path=ppt/ink/ink1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7:20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19 24423,'-1'0'2611,"-1"0"-1356,2 0-1098,10 4-79,-5-2-67,8 3-11,-8-4-246,0 0-650,1-1-762,0-2-3026,3-4 4684,0-4 0,-3 3 0,-1 1 0</inkml:trace>
</inkml:ink>
</file>

<file path=ppt/ink/ink1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7:20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3 22900,'0'-1'3339,"0"-1"-2735,0 2-189,0 30-67,0-10-68,-2 27-112,-1-18-90,-3 1-44,0-2-34,0-1 0,0-3-90,1-3-291,0-3-235,0-2-303,2-5-1019,0-3-3654,2-3 5592,0-2 0,1-2 0,0-1 0</inkml:trace>
</inkml:ink>
</file>

<file path=ppt/ink/ink1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7:21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1 18484,'-13'48'1087,"-1"-3"1646,3-11-2610,-1-1-67,1-2 1409,0-1-1454,1-3 848,2-2-892,1-2 3324,2-2-4086,1-4-965,2-5-1960,1-3 3720,1-4 0,0-3 0,0-2 0</inkml:trace>
</inkml:ink>
</file>

<file path=ppt/ink/ink1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7:21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 26989,'-40'16'404,"6"1"-5930,27 9 5582,2-5 1431,2 6-1352,5-9 937,4-2-848,4-1 22,4-4-78,3-4 3248,1-4-3416,0-3 0,0-6 0,0-4 0,-2-7 0,0-3 0,-3 0 0,-3 1 0,-3 1 0,-2 1 0,-4 4-461,0 1-670,-3 3-897,-5 3-7803,-6 3 9526,-5 3 1,7 1 0,1 0 0</inkml:trace>
</inkml:ink>
</file>

<file path=ppt/ink/ink1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7:21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8 24300,'1'-4'3462,"-1"0"-2913,0 4-189,0 0-360,3 20 0,-2-6 0,3 17 0,-6-12 0,-1-1-942,-2-2-772,0-2-2343,-1-4 4057,3-4 0,0-3 0,2-2 0</inkml:trace>
</inkml:ink>
</file>

<file path=ppt/ink/ink1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7:22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23639,'2'-4'3776,"-1"1"-3081,-1 3-134,0 0-561,14 26 0,-10-13 0,9 20 0,-13-20-640,0-2-1074,-3-1-1849,0 0 3563,-4-2 0,3-4 0,1-1 0</inkml:trace>
</inkml:ink>
</file>

<file path=ppt/ink/ink1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7:22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5 23616,'-5'-2'3216,"2"1"-2599,3 1 605,0 0-1222,12-2 0,1 3 0,13 0 0,1 3-3392,4 3 3392,5 0 0,3 1 0,1 0 0,-2-1 0,-4-1 0,-5 0 0,-4-1 0,-3 1 3392,-2-2-3392,-2 2 0,-3-1 0,-3 1-539,-3-1-2621,-6-1 3160,-1 1 0,-2-3 0,0 1 0</inkml:trace>
</inkml:ink>
</file>

<file path=ppt/ink/ink1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7:53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25263,'-1'3'2623,"-1"0"-1838,2-3-785,45 15 0,0-10 0,50 10 0,-1-14-393,-40-1 0,3-1 393,4 0 0,2-1 0,5 0 0,2-1 0,3 1 0,2 0 0,4 0 0,2 1 0,2 0 0,0 1 0,1 0 0,2 1 0,-9 3 0,3 1 0,-4 0-340,7 0 0,-2 0 340,21 6 0,-7 0 0,-42-5 0,-6 0-78,32 6 78,-24-1 0,-18-2 0,-18-1-551,-10-4-3393,-9-1 4172,-6-2 1,4-1 0,-4 0 0</inkml:trace>
</inkml:ink>
</file>

<file path=ppt/ink/ink1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7:54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293 6 23068,'-2'-3'3294,"1"1"-2902,1 2-146,-34-1 46,11 4-68,-30 4-45,19 7-100,2 7-46,2 2-22,5 3-11,5 2 12,4 3-12,4 2-12,6 1 12,2 2 0,4-1 0,9 0 23,7-4 33,11-4 0,5-6 11,4-7 34,-1-6 56,-4-4 89,-5-3-99,4-15-147,-10-1 0,4-15 0,-12 0 0,-2-2 0,-3-5 0,-3-3 0,-2-20 0,-1 16 0,-1-8 0,0 26 0,-2 10 0,-3 6 0,-4 6-405,-5 2-681,-3 6-819,-4 7-3911,-2 7 5816,2 7 0,9-10 0,5-3 0</inkml:trace>
</inkml:ink>
</file>

<file path=ppt/ink/ink1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7:55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9 24311,'1'-5'3015,"1"1"-2444,-2 4 123,0 0-614,8 26-80,-6-3 0,6 26 0,-8-10 0,-1 0 0,-3-2 0,0-6-293,-4-4-1219,1-6-1143,1-4-7176,3-4 9238,1-5 0,2-4 0,0-3 0</inkml:trace>
</inkml:ink>
</file>

<file path=ppt/ink/ink1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7:55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28671,'57'0'0,"-9"-1"0,-28 0 0,-6 1 0,-3-1 0,-5 1 0,-3 0 0,-1 0 0,-2 0 0,0 0 0,0 4 0,0 5 0,0 11 0,-6 7 0,-2 9 0,-5 3 0,-1 1 0,0-2 0,0-3 0,3-5 0,0-4 0,0-4-337,1-6-1781,-1-3-2946,4-7 5064,3-3 0,2-3 0,2 0 0</inkml:trace>
</inkml:ink>
</file>

<file path=ppt/ink/ink1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7:55.8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24558,'7'-2'3776,"-2"0"-3439,-5 2-337,0 0 0,36 9 0,-23-7 0,27 7-181,-30-13-950,-2-3-696,-1-5-3719,-1-1 5546,1-1 0,-4 6 0,-1 3 0</inkml:trace>
</inkml:ink>
</file>

<file path=ppt/ink/ink1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7:56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7 23952,'1'-4'4068,"-1"1"-3417,0 3-651,0 0 0,5 49 0,-9-14 0,2 42 0,-11-28 0,0-5 0,2-6 0,1-6 0,3-6-2029,2-4-5052,3-6 7081,2-2 0,0-7 0,0-3 0</inkml:trace>
</inkml:ink>
</file>

<file path=ppt/ink/ink1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7:57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4 22070,'-5'-2'2757,"2"1"-2332,-34 8-100,18 2-33,-31 9-23,27 3-90,2 0-78,3 3-34,4-1-45,5 2-10,2-1 10,5 0 34,0-1 56,6-2-90,2-5 12,4-3 123,4-3-12,1-6 136,4-1-68,4-5-12,1-6-66,0-6-1,-2-10 34,-4-2 11,-4-2-33,-4-1-79,-5 1-11,-2 1-32,-3 3-24,-4 4-102,-3 4-738,-11 6-68,2 5-594,-2 3-2464,7 6 3966,5 1 0,2-1 0,4 0 0</inkml:trace>
</inkml:ink>
</file>

<file path=ppt/ink/ink1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7:57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28647,'57'13'24,"-9"-2"-24,-26-6 0,-9-3-1009,2 0-605,-10-2-1557,-1 0 3171,-2-1 0,-2 0 0,0 0 0</inkml:trace>
</inkml:ink>
</file>

<file path=ppt/ink/ink1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7:57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7 23135,'2'-4'3574,"0"2"-2767,-2 2-225,0 47-234,-5-19-147,0 39-177,-4-34-24,1-3-248,1-5-726,3-3-1088,1-3-4527,3-6 6589,9-3 0,-5-6 0,4-2 0</inkml:trace>
</inkml:ink>
</file>

<file path=ppt/ink/ink1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7:58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23874,'0'-3'3956,"0"0"-8922,34-1 5112,-13 3 1263,27-3-1409,-23 4 860,-3 0-860,-3 2 0,-2-1-136,-4 0 2139,-4 0-3886,-3-1-2397,-3 0 4280,-2 0 0,-1 0 0,0 0 0</inkml:trace>
</inkml:ink>
</file>

<file path=ppt/ink/ink1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7:58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4 23549,'-3'-2'2869,"0"1"-2410,3 1 516,0 0-572,-7 36-112,4-15-166,-6 29-125,6-24 0,1-2 0,0-1 0,2-2 0,0-3 0,0-2 0,2-3 0,2-3 0,4-1 0,5-3 0,0-1 0,3-2 0,0-2 0,1 0 0,-2-1 0,1 0 0,-2-3-192,0-1-1802,1-3-3093,0-1 5087,0 0 0,-7 4 0,-1 0 0</inkml:trace>
</inkml:ink>
</file>

<file path=ppt/ink/ink1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8:00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10 26171,'3'-5'1267,"-2"0"-1122,-1 11 68,0 6-168,0 10 11,-4 9-34,-3 6-22,-3 3 0,-2-1 0,2-4 0,2-5 11,2-5-11,3-6-11,1-4-213,1-6-415,1-2-750,0-4-1794,0-1 3183,4-2 0,-3 0 0,3 0 0</inkml:trace>
</inkml:ink>
</file>

<file path=ppt/ink/ink1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8:00.7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82 23012,'0'-7'2924,"0"2"-2397,0 5 212,0 0-481,-25 7-68,11 3-89,-19 7-78,20 2-1,4 0-11,2 0-11,4 0 11,2-2 79,2 1 11,7-5 44,2-1-66,6-4-1,0-4 57,-1-2-23,1-2 1,-2-6-113,-1-2 0,-2-8 0,-1-6 0,0-3 0,-3-4 0,-1-1 0,-2 0 0,-2 2 0,-2 7 0,0 3 0,-3 8 0,-3 3 0,-4 4-113,-2 3-571,-1 0-335,3 3-931,2 2-2767,4 3 4717,2 2 0,2-5 0,0 0 0</inkml:trace>
</inkml:ink>
</file>

<file path=ppt/ink/ink1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8:01.0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28671,'20'-4'0,"-2"0"0,-6 4 0,-1 0 0,0 0 0,0 0 0,-3 1-24,1 0-1500,-3 1-873,-1 0-4987,-3 0 7384,0 3 0,-2-3 0,0 2 0</inkml:trace>
</inkml:ink>
</file>

<file path=ppt/ink/ink1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8:01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28345,'19'8'326,"0"-2"-326,-4-4 0,2-1 0,-1 0 0,2 0 0,-2-1 0,-1 0 0,-1-2-617,-2-3-4537,-1-6 5154,-4-1 0,-2 2 0,-3 5 0</inkml:trace>
</inkml:ink>
</file>

<file path=ppt/ink/ink1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8:01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0 28457,'-16'71'214,"0"-3"-214,6-19 0,-2 0 0,1-1 0,2-6 0,1-5 0,2-7 0,2-6-763,2-7-750,2-6-997,0-5-7321,0-3 9737,0-3 0,0 0 0,0 0 0</inkml:trace>
</inkml:ink>
</file>

<file path=ppt/ink/ink1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8:02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5 24008,'0'-3'3575,"0"1"-2992,0 39-78,-8 16-1278,1 17 773,-8 0 188,6-23-188,-1-4 0,2-5-326,1-6-1265,2-5-1860,2-8 3597,3-6 0,0-7 0,0-3 1</inkml:trace>
</inkml:ink>
</file>

<file path=ppt/ink/ink1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8:02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16 27796,'-38'66'875,"10"-15"-6536,25-11 5661,6-13 1409,3-4-1409,6-4 860,4-5-860,3-7 0,1-4 0,1-8 3392,0-5-3392,-2-9 0,-2-5 0,-1-18 0,-6 9 0,-2-11 0,-6 15 0,-2 5-494,-8 6-1265,-4 6-4527,-13 7 6286,-6 7 0,12-1 0,3 4 0</inkml:trace>
</inkml:ink>
</file>

<file path=ppt/ink/ink1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8:02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28671,'2'59'0,"-2"-6"0,-4-29-438,0-4-1321,0-5-863,1-5-7209,2-5 8148,2-3 1,-1-2 0,1 0-1</inkml:trace>
</inkml:ink>
</file>

<file path=ppt/ink/ink1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8:02.8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23269,'3'0'3619,"0"-1"-2924,-3 1-292,9 43-246,-5-21-157,5 33-190,-8-35-942,-1-4-1647,0-6 2779,0-4 0,0-3 0,0-2 0</inkml:trace>
</inkml:ink>
</file>

<file path=ppt/ink/ink1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8:03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53 28671,'66'10'0,"30"0"0,-32-5 0,22-2-5661,-31-3 5661,-5-5 0,-1-1 1409,0-7-2586,0-1-2644,-1 0 4035,-6-1 1,-19 7 0,-7 3 0</inkml:trace>
</inkml:ink>
</file>

<file path=ppt/ink/ink1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9:28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327 39 21600,'7'-4'3473,"-1"1"-2811,-6 3 581,0 0-996,1-14 10,-4 11-77,-4-11-91,-9 14-44,-10 4-23,-6 9-22,-6 8-11,-2 11 11,-1 3 0,3 5 0,4 1-11,9-1 11,5-1-45,8-3 34,6 2-34,3-2 0,5-1 23,12-3-23,8-5 12,18-6-1,7-8 34,7-7-34,3-4 34,2-12 0,-5-4 12,-4-11-12,-8-3 11,-7-2-3347,-8-4 3392,-5-2 0,-6-2 67,-1-22-56,-6 16 12,-2-14 33,-6 25-34,-1 2 0,-8 6-33,-3 5-45,-11 8-45,-19 5 1,8 7-46,-13 7-22,18 1-22,7 2 2595,4-1-3401,8-3-955,1 2-4312,5 3 6207,1 6 0,1-7 0,1 0 0</inkml:trace>
</inkml:ink>
</file>

<file path=ppt/ink/ink1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9:29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 27628,'0'58'205,"0"0"0,-1-2 1,-2-4-116,-8 15-79,-3 0 11,2-4-22,-2-3 0,2-7-11,-3-5-146,1-6-313,0-7-371,2-4-873,4-10-3059,3-4 4773,3-9 0,2-4 0,0-4 0</inkml:trace>
</inkml:ink>
</file>

<file path=ppt/ink/ink1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9:29.8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0 27146,'-2'54'448,"1"0"0,-3 41-380,-2-54-68,-1-2-23,1-6-313,-1-2-359,-1-4-582,0-2-1143,0-4-7411,1-5 8002,2-8 1,2-3 0,2-5 0</inkml:trace>
</inkml:ink>
</file>

<file path=ppt/ink/ink1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9:30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29 22799,'0'-5'3932,"0"1"-3494,0 4-91,0 0-145,56-11-57,-29 9-44,43-4-23,-42 15-22,-2 8-22,-2 3-34,0 2 11,-5 2 0,-1 0 1,-4 1-12,-2 0 11,-4 0-11,-2 1 22,-3 2-22,-2-1 23,-1-2-1,0-2 23,-6-4 67,-1-1 0,-8-4 0,-1 0-66,-4-3-46,-4 1 0,-2-2 0,-3 0 0,0-1 0,0-1 0,2 0 0,2-4 0,1-1 0,3-2 0,2-1 0,4 0 0,-2 0 0,5 0 0,0 0-371,5 0-469,1 0 78,3 0-359,0 0-403,3 0 220,-1 0 1,1 0 0</inkml:trace>
</inkml:ink>
</file>

<file path=ppt/ink/ink1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9:30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23572,'-7'0'3642,"1"0"-3049,6 0 225,34 1-772,-11 0-46,32 0 0,-19 0 0,4-1 0,0 0 0,-1 0 0,-3 1 0,-2 0 0,-2 2 0,1 1 0,-1 0 0,-3 1 0,-2 0 0,-4 1 0,-5 1-494,-2-3-593,-6 0-201,-1-2-931,-4-1-2644,-2-1 4863,-2-2 0,-1 1 0,0-1 0</inkml:trace>
</inkml:ink>
</file>

<file path=ppt/ink/ink1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9:31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27415,'21'65'-33,"-3"-12"-416,-16-42-615,-1-3-1054,0-2-7713,-1 0 9061,0 2 1,0-4 0,0 0 0</inkml:trace>
</inkml:ink>
</file>

<file path=ppt/ink/ink1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9:31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21297,'0'-9'4011,"0"2"-3383,0 7-269,61 0-147,-32 0-10,60 2-146,-61 3-34,3 2 12,-18 1 0,-6 1-1,-3 1 12,-3 3 0,-3 1 78,-19 9 79,3-4 22,-17 7-67,10-7 45,0 1-79,3 2-34,3 1 12,3 2 67,5-3 11,4-1-67,3-3-99,3-1-13,9-2 0,6-1 0,13 0 0,8-6 0,6-1 0,4-5-853,1-2-547,0 0-1816,-2-8 3216,-3-4 0,-19 1 0,-6 2 0</inkml:trace>
</inkml:ink>
</file>

<file path=ppt/ink/ink1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9:40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21342,'-5'5'4538,"1"-1"-3720,4-4 1155,0 0-1973,22 5 0,-2-4 0,26 4 0,-2-5 0,8 0 0,6 0 0,3 0 0,-1 0 0,-2 0 0,-6-2 0,-5 1 0,-7-3 0,-8 3 0,-8 0 0,-11 1 0,-6 0-1323,-6 5-1669,-3 1 2992,-6 5 0,4-4 0,-4-2 0</inkml:trace>
</inkml:ink>
</file>

<file path=ppt/ink/ink1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9:40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272 11 24647,'-1'-6'3003,"0"1"-2532,1 5-180,-13 51-78,-2-14-167,-14 45-46,0-25 0,-3 1 0,3-4 0,1-4 0,5-6 0,2-6 0,4-7 0,3-7 0,4-8-718,4-7-448,4-6-884,1-10-1850,5-14 3900,8-16 0,-5 12 0,4-1 0</inkml:trace>
</inkml:ink>
</file>

<file path=ppt/ink/ink1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9:40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19426,'2'-3'5546,"0"1"-4470,-2 2 459,0 0-997,36 52-213,-22-25-191,26 43-134,-34-37-67,-2-3-639,-2-3-582,2-6-1132,2-5-6656,2-7 9076,6-3 0,-6-5 0,-1-1 0</inkml:trace>
</inkml:ink>
</file>

<file path=ppt/ink/ink1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9:40.9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26105,'78'29'-11,"-11"-7"-807,-43-21-961,0-12 1779,2-8 0,-12 4 0,-2-1 0</inkml:trace>
</inkml:ink>
</file>

<file path=ppt/ink/ink1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9:41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 26698,'-13'71'620,"0"-1"0,-1-2 0,2-4-507,-3 21-113,1-6-225,7-16-1120,3-15-2722,7-16 4067,12-16 0,-8-8 0,7-8 0</inkml:trace>
</inkml:ink>
</file>

<file path=ppt/ink/ink1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9:41.6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76 25039,'-2'0'2197,"0"0"-1895,68-26-156,-31 15-68,50-19 12,-53 24 11,-7 3 56,-8 3 11,-4 2 78,-5 10-99,-2 6-147,-4 13 0,-1 8 0,-8 4 0,-5 4 0,-7 1 0,-2-1 0,0-2 0,0-4-169,1-5-1378,1-4-1287,4-9-6997,7-10 7854,5-8 0,3-5 1,0 0-1</inkml:trace>
</inkml:ink>
</file>

<file path=ppt/ink/ink1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9:41.8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0 28367,'7'57'101,"0"1"0,-3-5 1,-5-4-249,-10 5-559,-9-8-1008,0-8-3048,0-9 4762,5-12 0,7-7 0,4-7 0</inkml:trace>
</inkml:ink>
</file>

<file path=ppt/ink/ink1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9:41.9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26888,'83'-2'-1232,"-12"0"-6961,-46 2 8193,-2 0 0,-12 0 0,-2 0 0</inkml:trace>
</inkml:ink>
</file>

<file path=ppt/ink/ink1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9:42.2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0 25779,'-46'88'1076,"11"-12"-819,33-49 13,2-2 155,14 3-234,1-15 89,14-1-34,-2-12-99,1-10-147,-2-6 0,-3-12 0,-4-2 0,-6-1 0,-6 2 0,-4 2 0,-2 4-1368,-22 2-470,4 8-4549,-13 3 6387,16 6 0,7 4 0,6-2 0</inkml:trace>
</inkml:ink>
</file>

<file path=ppt/ink/ink1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9:42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1 26328,'-35'51'231,"0"-1"1,3 4 0,9-5-120,16-13 123,4 7 605,28-14-649,-8-15 66,19 2-244,-14-20-13,-5-9 0,-2-6 0,-5-11 0,-5-2-46,-2-2-1153,-3 0-896,0 4-5491,0 4 7586,0 6 0,0 10 0,0 4 0</inkml:trace>
</inkml:ink>
</file>

<file path=ppt/ink/ink1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9:42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 24099,'5'-1'3585,"-1"0"-2711,-4 1-761,0 0-113,17 65 0,-13-30 0,12 52 0,-19-51 0,-3-5-707,-2-8-1736,-2-3-2621,2-7 5064,0-2 0,4-6 0,1-2 0</inkml:trace>
</inkml:ink>
</file>

<file path=ppt/ink/ink1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9:43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1 116 27303,'80'-1'1210,"-8"0"-6815,-34 0 5605,-1-3 1185,1-2-2854,13-12 512,-13 2 1157,23-19 0,-40 22 0,4-7 0</inkml:trace>
</inkml:ink>
</file>

<file path=ppt/ink/ink1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9:43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25028,'-9'0'2925,"3"0"-2220,6 0-692,0 0-13,61 0 0,-29 0-3392,50 0 3392,-46 0 0,-2 0 0,-4 0-80,-5 0-3617,0 0-2779,-12 0 6476,-1 0 0,-10 0 0,-2 0 0</inkml:trace>
</inkml:ink>
</file>

<file path=ppt/ink/ink1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9:43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0 26362,'-22'52'242,"0"-1"1,-3 7 0,2-5-344,3-3-773,-4 5-6611,15-34 7485,4-13 0,4-5 0,1-5 0</inkml:trace>
</inkml:ink>
</file>

<file path=ppt/ink/ink1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9:43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 23560,'-1'-4'3149,"0"52"-2791,1-14-335,0 39-23,1-32-650,2-10-1243,1-6-7938,3-11 9641,3-7 1,-5-5-1,1-2 1</inkml:trace>
</inkml:ink>
</file>

<file path=ppt/ink/ink1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9:43.8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26731,'2'93'1883,"0"-7"-1883,1-26-583,1-7-1288,-1-9-5972,0-7 7843,-1-10 0,-1-12 0,0-6 0</inkml:trace>
</inkml:ink>
</file>

<file path=ppt/ink/ink1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9:59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28671,'30'10'0,"10"-7"-5661,16-16 5661,7 0 1266,2-3-1266,-5 6 0,-9 3 879,-11 4-879,-10 3 0,-8 0 0,-5 0 3331,-3 3-3331,-4 3 185,-2 5-185,-2 5 0,-2 5 0,-2 5 0,-1 8 0,-1 5 0,-1 4 0,-4 3 0,-3-1 0,-4-2 0,-1-4 0,1-4 0,-6 5-125,4-14-1712,-4 2-1793,4-16 3630,-2-4 0,6-4 0,1-2 0</inkml:trace>
</inkml:ink>
</file>

<file path=ppt/ink/ink1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9:59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94 28671,'48'-9'0,"5"0"-5661,10-5 5661,5 2 0,1 2 1273,-6 3-1273,-5 3 0,-4 2 0,2 0 0,1-2 0,4 0-545,3-2-2885,-2 1 3430,-3 1 0,-28 2 0,-8 2 0</inkml:trace>
</inkml:ink>
</file>

<file path=ppt/ink/ink1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7:59:59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24289,'0'-3'3305,"0"1"-2228,0 2-1077,25 71 0,-15-29 0,5 7 0,-1 1 0,-6-3 0,-1-7 0,1 0-617,-3-17-907,0 1-975,-4-16-7332,-1-1 8126,-1-2 0,1-1 0,-1-2 1</inkml:trace>
</inkml:ink>
</file>

<file path=ppt/ink/ink1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0:00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32 23572,'-7'-5'3642,"1"1"-2623,6 4-581,0 0-438,56-5 0,-19 4 0,51-4 0,-32 5 0,8 0 0,4 0 0,2-1 0,-2-1 0,-8-2 0,-7 2 0,-12 0 0,-8 2 0,-11 0 0,-8 0-494,-6 0-1030,-5 0-1837,-2 0 3361,-9 0 0,6 0 0,-5 0 0</inkml:trace>
</inkml:ink>
</file>

<file path=ppt/ink/ink1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0:00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1 28289,'-6'50'302,"0"-6"-302,-5-15-112,-1-5-257,-2-2-527,-3-3-741,3-4-1456,-1-3-6738,5-3 8857,4-3 0,2-4 1,4-1-1</inkml:trace>
</inkml:ink>
</file>

<file path=ppt/ink/ink1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0:00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27695,'72'18'976,"-13"2"-976,-40 1 0,-3 4 0,-4-1 0,-1 0 0,-7 0-505,-1-5-896,-3-1-1097,1-7-5380,2-3 7878,4-5 0,-2-2 0,0-1 0</inkml:trace>
</inkml:ink>
</file>

<file path=ppt/ink/ink1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0:01.0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26989,'8'91'673,"-2"-14"-673,-5-49-572,-1-6-671,0-7-1156,0-3-7432,0-3 8930,0-2 0,0-4 0,0-1 0</inkml:trace>
</inkml:ink>
</file>

<file path=ppt/ink/ink1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0:01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45 22810,'0'-5'3272,"0"1"-2757,0 4-213,0 0-302,51 0-672,-31 0-1020,42 0-4358,-45-7 6050,1-3 0,-8 1 0,-3 0 0</inkml:trace>
</inkml:ink>
</file>

<file path=ppt/ink/ink1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0:01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10 22171,'0'-5'4180,"0"1"-3419,0 4-111,0 63-336,0-30-213,0 51-101,0-49-291,0-5-628,-2-5-1121,-1-3-7791,-4-4 9266,0-3 0,2-6 1,1-3-1</inkml:trace>
</inkml:ink>
</file>

<file path=ppt/ink/ink1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0:01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 25701,'86'-22'1131,"-9"6"-996,-28 12 56,-7 3 178,-8 2 90,-9 6-44,-10 5-145,-6 20-270,-13-1 0,-10 14 0,-11-4 0,-21 17-3392,11-15 3111,-11 8-3713,22-28-555,1-5 4549,8-9 0,6-5 0,5-3 0</inkml:trace>
</inkml:ink>
</file>

<file path=ppt/ink/ink1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0:50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24446,'3'0'3484,"-1"0"-2743,71 23-741,-8-7 0,4 2 0,7-1 0,-10-6 0,1-2 0,15 0 0,3-2 0,7-1 0,8-1-1063,-22-3 0,7 0 0,2 0 0,-4-1 1063,8 1 0,-2-1 0,4-1 0,-3 1 0,6 1 0,0-1 0,-5-1-470,3 1 1,-4-1-1,-1 1 470,2-1 0,-1 1 0,-1-1-302,-4 1 1,-1-1-1,-2 0 302,-7 0 0,-1 0 0,-3 0-99,23 0 1,-2 1 98,4 1 0,-6 1 0,-34-1 0,-3 1 0,3 0 0,-10 1 1723,-21 1-1723,-15-1 2576,-9 2-2589,-5 1-43,0 2-5972,-2 1 6165,-1-1 0,4-5 0,-1-1 0</inkml:trace>
</inkml:ink>
</file>

<file path=ppt/ink/ink1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0:51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25813,'50'9'915,"1"-1"0,9 1 0,3-1-3689,10-2 0,4-2 2774,14 1 0,5 0-82,-26-3 1,2 0 0,1 0 81,6 1 0,2-1 0,1 0-247,5 0 0,3 1 0,1-1 247,7 1 0,1 0 0,1 0 0,-21-1 0,-1-1 0,3 1 0,5 0-225,5 0 1,6 0 0,3 1 0,-2-1 0,-5 0 224,-2 1 0,-5-1 0,-1 1 0,4 0 29,-4 0 1,5-1-1,0 1 1,-4 0-1,-8 1-29,6 1 0,-8 0 0,-2 1 222,25 4 0,-5 0-222,-17 1 0,-5 2 756,-16-1 1,-6 1-1508,13 17 629,-34 1-7038,-42 2 7844,-23-3 0,7-13 1,-1-5-1</inkml:trace>
</inkml:ink>
</file>

<file path=ppt/ink/ink1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1:11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 22160,'-4'-2'5087,"60"3"-9750,-6 2 4876,3-2 0,3 1-213,35 0 917,8-2-917,-47 0 0,1 0 0,1 0 0,-1 0 0,0-1 0,2 2 0,17 3 0,0 2 0,-20 1 0,-1 0 414,12 5 1,-3 2-415,12 15 0,-6-1 0,-4-2 0,-5-6 3133,-11-11-3728,-14-4-2901,-15-8 3496,-10-9 0,-7 6 0,0-4 0</inkml:trace>
</inkml:ink>
</file>

<file path=ppt/ink/ink1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1:12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15 21678,'-2'0'5009,"1"0"-4079,1 0-135,63-4-1144,18 0 349,-25 2 0,1 0 0,-1 0 0,-3 1 0,33 10 0,10 6 0,-42-3 0,1 2 0,3 0 0,0 1 0,-2-1 0,-1-1 0,-3 0 0,-2-2 0,38 9 0,-14-5 0,-13-3-1244,-15-5-6240,-19-4 7484,-13-13 0,-11 8 0,-3-8 0</inkml:trace>
</inkml:ink>
</file>

<file path=ppt/ink/ink1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1:14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27348,'88'0'1323,"1"0"-1323,-15 0 0,15 0 0,9 0 0,-46 0 0,1 0 0,-2 0 0,0 0 0,42 5 0,-17 3 0,-16 9 0,-14 2 0,-10 2 0,-8-3 0,-6-3 0,-6-4 0,-4-4-1345,-4-5-1905,-3 0 3250,-2-2 0,-3 0 0,0 0 0</inkml:trace>
</inkml:ink>
</file>

<file path=ppt/ink/ink1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1:15.1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26485,'97'10'2095,"1"-1"-3352,-34-5 1,1-2 1256,-11 0 0,0 1 0,22-2 0,1 0 156,-20 0 1,-2-1-157,2 0 0,0-2 0,-2 0 0,-1-1 519,45-3-519,-18-2 0,-18 3 0,-21 3 0,-14 1 0,-12 1 0,-7 0 1339,-4 0-2662,-2 0-2614,-1 0 3937,-1-2 0,-1 1 0,0-1 0</inkml:trace>
</inkml:ink>
</file>

<file path=ppt/ink/ink1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1:58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21409,'0'-2'3742,"0"1"-1511,0 1-2086,10 21-55,-4-8-57,9 17-33,-7-14 0,0 0-179,-3-2-359,1 0-694,-2-3-998,1-4-5065,0-1 7295,1-5 0,-3 0 0,-1-1 0</inkml:trace>
</inkml:ink>
</file>

<file path=ppt/ink/ink1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1:58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22462,'8'0'3721,"-2"0"-3273,-6 0-135,0 0-190,44 30-111,-25-13-12,33 24-448,-37-23-684,-1-1-1680,0-7 2812,1-2 0,-7-4 0,-1-4 0</inkml:trace>
</inkml:ink>
</file>

<file path=ppt/ink/ink1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1:59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22316,'-33'74'-1017,"4"-12"1,20-47-1,2-5 1</inkml:trace>
</inkml:ink>
</file>

<file path=ppt/ink/ink1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1:59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4 22014,'1'-2'2600,"-1"1"-2600,-12 42-191,3-16-1612,-9 33-8028,7-28 9462,5-7 0,2-10 0,3-6 0</inkml:trace>
</inkml:ink>
</file>

<file path=ppt/ink/ink1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2:00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27214,'17'24'369,"-2"-3"-369,-11-3 0,0-5-269,1 3-246,-1-8-505,1 2-616,-1-7-1546,-1-1-6410,2-1 9592,-1-1 0,-1 0 0,-1 0 0</inkml:trace>
</inkml:ink>
</file>

<file path=ppt/ink/ink1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2:00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15168,'0'0'0</inkml:trace>
</inkml:ink>
</file>

<file path=ppt/ink/ink1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2:00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15168,'0'0'0</inkml:trace>
</inkml:ink>
</file>

<file path=ppt/ink/ink1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2:01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21005,'3'0'4359,"-1"0"-2958,-2 0-1166,23 20-100,-14-8-90,18 19-34,-21-11-11,0 1-11,-3 1-236,0-3-414,0 0-538,1-4-1019,4-3-4506,1-2 6724,1-2 0,-5-4 0,-1-1 0</inkml:trace>
</inkml:ink>
</file>

<file path=ppt/ink/ink1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2:02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0 25701,'-14'41'414,"-1"-3"-1531,0-19 1106,0 1-1,2-1-896,1-1-1137,1-2-6124,3-3 8169,2-4 0,3-3 0,2-4 0</inkml:trace>
</inkml:ink>
</file>

<file path=ppt/ink/ink1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2:02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7 23000,'0'-4'2275,"0"1"-2007,0 3-268,-23 48-123,11-23-963,-17 36-2299,18-38 3385,3-5 0,4-8 0,2-4 0</inkml:trace>
</inkml:ink>
</file>

<file path=ppt/ink/ink1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2:14.7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19459,'45'29'340,"1"0"0,4-2 0,3-7-340,2-13 0,3-5 0,7 0 0,1 0 0,5-1 0,0-1 0,0 0 0,0 0 417,-3 0 1,-1 0-418,-5 0 0,-2 0 664,-6 3 1,-3 1-665,36 5 0,-20 9 1704,-18 4-3440,-16 0 1438,-16 0 298,-9-8 0,-7-5 0,-1-7 0</inkml:trace>
</inkml:ink>
</file>

<file path=ppt/ink/ink1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3:59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26362,'48'20'470,"-9"-2"-470,-30-8-22,-1 2-4499,-1-1 4006,-1 1 456,2-2-1644,0-3-3216,3-3 4919,0-2 0,-4-2 0,-2 0 0</inkml:trace>
</inkml:ink>
</file>

<file path=ppt/ink/ink1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3:59.8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27326,'48'45'123,"-9"-5"-414,-31-19-964,-1 0-2220,-3 1 3475,-1-1 0,-2-9 0,0-3 0</inkml:trace>
</inkml:ink>
</file>

<file path=ppt/ink/ink1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4:00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0 25196,'-44'83'-4549,"12"-21"4549,9-24 0,15-26 0,4-5 0</inkml:trace>
</inkml:ink>
</file>

<file path=ppt/ink/ink1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4:00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 25577,'-34'70'-26,"2"-5"1,22-48 0,2 0 0</inkml:trace>
</inkml:ink>
</file>

<file path=ppt/ink/ink1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3:05.34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36 22614,'92'15'983,"-6"0"0,-35-7 0,7 0 0,5-2 0,5-3 0,4-2 0,3-1 0,0-1 0,-3-1 0,-3-3-660,-4-2-323,-2 1 0,-3 1 0,-4 1 0,-1 0 0,-3 0 0,1-1 0,3-1 0,5 0 0,8-2 0,7-1 0,6 0 0,-1 3 0,-3 2 0,-8 4 0,14 0 0,-28 2 0,9 1 0,-28 1 0,-3 0 0,0-2 0,0 1 0,18-2 0,-12 0 0,14 0 0,-15-1 0,-1 0 0,2 0 0,2 0 0,2 0 0,2 0 0,3 0 0,1 0 0,16 0 0,-16 0 0,13 1 0,-17 3 0,4 1 0,7 3 0,3-2 0,4 0 0,26 2 0,-19-4 0,17 4 0,-28-3 0,0 1 0,0 1 0,1 0 0,2 0 0,1-1 0,-1-1 0,25 0 0,-23-2 0,15-1 0,-29 0 0,-4-1 0,-2 3 0,-4-1 0,-1 1 0,6 0 0,-12-1 0,3-1 0,-13-1 0,2-1 0,2 0 0,4 0 0,2 0 0,5 0 0,0 0 0,22 0 0,-14 0 0,13 0 0,-18 0 0,-2-1 0,-2-2 0,2-2 0,-1-1 0,20-2 0,-15 4 0,12 0 0,-20 2 0,-2 0 0,-2 1 0,-1-1 0,-1 2 0,-1-1 0,-1-1 0,8-1 0,-9 0 0,8-1 0,-10 3 0,4 0 0,2 1 0,4 1 0,19 6 0,-10-1 0,9 5 0,-18-6 0,-2-1 0,-5-3 0,1-1 0,-2 0 0,-1 0 0,1 0 0,1 0 0,12-5 0,-8 0 0,8-5 0,-13 1 0,-1 0 0,-2 0 0,-1 2 0,-3 1 0,7-2 0,-9 4 0,5-2 0,-9 3 0,-1-1 0,3 3 0,-1-1 0,4 2 0,-3 0 0,1 0 0,2 0 0,1 1 0,1 2 0,-1 0 0,-4 2 0,-3-1 0,-3 0 0</inkml:trace>
</inkml:ink>
</file>

<file path=ppt/ink/ink1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3:07.92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72 17975,'69'-13'983,"-1"3"0,-15 10 0,12 0 0,12 0 0,14 1-492,-40-1 1,2 0-1,3 1 1,1-1-1,2-1 1,0-1-1,0-1 1,0-1-1,-2-1 1,-1-1-1,-3 0 1,-2-1 491,39-2 0,-12 4 0,-12 2 0,-7 3-936,-8 0-47,-3 0 0,-4 0 0,0 4 0,3 1 0,6 4 0,9 0 0,9-1 0,6-1 0,2 1 0,-1-3 0,-7 1 0,-7-1 0,-9-1 0,7 0 0,-22-2 0,3 1 0,-26-3 0,-3 1 0,3-1 0,0 0 0,1 0 0,0 0 0,-6 0 0,3-2 0,4 0 0,1-1 0,3 0 0,-2 2 0,2 0 0,0-1 0,0 1 0,-4-1 0,-3 0 0,-2 1 0,5 0 0,-6-1 0,8 1 0,-9 0 0,3 1 0,1 0 0,-2 0 0,3 0 0,4 0 0,-3 0 0,5 0 0,-5 0-328,-4 0 0,0 0 0</inkml:trace>
</inkml:ink>
</file>

<file path=ppt/ink/ink1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3:10.77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34 24463,'74'-3'983,"4"1"0,-8-2 0,13 3 0,10-1-492,-43 2 1,2 0-1,2 2 1,1 0-1,0 0 1,-1 1-1,-1 2 1,-1 0-52,42 5-440,-12 0 0,-14-1 0,-9-1 0,-6-2 0,-3-2 0,-1-2 0,1 0 0,4-1 0,8 0 0,12 0 0,15-1 0,10-6 0,-48 2 0,0-2 0,46-10 0,-43 6 0,-2-1 0,17-3 0,2 1 0,-38 10 0,-5-1 0,-4 2 0,-5-1-328,-5 2 0,-3 0 0</inkml:trace>
</inkml:ink>
</file>

<file path=ppt/ink/ink1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3:21.08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0 186 13169,'88'-18'983,"10"0"-492,-45 12 1,1 0-1,5 0 1,2 0-1,2 1 1,0-1-1,0 0 1,0 1-1,-2 1 1,-2 0-1,-2 0 1,-1 1-1,-3-1 1,-2 2 491,42-3 0,-10 0 0,-13 2 0,-10 1 0,-9 1 0,-6 1 0,-4 0 0,-4 0 0,-3 0 0,0 0 0,-2 0-62,1 0-921,-2 0 0,-2 0 0,0 0 0,-1 0 0,0 0 0,15-1 0,-10-2 0,10-2 0,-13-1 0,-1-1 0,-1 0 0,-2 2 0,-3 0 0,-2 1 0,2 0 0,-5 0 0,1 1 0,-7 0-328,2-1 0,2-1 0</inkml:trace>
</inkml:ink>
</file>

<file path=ppt/ink/ink1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3:28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 28278,'69'-7'131,"1"-1"0,-1 1 0,-2 0-2320,-13 2 0,0 1 2189,3 0 0,1 0-867,2 0 1,-1 0 866,1 2 0,1 0 0,-2 1 0,1 0 523,-2 0 0,-1 2-523,-3 0 0,2 2 0,18 4 0,-1 2-125,-20-2 1,-1 1 124,14 3 0,-3 1 0,8 2 1585,-13-2-1585,-16-3 3225,-16-4-3225,-13-2 12,-16 2-12,-13-2-2377,-11 6 2377,-7 1 0,15-3 0,3-2 0</inkml:trace>
</inkml:ink>
</file>

<file path=ppt/ink/ink1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3:33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18 27034,'51'-11'-67,"-10"4"-12,-32 13 23,-4 2 23,-3-1 21,-1 1-32,-1 0 32,-6 2 12,-4 4 23,-9-1 66,-2 1-21,-2-2 10,6-1-22,2-4-11,7-2-45,3-3-11,3 0-1,2 3 12,0 3 0,1 5 0,5 1 0,5 3-11,7 2 11,17 10 11,-7-7-11,8 6 23,-14-11-12,-6-3 68,-5-1 123,-7 1 10,-3 1 158,-25 13-303,2-6-67,-22 9 0,11-14-11,1-1-247,5-4-134,4-5-3594,4-4 2833,4-2-1089,2-1 2242,7-5 0,2 4 0,4-4 0</inkml:trace>
</inkml:ink>
</file>

<file path=ppt/ink/ink1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3:33.6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655 26 24166,'-52'-8'649,"0"0"1,-44-2-336,36 27-45,0 10-5705,1 17 5559,2 9-67,6 5 1386,4 7-1419,6 0-12,8 5 905,7-3-760,11 29-32,10-23-35,17 21 1,11-31-45,17-8-34,8-11 34,11-15-34,7-14-11,8-10 34,5-21-12,3-11 68,-3-24-109,-5-10 265,-12-8 12,-13-3-12,-18 2-134,-14 1-89,-10 1-23,-18 1 0,-9 2-34,-17 4-134,-10 8-224,-6 12-317,-2 12-692,-2 12-1916,3 10 3317,1 4 0,24 3 0,6 0 0</inkml:trace>
</inkml:ink>
</file>

<file path=ppt/ink/ink1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6:39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24087,'65'3'2779,"9"0"-2348,-4-2 1,6-2-488,0-1 0,3 0 190,11 1 1,2 0 11,6-1 1,1 0-147,-31 2 0,-1 2 0,1 0-1050,-1 2 1,1 1 0,-2 2 1049,29 4 0,3 4 0,-15 1 0,4 3 0,-1 0-308,-5-1 1,-1 0-1,-1 0 308,-2 0 0,-2 0 0,-3-1-157,17 5 0,-12-1-1602,-1 4-1938,-23-3 3697,-20-7 0,-18-7 0,-9-6 0</inkml:trace>
</inkml:ink>
</file>

<file path=ppt/ink/ink1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4:37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6 23941,'-2'-3'3149,"0"1"-2208,2 2-325,0 0-592,46 0-24,-13 0 0,42 3-3392,-25 3 3392,2 6-4,-3 4 4,-1 2 0,-4 1 0,-4 0 0,-7-1 0,-5-3 0,-8-3 0,-6-4 3390,-6-4-4948,-4-1-3121,-3-2 4679,-2 0 0,1 0 0,-1-1 0</inkml:trace>
</inkml:ink>
</file>

<file path=ppt/ink/ink1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4:51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5 21980,'1'-2'3496,"0"0"-2151,-1 2-1255,-6 12-1,0 1-33,-9 14-22,1 0-23,-2 1 0,-1 0-11,2-1 11,-1 0 12,2-2-23,0-1 0,1-2 0,2-2 0,3-4 0,2-4 12,2-1 156,3-3 168,0 1 11,1-2-45,0 1 23,3 0-290,2-1-35,13 2 0,0-4 0,8 2 0,-3-6 0,-2 1 0,0-2 0,5 1 0,-8-1 0,1 0 0,-9 0 0,-3 0 0,-1-1-1301,-1-2-1758,0-2 3059,2-2 0,-3 3 0,0 1 0</inkml:trace>
</inkml:ink>
</file>

<file path=ppt/ink/ink1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4:51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0 28177,'-38'23'101,"5"1"-90,22 0 0,0 1-11,2 10 0,5-10 0,0 7 0,4-11 0,4-3 11,3-1 23,4-4 33,4-3 101,1-5-77,3-3-91,2-4-3392,1-5 3392,1-5 0,-2-5 0,-3-1 0,-3 1 0,-3 0 0,-3 2 0,-1 2 1340,0 0-6539,1 7 5199,4-1 0,-6 7 0,1-1 0</inkml:trace>
</inkml:ink>
</file>

<file path=ppt/ink/ink1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4:51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0 25161,'-48'8'1109,"5"1"-497,25 4-523,1 3 139,1 3-217,4 2 70,4 3-81,3 2 247,3 1-224,3 0 10,5-5-33,4-4 56,5-6 90,0-6 190,1-4-22,-1-2-89,0-4-225,-1-5 0,-2-7 0,-1-6 0,-3-17 0,-3 7 0,-4-21 0,-8 26 0,-6-1 0,-6 19-1077,-4 4-816,0 6-1043,2 4-6895,8 2 8081,7 3 0,4-5 1,2-2-1</inkml:trace>
</inkml:ink>
</file>

<file path=ppt/ink/ink1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4:52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1 27729,'-51'24'101,"8"1"-90,27-2 22,1 2-33,5 1-11,2 14 11,5 0 23,3 0-46,4-8 12,4-14 11,3-3-22,0-4 22,0-3-45,0-3 11,-3-3 23,-2-2-146,0-10-11,-4 1 23,1-10 33,-3 4 112,0 0 11,0 0 0,0 0 90,-1 1 0,1 0 44,-1 1 23,1 2-11,0 2 33,1 1 57,2 4-12,3 0-88,1 4-147,1-1 0,2 2 0,-1 3 0,1 1 0,-1 3 0,0-1 0,1-2 0,-3-2 0,0-1 0,0-2-371,-2 0-1354,2 0-1323,2 0 3048,2 0 0,-4 0 0,-1 0 0</inkml:trace>
</inkml:ink>
</file>

<file path=ppt/ink/ink1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4:52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177 106 27348,'-57'-3'538,"7"5"-6154,32 9 5627,2 5 1398,2 3-1386,4 2-12,3 1 34,4 1-1398,2 0 1543,3 0-22,6-2 68,16 5 2033,-1-11-2269,10 1 0,-11-11 0,-1-3 0,-6-2 0,-3-7 3392,-2-6-3392,-3-11 0,0-6 0,-5-5 0,0-4 0,-2-1 0,-5 1 0,-3 3 0,-6 7 0,-13 1-763,3 14-2800,-7 1 3563,5 13 0,13 0 0,1 1 0</inkml:trace>
</inkml:ink>
</file>

<file path=ppt/ink/ink1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5:37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1 100 23314,'89'10'1703,"-38"-5"0,1-2-3847,5-2 0,3 0 2356,13-1 1,3 0-129,11 0 0,4 0-295,-25 0 0,1 0 1,2 0 273,3 0 0,1 1 1,2 0 43,3 0 0,1 1 0,1-1-92,3 1 0,2-1 0,-1 1-12,4-1 1,1 0 0,0 0-467,3 0 1,0-1 0,1 0 484,1 0 1,0-1-1,0 0-22,0-1 0,-1-1 0,0-1-8,-3 0 1,0-1 0,-1-1-5,-6 0 1,-1-2 0,-2 0 210,-7 1 1,-2-1 0,-2-1-312,19-2 0,-5-1 164,-17 1 0,-5 2-1251,23-4-333,-38 6-8299,-30 12 8854,-32 9 1,7-5-1,-11 4 1</inkml:trace>
</inkml:ink>
</file>

<file path=ppt/ink/ink1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6:57.0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24535,'2'-1'2981,"-1"0"-2063,-1 1-681,47 0-5898,-7 0 5661,19 2 0,5 0 0,19 3 538,-24-1 0,1 0-538,32 6 0,-42-5 0,0 1 0,3 0 0,0 2 0,-1 0 0,1 2 0,-3 0 0,-1 2 0,34 13 905,-20 2-962,-21 4-2799,-22-12-6975,-14-2 9070,-17-13 0,6-4 0,-5 0 0</inkml:trace>
</inkml:ink>
</file>

<file path=ppt/ink/ink1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7:03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294 0 26395,'-62'5'538,"5"6"-448,25 18-46,1 4-21,2 3 10,4-2 2,4-3 32,4-3 11,7-1-11,3-3-22,5 0 0,1-2-34,6-2-11,4-1-11,6-5 11,5-4-202,3-5-448,3-4-795,3-2-2309,1-8 3754,2-4 0,-15 2 0,-3 1 0</inkml:trace>
</inkml:ink>
</file>

<file path=ppt/ink/ink1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7:03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0 27000,'-62'42'34,"11"-5"-538,37-22-729,4-4-1893,4-4 3126,3-4 0,3-2 0,0-1 0</inkml:trace>
</inkml:ink>
</file>

<file path=ppt/ink/ink1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7:04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62 115 23930,'-1'4'1782,"-1"-1"-1558,38-5-134,-19-2-12,28-1-55,-28-4 21,-4 0-21,-3-3-1,-4-1-11,-3-4-11,-2 1 12,-4 1 10,-6 4-11,-5 6 23,-6 2-12,-3 10 12,-3 6 100,0 11 135,-1 5 67,4-1-55,6 0-1,6-3-23,5-3-33,4-3-89,5-2-79,5-4-56,6-3-12,6-5-727,2-2-3407,12-12 4146,-8-3 0,-3 0 0,-13 3 0</inkml:trace>
</inkml:ink>
</file>

<file path=ppt/ink/ink1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7:04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24871,'0'-2'3720,"0"0"-3640,0 2-80,35 18 0,-19-9 0,28 15 0,-28-15-763,0-1-1803,-3-2 2566,0-3 0,-7-1 0,-2-1 0</inkml:trace>
</inkml:ink>
</file>

<file path=ppt/ink/ink1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7:05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250 13 19695,'0'-7'3888,"0"2"-3440,0 5 56,0 0-179,-36 0 22,15 7-22,-29 4-10,23 10-170,3 1-22,2 4-44,3 2-12,3 2-11,2 4 67,3 4 34,5 0-45,2 1 0,4 0-78,9-4-23,5-3 11,8-8-22,5-7 0,-1-6-3369,0-7 3402,6-8-10,-9-6-1,5-6-22,-13-3 0,-4-1-45,-5 0-100,-4 1 3223,-14-11-3078,5 15 0,-10-8 22,9 18 79,2 0 90,1 2-91,2 1 1,2 1 79,1 0 201,3 1 0,4 0-23,5 0-123,6-1-123,3 1-88,2-2-24,3 0-528,16-1-503,-9 0-762,10 0-1400,-16-2 3193,-3 0 0,-11 1 0,-4 1 0</inkml:trace>
</inkml:ink>
</file>

<file path=ppt/ink/ink1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7:05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8 20569,'-4'-4'3810,"0"0"-2982,-24 40-300,13-13-2,-22 30-224,23-23-66,3-2 77,5-2-55,3-2 56,3-2-68,1-3-111,5-4-34,3-3-79,6-3-22,2-5-11,3-2-280,4-3-381,5-6-695,5-3-1569,2-7-6895,3-2 9484,-2 1 1,-15 7-1,-7 3 1</inkml:trace>
</inkml:ink>
</file>

<file path=ppt/ink/ink1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7:06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6 25398,'-52'-4'964,"11"3"-729,32 2-134,4 3-68,3-1 23,2 3-56,1 2 45,4 2 157,4 2 78,4 1 56,1 0 0,-3 0-56,-2 0 0,-3-1-155,-2 1-125,-3 1 0,0 0 0,-3 3 0,-5 0 0,-4 2 0,-4-1 0,-1-3 0,2-3 0,2-5 0,3-3-808,1-2-536,4-2-1189,-1 0-7298,4-4 8073,-1-5 0,2 3 0,0-1 0</inkml:trace>
</inkml:ink>
</file>

<file path=ppt/ink/ink1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7:06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4 24580,'3'-2'3418,"-1"1"-2791,-2 36-581,-4-7-46,-2 33 0,-4-19 0,0 1 0,1-4 0,1-4 0,1-6-953,1-4-974,0-5-3822,2-3 5749,0-5 0,2-5 0,1-3 0</inkml:trace>
</inkml:ink>
</file>

<file path=ppt/ink/ink1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7:06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22564,'0'-5'2240,"0"1"-2240,0 4-919,0 0-4772,41 0 5691,-18 0 0,21 0 0,-32 0 0</inkml:trace>
</inkml:ink>
</file>

<file path=ppt/ink/ink1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7:06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0 25735,'-60'42'750,"10"-4"-3275,35-13 2525,6-1 795,4-1-695,4-4 539,5-2-358,4-4 77,6-4-78,4-4 1361,-2-2-1395,-1-3-78,-3-2-45,-3-7-89,-2-4-34,-2-9-11,-3 1-303,0 0-504,-3 3-560,-5 4-3037,-2 4 4415,-3 3 0,4 4 0,3 1 0</inkml:trace>
</inkml:ink>
</file>

<file path=ppt/ink/ink1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7:07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322 1 27482,'-17'49'342,"0"0"0,-19 44-5902,0-29 5605,-3 1 1018,2-3-1063,1-5 887,5-5-1267,6-6-2399,4-4 1893,7-7-2195,5-2-6750,5-18 8944,13-1 0,-6-14 0,7 0 1</inkml:trace>
</inkml:ink>
</file>

<file path=ppt/ink/ink1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7:07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284 0 28671,'-18'87'0,"3"-8"0,3-30 0,4-3 0,2-8-4252,3-7 4252,2-9 860,1-8-860,0-7 0,-1-4 0,-2-3 0,-4-2 0,-3-2 3392,-9-5-3392,4 3 0,-5 0 0,6 5 0,0 1 0,-1 4 0,-3 5 0,0 6 0,-1 4 0,2 1 0,2-1 0,6-2 0,5-3 0,2-1 0,4-5-57,6-2-1041,6-3-683,11-2-3531,5-5 5312,4-4 0,-15 2 0,-3-1 0</inkml:trace>
</inkml:ink>
</file>

<file path=ppt/ink/ink1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7:08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95 103 25880,'29'-41'135,"-6"7"-135,-23 22 11,-4 3 22,-3 5 12,-7 2-3291,-5 2 3459,-2 3 145,0 4 135,-3 10-280,9-1 11,1 5 112,9-4-11,3 0 3326,2 14-3651,5-8 0,4 9-3392,6-13 3392,4-2 0,-2-6 0,2-3-393,-3-5-795,1-6-1008,2-11-7635,1-11 10615,5-13 1,-11 16-1,-2 1 1</inkml:trace>
</inkml:ink>
</file>

<file path=ppt/ink/ink1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7:08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10 24199,'0'-6'3093,"0"2"-2399,0 4-190,-13 54-323,2-17-181,-12 45 0,3-30 0,-2-2 0,1-4 0,2-4-1121,3-6-762,4-6-3193,3-5 5076,4-10 0,2-6 0,3-5 0</inkml:trace>
</inkml:ink>
</file>

<file path=ppt/ink/ink1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7:08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0 27101,'-2'48'68,"-1"-6"-338,-5-22-1209,1-2-3070,2-3 4549,3-3 0,2-6 0,0-2 0</inkml:trace>
</inkml:ink>
</file>

<file path=ppt/ink/ink1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7:08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24827,'32'0'-124,"-7"0"-256,-25 0-80,0 1-67,0 3-313,-7 5 840,1-1 796,-8 2 963,0 2-1064,1-2-124,-1 3-179,7-2-90,2-1-122,2-2-57,2 1 12,1-1-1,0 1 1,2-1-102,2-1-33,3-2-22,2-3-393,0 0-660,1-2-1133,1 0-4134,1-4 6342,2-2 0,-6 1 0,-1-1 0</inkml:trace>
</inkml:ink>
</file>

<file path=ppt/ink/ink1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7:09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21342,'2'-2'4437,"-1"1"-3193,-1 1-1244,4 16-68,-3-4-872,3 14-1694,-5-10 2634,0-1 0,0-6 0,0-3 0</inkml:trace>
</inkml:ink>
</file>

<file path=ppt/ink/ink1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7:09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5 23213,'0'-3'3350,"0"1"-2969,0 2-314,-3 10-55,1-1-1,-3 10-11,3-3 0,1 0 0,1-2 0,0 0 0,2-5-23,4-3 1,2-3 22,3-3 11,-1-3-11,1-5 11,-3-4 1,0-4-12,-2 2 0,0 1 0,-2 4-12,-1 2 1,-1 4 11,0 1 0,-1 2 11,1 0 169,0 0 89,1 4-56,0 2 0,2 4-79,1 2-11,2 1-22,4 1-79,3 1-22,4-1-313,1-3-629,-1-2-1410,-3-5-7479,-4-2 8683,-4-8 0,-4 4 1,-2-4-1</inkml:trace>
</inkml:ink>
</file>

<file path=ppt/ink/ink1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7:15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24087,'1'0'2689,"1"0"-1490,-2 0-1132,23 49-44,-16-23-12,18 40-11,-23-37-381,-1-2-359,-1-4-672,0-4-1433,0-1-6986,0-4 8274,0 0 1,0-7-1,0-3 1</inkml:trace>
</inkml:ink>
</file>

<file path=ppt/ink/ink1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7:15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24 22227,'-4'-1'2969,"2"1"-2610,2 0 269,0 0-393,-13 18 347,10 2-447,-6 7-79,19-7 34,7-12-57,8-2-21,3-2-1,5-1-22,0-3 22,-1 0 0,-3 0-11,10-4 11,-10-3-11,7-5 11,-12-3 1,-6-1 10,-6 0 23,-6 1 0,-6 1 123,-11 2-3370,-9 3 3348,-12 4 55,-5 2-111,-1 3 33,0 0-101,5 0 1,4 1-23,6 2 3201,3 3-3895,6 1-404,1 1-1524,5-2 2622,3-1 0,3-3 0,1-1 0</inkml:trace>
</inkml:ink>
</file>

<file path=ppt/ink/ink1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03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0 28546,'0'18'125,"0"3"-5786,0 7 5661,-1 3 1409,-2 0-1409,-2 0-1409,-3-1 1409,-1 0-2055,0-3 990,-2-1 778,2-3 287,-3 5 0,6-15 0,-1 2 0</inkml:trace>
</inkml:ink>
</file>

<file path=ppt/ink/ink1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04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 27751,'33'4'392,"-3"4"-325,-18 10-44,0 2 10,-1 2-21,0 0-1,-1 1 0,-3 0 0,-1-1 23,-3-2-1,0-3 35,-3-3 55,0-2-21,-2-3-102,-4 0 0,-4-1 0,-5 2 0,-3 1 0,-5 1 0,-2 1 0,0 1 0,1-2 0,5-2 0,5-3 0,2-3 0,0-3 0,2 0 0,-1-1 0,4 0-931,1 0 79,4 0-448,-1 0-1523,3 0-7008,0-5 9599,8-5 1,-6 2 0,6 0-1</inkml:trace>
</inkml:ink>
</file>

<file path=ppt/ink/ink1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04.7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23068,'2'0'3350,"-1"0"-2006,-1 0-963,3 60-381,-2-33-22,3 47-393,-4-51-100,0-3-594,0-4-1200,0-2-5433,-4-2 7742,0-3 0,0-3 0,0-2 0</inkml:trace>
</inkml:ink>
</file>

<file path=ppt/ink/ink1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04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23292,'0'-6'4022,"0"1"-3338,0 5-259,0 0-246,37-10-110,-19 8-69,30-9 0,-31 11 0,-2 0 0,-2 0-293,-1 0-356,-2-1-46,0 1-291,-1-1-818,-1 0-2633,-3 0 4437,-1 1 0,-3-1 0,0 1 0</inkml:trace>
</inkml:ink>
</file>

<file path=ppt/ink/ink1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05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211 2 22328,'3'-1'3193,"-1"1"-2039,-2 0-851,2 3-34,-1 4-56,2 4-11,-5 4-46,-4 1-44,-4 4-44,-6 1-57,-2 1-11,-3 1 0,0-1-123,0-1-247,2-1-235,0-2-594,2-2-1748,2-1-6884,1-3 8456,2-3 1,5-5 0,3-2 0</inkml:trace>
</inkml:ink>
</file>

<file path=ppt/ink/ink1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05.7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24008,'3'-1'3351,"0"0"-2701,-3 1-5874,34-3 5449,-7 2 1184,20 3-1409,-19 6 860,-10 6-860,-2 3 0,-2-2 0,-4 0 2987,-1-4-12656,-1 0 9669,-3-5 0,0-1 0,-3-5 0</inkml:trace>
</inkml:ink>
</file>

<file path=ppt/ink/ink1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09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22350,'-4'0'3821,"2"0"-3160,2 0-212,0 0-136,39 0-44,-21 0-90,32 2-78,-34 0-90,2 2 1,-4 1-12,1 0-247,-3 0-2140,-1 5-1915,-5 0 4302,-1 5 0,-4-7 0,-1-2 0</inkml:trace>
</inkml:ink>
</file>

<file path=ppt/ink/ink1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09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28671,'62'-6'0,"-6"4"0,-29 4 0,3 1-909,1 1-1366,3-3-7556,2 0 8899,1-1 1,-16 0-1,-4 0 1</inkml:trace>
</inkml:ink>
</file>

<file path=ppt/ink/ink1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09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 26787,'-7'65'572,"0"-5"-516,0-22-56,0-5-325,1-5-941,2-8-1266,1-8-7299,2-6 9067,1-4 0,0-2 1,0 0-1</inkml:trace>
</inkml:ink>
</file>

<file path=ppt/ink/ink1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10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26205,'14'57'1221,"-2"-10"-1019,-4-34-135,1-5-33,-1-4-1,0-3 46,3-2-1,2-7-11,2-4-55,2-6 21,-2-3-22,-2 3 23,-3 0 156,-2 5-33,-3 3 34,-1 3-134,-2 4-57,-2 1 0,0 1 0,0 7 0,0 5 0,0 9 0,0 7 0,0 4 0,-4 2 0,-1 0 0,-3-4 0,0-3 0,3-6-1301,2-4-1489,2-2 2790,1-2 0,0-6 0,0-1 0</inkml:trace>
</inkml:ink>
</file>

<file path=ppt/ink/ink1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10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0 355 24367,'0'6'2398,"0"-1"-2073,0-5-56,18-44 67,-8 19 79,16-39-79,-14 29-111,1-1-225,-1 0 0,-1 3 0,0 6 0,-1 3 0,-1 7 0,-1 5 0,-2 5 0,-2 3 0,0 3 0,0 1 0,1 5 0,1 6 0,2 8 0,-2 8 0,-1 3 0,-3 4 0,0 3 0,-2-1 0,0 1 0,-2-4 0,1-4 0,-2 3-1334,0-12-1221,0 0-7276,-2-11 8703,-2-4 0,2-2 0,1-1 1</inkml:trace>
</inkml:ink>
</file>

<file path=ppt/ink/ink1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10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28671,'65'-3'0,"-8"0"-1121,-32 3-1546,-2 0 2667,0 0 0,-10 0 0,-3 0 0</inkml:trace>
</inkml:ink>
</file>

<file path=ppt/ink/ink1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11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374 1 26519,'-53'-1'795,"8"4"-649,31 2-12,2 3-33,3 1-56,4 2 112,2 17 33,2-1-89,4 15-45,2-10 78,3-1 90,-1-5-155,-1-4-69,-3-6 0,-2-3 0,-1-4 0,-4 0 0,-7 0 0,-7 0 0,-7 2 0,-1 1 0,-3 0 0,0 0 0,1-1 0,1-2 0,3-3-1032,5-3-2867,6-2 3899,5-1 0,5 0 0,2 0 0</inkml:trace>
</inkml:ink>
</file>

<file path=ppt/ink/ink1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12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28671,'39'-2'0,"4"5"0,-23 1-1256,5 5-1556,-7-1 2812,-2 3 0,-6-4 0,-4-2 0</inkml:trace>
</inkml:ink>
</file>

<file path=ppt/ink/ink1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13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4 23538,'2'-2'2499,"-1"1"-2174,-1 1-224,-6 38-34,-1-14 0,-6 32-22,2-25 44,1-3 1,0-4 22,1-5 0,1-5-34,2-4 13,0-4 54,3-3 46,0-2 44,0-1 78,2 0-44,0 0-56,0-6-122,1-3-91,-1-9 0,1-3 0,0-3 0,0 0 0,0 3 0,0 0 0,1 5 0,0-1 0,3-3 0,-2 6 0,3-1 0,-2 9 0,0 2-259,1 1-872,-1 1-719,1 2-4122,3-1 5972,6 1 0,-5 0 0,0 0 0</inkml:trace>
</inkml:ink>
</file>

<file path=ppt/ink/ink1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13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8 23874,'-8'-4'2521,"2"0"-2005,6 4-191,0 0-146,-1 47-100,-1-18-57,-4 39-22,0-31-134,-2-4-841,-1-3-2320,-1-6 3295,-1-3 0,5-10 0,0-3 0</inkml:trace>
</inkml:ink>
</file>

<file path=ppt/ink/ink1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14.0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27841,'14'53'672,"-2"-11"-639,-1-33-21,-1-4-12,2-3 0,0-1 22,2-4-22,2-3 0,2-6 0,0-5 0,0-2 0,-1-1 0,1-1 0,-3 2 11,-2 3 12,-3 4 34,-2 6-57,-5 2 0,-1 3 0,-1 1 0,-1 4 0,0 18-3392,-1 1 3392,-2 17 0,-2-9 0,0-1 0,0-2 0,2-3 0,0-2-1245,3-2-2285,0 0 4378,0-3 0,0-7 0,0-4 0</inkml:trace>
</inkml:ink>
</file>

<file path=ppt/ink/ink1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14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1 399 27662,'34'-69'929,"7"-15"-849,-20 39-80,8-14 0,-10 22 0,-2 4 0,-1 6 0,-5 7 0,-1 6 0,-4 7 0,-2 4 0,-1 3 0,-2 0 0,2 0 0,0 7 0,2 4 0,0 10 0,0 7 0,-2 6 0,0 4 0,-3 2 0,0 0 0,0-5 0,0-2 0,0 2 0,0-12-91,0 2-4178,0-13-5562,0-5 7764,-2-2 1,2-4 0,-2-1 0</inkml:trace>
</inkml:ink>
</file>

<file path=ppt/ink/ink1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14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28671,'55'17'0,"-4"-3"-5661,-24-9 5190,16-2-148,-10-1-6014,12-8 6847,-10-2 1,-16 1 0,-2 0 0</inkml:trace>
</inkml:ink>
</file>

<file path=ppt/ink/ink1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15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12 23460,'-1'0'4022,"-1"0"-2833,2 0-1189,36-5 0,-15 4 0,28-4 0,-27 5 0,-3 0 0,-4 1-1491,-4 1-1860,-3 2 3351,-5 0 0,-1-1 0,-2 0 0</inkml:trace>
</inkml:ink>
</file>

<file path=ppt/ink/ink1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15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 27818,'-32'69'853,"3"-5"-853,14-22 0,3-1 0,4-4-976,3 3-1288,3-15-7567,10 0 9364,3-19 1,-1-2-1,-1-4 1</inkml:trace>
</inkml:ink>
</file>

<file path=ppt/ink/ink1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20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703 96 25847,'22'-36'1747,"-12"6"-1411,-24 18-156,-14 3-80,-9 3-32,-11 4 21,-10 6 1,-7 7-12,-4 9-44,2 10 11,5 3 12,8 4-57,7 1 0,5 2 0,5 3 0,3 3 0,6 3 0,7 0 0,7-1 0,7-4 0,5-2 0,8-5 0,7-3 0,11-4 0,12-7 0,31-1 0,-13-11 0,19-1 0,-25-9 0,-3-1 0,-3-1-1637,-2-5-4960,-2 0 6597,-1-6 0,-16 7 0,-5-1 0</inkml:trace>
</inkml:ink>
</file>

<file path=ppt/ink/ink1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20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0 28076,'-3'100'302,"-3"-6"-268,-4-27-34,-2 0 34,1-6-23,3-6-11,4-7 33,2-8 135,4-7-155,6-10-13,8-10 0,10-7 0,12-21-3392,8-10 3392,11-20 0,5-10-151,1-7 151,-3-4 0,-6 0 0,-7 4 0,-8 5 0,-7 10 0,-8 12 0,-8 10-1491,-7 13 2320,-11 13 0,1 0 1,-4 6-1</inkml:trace>
</inkml:ink>
</file>

<file path=ppt/ink/ink1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21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537 57 26160,'-23'-32'560,"-2"8"-347,-10 23-79,-2 1-43,-4 6-35,-4 6 11,-4 10-11,-3 7 56,1 7 145,-14 23-122,23-10 44,-3 16 79,29-18-46,9 3-31,3-2-181,24 17 0,5-21 0,23 6 0,4-28 0,6-8 0,5-8 0,1-4 0,0-8 0,-3-5 0,-5-8 0,-4-2-13,-8-2-2194,-7 2-5154,-8 3 7361,-10 3 0,-10 9 0,-5 2 0</inkml:trace>
</inkml:ink>
</file>

<file path=ppt/ink/ink1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23.4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104 831 26563,'-15'32'1121,"4"-9"-6401,10-31 5583,2-7 1229,8-16-1476,5-13 22,11-13-32,4-12 814,6-9-860,-10 15 0,0-2 0,-5 16 0,-1 1 0,4-16 0,-1 3 0,2-10 0,-7 14 0,-4 16 3392,-5 12-3392,-3 11 0,-1 7 0,-2 6 0,-1 3 0,0 2 0,-1 0 0,0 3 0,0 4 0,-2 6 0,-28 15 0,-3-5 0,-28 9 0,9-12 0,1-4 0,8-2 0,8-4 0,8-2 0,5-3 0,6-1 0,2 1 0,7-2 0,2 3 0,4 1 0,1 5 0,6 5 0,6 3 0,13 5 0,41 10 0,-3-10 0,-16-8 0,1-3-325,31 2 325,-1-4-3284,-5-3 3284,-9-4-2197,-12-2 2197,-16-3-1241,-17-3 1241,-16-26 105,-16-2-105,-11-25 0,-8 8 0,-4 1 0,0 3 0,2 8 1633,-3 1-1633,13 16 0,0 1 2443,15 15-2443,0 1 131,-1 2-131,-1 8 0,4-5 0,1 4 0</inkml:trace>
</inkml:ink>
</file>

<file path=ppt/ink/ink1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24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30 197 23236,'-1'3'3619,"-1"-1"-2880,2-2-235,49 3-257,-11-2-180,45-1-67,-26-9 0,-4-6-101,-11-4-190,-13-2-90,-14-2 101,-9 0-191,-15-1 23,-8 1 157,-14 3 112,-8 4 134,-3 8 34,-2 3 11,2 9 101,1 8 223,6 9 1,4 8-56,6 3 23,5 5-23,8 1 403,5 22-460,4-17-156,5 10-56,5-26-100,4-8-539,6-9-2969,10-12-6223,-4-12 7756,7-13 1,-19 9-1,-1 1 1</inkml:trace>
</inkml:ink>
</file>

<file path=ppt/ink/ink1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25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28524,'60'23'147,"-8"1"-5808,-29-2 5661,2 0 747,9-2-2898,10-2-7680,13-3 8855,11-3 0,-28-5 1,-5-2-1</inkml:trace>
</inkml:ink>
</file>

<file path=ppt/ink/ink1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25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271 1 24222,'-62'4'1209,"5"5"-961,26 9-47,0 7-10,3 4 10,4 5 12,5-1-23,7-1 34,6-6-78,6-7-101,13-8 0,9-7-34,16-13 1,5-7-1,2-13-11,-1-7-11,-6 0 11,1-9 11,-16 17 11,-2-1 12,-16 20 55,-3 5 35,-1 2 32,-1 5 136,0 6 144,0 16-391,0-2-45,0 11 0,5-13-649,4-4-427,9-6-1389,9-5-7366,8-6 8039,7-7 0,-18 4 0,-3-4 1</inkml:trace>
</inkml:ink>
</file>

<file path=ppt/ink/ink1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26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12 24099,'1'-6'2375,"-1"1"-1961,0 5-223,0 0-90,-15 39-11,0-10 33,-15 34 11,6-25 23,-2 4-157,11-19 0,2-3-22,14-22 44,8-9-22,7-8 0,7-4 0,0 1 0,1 1 0,-5 5 11,-1 5 0,-5 4 12,-1 4-1,-3 3 45,1 0 45,-3 3 45,2 1-34,-1 3 34,0 2-45,1 0-33,-1 2-23,0-1-23,0 1-22,-1-1-11,-1 0-78,-1-2-437,2-1-392,2-3-505,2-3-1423,5 0 2835,3-3 0,-8 2 0,-1-1 0</inkml:trace>
</inkml:ink>
</file>

<file path=ppt/ink/ink1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26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104 151 22014,'1'2'2365,"0"-1"-2242,-1-1-202,31-36 12,-23 15 67,24-28 224,-32 30 426,-4 4-56,-3 7-90,-4 4-134,-5 3-101,-1 8 56,-3 7-34,-1 11 45,0 7 45,2 3-235,3 1-23,4-2-67,4-3-45,5-4-11,1-6-157,3-7-795,6-6-247,5-6-1837,10-14 3036,6-9 0,-11 5 0,-3-2 0</inkml:trace>
</inkml:ink>
</file>

<file path=ppt/ink/ink1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26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10 25465,'0'-5'3171,"0"0"-3136,0 5-35,0 0 0,-28 56 0,7-13 0,0 2 0,-1 2 0,-5 15 0,5-5-360,6-7-1668,4-8-4841,3-7 6869,2-7 0,3-12 0,1-7 0</inkml:trace>
</inkml:ink>
</file>

<file path=ppt/ink/ink1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26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 24989,'60'-14'-4549,"-9"3"4549,-33 11 0,-8 0 0,-1 0 0</inkml:trace>
</inkml:ink>
</file>

<file path=ppt/ink/ink1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27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0 26485,'-62'61'437,"9"-5"-6030,32-22 5637,5-5 1444,5-4-1432,5-8 860,4-6-894,1-7-22,7-2 11,4-10 3393,7-3-3393,3-10-11,-1 0 0,-2 2 11,-6 6 0,-5 5 12,-4 6 33,0 1 78,-2 1-33,2 4-79,-1 0-22,1 3-78,-1-1-325,1-3-595,0-2-806,2-1-3138,2-5 4942,4-8 0,-4 5 0,1-3 0</inkml:trace>
</inkml:ink>
</file>

<file path=ppt/ink/ink1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27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28671,'9'76'0,"0"-12"-1971,-2-32 1971,2-8-141,-1-5-3310,-1-4 3531,2-5 1,-4-4 0,-1-3-1</inkml:trace>
</inkml:ink>
</file>

<file path=ppt/ink/ink1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27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 25835,'60'2'945,"0"1"0,23 0 1,10-2-2552,-7-2 1,6 0-1,6-2 1606,-10 1 0,5-1 0,2 0 0,3 0 0,-9 0 0,3 0 0,2-1 0,2 1 0,0-1 0,-7 1 0,1 0 0,1-1 0,1 1 0,1 0 0,1 1 0,-9 0 0,1 0 0,1 0 0,1 0 0,0 1 0,1-1 0,-1 1 0,4 0 0,-1 1 0,2-1 0,-1 0 0,1 1 0,0 1 0,0 0-215,0 1 0,1 0 0,0 1 1,1 1-1,-2-1 0,1 1 1,-1 1 214,-3-1 0,0 1 0,0 0 0,0 1 0,-1-1 0,-1 2 0,0 0-98,9 1 0,0 1 0,-1 1 0,-1 0 0,0 1 1,-3 0 10,-7-1 1,-1 1 0,-2 0 0,0 0 0,0 1 0,0 1-1381,4 0 1,1 2 0,1 0 0,-2 0 0,-4-1-1,-6 0 1467,29 4 0,-9-2 0,-3 1 0,-1 1 0,-2 0 0,-22-4 0,-17-6 0</inkml:trace>
</inkml:ink>
</file>

<file path=ppt/ink/ink1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30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24860,'0'3'2129,"0"-1"-1725,5 45-12,-1-10-135,1 46-89,-2-19-123,-3 5-34,-4 1-11,-2-2 0,-3-8-470,-2-6-303,4-12-3986,3-8 1823,2-11 2936,2-8 0,0-8 0,0-4 0</inkml:trace>
</inkml:ink>
</file>

<file path=ppt/ink/ink1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30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32 102 28266,'71'-53'405,"-5"11"-405,-21 37 0,-3 4 0,-6 11 0,-4 7 0,-3 13 0,-4 6 0,-5 4 0,-5 2 0,-4 1 0,-7-1 0,-1 3 0,-3-1 0,-1 3 0,-6-2 0,-2-1 0,-7-4 0,0-4 0,-3-3 0,1-4 0,-3-4 0,-1-3 0,0-3 0,-2-3 0,-1-4 0,-1-4 0,0-2 0,-1-4 0,3-1 0,0-1 0,2 0 0,2 0 0,3 0 0,2 0 0,4 0 0,2 0 0,3 0 0,3 0 0,2 0 0,1 0-483,0-2-738,5-4-7463,25-21 8684,3 1 0,1-1 0,-12 13 0</inkml:trace>
</inkml:ink>
</file>

<file path=ppt/ink/ink1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31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27 24121,'-5'3'2610,"0"0"-2206,5-3-23,0 0-347,38 10-34,-20-8-12,30 8-436,-29-10-795,-3 0-1312,1-5-7276,-2-4 8190,1-10 1,-6 8-1,-3 0 1</inkml:trace>
</inkml:ink>
</file>

<file path=ppt/ink/ink1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31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23672,'-5'0'3059,"1"0"-2487,4 0-113,-3 49-4396,-1-16 4138,-4 43 737,-1-28-927,-7 20-67,7-20-470,-3 11-315,8-26-918,2-4-4572,1 0 6331,1-3 0,0-10 0,0-5 0</inkml:trace>
</inkml:ink>
</file>

<file path=ppt/ink/ink1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31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56 19190,'83'-16'201,"-7"2"-167,-22 6-23,-4 1 1268,-6 1-1267,-7 3 1101,-9 2-1035,-6 1 2212,-8 2-1966,-6 7 3313,-5 6-3546,-9 9-91,-7 6 411,-9 3-411,-6 1 0,-2-2 0,1 0 0,2-4 0,3-2 0,3-1 0,3-3 0,4-2-125,4-2-1656,5-5-2264,2-4 4045,6-4 0,-2-3 0,3-2 0</inkml:trace>
</inkml:ink>
</file>

<file path=ppt/ink/ink1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35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12 21924,'3'-6'3867,"0"1"-3307,-3 5 359,0 0-606,7 16-145,-5 3-123,5 16-45,-11-2-202,0-2-470,-2-1-774,1-5-2486,3-2 3932,0-6 0,2-7 0,0-4 0</inkml:trace>
</inkml:ink>
</file>

<file path=ppt/ink/ink1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35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30 24983,'-5'0'2847,"2"0"-2086,3 0-681,0 0-80,47-12 0,-13 8 0,42-9 0,-27 13 0,-2 0 0,-3 0 0,-3 1 0,0 2 0,-2 0 0,1-1 0,-5 0 0,-6-2-13,-7 0-1241,-9 0-999,-6 1-7360,-5 1 9613,-1 2 0,-1-1 0,0-1 0</inkml:trace>
</inkml:ink>
</file>

<file path=ppt/ink/ink1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35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207 2 24703,'-3'-1'2174,"1"1"-1826,2 0-57,-28 46-78,-15 15-213,-4 10-101,2-9-336,28-40-493,6-6-840,4-5-1884,4-6 3654,2-3 0,1-2 0,0 0 0</inkml:trace>
</inkml:ink>
</file>

<file path=ppt/ink/ink1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35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21465,'3'0'4460,"-1"0"-3396,-2 0-772,20 37-158,-14-18-123,15 28-11,-19-28-459,-1-3-762,1-5-2265,0-1 3486,2-3 0,-2-3 0,1-1 0</inkml:trace>
</inkml:ink>
</file>

<file path=ppt/ink/ink1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36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4 21936,'5'-2'3630,"-1"0"-2957,-4 2-214,-1 39-179,-2-18-33,-1 32-79,-3-28-11,2-2-124,1-3-33,2-2-22,1-6-281,1-3-627,0-4-1210,0-3-4067,0-1 6207,2-1 0,-2 0 0,2 0 0</inkml:trace>
</inkml:ink>
</file>

<file path=ppt/ink/ink1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36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49 27112,'52'-8'-3417,"-10"-1"-6414,-30 0 9540,-2-2 1,-4 5 0,-1 0 0</inkml:trace>
</inkml:ink>
</file>

<file path=ppt/ink/ink1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36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23370,'0'1'3182,"0"1"-2711,0 40-112,-2-18-57,-1 33-134,-1-30-168,2-5-11,1-3-392,-1-2-427,2-3-1019,-2 0-4145,0 1 5994,-2 3 0,1-9 0,1 0 0</inkml:trace>
</inkml:ink>
</file>

<file path=ppt/ink/ink1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36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30 25275,'-4'-1'1927,"2"0"-1456,2 1 201,0 0-437,31-5-144,-3 2-91,30-5 0,-14 3 0,-3 1 0,-8 2 0,-8 1 0,-8 1 0,-6 0 0,-5 0 0,-3 1 0,-2 5 0,-1 5 0,-4 8 0,-4 2 0,-4 2 0,-3-2 0,0-1 0,1-2 0,1 0 0,0 0 0,0-1-853,2 1-4390,-2 9 5243,7-7 0,0-1 0,6-12 0</inkml:trace>
</inkml:ink>
</file>

<file path=ppt/ink/ink1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41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213 708 21790,'0'4'3294,"0"-2"-2823,0-2-179,0 0-158,0-35-44,0 6 33,1-35 0,0 10-33,1-6 10,0-5-10,-1-1-12,-1 5 34,0 4-33,0 10 10,-5 6-55,-1 9 0,-6 4-12,-3 8 0,-5 4 12,-19 6-23,8 5 0,-8 2-11,17 3 12,8 0-1,5 0 1,4 0-12,3 0 22,1 0-22,1 2 45,8 9 0,3-2-1,15 9 80,6-6-68,12 1-34,7-1-11,5 0-11,3 1-123,19 4 33,-25-5-33,6 2 78,-33-10 45,-13-1 34,-6-3 67,-6-4 44,-11-8 91,-6-7-3147,-11-6 3326,-6 1-302,-1 0-113,-11-1 0,12 9 0,-4 1 0,16 10-158,6 3-985,3 1 2507,3 1-9499,2 5 8135,-2 3 0,4-1 0,1 0 0</inkml:trace>
</inkml:ink>
</file>

<file path=ppt/ink/ink1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8:57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1 212 20221,'1'-52'314,"5"7"-6075,11 28 4797,2 1 479,2 1-2742,-1 0 826,2 2-971,0-1 3372,0 2 0,-10 5 0,-2 2 0</inkml:trace>
</inkml:ink>
</file>

<file path=ppt/ink/ink1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9:02.5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13 25494,'76'-7'983,"-7"2"0,-30 5 0,1 0 0,-1 7 0,-1 2 0,10 16-1967,-15-5 0,2 7 738,-19-13 0,-10-5 0,-2-6 0</inkml:trace>
</inkml:ink>
</file>

<file path=ppt/ink/ink1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9:11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13 131 24995,'-7'0'2353,"2"0"-1894,5 0 405,0 0-864,26-5 0,3-2 0,29-6 0,-2 0 0,6-2 0,0-1 0,-2 0 0,-2 2 0,-8 2 0,-7 3 0,-11 4 0,-11 2 0,-8 2 0,-7 0 0,-3 4 0,-2 9 0,-3 8 0,-6 12 0,-5 6 0,-8 5 0,-5 4 0,-3 4 0,-4 2 0,1 1 0,1-4 0,3-4 0,6-7 0,5-7 0,7-9-561,5-8-5961,9-6 6522,8-6 0,-4-2 0,4-3 0</inkml:trace>
</inkml:ink>
</file>

<file path=ppt/ink/ink1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9:11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25813,'-2'2'2285,"0"0"-1712,2-2-573,36 1-4252,-16-1 4252,30 2 860,-24-2-860,0 0-505,0 0-470,-4 0-628,-5 0-1993,-3 0 4444,-4 0 0,-4 0 0,-3 0 0</inkml:trace>
</inkml:ink>
</file>

<file path=ppt/ink/ink1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9:11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5 24871,'0'-3'2611,"0"1"-1535,0 2-963,-10 49-113,2-17 0,-8 41 0,5-31 0,3-1 0,1-4-259,3-3-951,1-3-1098,0-1-5984,-1 1 8292,-1 0 0,3-13 0,0-4 0</inkml:trace>
</inkml:ink>
</file>

<file path=ppt/ink/ink1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9:12.1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231 9 24871,'2'-5'1704,"0"1"-7118,-2 4 5492,-35 36 1465,10-10-1464,-28 31-79,21-19-12,4-3 570,4-3-1410,7-8-952,4-7-4045,8-9 6697,2-5 0,3-3 0,0 0 0</inkml:trace>
</inkml:ink>
</file>

<file path=ppt/ink/ink1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9:12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22698,'7'3'3507,"-2"-1"-2947,-5-2-156,27 40-180,-12-18-90,24 32-134,-19-29 0,2-3-257,1-3-696,1-7-2117,1-5 3070,0-4 0,-11-3 0,-2 0 0</inkml:trace>
</inkml:ink>
</file>

<file path=ppt/ink/ink1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9:12.9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23 24961,'-56'37'953,"9"-1"-852,30-7-34,6 3-45,5 1-11,3-1 23,9-4 11,7-4 33,11-6 68,10-9-1,6-5 1,4-9 44,0-8 136,-6-10 43,-7-8-33,-10-2-100,-11-3-113,-5 1-67,-6 0-45,-7 5 0,-5 2-11,-7 9-134,-1 7-482,-1 7-482,0 7-953,3 7-3619,5 5 5670,7 5 0,4-8 0,3-4 0</inkml:trace>
</inkml:ink>
</file>

<file path=ppt/ink/ink1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9:13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0 26328,'-55'47'303,"9"-4"-292,30-9 11,8-5-11,3-5 23,7-7 0,10-9-12,8-3-11,10-8-11,3-8 0,-1-4 11,-3-7 57,-7 1 122,-7 4-21,-6 5-46,-6 6 56,-1 3-56,-2 3-89,-3 10-23,-5 6-11,-5 11 0,-5 2-235,0 0-438,3-3-840,4-5-2475,5-6 3988,4-7 0,2-4 0,0-3 0</inkml:trace>
</inkml:ink>
</file>

<file path=ppt/ink/ink1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9:13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13 24031,'0'-7'2230,"0"1"-1916,0 6 145,0 0-313,-41 36 0,24-16-12,-28 27-78,37-27-34,5-6 23,2-5-34,6-5-11,5-2 12,8-5-1,4-6 0,1-5-11,-1-6 22,0 1 46,-3 1 32,-1 2 1,-5 4-22,-2 5 10,-5 4 90,-2 5-44,-3 8-3482,-4 7 3380,-6 11-10,-6 5-23,-3-1-56,1-2-560,7-5-527,3-7-1378,4-5-4833,3-8 7354,4-3 0,-3-3 0,4 1 0</inkml:trace>
</inkml:ink>
</file>

<file path=ppt/ink/ink1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9:14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59 148 23773,'55'-39'505,"-11"4"-315,-35 21 135,-4-1 11,-4 1-56,0 2 46,-1 1 458,-12 4-504,0 6-45,-13 12 57,2 9 402,-10 27-470,9-9-78,-3 12-79,17-19 0,4-2-11,4-4-45,6 5-11,4-12-22,6 1-202,3-14-459,4-3-371,0-7-1310,1-8-6622,0-8 8986,-1-9 0,-10 13 0,-3 1 0</inkml:trace>
</inkml:ink>
</file>

<file path=ppt/ink/ink1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9:14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1 28658,'-13'50'6,"1"-1"1,-12 45-1573,8-28 1566,0 0 0,0-4 494,3-7-494,2-10-540,4-13-860,4-11-1570,1-12 2970,2-4 0,0-5 0,0 0 0</inkml:trace>
</inkml:ink>
</file>

<file path=ppt/ink/ink1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9:14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93 26205,'53'-24'-547,"-2"-11"1,-41 22 0,2-8 0</inkml:trace>
</inkml:ink>
</file>

<file path=ppt/ink/ink1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9:14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5 25219,'0'-2'2667,"0"0"-1995,0 2-559,-16 53-113,5-9 0,-14 48 0,10-24 0,2-2 0,2-5-662,2-8 662,-4 2 0,8-29 0,-3 1 0</inkml:trace>
</inkml:ink>
</file>

<file path=ppt/ink/ink1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9:14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63 24199,'0'-6'829,"0"1"-2073,0 5-8587,45-22 9053,-23 15 1,27-15-1,-39 21 1</inkml:trace>
</inkml:ink>
</file>

<file path=ppt/ink/ink1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9:15.0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162 178 26687,'-61'64'493,"12"-4"-415,41-22 34,4-2 112,6-6 124,6-9-46,4-9-112,8-8 1,1-16-145,0-9-46,-4-17 0,-5-8 0,-6-4-158,-6-1-828,-11 0-840,-8 2-4998,-14 3 6824,-12 6 0,20 17 0,0 7 0</inkml:trace>
</inkml:ink>
</file>

<file path=ppt/ink/ink1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9:22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522 1 26799,'-78'19'885,"6"4"-538,24 12-67,0 3-112,-3 8 11,1 4-166,-1 4-13,7 1 0,7-1 0,12-3 0,12-5 0,8-5 0,15-4 0,8-7 0,17-5 0,8-9 0,7-7 0,1-6 0,4-9-1121,-3-5-1860,2-11 2981,0-5 0,-23 10 0,-6 4 0</inkml:trace>
</inkml:ink>
</file>

<file path=ppt/ink/ink1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9:22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 28020,'-11'95'78,"2"-5"-5727,3-26 5660,3-3 1443,1-9-1342,4-11 1005,9-15-981,7-13-136,11-18 0,9-20 3392,2-18-3392,5-16 0,-4-3 0,-3 1 0,-7 8 0,-5 8-181,-7 12-2048,-4 11-6018,-8 11 8247,-3 7 0,-3 4 0,-1 0 0</inkml:trace>
</inkml:ink>
</file>

<file path=ppt/ink/ink1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9:23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527 37 23258,'2'-4'3193,"0"1"-2655,-2 3 101,0 0-370,-47-15-23,17 11-55,-43-6-23,27 20-124,-7 9-44,-2 10 34,-1 8-23,3 6-11,8 6 0,10-1 0,13 1-11,11-2 11,6 0 34,11-1 23,8-3-57,12-3 0,11-8 0,11-10 0,10-10 0,7-11-438,5-16-806,-2-9-1187,-5-12 2431,-9-2 0,-25 16 0,-11 6 0</inkml:trace>
</inkml:ink>
</file>

<file path=ppt/ink/ink1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9:49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3 256 26866,'-1'-9'695,"0"0"-538,1 5-45,0-1-56,0-2-12,0-2 1,2-2-11,0-1 33,4-2-45,0 0 46,1 0 10,1 0-33,0 1 0,1 2-12,0 1-10,-1 1-12,1 1 0,1 0-11,0-1 0,1 0 22,1 0-10,0 0 21,0 1 1,-2 2-23,0 0 45,-2 2 22,3-1-65,-3 2-13,2 0 0,-4 2 0,0 0 0,-1 0 0,0 1 0,2 0 0,-1 0 0,2 2 0,-2 0 0,-1 1 0,0 1 0,0-1 0,1 0 0,-2 0 0,4 4 0,-3-2 0,3 2 0,-5-4 0,1 1 0,-1 0 0,3 2 0,-4-1 0,2 1 0,-2-1 0,1-1 0,-1 1 0,0-1 0,0 1 0,0 0 0,0 1 0,0-2 0,1 1 0,-1-1 0,-1 1 0,1-1 0,0 1 0,0-1 0,0 1 0,0-1 0,0 0 0,0 0 0,0 0 0,1 1 0,-1-1 0,0 0 0,0-2 0,-1 1 0,1-1 0,-1 1 0,0-1 0,0 1 0,0 0 0,0-1 0,0 1 0,0 2 0,0-2 0,1 1 0,-1-1 0,0 0 0,-1 0 0,1 1 0,-1-2 0,1 1 0,-1-1 0,1 0 0,-1-1 0,1 1 0,-1-1 0,1 1 0,0 0 0,1 1 0,-1 0-147,1 1-872,-1-2-1167,-1 2-7645,0 0 8882,-3 2 1,3-3-1,-3 0 1</inkml:trace>
</inkml:ink>
</file>

<file path=ppt/ink/ink1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9:50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87 25735,'15'6'604,"-2"0"-391,-9-5 0,-1 0-56,-1 0-34,2-1-10,-1 1-13,1 0-32,0 1-24,0 0 1,1 2-11,-1-1 11,1 1 11,-2 0 22,1-1 12,-1-1-12,0 0 23,0 0 0,0 0-34,1-1-11,0 1-11,1 0-23,0-1 23,-1-1 0,1 1 44,0-1 57,0 0-1,-1 0-132,2-2-13,2-5 0,0 1 0,1-5 0,-2 1 0,0 0 0,-1 0 0,0-1 0,-1 1 0,-1-4 0,0 4 0,-1-3 0,0 6 0,-2 0 0,1 1 0,-1 3 0,-1 1 0,0 1 0,0 0 0,-1 1 0,-1 0 0,-2 0 0,-2 0 0,-1 0 0,-1 0 0,0 0 0,-1 0 0,-1 1 0,1 1 0,-1 0 0,0 1 0,0-1 0,0 1 0,1 0 0,0-2 0,2 1 0,1-1 0,1 0 0,2-1 0,-1 0 0,1 0 0,0 0 0,1 0 0,0 0-1738,2 0-3450,0 2 5188,0 1 0,1 0 0,-1 0 0</inkml:trace>
</inkml:ink>
</file>

<file path=ppt/ink/ink1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9:57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24771,'89'0'1025,"-38"-1"0,2 1-1596,7 0 0,3 0 806,13-1 0,5 1-640,11 0 1,3 0 586,-25 0 1,0-1 0,2 1-149,5 0 0,0 0 0,1 0-34,3 1 0,2-1 0,-1 0-503,4 1 0,-1-1 1,1 1 502,1 0 0,0 0 0,-1 0 0,0 0 0,-1 0 0,-1 0-313,-2 0 0,-1 1 1,-1-1 312,-6 0 0,0 0 0,-2 1 0,27 0 0,-4 0 0,-10 0 0,-5 1 0,-11-1 0,-4 1 0,-11-1 0,-5 2-13,26 4-491,-25 3-684,-14 5-1213,-9 4 2401,-6 4 0,-9-10 0,-5-3 0</inkml:trace>
</inkml:ink>
</file>

<file path=ppt/ink/ink1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09:59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28671,'6'28'0,"0"2"0,-3 1 0,-1 5 0,-2 0 0,0 1 0,-1-1 0,-1-1 0,-1-2 0,0-2 0,-1-3-841,2-4-1210,1-6-3260,2-6 5311,5-7 0,-3-2 0,3-3 0</inkml:trace>
</inkml:ink>
</file>

<file path=ppt/ink/ink1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0:00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44 23572,'-1'-2'3709,"0"0"-2319,1 2-1390,6-7 0,1 5 0,6-6 0,2 6 0,2 0 0,0 0 0,1 0 0,-1-1 0,-1 0 0,-2 0 0,-3 0 0,-1 2 0,-2 0 0,-2 0 0,-1 1 0,-1 2 0,0 0 0,1 4 0,-1 2 0,1 2 0,0 3 0,-1 3 0,0 3 0,-1 3 0,-1 3 0,1 3 0,-1 0 0,2 11 0,-2-12 0,0 5 0,-1-13 0,-1-2 0,0-2 0,-1 5 0,0-5 0,-2 4 0,-3-3 0,2-5 0,-4 1 0,2-5 0,-3-2 0,-2 1 0,-2-1 0,-2 0 0,1 0 0,-1-2 0,-2-1 0,0-1 0,-1-1 0,-1-1 0,0-2 0,1-2 0,0 0 0,2 0 0,1 2 0,3 1 0,1 1 0,3 1 0,1 0 0,3 0 0,2 0 0,1 0 0,0 0-382,5 0-1310,2 0-1266,5-1-6873,3-2 7373,4-5 0,-8 4 1,-1-1-1</inkml:trace>
</inkml:ink>
</file>

<file path=ppt/ink/ink1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0:00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3 24569,'0'-1'2465,"0"-1"-828,0 2-1637,-7 22 0,5-6 0,-5 21 0,4-11 0,-1 3 0,-1 1 0,0 1-3392,-1 1 3392,0-2 0,1 1 0,1-3 0,0-1 0,3-1 0,-1-2 0,2-4 3392,0-2-3685,0-4-1578,0-3-1669,0-2 3540,2-1 0,-1-5 0,0 0 0</inkml:trace>
</inkml:ink>
</file>

<file path=ppt/ink/ink1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0:01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24580,'0'-2'2925,"0"0"-1805,0 2-1074,22-4-46,-10 3 0,20-3 0,-15 4 0,0 0 0,-1 2 0,-1 1 0,-1 0-1177,-2 1-1199,-2 0-7455,-3 3 9238,-1 0 0,-4-3 0,0 0 1</inkml:trace>
</inkml:ink>
</file>

<file path=ppt/ink/ink1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0:01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3 27382,'9'-3'974,"-3"4"-761,-5 8-111,-1 3-102,-2 2 0,-3 3 0,-4 2 0,-3 1 0,-1 1 0,-7 12 0,4-8 0,-4 7 0,7-12 0,2-1 0,1-3-225,2-3-391,3-3-236,2-2-549,1-3-1108,1-1-7322,0-2 9151,1-1 0,0-1 1,0 0-1</inkml:trace>
</inkml:ink>
</file>

<file path=ppt/ink/ink1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0:02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24905,'3'0'3261,"0"-1"-2756,-3 1-505,24 7 0,-11 1 0,18 9 0,-18 0 0,-1 3 0,-1 1 0,0-1 0,-2-1 0,1-2 0,0-2 0,0-3 0,0-3 0,-3-2 0,-1-3-1548,-1-1-2507,-2 0 4055,-1-2 0,-1 1 0,-1-2 0</inkml:trace>
</inkml:ink>
</file>

<file path=ppt/ink/ink1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0:03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287 14 24793,'-37'-8'1457,"4"2"-6804,11 6 5616,-2 6 504,-2 4-526,-2 8 958,1 5-1037,0 3-56,5 1-57,5 1 2994,5-2-3015,5-1 1149,3 0-1139,3 0 57,3 1 11,4-1 112,13 9-145,0-11-23,11 4-23,-5-15-9,3-5-24,1-3 0,1-3 0,-1-2 0,8-8 0,-11-1 0,4-9 0,-14 1 0,-3-3 0,-4-4 0,-1-1 0,-5-2 0,-1 0 0,-4-1 0,-11-10 0,-1 11 0,-10-4 0,4 16 0,-1 4 0,2 3 0,3 3 0,4 2-181,2 2-1477,4 3-2802,-1 6 4460,2 7 0,3-5 0,-1 1 0</inkml:trace>
</inkml:ink>
</file>

<file path=ppt/ink/ink1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0:04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28334,'-3'42'337,"-1"-1"-337,-2-8 0,0 1 0,0 2 0,2 0 0,1 0 0,2-2-192,1-3-1365,1-3-3553,0-4 5110,1-5 0,-1-8 0,-1-5 0</inkml:trace>
</inkml:ink>
</file>

<file path=ppt/ink/ink1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0:05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5 22933,'2'-3'2858,"-1"1"-1772,-1 2-1030,-9 12 67,-1 0-21,-11 14-80,0-1-11,-3 3-11,1 2 0,1 0 0,3-1-22,3-4-180,3-2-459,3-6-807,4-3-2218,1-4 3686,2-3 0,2-4 0,0-2 0</inkml:trace>
</inkml:ink>
</file>

<file path=ppt/ink/ink1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0:05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27930,'35'18'741,"-6"1"-6402,-20-2 5661,-2 0 1409,-2-1-1409,-1-2 860,1 2-1847,-1-5-985,1 0-6891,1-6 9711,2-2 0,-4-2 0,0-1 0</inkml:trace>
</inkml:ink>
</file>

<file path=ppt/ink/ink1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0:05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0 26418,'-20'36'1535,"-9"8"-1255,10-17-202,-6 8-78,9-11-45,2-2-515,2-3-314,3-5-930,1-2-3271,3-4 5075,2-4 0,1-2 0,1-1 0</inkml:trace>
</inkml:ink>
</file>

<file path=ppt/ink/ink1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0:05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28671,'39'18'0,"-5"0"0,-19-1 0,-1 1 0,-1 1 0,-2-1 0,-2-3-4494,4 3 4494,-7-11 0,2 2 0,-7-9 0</inkml:trace>
</inkml:ink>
</file>

<file path=ppt/ink/ink1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0:29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1 617 27617,'2'-42'705,"8"-22"-671,1 16 33,4-20-11,-4 12-11,-1 0-11,0 2 44,-3 5-43,-2 8-35,-1 7 0,-2 10 0,1 6 0,-2 7 0,1 5 0,-1 4 0,1 0 0,1 4 0,2 4 0,1 5 0,2 8 0,0 5 0,-2 1 0,0 2 0,-2-2 0,0 1 0,1-10 0,3-2 0,0-12 0,4-6 0,2-6 0,2-8 0,1-5 0,11-16 0,-7 10 0,7-8 0,-4 10 0,-7 8 0,1 1 0,-9 10 0,-5 4 0,-1 2 0,-2 2 0,-1 4 0,0 7 0,-1 10 0,-2 7 0,-3 8 0,-3 2 0,-2 5 0,-2 0 0,-9 24 0,4-13 0,-6 16 0,7-20 0,1-2 0,2-4 0,2-5-1716,5-8 1716,4-6 0,1-12 0,3-5 0</inkml:trace>
</inkml:ink>
</file>

<file path=ppt/ink/ink1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0:30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6 618 23280,'-3'2'3934,"1"0"-3318,13-32-202,-1 5-201,9-30 1,-4 9-214,0-5 0,-1-4 0,1-1 0,0 1 0,1 1 0,1 3 0,-1 7 0,-1 7 0,-2 9 0,-3 10 0,-4 7 0,-1 7 0,-1 2 0,0 5-3392,1 7 3392,1 8 0,-1 11 0,1 7 0,-2 7 0,-2 4 0,-1 4 0,-1 1 0,0 1 0,0-3 0,-1-4 0,-1-6 0,-2-7 3392,0-8-5063,-2-5-2665,0-6 4336,-2-3 0,3-5 0,0-3 0</inkml:trace>
</inkml:ink>
</file>

<file path=ppt/ink/ink1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0:30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 28671,'33'-7'0,"0"1"0,-11 6 0,2 0-304,1 0-1869,-1-1-4337,0-1 6510,-1-2 0,-11 1 0,-1 1 0</inkml:trace>
</inkml:ink>
</file>

<file path=ppt/ink/ink1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0:30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340 17 25420,'-38'-9'1771,"2"2"-1401,13 6-23,0 3 34,3 2-135,4 2-110,2 2-136,3 0 0,3 1 0,3 1 0,1 3 0,3 2 0,0 2 0,3 1 0,3 2 0,3 1 0,4 0 0,0 1 0,1-1 0,0 0 0,0 0 0,2 12 0,-7-10 0,0 9 0,-11-12 0,-6-1 0,-6-2 0,-5 1 0,-2-2 0,-1-2 0,-1 0 0,-10-2 0,10-6 0,-7 0-3392,14-6 2147,3 0-2497,6-2 3742,4-1 0,3 1 0,1-1 0</inkml:trace>
</inkml:ink>
</file>

<file path=ppt/ink/ink1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0:31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345 14 21205,'-46'-8'1669,"3"3"-228,17 5-1128,0 3 445,-1 4-467,1 4 158,0 2 0,-6 12 425,10-4-527,-10 22 56,14-2-156,4 1-22,7-2-225,9-13 0,4-1 0,5 0 0,15 6 0,-4-12 0,10 1 0,-8-16-483,2-3-1298,1-5-3004,-2-5 4785,-1-5 0,-11 5 0,-3-1 0</inkml:trace>
</inkml:ink>
</file>

<file path=ppt/ink/ink1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0:31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 28671,'-25'55'0,"-1"-1"-5661,8-12 5661,-1 0 1409,3-4-1409,4-4 847,6-7-3569,3-4-7109,8-5 9341,5-7 1,-3-4 0,3-5 0</inkml:trace>
</inkml:ink>
</file>

<file path=ppt/ink/ink1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0:32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242 13 25398,'-35'-7'1490,"3"1"-4072,12 6 2873,3 3-89,2 2 55,3 1 752,3 1-897,4 0 376,2 3-455,3 0-21,6 2 10,11 8 1580,-2-4-1524,5 6 68,-10-8-33,-3-1-113,-3 0 0,-3-1 0,-4 2 0,-5 1 0,-5 2 0,-19 9 0,7-7 0,-11 5 0,14-11-237,4-4-1331,7-4-1323,5-2 2891,8-4 0,3-1 0</inkml:trace>
</inkml:ink>
</file>

<file path=ppt/ink/ink1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0:32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0 23348,'-2'0'2016,"0"0"-749,2 0-909,7 5-4295,-3 0 4418,6 6-1386,-5-1 1287,-3 8-382,0-4 0,-2 5 0,-4-4 0,-4 0 2269,-5 1-2269,-5 2 3392,-5 0-3392,-13 7 0,10-9 0,-6 2 0,18-11 0,6-3-1222,4-3-1020,3-1-4099,5 0 6341,3-4 0,-1 3 0,0-2 0</inkml:trace>
</inkml:ink>
</file>

<file path=ppt/ink/ink1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0:33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16 25207,'-29'28'640,"6"-3"-472,16-9 67,2-1 22,3 1 12,1-2-22,2 0-12,4-1 45,3-2 482,13 2-482,-5-6-189,6-1-91,-8-7 0,-2-7 0,-2-5 0,-1-8 0,-4-3 0,-2-1 0,-2 1 0,-4 3 0,-1 4 0,-4 3 0,1 4-673,1 3-1243,2 3-5244,2 2 7160,1 0 0,1 2 0,0-1 0</inkml:trace>
</inkml:ink>
</file>

<file path=ppt/ink/ink1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0:33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8 23885,'-2'-4'3833,"1"1"-3005,1 3-703,0 0-125,23 15 0,-12-6 0,19 14 0,-17-11 0,0-1 0,-1-2 0,-1-3-987,0-3-1041,0-2-2588,0-3 4616,1-5 0,-6 2 0,0-1 0</inkml:trace>
</inkml:ink>
</file>

<file path=ppt/ink/ink1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0:33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263 1 28671,'-37'45'0,"0"2"-5661,8-4 5661,-3 3 1206,2-1-1206,2-2 888,4-4-888,5-6-2211,5-7 2211,6-7 2064,4-6-4260,3-7-1943,7-3 4139,6-2 0,-4-1 0,2 0 0</inkml:trace>
</inkml:ink>
</file>

<file path=ppt/ink/ink1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0:33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81 27561,'-36'32'414,"9"-5"-313,16 7 22,7-8 124,3 0-22,6-1-225,4-4 0,7-3 0,3-6 0,3-6 0,-1-2 0,-2-10 0,-4-6 0,-3-8 0,-4-7 0,-3-5 0,-3-2 0,-4-1 0,-4 1 0,-5 3 0,-7 4-897,-5 6-2936,-5 5 3833,-7 6 0,15 6 0,1 2 0</inkml:trace>
</inkml:ink>
</file>

<file path=ppt/ink/ink1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0:34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26317,'92'8'1177,"-39"-3"0,3 0-4008,7 1 1,4-1 2830,17 1 0,5-1 0,-20-3 0,4 0 0,1 0 195,8 0 1,2 0-1,8-2-195,-10-2 0,9 0 0,3-1 0,-1-1 0,-4 1 0,3 1 0,-4-1 0,1 0 0,4 0 0,2-1 0,5 0 0,2-1 0,-3 0 0,-7 1-97,-6 1 1,-5-1 0,-1 1 0,4 1 96,-3 0 0,4 0 0,2 1 0,-3 0 0,-5 1 0,22 0 0,-7 1 0,3 0 0,-13 1 0,5 0 0,-4 0 0,-8 2-712,15 3 1,-7 1 678,0 2 1,-9 1 0,4-1 0,-13 2 0</inkml:trace>
</inkml:ink>
</file>

<file path=ppt/ink/ink1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1:20.6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9 22329,'3'-4'2970,"-1"0"-855,-2 4-1711,0 0-128,9 1-276,-6 13 141,7 7-141,-9 18 436,-6 5-436,-1 4 0,-10 24 0,3-18 0,-4 13 0,6-27 0,2-5 0,2-7 0,3-6-1222,2-7-2005,1-5 3227,6-5 0,-4-3 0,3-1 0</inkml:trace>
</inkml:ink>
</file>

<file path=ppt/ink/ink1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1:21.4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22 23829,'-2'0'3238,"1"-1"-1634,1 1-1604,6-7 0,-1 4 0,6-4 0,0 6 0,2 1 0,2 0 0,4 0 0,2-1 0,4 1 0,0-1 0,-2 0 0,-2 1 0,-4 0 0,-2 0 0,-3 0 0,-2 1 0,-1 0 0,-2 1 0,-1 0 0,-2 0 0,-1 1 0,0 3 0,-1 3 0,0 4 0,0 4 0,-2 5 0,0 3 0,0 3 0,0 2 0,0 11 0,-1-8 0,0 8 0,-2-15 0,-4 17 0,2-19 0,-3 11 0,3-23 0,0-2 0,-2-1 0,0-1 0,-2-1 0,-1 1 0,-1-1 0,0-1 0,-3-1 0,-1-2 0,-2-1 0,-3-1 0,-1-1 0,-2-1-3392,2-3 3392,-1 0 0,-7-8 0,8 4 0,-3-3 0,10 5 0,4 0 0,2 2 3392,2 1-3392,2 0 0,0 1 0,1 1 0,0 0 0,0-1 0,2 1 0,1 1 0,0-1 0,0-1-349,5 0-1947,4-3-7535,8-2 9280,5-3 1,-9 3 0,-1 1 0</inkml:trace>
</inkml:ink>
</file>

<file path=ppt/ink/ink1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1:24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 27438,'0'19'772,"-1"4"-548,-1 7-67,-2 4-77,-1 4-80,0 1 0,-1-1 0,1-2 0,-2 0 0,0-1 0,0 0 0,-1-2 0,1-1 0,0-4 0,1-2 0,1-4 0,1-5-304,1-3-547,2-6-561,0-4-1524,0-2 2936,4-7 0,-3 4 0,3-3 0</inkml:trace>
</inkml:ink>
</file>

<file path=ppt/ink/ink1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1:24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24636,'-3'0'3978,"0"0"-3921,3 0-57,26 0 0,-8 3 0,22 0 0,-15 2 0,-1 0 0,-3 1 0,-2-2 0,-3 1 0,-2-1-1548,-3 0-1880,-1 0 3428,-3 0 0,-3-1 0,-2-1 0</inkml:trace>
</inkml:ink>
</file>

<file path=ppt/ink/ink1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1:25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189 9 27359,'4'-5'1131,"0"1"-950,-4 5-181,0 4 0,-1 4 0,-2 5 0,-2 2 0,-3 4 0,-2 1 0,-1 3 0,-1 2 0,-1-1 0,0 2 0,0-2 0,0-1 0,2-1 0,0-1 0,1-3 0,1-3 0,1-1 0,1-3 0,0-2-80,2-2-569,-1 0-2377,0 0-3461,1-4 6487,-1 0 0,4-4 0,1 0 0</inkml:trace>
</inkml:ink>
</file>

<file path=ppt/ink/ink1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1:25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28671,'21'22'0,"-3"0"0,-7-2 0,0 2 0,0 0 0,-1 0 0,0 0 0,0-2 0,-1-1 0,-1-4 0,0-4-1480,-2-5-1635,1-3 3115,0-4 0,-4 0 0,1 0 0</inkml:trace>
</inkml:ink>
</file>

<file path=ppt/ink/ink1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1:30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266 41 22029,'1'-18'1849,"-3"3"-395,-7 12-1353,-2 1 434,-4 0-513,-2 2 234,-2 0-223,0 2 846,0 3-857,1 5-11,0 5-11,0 4 23,1 2-12,0 4 0,1 1-11,1 1 11,2 0 0,3 2 202,3 13-67,3-9-45,1 12-34,5-15-45,3-1 12,5-4-23,6-4-11,6-6 0,8-7 0,6-3 0,5-6-90,15-9 79,-17 0 11,4-9 112,-16-6 79,-10 5 44,2-12 0,-9 8-88,-3-2-147,-2-2 0,-1 0 0,-2-2 0,-1 0 0,-2 0 0,-2 2 0,-1 5 0,-4 6 0,-3 4 0,1 6 0,-3 3 0,4 4-203,-1 3-267,0 1-135,2 3-337,2-1-940,3 1 1882,3 4 0,1-5 0,1 1 0</inkml:trace>
</inkml:ink>
</file>

<file path=ppt/ink/ink1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1:31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27460,'9'-1'1211,"2"1"-1211,5 0 0,2 0 0,2 0 0,0 0 0,-2 2 0,-4 0 0,-3 3 0,-2-1 0,-2 0 0,-1 0 0,-1-2-225,-1 0-795,0-2-526,-3 0-1714,2 0 3260,-3 0 0,1 0 0,-1 0 0</inkml:trace>
</inkml:ink>
</file>

<file path=ppt/ink/ink1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1:31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4 24591,'0'-2'2656,"0"0"-1793,0 2-595,-9 27-111,2-8-34,-7 22-110,5-14-13,1-1 0,0 2 0,2 0 0,-1 1 0,0 1 0,-1 0 0,0 0 0,0-2 0,0-3 0,4-4 0,0-5-46,3-4-850,1-5-415,1-4-1972,3-1 3283,2-5 0,-2 2 0,1-2 0</inkml:trace>
</inkml:ink>
</file>

<file path=ppt/ink/ink1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1:33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0 26507,'0'15'1323,"0"-1"-1223,-2 10-100,-3-2 12,-2 3-12,-1 2 0,-1 1 0,1-1 0,0-2 0,3-3 0,1-5 0,1-2 0,1-5 11,1-2 11,0-3 12,1-3 44,0 0 57,0-1 156,0-1-133,2 0-158,2 1 0,4-1 0,3 1 0,3 0 0,1 0 0,1 1 0,1 0 0,-1 1 0,2 1 0,-1 1 0,-1 1 0,0 0 0,-4 2 0,-1-1 0,-4 0 0,-2-2 0,-2 0 0,-2-1 0,0-2 0,-1 1 0,0-2 0,0 1 0,0-2 0,0-3 0,1-4 0,1-6 0,3-14 0,2 1 0,1-12 0,0 5 0,-1-2 0,-1 2 0,-1 2 0,0 4 0,-2 6 0,-2 3 0,0 6 0,0 2 0,-1 4 0,0 1 0,1 3 0,-1 1 0,1 1 0,0 0 0,-1 0-2914,1 0-2857,-2 4 5771,-4 0 0,2 1 0,-1-1 0</inkml:trace>
</inkml:ink>
</file>

<file path=ppt/ink/ink1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1:33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27426,'18'-7'1245,"6"0"-1245,-10 9 0,5 1 0,-6 2 0,1 0 0,-2 0 0,1 0 0,-2-1 0,-1 0 0,-1-2-461,-2 1-782,-1 0-853,0 1-4548,-1-1 6644,1 0 0,-2-1 0,-1-2 0</inkml:trace>
</inkml:ink>
</file>

<file path=ppt/ink/ink1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1:34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2 22328,'2'-1'3631,"0"1"-1839,-2 0-1310,-2 8-135,-2 0-256,-2 8-91,-3-1 0,0 0 0,1 0 0,0 1 0,0 0 0,-1 1 0,-1 0 0,-1 1 0,-2-2 0,0 0 0,2-2 0,1 0 0,2-3 0,2-2 0,1-2 0,1-2-113,2-1-828,1-2-258,1-1 366,0-1 0,0 0 0</inkml:trace>
</inkml:ink>
</file>

<file path=ppt/ink/ink1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1:34.4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28671,'26'34'0,"-4"-2"0,-15-14 0,0 1 0,0-1 0,0 0-4252,0-2 4252,0-2 860,-2-1-860,1-3 0,-2-1 0,-1-2 0,0-1-752,-2-2 2083,0 1-11162,-1-2 9776,0 1 0,0-2 0,0-1 0</inkml:trace>
</inkml:ink>
</file>

<file path=ppt/ink/ink1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2:01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102 732 28446,'-4'0'225,"2"0"-225,1-1 0,1-2 0,0-4 0,0-3 0,0-5 0,2-21 0,0 2 0,3-17 0,0 6 0,1-3 0,0-4 0,1 0 0,1 0 0,1 4 0,0 5 0,0 4 0,-3 4 0,1-7 0,-3 15 0,-1-3 0,-2 19 0,-1 4 0,0 4 0,0 1 0,0 1 0,0 1 0,-3 0 0,-3 0 0,-4 2 0,-3 2 0,-3 1 0,-3 2 0,0 0 0,1-1 0,1-1 0,2 0 0,3-2 0,-3 1 0,7-2 0,0 1 0,5-3 0,2 1 0,1 1 0,0 1 0,4 2 0,3 2 0,7 2 0,16 5 0,-4-3 0,10 2 0,-10-4 0,-2-1 0,-2-1 0,-2 0 0,-1-1 0,-2 0 0,-3-2 0,-1-1 0,-4 0 0,-1-2 0,-3-1 0,-1 0 0,-2 0 0,0 0 0,0-2 0,-1-2 0,0-9 0,-2 1 0,-2-7 0,-3 2 0,-4-1 0,-1-1 0,-1-1 0,0 1 0,2 2 0,3 2 0,0 3 0,3 2 0,0 4 0,3 1 0,0 4 0,1 1 0,0 0-673,-2 1-2118,-2 4 2791,-2 4 0,2-2 0,0-1 0</inkml:trace>
</inkml:ink>
</file>

<file path=ppt/ink/ink1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2:11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300 1 23135,'-33'0'1244,"4"0"-6670,14 4 5494,1 1 32,1 2 1511,3 0-1510,2 1 803,4-1-893,2 1 23,1 7 11,1-3 3470,0 6-3392,4-5 113,2 1 122,6 1 23,14 7-280,-4-5-34,9 5-22,-11-7 56,-3-2 100,-3 1 35,-5-1 55,-3 1 45,-3-1-78,-3 1-68,-2 1 57,-4 0-89,-12 6-158,0-4 0,-10 5 0,2-5 0,-2-2 0,-2 0 0,-12 2 0,12-6 0,-5-1 0,14-7 0,4-2 0,3-1-629,4 0-1825,3-5 2454,2-4 0,4 2 0,-1-1 0</inkml:trace>
</inkml:ink>
</file>

<file path=ppt/ink/ink1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2:26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2 24233,'-1'-1'2655,"0"1"-1187,1 0-1153,-2 27-315,2-4 0,-1 27 0,1-11 0,0 2 0,-3 0 0,0-3-181,-1-3-950,1-4-696,2-5-1545,1-5 3372,2-6 0,-2-7 0,2-3 0</inkml:trace>
</inkml:ink>
</file>

<file path=ppt/ink/ink1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2:27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28 27807,'20'-15'627,"1"3"-571,1 15-11,1 6-22,0 6-23,-1 6 33,-2 3-10,-3 2-23,-3 0 0,-4 0 11,-3 1 0,-4 0-11,-2 1 11,-6 1-11,-3-2 11,-7-1 2,-2-2-13,0-5 0,-1-3 0,3-4 0,0-3 0,0-3 0,0-1 0,-1-2 0,-1 0 0,0 0 0,0 0 0,0 0 0,4-1 0,1 0-125,6 0-636,1-1-2971,5-1-2565,7-4 6297,3-2 0,0 1 0,-2-1 0</inkml:trace>
</inkml:ink>
</file>

<file path=ppt/ink/ink1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2:27.6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27617,'1'39'1019,"0"0"-6645,-1-8 5626,0 0 1409,0-1-1421,0-4 334,1-3-1443,0-5-1288,1-4-4818,0-3 7227,-1-3 0,-1-5 0,0 0 0</inkml:trace>
</inkml:ink>
</file>

<file path=ppt/ink/ink1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2:27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24064,'4'-2'2936,"0"0"-2431,23-4-337,-12 5-146,23-4-22,-21 5-291,-1 0-505,-2 0-974,-2 1-3922,-1 1 5692,-2 2 0,-5-2 0,0 1 0</inkml:trace>
</inkml:ink>
</file>

<file path=ppt/ink/ink1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2:28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194 9 22518,'1'-5'4124,"0"1"-3654,-1 4-178,1 23-57,-7-5-112,-3 20-67,-7-9-56,-5 0-123,-3 1-392,-1 0-303,-1-2-785,3-2-1859,4-4 3462,3-6 0,9-7 0,2-5 0</inkml:trace>
</inkml:ink>
</file>

<file path=ppt/ink/ink1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2:28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26631,'36'18'1199,"-5"-1"-6748,-18-3 5549,-1 0 1409,-1-2-1924,1-2 97,1-3-2910,2-4 3328,3-2 0,-7-1 0,-1 0 0</inkml:trace>
</inkml:ink>
</file>

<file path=ppt/ink/ink1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2:29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258 2 24491,'-48'-1'2039,"6"1"-1714,19 6-79,-1 4-66,1 7-102,0 4 12,1 3-12,2 2 34,4 2 56,5 0-11,6 0 11,6 0-67,8-1-56,6-4-12,10-3-22,4-6 1,5-4-12,0-6 0,0-3 0,-3-7 190,-5-5-43,-4-7-147,-4-7 0,-4-4 0,-4-3 0,-5-2 0,-3 1 0,-6 1 0,-15-4 0,-1 13 0,-13 1-158,8 16-716,2 3-3549,3 4 2138,5 3-6635,5 3 8920,4 4 0,3-5 0,2 0 0</inkml:trace>
</inkml:ink>
</file>

<file path=ppt/ink/ink1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2:29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4 25645,'0'-2'3026,"0"0"-3026,0 2 0,-2 27 0,-2-1 0,-3 27 0,-4-5 0,0 1 0,0 2 0,2-4 0,2-4 0,2-4 0,3-7-1783,0-4-7685,2-8 9468,0-6 0,0-7 0,0-4 0</inkml:trace>
</inkml:ink>
</file>

<file path=ppt/ink/ink1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2:42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1215 138 21880,'-33'-17'2095,"2"2"-1579,11 5-46,-3-1-179,-5 0-44,-4-2-112,-4 2 78,-3 2-34,1 1-123,0 3 45,1 2-12,2 0 1,-1 1 22,0-1-67,0 0 33,0 0-67,0 1 23,-1-2-12,1 3-22,-1-1 0,1 1 11,1 0 1,1 1-1,3 2-11,0 2 0,0 4 0,-1 2-23,-2 3 23,3 1-11,1 1-3381,4 3 3392,2 0 11,4 2 1,1 0 21,2 1 68,-4 13-45,6-4 34,-3 11 3414,6-10-3224,-3 14-168,5-11-22,0 10-12,8-14 12,1 2-3359,3 1 3359,3 0-265,4 1 242,4-2 23,10 17-1,-3-13-55,6 13 55,-5-15-10,0-1-34,4-2 11,4-4-23,4-2-22,6-4-11,4-1 265,3-2-243,26 5-11,-16-6-11,16 1-2256,-24-8 2256,-5-2 0,11 0 0,-15-4 2269,8 0-2269,-16-4 0,0-3 0,2-3 3392,2-4-3392,1-3 0,1-1 0,-3 0 0,-4 1 0,-2 0 0,-3 0 0,0-1 0,0-1 0,2-3 0,-1-3 0,-1-1 0,-1-1 0,-4-2 0,-3-2 0,0-14 0,-7 8 0,0-13 0,-6 10 0,-3-1 0,0-2 0,-1 2 0,0 3 0,-3 2 0,0 5 0,-4 2 0,-2 1 0,-2 2 0,-2 1 0,-3 0 0,-2 0 0,-9-8 0,7 7 0,-13-13 0,15 17 0,-5-3 0,7 9 0,1 2 0,-1 1 0,-1 1 0,1 0 0,-1 1 0,0 1 0,1 2 0,1 2 0,2 1 0,2 0-181,3 1-300,1 0-214,1 0-347,0 2-885,1 3 1927,0 10 0,3-8 0,0 5 0</inkml:trace>
</inkml:ink>
</file>

<file path=ppt/ink/ink1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2:55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21700,'2'-1'4494,"-1"0"-3150,-1 1-952,8-3-78,-5 7-45,5 1-111,-6 10-158,-1 3 0,-1 3 0,0 3 0,-1 1 0,-1 1-337,-1-1-649,-1-2-672,1-4-2780,1-4 4438,0-5 0,1-5 0,1-3 0</inkml:trace>
</inkml:ink>
</file>

<file path=ppt/ink/ink1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2:56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28300,'39'3'371,"1"0"-371,-6-3 0,4-1 0,2-3 0,1 0 0,1-2 0,-1 1 0,-2 3 0,-2 1 0,-1 2 0,-3 1 0,-5 2 0,-3 0 0,-7-1 0,-6-1 0,-5-1 0,-3-1-326,-3 0-2195,-6 0-5648,-3 0 8169,-6 0 0,5 0 0,1 0 0</inkml:trace>
</inkml:ink>
</file>

<file path=ppt/ink/ink1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2:56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179 0 28367,'-33'50'202,"5"-4"-146,12-16-34,1 0-4262,-1-2 4240,2-1-179,0-3 310,1-1-1207,1-4-1041,4-5-3363,2-5 5480,3-4 0,2-4 0,1-1 0</inkml:trace>
</inkml:ink>
</file>

<file path=ppt/ink/ink1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2:56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27426,'9'41'1245,"-2"-2"-1245,-6-12 0,0 0 0,-1-1 0,0-3-80,0-4-1152,0-4-1088,1-3-6184,1-3 8504,2-4 0,-1-3 0,-1-2 0</inkml:trace>
</inkml:ink>
</file>

<file path=ppt/ink/ink1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2:56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24748,'3'0'2667,"-1"-1"-1883,-2 1-605,1 29-78,-3-13-45,1 24-45,-3-21-11,0-2-212,1-2-606,1-5-504,1-3-1715,0-4 3037,1 0 0,0-2 0,0-1 0</inkml:trace>
</inkml:ink>
</file>

<file path=ppt/ink/ink1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2:57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21936,'4'-1'4090,"-1"1"-4090,-3 0-112,22-1-595,-13-2-1993,16-3 2700,-19-3 0,-3 4 0,-1 0 0</inkml:trace>
</inkml:ink>
</file>

<file path=ppt/ink/ink1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2:57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3 22249,'-1'-1'4023,"1"0"-3295,-2 24-201,0-6-90,-2 21-235,1-14-158,1-1-44,0-2-347,2-3-717,0-2-1513,0-2 2577,-2 0 0,2-7 0,-2-1 0</inkml:trace>
</inkml:ink>
</file>

<file path=ppt/ink/ink1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2:57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50 26776,'49'-16'684,"-2"3"-639,-16 4-34,-4 2 90,-6 4 78,-7 2 157,-7 2 0,-3 6-133,-3 3-203,-6 8 0,-3 5 0,-6 2 0,-4 3 0,0 0 0,0-2-80,2-3-793,3-4-774,4-4-2511,3-4 4158,4-5 0,1-3 0,1-3 0</inkml:trace>
</inkml:ink>
</file>

<file path=ppt/ink/ink1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2:58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223 80 23157,'1'-4'3149,"-1"1"-2813,0 3 11,-25-21-134,10 15-45,-22-15-112,17 20-22,1 6 0,0 3-1,2 8-10,-1 3-12,2 4-11,1 0 0,4 2 0,3-1-3403,4 0 3391,5-2 12,6-1 0,5-3 56,8-2 34,6-7 67,5-4 134,18-14-257,-14-4 44,9-11 3392,-23 0-3447,-7-3-1,-5 0-11,-4-3-3403,-3 2 3392,-2 0-11,-5 3-470,-10 1-23,0 11-415,-5 3-885,8 12-3463,4 4 5267,4 4 0,3-2 0,1-2 0</inkml:trace>
</inkml:ink>
</file>

<file path=ppt/ink/ink1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2:59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5 23986,'0'-3'3216,"0"1"-1747,0 2-1469,-6 29 0,0-5 0,-7 27 0,0-12 0,0 2 0,1-1 0,1-4 0,5-3-113,2-5-1546,3-6-1232,7-6-6940,3-6 8574,9-6 1,-8-2-1,0-2 1</inkml:trace>
</inkml:ink>
</file>

<file path=ppt/ink/ink1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2:59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0 26384,'-38'12'874,"3"2"-582,15 5-91,2 2-44,3 0-11,5-1-90,4-1-12,4 0 80,3-2 10,5-2-56,5-2 34,6-4-43,3-4-69,1-2 0,-1-2 0,-1-6 0,-2-3 0,-4-7 0,-2-4 0,-3-2 0,-3-1 0,-2-1 0,-1 2-673,-2 2-538,-1 5-1097,-2 3-7523,0 5 8325,0 3 0,1 2 0,1 1 0</inkml:trace>
</inkml:ink>
</file>

<file path=ppt/ink/ink1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2:59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22855,'0'2'4212,"0"-1"-2608,0-1-1604,21 4 0,-9-3 0,15 3 0,-14-3 0,-4-1 0,-1 1-617,-3-1-1646,-1 0-7568,-2-1 9691,0-4 1,-1 4 0,0-3 0</inkml:trace>
</inkml:ink>
</file>

<file path=ppt/ink/ink1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2:59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5 25028,'-2'-2'2824,"0"0"-2275,2 2-279,-11 25-270,3-5 0,-10 24 0,7-10 0,0 2 0,1 0 0,1-1 0,2-2 0,2-5-293,2-6-1331,1-5-1626,1-6 3250,2-6 0,-1-3 0,0-2 0</inkml:trace>
</inkml:ink>
</file>

<file path=ppt/ink/ink1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3:00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4 25051,'0'-2'2599,"0"1"-1578,0 1-1021,-5 32 0,-1-11 0,-5 27 0,0-20 0,2-1 0,1-1-1021,0-3-1366,2-1-6363,3-3 8750,0-3 0,3-8 0,0-3 0</inkml:trace>
</inkml:ink>
</file>

<file path=ppt/ink/ink1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3:00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9 23560,'-3'-1'2567,"1"0"-1705,2 1-693,-23 10-57,13-1 11,-18 12 11,18-4-44,2 2 33,2 1 0,3-1 112,2-1-78,5 0-45,4-4-11,5-1 45,3-4-89,0-4-57,0-2 0,0-6 0,-1-6 0,-1-7 0,3-21 0,-8 8 0,2-10 0,-9 16-113,0 4-1344,-4 4-1366,-2 8 2823,-4 3 0,3 4 0,1 0 0</inkml:trace>
</inkml:ink>
</file>

<file path=ppt/ink/ink1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3:00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28322,'-4'35'135,"-1"-4"-158,0-16-626,-1-1-561,2-2-1390,2-3 2600,0-4 0,2-2 0,0-3 0</inkml:trace>
</inkml:ink>
</file>

<file path=ppt/ink/ink1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3:01.1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28671,'7'38'0,"-2"-3"0,-7-15 0,-1-1-337,-4 3-1210,2-7-1321,-2 2 2868,2-7 0,2-6 0,1 0 0</inkml:trace>
</inkml:ink>
</file>

<file path=ppt/ink/ink1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3:01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28671,'64'1'0,"-3"1"0,-17 3 0,-3 1 0,-3 1 0,-3 1 0,-1 2 0,0 1 0,-2-1 0,-3 0 0,-6-2 0,-6-3 0,-6-1 0,-3-2-1289,-4-2-2454,-2 1 3743,-1-1 0,-1 0 0,0 0 0</inkml:trace>
</inkml:ink>
</file>

<file path=ppt/ink/ink1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2:06.2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 28177,'6'14'494,"-1"2"-494,-7 28 0,-3-5 0,-2 2 0,-2 0 0,0-2 0,1-1 0,2-5 0,1-2 0,2-4-192,1-3-323,0-4-326,1-4-547,0-3-1582,0-6-6861,1-3 9025,1-4 0,-1-1 1,0 0-1</inkml:trace>
</inkml:ink>
</file>

<file path=ppt/ink/ink1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2:06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13 23572,'0'-3'3551,"0"1"-2195,0 2-1221,21-8-102,-6 11-9,19-1-24,-12 14 0,-1 4 0,-3 2-57,-5-1-100,-4 1-34,-6-3-133,-5-1 10,-6-1 146,-7-1 90,-4-2 78,-1-3 0,2-2 11,4-4 134,4-2 35,5-2-68,2-1-56,2 0 22,1 0 34,4 0-45,2 2-44,5 0-1,1 4 23,2 2 44,0 3 79,0 2-11,0 2-133,-1 0-24,-3 2 0,-3-2 0,-3 0 0,-3-1 0,-7 1 0,-16 7 0,-1-4 0,-13 6 0,9-7 0,1 0 0,-5 3 0,3-4 0,3-1-214,8-8-1108,9-5-1322,4-1-7187,2-1 7599,2-3 1,0 3 0,0-3-1</inkml:trace>
</inkml:ink>
</file>

<file path=ppt/ink/ink1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2:07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713 107 24356,'-45'-43'1636,"3"7"-1311,13 22-67,-3 5-79,-7 4-34,-4 6-1872,-33 18 1784,15 2 10,-24 15-189,27-4 234,5 3-67,7 2-34,8 1 1,9 3 10,9 4 79,8 2-12,7 4 91,6 1 21,6 2-44,5 1 1894,6-1-1939,4 1-3100,3-3 2988,3-2-234,4-7 234,4-7 0,5-8 0,4-5 0,3-8 0,1-5 3276,0-6-3276,0-6 350,-1-6-350,-3-7 0,15-20 0,-16 3 0,8-15 0,-23 7 0,-6-1 0,-8 0 0,-6-1 0,-5-2 0,-4-1 0,-5-3 0,-12-24 0,-1 18 0,-10-13 0,-8 17 0,-6 13-1424,-8-1 494,12 17-549,8 7-2555,11 8 4034,0 1 0,10 3 0,1 1 0</inkml:trace>
</inkml:ink>
</file>

<file path=ppt/ink/ink1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3:42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1 15627,'-86'4'-2010,"33"0"1,23-4 0</inkml:trace>
</inkml:ink>
</file>

<file path=ppt/ink/ink1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4:17.4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25566,'78'17'1048,"-30"-10"0,3-2-1477,12-2 1,5-3 607,17 0 1,5-1-744,-20 0 0,3 0 0,2 0 564,8 0 0,3 0 0,1 0-571,6 0 0,3 0 0,0 2 571,-21 0 0,1 2 0,0 0 0,0 1 0,1 0 0,-1 1 0,1 0 0,-1 2 0,24 3 0,0 3 0,-2 0 0,-5 1 0,-1 1 0,-2 1-153,-7 0 1,-2 1 0,-1 0 152,-9 0 0,-2 0 0,-2 1 0,20 5 0,-6 1 0,-12-3 0,-6 0 0,-13-5 0,-4-2 0,19 7-1281,-31-10-2091,-19-6 3669,-26-5 1,7-1-1,-10 1 1</inkml:trace>
</inkml:ink>
</file>

<file path=ppt/ink/ink1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2:15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442 1 16702,'25'4'2521,"-9"-1"-1502,-26-3-952,-10 0 1371,-9 0-1438,-10 1 1045,-6 3-1045,-3 3 2660,0 5-2649,3 3 2213,8 1-2212,8-1 208,9 1-220,9-2 0,6 1 11,24 11 57,1-6 10,20 8 23,-3-8 100,-3-1 92,-6-3-293,-8 0 0,-9-2 0,-6 0 0,-18 7 0,-7-4 0,-19 7 0,-7-5 0,-4 0 0,1-1 0,7-5 0,5-2-3172,23-6 3172,13-1 0,9-4 0,3 0 0</inkml:trace>
</inkml:ink>
</file>

<file path=ppt/ink/ink1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2:15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297 2 27482,'-48'-1'1189,"0"6"-6850,12 6 5661,-4 9 1409,3 4-1409,-3 17 860,17-9-860,3 12 0,16-15 0,3 0 3392,5-2-3392,4-1 0,8-4-1032,16 1-2217,-3-9 3249,9-1 0,-22-10 0,-4-2 0</inkml:trace>
</inkml:ink>
</file>

<file path=ppt/ink/ink1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2:15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23807,'-2'0'2420,"1"-1"-1927,-9 28-123,3-6-45,-7 25-45,8-15 67,2 0-33,3-4-3404,6-2 3103,3-4-13,7-3 0,3-3 0,2-5 0,43-21-1009,-30-1-448,31-17-1255,-39 5-7119,-1-2 9058,0-1 0,-11 11 0,-2 4 1</inkml:trace>
</inkml:ink>
</file>

<file path=ppt/ink/ink1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2:16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356 1 28671,'-14'18'0,"-1"7"0,6 13 0,-1 7 0,0 4 0,1 1 0,3-1 0,1-3 0,4-7 0,-1-8 0,2-10 0,0-8 0,0-7 0,0-3 0,-4-4 0,-2-3 0,-5-4 0,-2-2 0,-4-1 0,0 2 0,-1 2 0,-2 3 0,-13 4 0,7 8 0,-10 4 0,14 7 0,3 2 0,4 1 0,6 1 0,3 2 0,4 0 0,12 13-774,4-12-2408,14 6 3182,6-20 0,-14-5 0,-1-6 0</inkml:trace>
</inkml:ink>
</file>

<file path=ppt/ink/ink1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2:16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56 25241,'-39'18'1782,"7"4"-1659,15 5-67,6 4 101,5 3 101,5 1 22,8-1 89,6-3-44,10-6-245,6-5-80,2-9 0,0-5 0,-4-9 0,-7-9 0,-7-7 0,-6-12 0,-3-5 0,-3-6 0,-6-2 0,-4 0 0,-8 5 0,-5 5 0,-2 10-57,-1 9-3529,0 8 3586,-2 9 0,13-1 0,0 4 0</inkml:trace>
</inkml:ink>
</file>

<file path=ppt/ink/ink1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4:22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23493,'94'1'1849,"-40"0"0,1 0-1664,7 2 0,3-1-193,10 1 0,3 0 322,7 1 0,2 0-233,6 0 1,1 0-82,5 1 0,0-1-438,-32-2 0,0 1 0,4 0 438,24 0 0,7 0 0,-5 0-677,-22 0 0,-4 1 0,2-1 677,18 1 0,3 1 0,-8 1 0,-3 1 0,-9 2-57,-6 0 0,-5 1-430,-12-1 0,-3 2-8401,24 10 8888,-39-9 0,-13-2 0,-22-10 0</inkml:trace>
</inkml:ink>
</file>

<file path=ppt/ink/ink1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4:40.7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49 22821,'-2'1'3126,"0"0"-1568,2-1-987,4 5-145,6-3-257,8 4-169,8-5 0,6 0 0,4-1 0,1 0 0,2-4 0,0 0 0,0-4 0,0 0 0,1 0 0,1 2 0,1 1 0,-1 2 0,-3 1 0,-6 2 0,-4 0 0,-5-2 0,-5 1-1345,-4-1-852,-3-1-5008,-2 1 7205,-3-2 0,-3 2 0,-1 0 0</inkml:trace>
</inkml:ink>
</file>

<file path=ppt/ink/ink1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4:41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0 28311,'-15'43'45,"0"-3"-45,8-8-11,-2 1-4353,0-1 4185,0-1 546,-2 6-457,3-13 79,1 0-11,5-16 22,1-5 123,2-4 3616,3-7-3437,4-5-122,5-9-12,1-4-55,-1-2-113,-3 0 0,-3 2 0,-3 3 0,-2 3-259,-2 4-906,0 4-953,0 2-7713,-1 5 9381,-3 2 0,2 3 0,-1 0 1</inkml:trace>
</inkml:ink>
</file>

<file path=ppt/ink/ink1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4:45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0 27930,'-3'44'583,"0"-1"-6109,0-8 5549,-1 0 1386,0 0-1409,0-1 860,-1-2-973,0-3-212,-1-3-370,0-5-571,1-6-762,1-5 490,1-5 1538,1-3 0,2-2 0,0 0 0</inkml:trace>
</inkml:ink>
</file>

<file path=ppt/ink/ink1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4:45.8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26855,'35'-10'829,"-4"2"-6411,-15 8 5672,-1 3-57,-1 1 1376,-4 4-1409,-1 0 647,-3 4-770,-3-2-23,-3 2 56,-4-2 3449,-2-2-3359,-3 0 22,1-2 57,1-3 33,3-1 33,1-2-44,2 0-34,-1 0-22,2 0-45,0 1 0,0 3 0,3 1 11,2 3 0,4 0 12,1 1 122,9 9-111,-4-2-12,5 6 12,-8-4-23,-4 0 34,-2 0 101,-3-1 134,-3 1-223,-11 6-57,1-6 0,-9 3 0,4-8 0,2-1 0,2-1 0,0-1 0,-4 5 0,2-4-113,3 0-1041,4-6-931,6-4-3764,1-1 5849,4 0 0,-3 0 0,2 0 0</inkml:trace>
</inkml:ink>
</file>

<file path=ppt/ink/ink1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4:46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3 407 24233,'-2'2'2778,"1"-1"-1142,1-1-1612,12-35-24,-2 12 0,11-32 0,-6 17 0,0-2 0,-1-3 0,1 1 0,-1 3 0,-2 7 0,-2 7 0,-2 9 0,-2 6 0,-2 3 0,0 4 0,-2 2 0,2 0 0,0 3 0,2 5 0,2 5 0,0 10 0,1 5 0,-1 5 0,-1 2 0,-1 0 0,-1-3 0,-2-4 0,0-4 0,-1-6-405,-1-4-1186,-1-3-1490,0-3 3081,0-1 0,0-4 0,0 0 0</inkml:trace>
</inkml:ink>
</file>

<file path=ppt/ink/ink1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4:46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0 103 27785,'45'-4'886,"-3"-2"-932,-13-2-559,0-3-616,-3-2-1143,-1-1-7467,-2-1 9235,-2 0 0,-9 6 1,-3 1-1</inkml:trace>
</inkml:ink>
</file>

<file path=ppt/ink/ink1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4:46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27123,'37'-1'382,"-5"1"-438,-18 0-538,-3 1-886,-2-1-2811,-1 0 4291,-3 0 0,-2 0 0,-2 0 0</inkml:trace>
</inkml:ink>
</file>

<file path=ppt/ink/ink1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4:46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27056,'-10'41'1233,"0"-1"-1099,3-6-123,-1-1-11,3-2-403,2-5-740,2-5-1400,3-6-7288,5-6 8935,5-4 1,-3-4 0,-1-1 0</inkml:trace>
</inkml:ink>
</file>

<file path=ppt/ink/ink1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4:48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3 23639,'-1'-2'1232,"-1"1"-873,-2 1-79,-3 1 34,-1 2-67,-2 2-79,-1 3 67,0 2 22,-1 1-66,0 3-46,2 2 69,1 1-24,2 2-44,1-1 22,2 0 89,1 5-167,2-8-12,0 1-10,1-8-1,2-2 22,3-2-10,4 1-3460,2-3 3381,3-1-45,-1-1-817,5-4 77,-5 0-784,3-4-3719,-8-1 5288,0 0 0,-5 3 0,0 1 0</inkml:trace>
</inkml:ink>
</file>

<file path=ppt/ink/ink1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4:48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3 22620,'0'-2'2856,"0"1"-1545,0 1-1008,0 3 56,0 1 33,0 5-146,0 2-67,0 2-44,-1 3-46,0 3-33,-2 3-33,-1 3-12,-1 2-11,-1 0 0,1 1 0,-1-3-22,1-1-135,1-3-224,2-3-470,0-4-763,2-4-2409,0-4 4023,0-3 0,0-1 0,0-2 0</inkml:trace>
</inkml:ink>
</file>

<file path=ppt/ink/ink1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4:49.2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8 23560,'0'-4'2443,"0"0"-1939,0 4-224,-10 30-134,4-9-90,-8 26-45,5-15-11,0-1-11,1-3-179,2-4-471,2-4-964,3-6-2263,1-7-5943,2-3 8977,4-7 1,-2 3 0,1-4 0</inkml:trace>
</inkml:ink>
</file>

<file path=ppt/ink/ink1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4:49.6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0 100 27180,'30'14'22,"-4"-6"-10,-12-24-5673,-1-2 5695,2-1 1375,-2-1-1409,-1 3 926,-2 3-377,-1 4-45,-6 5-200,0 3 3088,-3 8-3392,-3 7 0,-3 13 0,-4 8 0,-5 22 0,4-15 0,-1 9-203,8-26-2340,3-6 2543,0-5 0,1-7 0,0-3 0</inkml:trace>
</inkml:ink>
</file>

<file path=ppt/ink/ink1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3:40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22014,'0'-2'3978,"0"0"-1299,0 2-2679,17 4 0,-2-1 0,16 3 0,-3-2 0,2 0 0,16 1 0,-11-2 0,8 1 0,-19-3 0,-5 0 0,-4-1-976,-5 0-772,-5 0-5513,-3 0 7261,-2 0 0,0 0 0</inkml:trace>
</inkml:ink>
</file>

<file path=ppt/ink/ink1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3:40.4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0 26519,'-26'50'975,"2"-1"-942,10-10-33,1 3 0,1-1-33,2-2-169,3-3-426,3-6-1008,3-9-3787,7-9 5423,5-8 0,-3-3 0,1-2 0</inkml:trace>
</inkml:ink>
</file>

<file path=ppt/ink/ink1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5:19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0 444 27123,'22'-49'505,"-1"-3"-382,-3 2-22,10-27-90,-7 22 0,3-9 12,-11 35 33,-5 11 78,-3 9 1,-3 5-79,-1 3-56,-1 1 11,0 2 0,1 4 0,1 3 23,5 8 33,0-6-33,4 2 33,1-10 22,2-1-77,4-5 21,1-3-22,-1-3 2,3-9-13,-5 5 0,1-4 0,-7 7 0,0 2 0,-2 1 0,-2 2 0,-1 3 0,-1 2 0,-1 8 0,-2 5 0,0 12 0,-3 5 0,-3 4 0,-2 1 0,-2-1 0,1-3 0,1-4 0,2-5-673,3-6-9158,4-5 8574,7-5 0,-3-4 0,2-2 1</inkml:trace>
</inkml:ink>
</file>

<file path=ppt/ink/ink1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5:19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0 353 27281,'23'-49'862,"0"2"-582,-4 10-56,0 0-200,0 0-24,-1 3 0,-1 4 0,-1 4 0,-3 5 0,-1 5 0,-2 5 0,-2 6 0,-1 2 0,-1 8 0,0 6 0,-1 8 0,-1 9 0,-2 6 0,0 4 0,-2 3 0,0 1-3392,0-1 3392,0-2 0,0-3 0,0-7 0,0-5-998,0-7-884,-1-5-4943,0-4 7673,-3-5 0,2-1 0,0-2 0</inkml:trace>
</inkml:ink>
</file>

<file path=ppt/ink/ink1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5:20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40 24625,'-2'-3'3081,"0"1"-2241,25-5-715,-4 4-125,22-6 0,-10 7 0,-2-1 0,-3 0-629,-4 0-872,-5 0-2567,-4 2 4068,-2 0 0,-6 1 0,-2 0 0</inkml:trace>
</inkml:ink>
</file>

<file path=ppt/ink/ink1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5:25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28671,'15'7'0,"5"-4"0,14-8 0,8-2-4252,6-3 4252,0 1 0,-2 2 860,-7 3-860,-10 2 0,-7 1 0,-8 4 0,-5 3 0,-4 6 3392,-3 7-3392,-2 6 0,-12 22 0,0-9 0,-9 15 0,2-18 0,1 0 0,-2-2 0,1-2 0,3-4 0,3-5 0,4-7 0,4-4-1177,3-6-1255,6-3-6711,7-4 9143,7-7 0,-6 4 0,0-3 0</inkml:trace>
</inkml:ink>
</file>

<file path=ppt/ink/ink1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5:25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65 28671,'29'13'0,"-1"-4"0,-12-14-192,0-4-961,-1-4-663,-2-3-1490,-3 2 3306,-5-1 0,-1 7 0,-3 2 0</inkml:trace>
</inkml:ink>
</file>

<file path=ppt/ink/ink1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5:26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3 24211,'3'-1'3428,"0"0"-2801,-3 29-222,0-7-405,-3 26 0,-1-14 0,-3 0 0,-1-2 0,0-2 0,2-3 0,1-3 0,0 0-651,0-2-1164,1 0-2992,-1-2 4807,0 0 0,2-9 0,0-3 0</inkml:trace>
</inkml:ink>
</file>

<file path=ppt/ink/ink1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5:26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243 0 27561,'-36'55'963,"6"-11"-929,-4 0-34,8-14-79,2-2-582,1-4-672,3-2-941,2-4-4439,3-4 6713,5-5 0,5-5 0,3-3 0</inkml:trace>
</inkml:ink>
</file>

<file path=ppt/ink/ink1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5:26.6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28367,'44'40'304,"-5"-3"-304,-18-15 0,1-1 0,-1-2-214,-1-2-1422,-2-5-4538,-4-5 6174,-2-3 0,-6-4 0,-2 0 0</inkml:trace>
</inkml:ink>
</file>

<file path=ppt/ink/ink1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5:28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283 56 25319,'-30'-29'1076,"1"6"-885,11 21-1,-3 1-33,-1 4-56,-2 3-68,0 6-21,-1 4-1,2 4-11,1 3-34,3 3-22,5 1-56,6 2 11,4 0-3369,7 0 3425,8-2 34,7-4 11,7-4 0,4-4 0,0-6-11,-1-5 11,-1-2 3504,8-12-3437,-8 0-11,7-12 22,-13 1 1,-2-1 56,-3-1 44,-5 0 34,-4 1-12,-5 1-77,-4 1-68,-12-3-79,-1 9-111,-10 0-135,5 11-292,2 2-391,4 1-1076,5 4 2028,4 4 0,4-3 0,1 2 0</inkml:trace>
</inkml:ink>
</file>

<file path=ppt/ink/ink1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5:28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6 26026,'0'-3'2645,"0"0"-2645,0 3 0,-1 22 0,-1 1 0,-1 23 0,-1-1 0,-1 2 0,0 1 0,1 0 0,1-3-2242,2-2-6117,0-3 8359,2-5 0,-1-16 0,0-6 0</inkml:trace>
</inkml:ink>
</file>

<file path=ppt/ink/ink1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5:30.3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28671,'45'1'0,"4"1"0,-25-1 0,4 2-517,-13-1-1062,-3 1-1626,-3 1 3205,-4 1 0,-2-2 0,-3 0 0</inkml:trace>
</inkml:ink>
</file>

<file path=ppt/ink/ink1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5:30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50 26474,'50'3'-359,"-1"-5"-1579,-9-4-4146,5-6 6084,5-3 0,-22 6 0,-3 0 0</inkml:trace>
</inkml:ink>
</file>

<file path=ppt/ink/ink1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5:30.9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0 169 26586,'16'-41'1714,"1"4"-1389,1 12-279,2 3-46,0 4 0,-2 4 0,-3 7 0,-3 3 0,-3 3 0,-4 1 0,0 3 0,-2 2 0,1 6 0,-3 5 0,1 6 0,-2 3 0,-1 1 0,-2 0 0,0-2 0,-2-3-46,1 0-2912,1 1 2958,-1 4 0,3-11 0,-2-2 0</inkml:trace>
</inkml:ink>
</file>

<file path=ppt/ink/ink1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5:31.0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0 28671,'-12'8'-975,"5"-2"0,13-6 0,-1 0 0</inkml:trace>
</inkml:ink>
</file>

<file path=ppt/ink/ink1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7:21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1 105 28671,'58'-7'0,"0"0"0,-2 1 0,4 2-2831,37-1 1,0 2 2830,-33 2 0,0-1 704,32-1 1,0 0-705,-26 2 0,-6 1 0,32-2 0,-37 2 0,-4 0 0,6 0 0,-15 0 860,-16 0-860,-16 0 0,-10-2 0,-23-2 3392,-17-1-3392,-33-2 0,-21 1-619,37 4 0,-1-1 619,-2 0 0,-1 0 0,3 1 0,0 0 0,-45-3 0,10 3-95,9 1 95,6 1 0,6 1 0,11 2 0,15 2 0,17 1 0,13 1 0,34 11 1224,16-2-1224,33 6 0,12-12 0,8-5 0,0-8 109,-5-8-2049,-12-8-7891,-18-7 9426,-18 2 0,-20 10 0,-10 5 0</inkml:trace>
</inkml:ink>
</file>

<file path=ppt/ink/ink1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8:23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10 474 20501,'-5'-3'4202,"1"1"-3810,4 2 79,-1-54-11,10 21-1,4-44-56,10 37-55,1 3-57,1 3-89,1 2-68,2 0-22,3 4-56,4 3-22,1 3-23,0 5 0,0 3 0,-1 5-11,0 3 12,2 1-12,2 3 0,-2 0 0,-2 2 0,-7 0 0,-4 1 22,2 13-11,-9 1 23,2 14 22,-11 15-11,-2-6-1,0 14-21,-1-18 33,6-2-23,1-2 35,5-1-24,1-1 35,2-1-33,4-5-46,1-3 0,5-6 0,4-4 0,23-4 0,-12-4 0,14-2 0,-19-7 0,-3-3 0,-3-8 0,-4-1-3392,-3 0 3392,-5 0 0,-2 2 0,5-8-337,-7 6-615,5-4-337,-7 7-952,2 1-5053,1 1 8142,1 0 0,-9 7 0,-2 2 0</inkml:trace>
</inkml:ink>
</file>

<file path=ppt/ink/ink1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8:23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454 0 27863,'-10'47'808,"-7"1"-808,-14-4 0,-7 5 0,-5 6 0,-4 1 0,-2 2 0,0-2 0,3-5 0,5-7 0,8-8-1088,8-8-682,9-8-2130,9-9 3900,5-5 0,2-5 0,1-1 0</inkml:trace>
</inkml:ink>
</file>

<file path=ppt/ink/ink1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8:24.1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25409,'0'-2'2846,"0"0"-2430,0 2-416,60 56-4252,-32-26 4252,10 7 0,0 1 571,-10-5-571,-2-3 0,-4-5-147,10-5-1892,-5-9-2152,10-4 5003,-7-13 0,-12 4 1,-5-4-1</inkml:trace>
</inkml:ink>
</file>

<file path=ppt/ink/ink1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8:24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5 105 24143,'-3'0'3115,"1"0"-1927,2 0-1188,28 9-146,-17-7-593,25 7-460,-23-17-1401,2-7-7231,0-12 9807,1-8 0,-8 14 0,0 3 0</inkml:trace>
</inkml:ink>
</file>

<file path=ppt/ink/ink1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8:24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0 28524,'-5'62'49,"0"-1"0,0-3 0,-2-3-5710,-14 13 5661,0 2 1236,1-3-1236,0-4 0,2-6 0,2-8 0,1-11-1311,5-10-641,4-15-5398,4-6 7350,7-11 0,-4 3 0,4-3 0</inkml:trace>
</inkml:ink>
</file>

<file path=ppt/ink/ink1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8:24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9 23583,'1'-5'4303,"0"1"-3699,-1 4-423,-11 74-181,-3-25 0,1 6 0,0 2 0,-11 7 0,1-3 0,4-7 0,0-5-438,5-8-1948,5-8-4069,5-9 6455,9-12 0,-3-7 0,5-5 0</inkml:trace>
</inkml:ink>
</file>

<file path=ppt/ink/ink1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8:25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0 26563,'-75'37'919,"12"3"-538,42 3-45,4 5-33,6 1-134,6-1-169,7-5 0,10-4 0,8-8 0,11-9 0,6-10 0,1-7 0,0-9 0,-2-13 0,-2-14 0,-2-14 0,-6-7 0,-4-1 0,-8 4 0,-7 6 0,-4 10 0,-3 6-673,-4 12-930,-5 7-3506,-9 11 5109,-6 15 0,9-9 0,2 8 0</inkml:trace>
</inkml:ink>
</file>

<file path=ppt/ink/ink1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8:25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 25543,'-3'0'2891,"0"0"-2654,3 0-237,0 0 0,-12 44 0,6-21 0,-10 36 0,7-34 0,0-2-393,0-3-1243,0-3-942,5-2-4335,1-2 6913,3-2 0,0-5 0,0-2 0</inkml:trace>
</inkml:ink>
</file>

<file path=ppt/ink/ink1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8:25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0 28671,'10'80'0,"-3"-12"-5661,-11-42 5661,-4-2 1409,-8-2-2967,-5 2-59,-5 2-6439,-3 3 8056,-2-1 0,13-11 0,5-5 0</inkml:trace>
</inkml:ink>
</file>

<file path=ppt/ink/ink1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8:25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96 28671,'21'-2'0,"11"0"-1949,23-2 1949,10 1-3089,4-2 3089,1-2 0,-4-2 960,-5-1-960,-5 1 0,-7-1 0,-4 2-1457,-1 0-2376,-2 0 3833,-3 3 0,-18 0 0,-7 4 0</inkml:trace>
</inkml:ink>
</file>

<file path=ppt/ink/ink1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0:22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27493,'69'3'0,"1"1"0,-1-2 0,-1 0-2377,-13-1 0,-1-2 2377,3 1 0,5 0 430,3 0 1,6 0 0,3 0-431,8 0 0,2 0 0,0 0-9,1 0 1,0 0 0,-1 0 8,-1 0 0,-2 0 0,-7 0 0,-1 0 0,-6 0 19,-7 0 0,-3 0-19,35 0 2780,-28 3-2780,-26 2-2972,-20 7 2972,-28 7 0,7-8 0,-13 2 0</inkml:trace>
</inkml:ink>
</file>

<file path=ppt/ink/ink1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0:27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28671,'71'24'0,"1"1"0,-1 0 0,7-3 0,2-1 0,2-5 0,3-6 0,2-5 0,2-1-1151,-14-1 1,1-1-1,2 0 1,1-1 1150,4 0 0,1 0 0,1-1 0,0 0 0,3 0 0,1 0 0,-1 0 0,1 0-311,0 0 1,-1 0-1,1 0 1,-1 0 310,0 0 0,0 0 0,-1 0 0,0 0 0,-3 0 0,0 0 0,-1 0 0,0 0 0,-6 0 0,0 0 0,-1 0 0,-1 0 0,18 0 0,-1 1 0,-3-1 0,-7 0 0,-3 1 0,-1-1-1333,-7 1 1,-1 0 0,-2-1 1332,27 1 0,-9 0 0,13 0 0,-31-1 0</inkml:trace>
</inkml:ink>
</file>

<file path=ppt/ink/ink1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0:25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20 108 23639,'-11'0'3810,"3"0"-3004,8 0-390,0 0-416,103 12 0,-54-9 0,4 0-578,12 1 0,9 1 0,-1-1 578,25-2 0,1-2-369,-27 0 1,1 0 0,2-1 368,4-2 0,2 0 0,1-1 0,3-1 0,1 0 0,1-2 0,3-1 0,0-1 0,1 0 0,-1-1 0,1 1 0,-2-1 0,-4 2 0,-2-1 0,-1 1 0,-6 1 0,-2 1 0,-3 1 0,20-1 0,-5 2 0,-18 1 0,-5 2 0,26 1 0,-36 8-3497,-28 6 3497,-14 10 0,-9-8 0,-2-3 0</inkml:trace>
</inkml:ink>
</file>

<file path=ppt/ink/ink1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0:26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34 24591,'-6'0'3675,"1"0"-4806,43-4 0,25-2 1131,-16 3 0,6 1 0,10-3 0,9 1 0,-1 0-1338,25 2 0,4 1 1338,-26 0 0,6 0 0,3 1 0,-1 0 0,3 0 0,1 1 0,0 1 0,0-1-128,-1 1 0,0-1 0,-2 1 0,-2 1 128,16 1 0,-4 1 0,-10 1-78,-10 1 1,-9 2 77,-12 0 0,-5 2-2924,15 8 2924,-31 2 0,-19-10 0,-12-1 0</inkml:trace>
</inkml:ink>
</file>

<file path=ppt/ink/ink1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0:28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19660,'19'71'37,"0"1"1,-2-3-1,-4-5 2517,-13 24-2543,0-10-11,0-17 1443,1-19-1376,-1-18 1207,1-14-1116,-1-7 3234,0-3-3392,2-11 0,2-5 0,3-15 0,3-3 0,-1 1 0,3 8 0,-3 8 0,2 7 0,1 5-931,6-1-1041,6-1-1188,9-3-6671,5-2 9266,3 0 0,-19 6 1,-5 1-1</inkml:trace>
</inkml:ink>
</file>

<file path=ppt/ink/ink1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0:28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27998,'16'35'673,"-6"5"-673,-16 7-13,-3 3-334,-4-3-605,2-4-740,5-9-1423,2-15-6716,20-9 7373,10-17 0,-5 6 1,1-7-1</inkml:trace>
</inkml:ink>
</file>

<file path=ppt/ink/ink1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0:29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1 24757,'-70'60'689,"31"-12"1,9 0 487,16 1-1177,-4 28 431,20-44-431,6-1 0,5-8 0,8-5 0,2-7-269,3-6-1289,3-3-818,2-14-7455,4-14 9170,3-18 0,-16 15 1,-3 1-1</inkml:trace>
</inkml:ink>
</file>

<file path=ppt/ink/ink1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0:29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0 27101,'-13'74'523,"0"1"0,-5 18 1,-2-4-524,7-37 0,0-3 0,-4 14 0,2-4 0,1-4 0,5-23 0,5-17 0,33-63 0,-4 11 0,23-39 0,-17 38 0,-8 15 0,-10 12 0,-3 8 0,-5 11-3392,-2 12 3392,-1 12 0,-2 11 0,-1 3 0,-3-5 0,-1-6 0,-2-9 0,3-10 3279,2-7-4657,2-5-1771,19-20 1580,2-6 1412,17-18 157,-6-3 863,-4 4 236,-8 4-24,-4 10 404,-5 6-986,-5 10-112,-2 4-123,-2 8 44,-1 8-212,0 8-90,-1 6-291,0 0-707,0-3-649,0-5-3182,0-3 4829,5-7 0,-3-3 0,3-4 0</inkml:trace>
</inkml:ink>
</file>

<file path=ppt/ink/ink1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0:29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0 100 22160,'8'-2'3653,"-1"0"-3205,-7 2-146,0 0-223,53-2 22,-33-9-23,39-3 23,-51-8 33,-4 4 124,-3 2 22,-4 8-56,-7 4-100,-5 3-1,-6 8 34,1 6 134,1 8-133,2 6-158,2 0 0,3 2 0,3-1 0,5 2 0,2-3-158,2-4-1232,8-8-425,6-7-3104,14-7 4919,12-14 0,-17 7 0,1-6 0</inkml:trace>
</inkml:ink>
</file>

<file path=ppt/ink/ink1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0:30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18 23628,'-1'-9'3283,"0"2"-2667,1 7 235,0 0-649,-11-2-111,9 5-91,-9 3 0,11 10 0,0 7 0,0 3 0,4 3 0,0 2 0,0 4 0,-1 3 0,-7 4 0,-9 3 0,-7-1 0,-8-3 0,0-5 0,2-8 0,5-8-472,6-10-1488,7-5-1335,4-13 3295,3-13 0,1 9 0,0-7 0</inkml:trace>
</inkml:ink>
</file>

<file path=ppt/ink/ink1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0:30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16 24726,'0'-9'2756,"0"2"-2106,0 7-202,0 51-357,0-10-91,-2 43 0,-5-21 0,-3-5-237,-5-4-1376,1-9-2275,2-12 3888,4-11 0,3-12 0,4-6 0</inkml:trace>
</inkml:ink>
</file>

<file path=ppt/ink/ink1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0:30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24726,'0'-7'2420,"0"1"-2330,0 6-270,0 0-492,21-3-393,-4 2-996,19-2-3867,-6 3 5928,3-2 0,-14 2 0,-2-2 0</inkml:trace>
</inkml:ink>
</file>

<file path=ppt/ink/ink1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0:30.8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0 27337,'-34'44'667,"0"-1"0,-20 32-667,47-38 0,4-7 0,4-8 0,7-8 0,5-6 0,9-5 0,2-11 0,0-5 0,-2-8 0,-5-1 0,-3 3 0,-3 5 0,-4 6 0,1 4 0,-1 4 0,1 2 0,1 7 0,1 4 0,2 9 0,2 2 0,4 2 0,3 0 0,2-3-573,5-3-1264,3-10-4023,3-4 5860,3-6 0,-17 0 0,-4-1 0</inkml:trace>
</inkml:ink>
</file>

<file path=ppt/ink/ink1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8:55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24883,'-23'87'1076,"5"-9"-774,13-40-123,3-3-123,1-5-11,1-4-23,0-7-22,0-7-22,0-5-68,0-5 90,0-3-11,4-12 11,3-9-78,7-15 55,1-4 12,1 2 11,-1 9 0,-4 9 0,-2 10 34,-5 7 89,0 4 23,-1 11-79,2 6 0,0 10-45,-1 1 12,0-3 33,-1-5 0,-1-6-22,0-4-56,-2-4 0,1-4 0,-1-1-68,0-1-234,0 1-460,0 1-1737,0 1 2510,0-1 0,0-1 0,0-1 0</inkml:trace>
</inkml:ink>
</file>

<file path=ppt/ink/ink1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8:56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68 26933,'67'-38'617,"-11"9"43,-35 29-391,-10 11-77,2 11-192,-10 13 0,-3 12 0,-4 7 0,-4 2 0,-5 1 0,-3-1 0,0-2 0,1 1-3392,0-3 3392,1-4 0,0-4-472,2-11-1052,3-8-1523,4-13 3047,3-6 0,2-6 0,0 0 0</inkml:trace>
</inkml:ink>
</file>

<file path=ppt/ink/ink1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8:56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23482,'-6'0'3227,"2"0"-2722,4 0-169,0 0-325,1 0-11,5 0-336,0 0-326,5 0-962,-1 0-2758,1 0 4382,0 0 0,-4 0 0,-2 0 0</inkml:trace>
</inkml:ink>
</file>

<file path=ppt/ink/ink1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8:56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18787,'0'0'0</inkml:trace>
</inkml:ink>
</file>

<file path=ppt/ink/ink1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8:56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18787,'0'0'0</inkml:trace>
</inkml:ink>
</file>

<file path=ppt/ink/ink1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8:56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7 21219,'0'-4'5042,"0"1"-4314,-2 61-111,0-16-85,-5 33 1,-1 6-533,-4-3 0,3-16 0,0-3 0,-4-11 0,5-12-1211,3-15-1736,3-11 2947,3-7 0,-1-3 0,1 0 0</inkml:trace>
</inkml:ink>
</file>

<file path=ppt/ink/ink1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8:58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23 22036,'-2'-1'1636,"-1"0"-1277,2 1-45,-1-1-68,1 1-100,1-1 156,-1 1-178,1-1 55,-2 1 102,2-2-57,-3 1-68,1-1-66,-4 1-34,0-1-22,-1 0-12,0-1 0,3 1-22,0 1 0,1 0 0,0 1-11,-1 0 11,-3 0 11,-2 0 23,-3 0-23,2 0-11,-1 0 11,1 0-11,1 1-11,-1 0 11,3 1-11,2 0-45,3 0-213,1-2-7833,1 1 8102,1 0 0,-1-1 0,1 1 0</inkml:trace>
</inkml:ink>
</file>

<file path=ppt/ink/ink1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9:10.9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5 22653,'0'-3'2633,"0"1"-2274,0 2-79,0 74-90,-4-19-106,2 5 0,-2 3-686,-5 30 719,2-43 1,0 1-23,0 1 0,0 2-28,-2-1 1,1 1 55,-8 43 45,2-13 336,3-23-190,4-20 164,1-20-108,4-12-302,0-9-68,2-18 405,0-15-405,1-24 0,7-11 0,1-1 0,6 4 0,-1 13 0,0 11 0,-1 11 0,3 10 0,-3 5 0,3 3 0,-1 1 0,3 2-2320,12-4-1042,-3 5 3362,9-3 0,-21 8 0,-4 0 0</inkml:trace>
</inkml:ink>
</file>

<file path=ppt/ink/ink1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9:11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0 26474,'0'91'1882,"-5"-4"-1567,-4-23-315,-4 0 0,-2-4 0,2-7-685,4-9-1062,3-8-2769,3-10 4516,8-12 0,-4-6 0,4-8 0</inkml:trace>
</inkml:ink>
</file>

<file path=ppt/ink/ink1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9:11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7 22900,'0'-3'3025,"0"0"-2443,0 3 125,0 0-91,-53 69-5795,29-27 5358,-9 7 1,1 2 1229,13 1-1409,5-3 860,8-6-860,3-4 0,10-2 0,9-4 3392,11-5-3392,9-8 0,2-9-91,-1-7-1085,-3-14-741,-4-9-4212,-5-15 6129,-2-12 0,-11 19 0,-2 2 0</inkml:trace>
</inkml:ink>
</file>

<file path=ppt/ink/ink1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9:11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14 23807,'0'-7'2857,"0"1"-8103,0 6 5997,0 58 557,-5 3-1107,0-3 1,-2 5-190,-3-5 0,-2-1-12,-2 2 0,0 0-597,-2-1 1,1-1 596,1-5 0,1-2-1418,-10 30 1418,7-22 1418,9-23-1418,3-20 299,4-10-299,13-24 2269,9-12-2269,17-24 0,4-6 3392,-4 4-3392,-8 13 0,-7 15 0,-7 17 0,-4 6 0,-3 9 0,-1 7 0,-2 11 0,-3 8 0,-2 8 0,-2 1 0,-3 2 0,-4-3 0,-3-1-931,-2-7-1792,3-5-7108,5-11 8636,2-7 0,2-5 0,0-1 0</inkml:trace>
</inkml:ink>
</file>

<file path=ppt/ink/ink1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9:11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8 24053,'4'-4'2914,"-1"1"-2743,-2 57 187,-1-18-190,-5 42-235,-1-37-655,-5-7-1317,4-9-6062,2-4 8101,2-5 0,2-7 0,1-3 0</inkml:trace>
</inkml:ink>
</file>

<file path=ppt/ink/ink1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9:12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127 130 26810,'32'-64'572,"-10"13"-326,-30 42-89,-5 6-23,-6 1-11,-2 7 113,1 8 77,-2 11-233,2 8-80,0 5 0,3 0 0,6-1 0,3-4 0,6-4 0,2-7 0,8-7-1099,6-5-941,12-5-3808,7-3 5848,7-10 0,-18 7 0,-2-7 0</inkml:trace>
</inkml:ink>
</file>

<file path=ppt/ink/ink1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9:12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248 0 28446,'-16'28'225,"4"2"-225,13-4 0,-1 4 0,1 18 0,-6-8 0,-6 14 0,-11-15 0,-5-2 0,-4-3 0,1-4 0,2-8 0,6-5 0,4-8-337,5-5-1747,4-3-2522,5-7 4606,2-7 0,2 4 0,0-3 0</inkml:trace>
</inkml:ink>
</file>

<file path=ppt/ink/ink1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9:12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0 28558,'-4'59'37,"1"1"1,-2-3 0,0-3-38,-10 27 0,0-3 0,1-4 0,4-8 0,1-7-1626,6-11-1534,0-12 3160,3-9 0,0-15 0,0-5 0</inkml:trace>
</inkml:ink>
</file>

<file path=ppt/ink/ink1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9:12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27236,'46'-21'-8214,"1"4"8214,-10 14 0,-16 3 0,1-3 0</inkml:trace>
</inkml:ink>
</file>

<file path=ppt/ink/ink1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9:13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189 0 28087,'-37'47'194,"0"0"1,3-3 0,5-3-5856,5 12 5661,8-8 1409,8-11-1409,5-12 0,3-11 0,7-6 860,5-10-860,9-10 0,6-10 0,-1-9 3392,-1-1-3392,-5 4 0,-5 8 0,-3 8 0,-5 8 0,-1 4 0,0 9 0,-1 7 0,0 11 0,-1 7 0,-2 5 0,0 0 0,0-1 0,2-4 0,2-3-1480,0-5-1489,0-3 2969,0 0 0,-3-10 0,-1-1 0</inkml:trace>
</inkml:ink>
</file>

<file path=ppt/ink/ink1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19:16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0 242 28065,'72'-1'121,"0"0"0,0-1 0,10-1 0,2-2 1,3-1-122,-12-1 0,1 0 0,2-1 0,2-1-431,8-1 1,2 0 0,2-1 0,-1-1 430,5 0 0,0 0 0,0 0 0,0 0-527,0 0 0,-1 1 0,1 0 0,3 1 527,-6 3 0,5 0 0,0 1 0,-2 0 0,-6 1-382,-4 0 1,-5 0 0,0 1 0,1 0 381,11 1 0,4 1 0,-3 0 0,-10 1 0,15 0 0,-11 1-47,-14 0 1,-5 0 46,-14 0 0,-5 0 462,19 0-1975,-35 4-8318,-23 9 9455,-33 10 1,12-8 0,-11 1 0</inkml:trace>
</inkml:ink>
</file>

<file path=ppt/ink/ink1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06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16 23258,'6'-9'2701,"-1"2"-2388,-5 7 370,0 0-515,9 62 1,-6-16-108,2 3 1,0 4 61,-4 18 23,-5 4-34,-5-1 11,-7-3 23,-3-10-34,2-15 56,4-16-45,6-17 0,4-8-43,3-18-80,1-10-3392,7-19 3392,4-9 0,5-2 0,0 6 0,-2 9 0,-2 8 0,0 5 0,0 3 3392,2 2-3483,-2 3-3091,4-1-4078,-6 8 7260,6 2 0,-11 7 0,1 1 0</inkml:trace>
</inkml:ink>
</file>

<file path=ppt/ink/ink1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07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4 24099,'0'-2'1748,"0"0"-1558,0 2-67,-2 64-123,0-29-134,-4 52-774,2-50-1871,0-5 2779,3-9 0,1-10 0,0-6 0</inkml:trace>
</inkml:ink>
</file>

<file path=ppt/ink/ink1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07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0 20502,'-26'43'162,"0"0"1,-15 32 2395,33-38-2558,5-1 1356,0 1-1356,3 1 812,0-2-812,0-4 3118,2-6-3118,1-7-360,3-9-1376,4-5-2601,3-14 4337,7-12 0,-9 6 0,1-3 0</inkml:trace>
</inkml:ink>
</file>

<file path=ppt/ink/ink1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07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7 22732,'0'-3'3428,"0"0"-2733,0 54-124,-1-7-67,-7 50-123,-3-18-34,-7 6-334,-1 1-13,-2-3 0,2-8 0,3-13 0,4-16 0,5-16 0,4-14 0,2-8 0,2-11 0,9-11 0,6-13 0,10-11 0,0 1 0,-3 5 0,-5 10 0,-5 8 0,-2 9 0,-1 5 0,-3 4 0,0 10 0,-4 7 0,-1 15 0,-2 5 0,0 4 0,-5 1 0,-1 1 0,-6-3 0,2-6-270,-1-8-1220,5-11-1446,2-7 2936,4-13 0,0 2 0,0-4 0</inkml:trace>
</inkml:ink>
</file>

<file path=ppt/ink/ink1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07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18825,'2'-11'2835,"-1"2"-916,-1 9-1840,0 0-61,0 36-1867,2-25-5716,7 25-1041,5-34 8866,10-4 0,-11 1 1,1-1-1</inkml:trace>
</inkml:ink>
</file>

<file path=ppt/ink/ink1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08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49 189 22631,'3'-1'2319,"-1"0"-1815,-2 1-482,34-57 23,-22 32 90,25-42 168,-33 50 55,-2 6 0,-2 4 23,0 5 57,-5 1 54,-5 14-144,-8 6-24,-2 17-311,-1 3-13,1 3 0,4-2 0,1-1 0,5-4 0,5-3 0,2-5 0,3-3 0,0-6 0,2-7-640,5-4-1276,4-7-1568,7-13 3484,2-3 0,-8 1 0,-3 2 0</inkml:trace>
</inkml:ink>
</file>

<file path=ppt/ink/ink1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08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5 22564,'1'-2'3103,"0"0"-1691,-1 2-1121,-5 18 57,2-6-24,-2 15-66,3-13-68,2-1-9,0 0-181,0 3 0,0 4 0,0 6 0,0 6 0,0 2 0,-1 3 0,-4-3 0,-2 0 0,-3-4 0,-2-3 0,1-6 0,-1-3 0,1-6 0,0-3 0,2-6-2007,3-4-1825,2-14 3832,3-11 0,1 6 0,0 1 0</inkml:trace>
</inkml:ink>
</file>

<file path=ppt/ink/ink1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08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5 24748,'3'-3'3294,"-2"1"-2665,-1 2-629,0 0 0,7 58 0,-5-22 0,3 48 0,-10-35 0,-1-1 0,-5-2-237,-1 0-1813,4 2-2130,2 0-391,4-2 4571,2-9 0,0-18 0,0-8 0</inkml:trace>
</inkml:ink>
</file>

<file path=ppt/ink/ink1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08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70 26418,'37'-35'-1908,"-6"6"0,-25 27 1,-1-1-1</inkml:trace>
</inkml:ink>
</file>

<file path=ppt/ink/ink1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09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 27628,'-18'48'521,"1"0"1,-10 33-522,23-47 0,4-14 0,4-10 0,6-7 0,6-11 0,5-8 0,-1-13 0,5-26 0,-11 24 0,2-8 0,-10 34 0,-2 13 0,2 9 0,-4 11 0,-1 8 0,-1 0 0,0-1 0,-1-2 0,-4-5-1032,-3-5-1926,-5-8 2958,0-7 0,5-5 0,2-3 0</inkml:trace>
</inkml:ink>
</file>

<file path=ppt/ink/ink1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10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1 118 25017,'0'11'1748,"4"-1"-6993,2-6 5592,5-1 1364,2-2-1543,0-1 804,0-2-928,0-6-32,0-4-12,1-5 3392,-3-2-3448,-2 2-45,-4 2-11,-3 1 45,-1 2-34,-1 1 0,-5 2 0,-2 2 0,-4 4-55,-1 2-3337,-1 1 3470,2 0 23,1 0 12,2 0-12,2 1 0,2 2 156,-2 13 12,0 2 3437,-4 13-3381,3-2 56,3 15-246,2-13-34,2 6-34,6-19-223,2-5-315,9-5-447,3-3-1346,7-3-7466,5-4 8977,5-7 1,-15 5 0,-3-4 0</inkml:trace>
</inkml:ink>
</file>

<file path=ppt/ink/ink1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21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28658,'-9'16'13,"18"-3"-13,9-15 0,18-2 0,-3-2 0,2-2 0,-1 3 0,5 2 0,-14 2 0,1 1 0,-14 0 0,-2 8 0,-3-1 0,-1 9 0,-3-1 0,-1 2 0,-1 6 0,-1 2 0,-1 5 0,-2 0 0,-1 1 0,0 10 0,1-12 0,1 3 0,0-19-494,1-6-1310,1-4-2141,0-3 3945,0-5 0,0 4 0,0-4 0</inkml:trace>
</inkml:ink>
</file>

<file path=ppt/ink/ink1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21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85 24871,'-6'0'3059,"1"0"-2644,5 0-89,0 0-326,19 6 0,-2-4 0,17 3 0,-7-5 0,2 1 0,1 2 0,-2 0 0,0 2 0,-3-3 0,-3 0 0,-1-2 0,-1 0-1222,3-5-1020,1-9-4637,5-9 6879,1-11 0,-12 14 0,-4 3 0</inkml:trace>
</inkml:ink>
</file>

<file path=ppt/ink/ink1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21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24793,'-9'0'2589,"1"0"-2074,8 0 78,0 0-412,24 0-181,-6 0 0,21 0 0,-10 0 0,-2 0 0,-2 0 0,-3 0 0,-6 0 0,-3 1 0,-5 5 0,-2 6 0,-2 12 0,-2 9 0,-2 8 0,0 3 0,0-1 0,0-4 0,-3-4 0,0-4 0,-2-3 0,-1 3 0,-1 0 0,-2 0 0,-1-4-640,2-5-5299,3-9 5939,3-8 0,2-5 0,0-2 0</inkml:trace>
</inkml:ink>
</file>

<file path=ppt/ink/ink1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22.1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80 28625,'67'0'46,"-11"-1"-5707,-38-2 5661,-4-1 516,-1-2-1512,-5-2 304,-1-2-2692,-1-3 3384,-1-4 0,-1 8 0,-1 0 0</inkml:trace>
</inkml:ink>
</file>

<file path=ppt/ink/ink1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22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18 22754,'0'-9'3507,"0"1"-2846,0 8-33,0 51-46,0-15-190,-1 44-245,-2-28-147,1 0 0,-2-2 0,2-2 0,1-3 0,1-5-729,0-7-1098,0-8-3619,7-9 5446,6-7 0,-3-6 0,1-3 0</inkml:trace>
</inkml:ink>
</file>

<file path=ppt/ink/ink1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22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36 23202,'-4'3'3821,"2"-1"-3048,2-2 102,0 0-875,19 11 0,-2-9 0,21 9 0,-3-11 0,7 0 0,4-1 0,2-3 0,0-3 0,-2-3 0,-8-1 0,-7 1 0,-11 2-1435,-7 2-560,-7 2-4694,-4 2 6689,-1 1 0,-1 1 0,0 0 0</inkml:trace>
</inkml:ink>
</file>

<file path=ppt/ink/ink1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23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0 22642,'-9'0'3529,"1"0"-2901,-20 61-135,11-26-112,-23 52-202,18-44-179,1-3-90,2-6-549,2-8-548,5-5-841,3-6-3990,5-4 6018,2-7 0,1-1 0,1-3 0</inkml:trace>
</inkml:ink>
</file>

<file path=ppt/ink/ink1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23.2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27000,'63'45'594,"-10"-7"-638,-42-27-450,0-3-570,-2-2-1323,-3 0-7444,-3 2 9098,-1 3 0,-2-4 1,0 0-1</inkml:trace>
</inkml:ink>
</file>

<file path=ppt/ink/ink1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23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28671,'16'38'0,"4"-9"0,6-27 0,1-2 0,2 0 0,-2-1 0,0-4 0,-5-2-561,-3-4-1198,-4 0-1838,-3 0 3597,-4 4 0,-4 2 0,-2 3 0</inkml:trace>
</inkml:ink>
</file>

<file path=ppt/ink/ink1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23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 23482,'-6'0'2566,"1"0"-2051,-17 60-89,9-22-89,-18 48-125,17-39-144,1-6-68,4-8-124,1-10-436,5-10-527,1-7-1031,2-4-7713,5-5 9092,7-11 1,-4 8 0,3-7 0</inkml:trace>
</inkml:ink>
</file>

<file path=ppt/ink/ink1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23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219 0 27919,'-24'61'376,"1"-1"0,-13 33-376,0-11 0,12-34-102,4-7-1186,2-10-1077,4-8-6565,3-4 8930,4-6 0,4-6 0,1-3 0</inkml:trace>
</inkml:ink>
</file>

<file path=ppt/ink/ink1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24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28199,'66'19'-302,"-13"-3"-292,-40-13-437,-3-2-1311,1 0-7489,0-1 9106,1-3 1,-5 2 0,-2-2-1</inkml:trace>
</inkml:ink>
</file>

<file path=ppt/ink/ink1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24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60 23639,'-3'0'2443,"1"0"-2040,2 0-403,30 0-190,-20 0-482,23-4-920,-27-5-3921,-1-4 5513,1-4 0,-4 8 0,0 1 0</inkml:trace>
</inkml:ink>
</file>

<file path=ppt/ink/ink1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24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0 28558,'-12'52'56,"0"0"1,-11 42-1832,8-36 1775,-1-2 555,0-4-555,1-5 290,2-8-290,1-8-337,2-6-828,2-8-135,3-5-7137,2-6 8437,2-5 0,1-1 0,0 0 0</inkml:trace>
</inkml:ink>
</file>

<file path=ppt/ink/ink1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24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28671,'-5'99'0,"-2"-9"0,-6-38 0,-3 7-113,6-22-1994,1 0-1949,13-21 1636,15-6 2420,15-3 0,-10-5 0,0-2 0</inkml:trace>
</inkml:ink>
</file>

<file path=ppt/ink/ink1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25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8 27886,'-64'61'616,"10"-5"-471,42-27-121,4-1-24,4-1 0,3-2 0,2-5 0,7-2 0,3-6 0,9-5 0,1-3 0,3-4 0,0-10 0,1-5 0,-3-12 0,-4-5 0,-6 0 0,-4-1 0,-4 2 0,-3 2 0,-1 1-102,-6 5-1052,-4 4-1110,-5 8-7567,-4 6 8129,2 6 0,6 0 0,4 1 0</inkml:trace>
</inkml:ink>
</file>

<file path=ppt/ink/ink1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25.6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28065,'0'91'606,"-1"-13"-606,-2-45 0,-1-6 0,-1-5-438,3-7-1008,0-5-1915,2-6 3361,0-2 0,0-2 0,0 0 0</inkml:trace>
</inkml:ink>
</file>

<file path=ppt/ink/ink1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25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14 23448,'0'-8'2959,"0"2"-2287,0 6-78,0 0-4476,1 53 4050,-1-27-101,1 41 793,-1-40-984,0-4-380,-1-2-314,-3-3-706,-2-4-1412,-2-2-4921,1-6 7857,-2-1 0,6-3 0,-1 0 0</inkml:trace>
</inkml:ink>
</file>

<file path=ppt/ink/ink1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26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7 143 25599,'-4'0'3072,"1"0"-3072,3 0 0,0 0 0,59-10 0,-21 0 0,46-8-1640,-37 6 1640,-6 4 0,-2 6 0,-4 0 0,-1 1 0,-4-3 0,-5-2 0,-5-4 0,-8-3-1738,-6-2-8093,-4 2 8595,-2 2 0,0 6 0,0 3 0</inkml:trace>
</inkml:ink>
</file>

<file path=ppt/ink/ink1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26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28671,'79'10'0,"-13"-2"0,-37-8 0,-2 0 0,2-1-841,2-7-1569,2-4-5859,-2-6 8269,-3 0 0,-12 8 0,-7 5 0</inkml:trace>
</inkml:ink>
</file>

<file path=ppt/ink/ink1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27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11 22171,'-8'-6'1928,"1"1"-1570,7 5-33,-7 54-34,3-21 101,-7 45 12,3-35-57,0-2-123,1-7 34,2-8 33,0-9 124,2-8 11,2-5-23,0-3-67,1-9-234,2-9-102,4-13 0,2-6 0,2 2 0,-3 0 0,0 6 0,-2 3 0,1 3-819,1 6-470,1 4-1266,2 3 2555,4 6 0,-7 0 0,1 3 0</inkml:trace>
</inkml:ink>
</file>

<file path=ppt/ink/ink1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30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0 23930,'-3'0'2421,"0"0"-3371,-14 67 1174,9-16-190,-3 3 0,0 2-3457,2 23 3445,2-3 775,-2-4-797,4-10-78,-2-11-180,5-14-369,0-15-494,2-11-912,0-14-3379,5-21 6242,4-17 1,-3 12-1,2 0 1</inkml:trace>
</inkml:ink>
</file>

<file path=ppt/ink/ink1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31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85 26171,'80'1'639,"-11"-8"-6076,-29-8 5662,-8-5 1363,-4 3-1386,-6 4-1387,-2 5 1465,-2 3-90,0 4-33,-3 3 2292,-1 12-2449,-3 11 0,-4 16 0,-3 44 0,-3-16 0,-6 30-981,-1-32 588,-3-2-1053,4-10-1322,2-10-7063,3-15 7784,5-15 1,-3-9 0,4-6-1</inkml:trace>
</inkml:ink>
</file>

<file path=ppt/ink/ink1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31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26776,'0'90'650,"0"-10"-627,0-38-23,-3-4-415,2-9-515,-1-8-907,7-10-2242,7-5 4079,10-5 0,-7-1 0,-1 0 0</inkml:trace>
</inkml:ink>
</file>

<file path=ppt/ink/ink1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31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355 0 28199,'-11'55'153,"0"0"0,-2 15 0,1-3-153,-3 14 6,7-27 1,1-3-7,3 11 0,2-5 0,2-26 0,0-7-192,-2-24 47,-3-10 122,-6-4 23,-6-4 23,-5 2-1,-2 5 45,0 5 12,1 3 21,0 8-31,2 12-69,-2 12 0,2 13 0,1 3 0,5-1 0,3-4 0,6-7 0,4-5 0,2-9 0,10-7 0,8-7-1334,16-9-1031,9-18 2365,31-41 0,-39 30 0,13-19 0</inkml:trace>
</inkml:ink>
</file>

<file path=ppt/ink/ink1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31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27617,'-13'87'414,"0"-10"-414,4-34-403,0-5-561,4-7-1411,3-7-5525,2-7 7900,7-8 0,-5-4 0,6-5 0</inkml:trace>
</inkml:ink>
</file>

<file path=ppt/ink/ink1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32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0 23112,'-10'0'2185,"2"0"-1557,8 0-79,-33 53-34,19-21 79,-24 39-146,30-37-280,4-10-45,3-10-44,11-7-68,21-29-145,-2-2 22,14-23 112,-21 8-12,-6 4 24,-5 11-12,-5 8 11,-2 9-11,-1 4 33,-1 8 57,-2 10-34,1 9-56,0 11 0,1-1-291,0-4-594,4-5-1222,5-9-7724,8-5 9182,17-5 0,-16-4 0,4 0 1</inkml:trace>
</inkml:ink>
</file>

<file path=ppt/ink/ink1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32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338 0 19111,'-88'2'964,"12"10"1791,40 19-2575,-11 38-308,14-13 128,-4 20 0,25-29 0,5-10 1031,6-8-1031,5-13 2715,10-7-2715,11-9 0,13-20 0,10-11 0,4-19 2043,-2-2-2043,-4-4 0,-20 25 0,-8 6 0,-14 22 0,-4 3 0,1 15 0,-3 9 0,-7 24 0,-5 7 0,-8 7 0,1-3 0,2-7 0,4-3-57,7-24-2083,3-4-2118,16-28 4258,7-14 0,-2 9 0,-1-7 0</inkml:trace>
</inkml:ink>
</file>

<file path=ppt/ink/ink1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33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 26967,'-14'51'852,"1"0"0,-7 37-852,17-56 0,4-5 0,9-6 0,4-8 0,10-5 0,3-4 0,5-5 0,3-13 0,4-6-528,0-15-660,-5 0-380,-5-1-919,-8 3-4987,-5 1 7474,-4 2 0,-7 14 0,-1 4 0</inkml:trace>
</inkml:ink>
</file>

<file path=ppt/ink/ink1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33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17 19021,'1'-9'3776,"0"2"-1672,-1 7-1084,0 0-222,0 12-619,0-9 247,0 9-325,0-12 774,-1 0-808,-1 0-22,-2 0 11,-4 0 67,-1 2-43,-5 4-80,-1 6 0,-1 8 0,1 6 0,2 3 0,3 1 0,3 0 0,3-3 0,2-2 0,2-3 0,3-3 0,6-1 0,6-2 0,5-3 0,5-7 0,0-3 0,1-4-819,1-9-470,2-6-425,-2-11-3171,-2-4 4885,-3-2 0,-11 15 0,-3 3 0</inkml:trace>
</inkml:ink>
</file>

<file path=ppt/ink/ink1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33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5 24614,'0'-4'3126,"0"58"-2432,-4-6-576,1 3 1,-1 3-119,-11 31 0,-5 8 0,-4 1-886,0-2 886,-2-5 0,4-9 167,1-13-167,5-12-102,7-15-1701,4-14-3917,4-13 5720,10-15 0,-6 3 0,6-6 0</inkml:trace>
</inkml:ink>
</file>

<file path=ppt/ink/ink1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34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0 28671,'-5'54'0,"0"0"0,-1-2 0,0-3-5661,-11 24 5661,-1-2 0,1-4 1409,0-6-2720,3 6-1068,6-27-7452,9-1 8462,13-31 0,-5-5 1,3-3-1</inkml:trace>
</inkml:ink>
</file>

<file path=ppt/ink/ink1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34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67 24211,'-8'0'3115,"1"0"-2331,7 0-223,0 0-561,-42 54 0,27-21 0,-31 45 0,41-35 0,2-2 0,3-4 0,10-8 0,5-10 0,14-9 0,4-10 0,2-17 0,0-9 0,-5-17 0,-6-3 0,-7 0 0,-10 2 0,-3 4 0,-22-7 0,-1 15 0,-19-5-1054,3 21-1434,-1 5 2488,-1 7 0,17 3 0,3 1 0</inkml:trace>
</inkml:ink>
</file>

<file path=ppt/ink/ink1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35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1 114 28671,'81'9'0,"1"0"0,-2-2 0,-3-5-2831,-12-6 1,-2-4 2830,0-2 0,-1-2 0,-2-1 0,-1-1 479,-2 1 1,-1 0-480,2 1 0,1 1 0,2 2 0,0 1 0,3 3 0,1 2 0,-1 0 0,-2 1 0,-7 2 0,-2-1 0,30 1-201,-27 0-5962,-27 0 6163,-14 3 0,-11-2 0,-4 2 0</inkml:trace>
</inkml:ink>
</file>

<file path=ppt/ink/ink1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41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0 27695,'-9'76'683,"1"-1"-548,7-10 10,0 1-4317,1 0 4172,0-3 850,0 10-850,8-18 0,5-8 0,6-27 0,5-22 0,0-13 3335,15-31-3335,-9 3 0,5-17 0,-15 19 0,-5 5 0,-4 5 0,-1 5 0,-2 3-8382,13-6 8382,-2 7 0,0 3 0,-7 11 0</inkml:trace>
</inkml:ink>
</file>

<file path=ppt/ink/ink1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41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9 23908,'1'-5'3250,"0"1"-2511,-1 4-56,0 0-592,-1 51-91,-5-13 0,-3 46 0,-4-26 0,-1 0 0,1-3 0,1-3-293,4-5-1779,3-9-3397,3-7 5469,5-14 0,-2-7 0,1-8 0</inkml:trace>
</inkml:ink>
</file>

<file path=ppt/ink/ink1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42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236 0 28671,'-79'35'0,"9"4"0,43 4 0,4 2 0,4-1 0,9-4 0,4-4 0,5-4 0,5-1 0,4-3 0,7-4 0,3-6 0,2-7 0,-1-7-1637,1-3-1276,4-5 2913,-1-4 0,-8 2 0,-4-2 0</inkml:trace>
</inkml:ink>
</file>

<file path=ppt/ink/ink1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42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1 28671,'-12'55'0,"0"1"0,0-4 0,1-4 0,-4 7 0,2-4 0,1-4 0,2-9 0,1-7 0,4-10-1177,1-5-1535,3-5-7119,0-1 9148,1-2 1,0-3 0,0-2-1</inkml:trace>
</inkml:ink>
</file>

<file path=ppt/ink/ink1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43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12 24771,'3'-6'2319,"0"1"-1882,-3 5 314,0 0-561,2 66-56,-2-24-3457,-2 56 3323,-3-45 0,-7 6 0,3-19 0,1-8 0,6-21 0,2-10 0,0-1 3392,0-7-3392,2-27 0,4 0 0,3-24 0,3 15 0,0 0 0,1 4 0,0 5 0,0 6 0,-2 7 0,-4 8 0,2 7 0,-3 10 0,2 10 0,-1 10 0,-1 9 0,1 3 0,-1 2 0,1 3 0,3 16 0,-3-17 0,2 8 0,-4-28 0,2-7 0,0-7 0,1-4 0,1-6 0,3-8 0,1-9 0,11-30 0,-4 11 0,6-16 0,-7 23 0,-3 4 0,0 3 0,-7 11-685,0 2-1331,-5 10-6355,0 1 8371,2 2 0,-4 0 0,1 0 0</inkml:trace>
</inkml:ink>
</file>

<file path=ppt/ink/ink1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43.5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67 28671,'-44'55'0,"7"-1"0,22-18 0,4 3 0,3-1 0,4-2 0,3-5 0,2-5 0,7-3 0,4-6 0,10-1 0,5-6 0,3-3 0,1-4 0,-2-3 0,-5-8 0,-4-8 0,-5-13 0,-4-10 0,-5-6 0,-3-4 0,-3-2 0,-1 0 0,-6 4 0,-4 6 0,-7 8 0,-5 8 0,-5 11-662,-6 6-2879,-6 6 3541,-6 16 0,21-11 0,2 11 0</inkml:trace>
</inkml:ink>
</file>

<file path=ppt/ink/ink1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49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24771,'-7'2'3742,"1"0"-3584,6-2-158,0 0 0,5 11 0,8-6 0,8 8 0,6-9 0,0 0 0,1-1 0,1-2 0,1 0 0,2-1 0,-1 0 0,-3 0 0,-6 0-3392,-9 0 3392,-7 0-24,-4 0-3068,-2 0-2477,-4-1 5569,1 0 0,-1 0 0,3 0 0</inkml:trace>
</inkml:ink>
</file>

<file path=ppt/ink/ink1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50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0 25051,'-14'49'526,"1"0"1,-14 45-359,11-32 45,-2-1 112,6-9-34,3-13 1,4-15 156,3-13 78,2-10-222,0-22-304,7-12 0,1-22 0,6-5 0,-3 4 0,-2 10 0,-4 11 0,-2 14 0,4 6-337,6 7-1792,18-2-7702,18 1 8666,19 2 1,-27 3 0,-3 4 0</inkml:trace>
</inkml:ink>
</file>

<file path=ppt/ink/ink1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15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5 23695,'3'-2'2532,"-2"0"-2028,-1 2-10,0 0-147,3 57-56,-2-12-190,0 4 0,1 3 22,-2 24-33,-5 5-57,-1 2-33,-5-1-134,-2-2-493,-1-3-4446,-1-3 445,0-4 4595,1-9 1,6-26 0,2-13-1</inkml:trace>
</inkml:ink>
</file>

<file path=ppt/ink/ink1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16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0 23717,'-8'52'482,"0"-1"0,-5 42-146,7-43-11,1-5-135,3-9-167,1-13-23,1-11-12,0-7 12,6-10 34,3-13-23,8-13-22,3-14 11,-1-3-22,-2 5 10,-4 6 12,-5 12 0,-2 8 0,-3 10 0,-2 3 12,0 4 44,0 0 168,-1 6 471,2 16-415,-1 2-123,2 15-3471,4 9 3303,0-12-493,3 8-751,-2-24-2566,6-9 3821,3-8 0,-6-3 0,0 0 0</inkml:trace>
</inkml:ink>
</file>

<file path=ppt/ink/ink1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16.6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 24983,'-34'91'1032,"4"-14"-607,24-46 23,1-6-190,3-9-157,2-7 11,5-5-56,8-12-45,8-8-11,8-12-78,-1-3 33,-3 3 23,-6 6 22,-8 8 0,-3 6 22,-4 6 12,-3 2 44,0 0 101,-1 13-78,0 7-11,0 17-34,-3 6-34,-2 3-11,-3-4-11,-1-2-44,2-8-225,2-4-292,1-7-413,3-7-976,0-7 1950,18-13 0,-12 4 0,12-7 0</inkml:trace>
</inkml:ink>
</file>

<file path=ppt/ink/ink1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17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5 22350,'0'-3'2521,"0"1"-1321,0 2-853,-19 45 11,10-19-33,-16 35 79,17-34-68,2-6-146,4-7-145,1-5-34,1-5-11,0-2 0,7-2-11,3-8 11,7-7-45,1-7 45,-1-4 0,-5 4 0,-1 2 11,-4 3 23,2 4 33,-3 2 0,1 4-22,-3 2 56,-1 5 0,-2 0 100,1 6-188,-2 8-13,1 14 0,-1 6 0,-1 6 0,-3-1-3392,-1-2 3392,-5 0 0,1-3 0,0-4-371,1-5-615,3-7-762,2-7-2711,2-5 5307,1-5 0,0-1 0,0 0 0</inkml:trace>
</inkml:ink>
</file>

<file path=ppt/ink/ink1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17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26810,'-2'56'-235,"-2"-7"-841,-3-22-1905,0-5 2981,3-1 0,2-10 0,2-4 0</inkml:trace>
</inkml:ink>
</file>

<file path=ppt/ink/ink1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17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5 23448,'0'-3'2667,"0"1"-2275,0 2 34,-22 53-4195,15-28 4217,-17 40-1521,21-44 1386,0-3-155,2-1-158,5 4 0,4-7 0,5 2 2269,2-8-2269,0-2 3392,-1-4-3392,-3-1 0,-1-1 0,0-5-909,-2-6-491,1-10-2174,-2-9 3574,0-3 0,-4 13 0,0 4 0</inkml:trace>
</inkml:ink>
</file>

<file path=ppt/ink/ink1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17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28671,'66'0'0,"-9"3"0,-37 4 0,-4 5-438,0 2-2812,-2 2 3250,4 1 0,-8-6 0,-1-3 0</inkml:trace>
</inkml:ink>
</file>

<file path=ppt/ink/ink1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50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0 119 28671,'89'4'0,"-1"0"0,4-2 0,0-2-674,-6-3 1,1-3 673,4-1 0,1-2 0,-1 1 0,0-1 0,-1 1 0,0 0 0,-3 1 0,-1 1 0,-1 1 0,-2 0 0,-5 1 0,-3 1 0,-10-1 0,-4 0 0,31-1-1512,-37-3-8319,-30 0 7879,-24 2 0,-3 2 1,-5 3-1</inkml:trace>
</inkml:ink>
</file>

<file path=ppt/ink/ink1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51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28671,'83'20'0,"-11"-4"-158,-43-17-1411,1-5-2475,1-5 4044,3-5 0,-14 6 0,-3 1 0</inkml:trace>
</inkml:ink>
</file>

<file path=ppt/ink/ink1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52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5 301 28457,'-3'-86'214,"2"13"-214,3 36 0,5 8-1177,10 2-2432,12 7 3609,18 4 0,-20 8 0,2 4 0</inkml:trace>
</inkml:ink>
</file>

<file path=ppt/ink/ink1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1:53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1 538 25746,'89'-2'549,"0"0"0,-12-4 0,5-3 0,4-1-1782,-2 1 0,5-1 0,4-2 0,2 0 1233,-6-1 0,4-1 0,2-1 0,2 0 0,2 0-180,-8 2 1,2-1-1,2 0 1,1 0-1,0 0 1,2 0 179,-10 2 0,2 0 0,1 0 0,0 0 0,0 1 0,1-1 0,1 1-63,3 0 0,0-1 0,1 1 1,0 0-1,1 1 0,-1 0 0,1 0 63,1 1 0,0 0 0,0 0 0,0 1 0,1 0 0,-1 0 0,1 1-145,-1-1 0,1 1 0,-1 0 0,1 1 0,0 0 1,-1 0-1,0 0 145,-1 1 0,-1 1 0,1-1 0,-1 1 0,0 0 0,0 1 0,-1 0 0,-1 0 0,0 0 0,0 1 0,-1 0 0,0 0 0,0 1 0,-1-1 0,-2 0 0,-2 1 0,1 0 0,-1-1 0,0 2 0,-1-1 0,-1 1 0,10 1 0,0-1 0,0 2 0,-2 0 0,-1 0 0,-2 0-263,8 1 1,-2 0 0,-1 0 0,-3 1-1,-2 1-857,5 1 0,-3 1 1,-3 1-1,-6 2 1120,0 1 0,-5 2 0,-10 0 0,-8-2 0,-13 0 0,-3 5 0</inkml:trace>
</inkml:ink>
</file>

<file path=ppt/ink/ink1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3:25.3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72 22855,'0'-3'3204,"0"1"-1411,0 2-1513,37-29-34,-21 21-55,31-21-89,-29 29-102,3 3 0,0 5 0,2 5 0,-2 6 0,-1 0 0,-4 2 0,-3 0 0,-3 1 0,-3 2 0,-3 0 0,-2 1-225,-2-1-2150,-2-1-7456,-4 3 9574,-3 2 0,2-12 1,1-1-1</inkml:trace>
</inkml:ink>
</file>

<file path=ppt/ink/ink1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3:25.5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21376,'4'28'0,"0"-5"0</inkml:trace>
</inkml:ink>
</file>

<file path=ppt/ink/ink1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5:57.1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24575,'20'0'0,"13"0"0,21 0 0,-5 0-8503,18 0 8503,-40 0 1576,15 6-1576,-34-1 0,5 5 0,-6-3 0,0-1 0,0 1 6713,-1-3-6713,1 2 214,0-2-214,5 0 0,-4 2 0,4-5 0,-5 5 0,0-6 0,0 6 0,-1-5 0,1 5 0,0-2 0,5 4 0,-4-1 0,9-2 0,4 3 0,0-7 0,5 5 0,-8-2 0,-4-3 0,-2 3 0,-6-4 0,-2-5 0,-1 1 0,-7-10 0,-5 0 0,-1 1 0,-7-4 0,4 3 0,2 4 0,3 2 0</inkml:trace>
</inkml:ink>
</file>

<file path=ppt/ink/ink1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9:24.7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24575,'0'0'0</inkml:trace>
</inkml:ink>
</file>

<file path=ppt/ink/ink1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3:58.5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0 198 24575,'33'0'0,"21"1"0,9-2 0,-7-3 0,7-1-785,19 0 1,13 1-1,4-4 785,-10-3 0,3-3 0,2 0 0,-1 2-1469,0 5 1,0 3 0,1-1-1,2-2 1469,-10-5 0,4-2 0,-1-1 0,-3 1 0,-7 5 0,5 5 0,-7 4 0,0-3-22,9-5 0,-1-2 1,-6 2 21,-5 7 0,-3 2-273,17-1 1,-1 0 272,-26 0 0,-5 0 0,20 0 733,-19 6-733,-34-5 4739,-4 7-4739,-12-7 2451,0 5-2451,-4-3 915,-2 1-915,-4-2 0,0-2 0,0 0 0</inkml:trace>
</inkml:ink>
</file>

<file path=ppt/ink/ink1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4:09.9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24575,'39'0'0,"10"0"0,13 0 0,16 7 0,-37 6 0,25 9 0,-28-3 0,7 0 0,-17-8 0,-2-1 0,-13-2 0,-1-3 0,-5-2 0,0-3 0,-1 0 0,0 0 0,-1 0 0,1 0 0,6 0 0,1 0 0,0 0 0,5 0 0,-10 0 0,4 0 0,-5 0 0,-4 0 0,0 0 0</inkml:trace>
</inkml:ink>
</file>

<file path=ppt/ink/ink1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4:17.5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24575,'45'0'0,"22"0"0,-11 0 0,5 0 0,6 0 0,1 0-553,-7 0 0,-1 0 553,-7 0 0,-4 0 362,10 0-362,-14 0 183,-10 0-183,-12 0 0,-4 0 0,-12 0 561,0 0-561,-5 0 0,0 0 0,-4 0 0</inkml:trace>
</inkml:ink>
</file>

<file path=ppt/ink/ink1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4:23.9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24575,'45'0'0,"7"0"-4916,2 0 1,6 0 4170,-1 0 0,4 0 745,22 0 0,0 0 1409,-29 0 0,2 0-1409,9 0 0,8 0 0,-6 0 0,-2 0 0,-3 0 594,15 0 1,-4 0-595,21 0 0,-68 0 0,-7 0 1630,-9 0 1,-9 0-1,0 0 1</inkml:trace>
</inkml:ink>
</file>

<file path=ppt/ink/ink1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4:34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24008,'-3'0'3654,"1"0"-2645,2 0-1009,40 4 0,-2 0 0,10 3 0,5 1 0,19 6 0,22 8 0,-23-1 0,-2 1 0,-3 3 0,-9-3 0,-8-2 0,-12-5 0,-7-7-192,8-3-1432,-5-12-528,13-6 2152,-10-8 0,-15 8 0,-7 3 0</inkml:trace>
</inkml:ink>
</file>

<file path=ppt/ink/ink1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4:35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1 26675,'-31'49'774,"2"-1"-629,14-16-44,1 0-45,3 3 0,1 0-22,2 5-12,0-1 12,3 1-23,0-4-11,3-7-22,1-8-1,1-9-44,2-7 11,6-3 56,7-13-22,18-27-34,-7 0 22,7-18 0,-14 17 46,1-5-1,-8 14 0,2 0 112,-10 21-33,0 6 33,-4 15 34,0 7-34,0 17-56,-5 1-67,-1 2 0,-4-7-22,3-7-191,3-6-470,2-7-572,2-5-1121,0-2-7455,3-5 9148,9-15 1,-6 9 0,5-9-1</inkml:trace>
</inkml:ink>
</file>

<file path=ppt/ink/ink1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4:35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25019,'-24'90'1905,"2"-12"-1300,19-47-69,0-4-278,2-5-109,1-7-116,0-6-14,0-5-86,0-2-471,6-2-560,4-4-941,11-8-3877,1-8 5916,4-8 0,-12 11 0,-2 5 0</inkml:trace>
</inkml:ink>
</file>

<file path=ppt/ink/ink1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4:35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92 24972,'38'-41'718,"-8"8"-472,-30 24-67,0 5 34,-2 0-123,-4 3-4129,-5 3 4330,-3 9 961,-4 6-871,-1 10-45,1 4-101,2-1-11,3 0-43,3-1 3211,4-2-3392,2 1 0,0-2 0,3-2 0,0-4 0,1-7-561,3-6-627,5-4-795,8-9-3956,7-10 5939,6-12 0,-12 9 0,-2 1 0</inkml:trace>
</inkml:ink>
</file>

<file path=ppt/ink/ink1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4:36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5 21924,'-7'-3'3541,"1"1"-2980,6 2 212,0 0-392,-6 17-123,5-8 10,-5 13-10,6-12-79,0 0 12,0 0-1,3 4-43,2 2-147,-1 4 0,1 3 0,-5 2 0,0 3 0,0 0 0,-4-1 0,-4 1 0,-6-3 0,-1-2 0,-1-3 0,3-2 0,-1-4 0,3-3 0,1-4 0,1-4 0,2-2-57,0-1-1882,3-3-2139,1-10 4078,3-11 0,0 7 0,1-1 0</inkml:trace>
</inkml:ink>
</file>

<file path=ppt/ink/ink1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4:36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18 23941,'0'-9'3855,"0"1"-3239,0 8-357,0 0-259,-6 53 0,-3-16 0,-7 48 0,0-30 0,0-1 0,0-4 0,1-5 0,2-7 0,1-7-1054,3-6-1120,-1-7-3697,5-5 5871,1-7 0,2-3 0,2-3 0</inkml:trace>
</inkml:ink>
</file>

<file path=ppt/ink/ink1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4:36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20961,'0'-8'1008,"0"1"-2588,0 7-930,0 0 0,0 0 1</inkml:trace>
</inkml:ink>
</file>

<file path=ppt/ink/ink1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24:36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2 23202,'-3'-1'3787,"1"0"-2644,2 1-986,-43 29 56,25-8-44,-33 25-169,37-15 0,3-2 0,3-2 0,4-5 0,2-4 0,2-6 0,4-3 0,5-6 0,5-1 0,2-2 0,-2-5 0,-3-3 0,0-5 0,-6-2 0,-1 1 0,-3 0 0,-1 1 0,-1-1 0,-4 2-427,-4 2-570,-6 4-1401,-2 3 2398,-4 8 0,10-3 0,1 2 0</inkml:trace>
</inkml:ink>
</file>

<file path=ppt/ink/ink1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0:18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9297,'0'0'0</inkml:trace>
</inkml:ink>
</file>

<file path=ppt/ink/ink1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1:59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6473,'15'13'0,"-3"-3"0,-11-8 0,0-1 0,0 0 146,0 0 156,0 0 12,0-1-168,0 1-12,1 1 12,-1-1-57,1 1-33,-1 0 23,1-1-23,0 0 33,0-1-10,0 1 66,-1-1 1,0 1 134,0-1-55,-1 1-147,1 1 34,1 0 56,1 0-22,4 4-124,-1-2 34,2 3 56,-1-3 0,0 1 56,-1-1-34,0 1-22,-2-3-22,-1 2-34,2-1 57,1 1-91,0 0 12,2 1-34,-1 0 0,0-1 22,-1-1 34,-1 0-33,-3-1-23,0 0 0,-2-1 1254,0-1-906,0 2-348,-4 3-807,-3 5-650,-5 6-1378,-4 6 2835,-4 1 0,9-10 0,-1-4 0</inkml:trace>
</inkml:ink>
</file>

<file path=ppt/ink/ink1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2:25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16344,'0'0'0</inkml:trace>
</inkml:ink>
</file>

<file path=ppt/ink/ink1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2:25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17 133 8422,'-9'-28'785,"1"4"-729,8 20-22,0-3-34,0-1-34,6-2-1087,6-3 1121,29-5 0,-23 9 0,14-3 0</inkml:trace>
</inkml:ink>
</file>

<file path=ppt/ink/ink1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4:03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52 181 22529,'-2'-3'2062,"1"1"-392,1 2-1480,33-3-33,-19 1-56,27-4-23,-28 0-55,-2-1-1,0-4 1,-2-3-23,-1-5 0,-4 0-45,-1-3-45,-3 3 34,-3 2 34,-3 4-34,-5 4 11,-4 3-45,-2 4-55,-12 7 122,9 4-145,-8 8 168,12 4 23,1 1 134,3 4 111,2 0-44,3 0 12,2-2-57,4-3 1,0 0 10,1-2 101,10 6-224,-2-7-33,8 4-12,-4-9-22,-1-3-156,-1-2-371,-1-2-392,-1-3-851,-3-1 1770,3-1 0,-5-1 0,2 0 0</inkml:trace>
</inkml:ink>
</file>

<file path=ppt/ink/ink1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4:03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28132,'48'29'67,"-7"-5"-6142,-31-17 5089,0-3 177,-1-1 809,3-3 0,-7 0 0,1 0 0</inkml:trace>
</inkml:ink>
</file>

<file path=ppt/ink/ink1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6:15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0 24681,'-36'21'1233,"6"-2"-964,22-7-57,2 1-10,0 0 112,3 9-169,1-3-10,1 8-34,1-7-34,3 0 23,4 0-12,5-2-44,4-3-1,3-5 1,3-4-34,0-3 11,2-2-11,-1-4 11,0-3-11,-3-4 23,-1-5 22,-3-1 44,-2-4 68,-3 0-23,-3-1-22,-2 0 12,-4 1-24,0 2-10,-2 1 22,-2 3-77,-3 2-35,-3 3 0,-3 2 0,-3 2 0,-7 3 0,3 2-147,-4 2-211,9 1-281,1 4-101,3 0-582,3 1-8509,3 8 9050,2-3 1,1 0 0,0-6-1</inkml:trace>
</inkml:ink>
</file>

<file path=ppt/ink/ink1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6:15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22126,'3'-1'3855,"-1"0"-2309,-2 1-1120,2 18-57,-1 5-346,1 8-23,-2 0-45,0-11-425,0 0-393,0 0-605,0 2-1199,0 2-6330,0 1 8997,0 1 0,0-11 0,0-5 0</inkml:trace>
</inkml:ink>
</file>

<file path=ppt/ink/ink1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6:15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10 22720,'0'-5'3216,"0"0"-2981,0 5-44,-25 36-1,10-17-67,-21 27-100,17-27-12,2-4-11,3-2-123,4-3-292,1-4-313,2-2-605,2-2-1446,1-2-7052,2 0 9776,0 0 0,0 0 0,2 0 0</inkml:trace>
</inkml:ink>
</file>

<file path=ppt/ink/ink1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6:15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25802,'41'19'392,"-5"2"-605,-29-12-381,1 4-740,-5-6-2542,2 1 3876,-2-2 0,0-3 0,-2-2 0</inkml:trace>
</inkml:ink>
</file>

<file path=ppt/ink/ink1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6:16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0 24233,'-19'52'-986,"2"-8"-1860,8-29-6331,3-5 9177,0-4 0,4-4 0,0-2 0</inkml:trace>
</inkml:ink>
</file>

<file path=ppt/ink/ink1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6:16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19470,'4'-3'5737,"-1"1"-5232,-3 2-113,0 0-78,15 18-34,-9-7-179,11 14-90,-13-11-11,-1-2-605,3-1-247,-3-4-963,3-1-3833,0-4 5648,0-2 0,-3 0 0,0 0 0</inkml:trace>
</inkml:ink>
</file>

<file path=ppt/ink/ink1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6:16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25 26171,'-33'13'717,"6"0"-616,21-3-34,1-1-33,4 0-34,0 1 0,1-3 11,4 2 11,1-1 13,5-3 21,1-2-45,1-2 11,0-1 23,1-4 22,-2-3 0,0-5-11,-2-3 23,-1-2 44,-3-4-89,-3 8-23,0-2 11,-2 8-11,0 3-11,-3 1-179,0 2-22,-3 0-114,0 1-155,1 0-247,-1 0-314,3-1-974,0 1-3733,0 0 5738,2 0 0,0 0 0,0 0 0</inkml:trace>
</inkml:ink>
</file>

<file path=ppt/ink/ink1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6:17.3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26519,'5'0'1994,"1"0"-1836,1 0-158,0 0 0,0 0 0,-1 0 0,1 0 0,0 0 0,1 0 0,-2 0 0,0 0-147,0 0-615,-1 0-291,-1 0-460,0 1-1904,-2 0 3417,0 1 0,-1-1 0,0 0 0</inkml:trace>
</inkml:ink>
</file>

<file path=ppt/ink/ink1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6:17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26507,'-9'54'919,"0"-6"-560,1-11-314,1-8-45,-1 10-12,2-13-357,1-2-371,1-3-627,1-3-1435,2-4-7029,0-1 8378,4-4 1,-3-4-1,3-2 1</inkml:trace>
</inkml:ink>
</file>

<file path=ppt/ink/ink1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6:18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16 26631,'-41'19'201,"7"-1"-134,29-6-11,2 0-33,1-1-1,2-2 12,3 0 44,3-1 24,6-1-58,3-3-10,5-1-23,0-2-11,0-1-11,-1-2 11,-2-3 0,-5-3 22,-1-3-10,-4-1 10,-2-1 45,-3 1 0,-2-1-22,0 1-34,0 1 12,-1 1-12,-1 3-11,-1 1-34,-2 3-257,-1 1-482,-2 1-1121,-1 1-5165,-2 2 7059,-2 6 0,6-4 0,1 3 0</inkml:trace>
</inkml:ink>
</file>

<file path=ppt/ink/ink1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6:18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26799,'-2'22'493,"1"-1"-459,0-5-34,-2 2-90,0-1-258,-2-2-693,2-3-786,0-5-3708,3-2 5535,-1-3 0,1-2 0,0 0 0</inkml:trace>
</inkml:ink>
</file>

<file path=ppt/ink/ink1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6:18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4 23135,'0'-2'3272,"1"1"-2253,-1 1-895,0 31-124,0-15 0,-1 25-68,-1-24-245,0 0-405,-1-2-492,0 0-1513,-3-3-7108,1 1 9748,-2-4 0,4-4 0,0-2 1</inkml:trace>
</inkml:ink>
</file>

<file path=ppt/ink/ink1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6:19.2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76 21588,'-2'0'4035,"1"0"-1761,1 0-1725,12 0-324,0 0-225,14 0 0,-2-1 0,4-4 0,2-4 0,1-2 0,-2 0 0,-3 2 0,-1 2 0,-3 1 0,-2 3 0,-1 0 0,0 1 0,2 1 0,0 1 0,1-1 0,-4-1 0,-3 1 0,-7 0 0,-4 0-1099,-2 0-7921,-2 0 9020,0 8 0,0-6 0,0 5 0</inkml:trace>
</inkml:ink>
</file>

<file path=ppt/ink/ink1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6:27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43 25521,'-35'30'740,"4"-3"-6300,22-11 5740,2-1 1284,3-1-1430,2-2 837,1 0-871,1-2 0,0-1-23,4-2 3393,2-3-3370,5-1 11,3-2-11,2-2 0,2-3-45,1-2-33,7-8 78,-8 3 0,5-3 0,-11 3 0,-1 0 45,-4 0 11,-2-1 56,-2-6-23,-3 5 12,0-3-34,-3 6-33,-2 1 0,-4 1-34,-1-1 0,0 0 0,1 3 11,1 0-22,1 4-180,2 1-223,1 1-449,3 0-1020,1 0-4716,0 5 6599,0 1 0,0 0 0,0-1 0</inkml:trace>
</inkml:ink>
</file>

<file path=ppt/ink/ink1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6:27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21588,'-2'0'3283,"1"0"-1882,1 0-1076,-1 0-79,0 0 12,0 0-56,3 0-101,2 0-56,2 0-23,3 0-22,-1 0 0,1 0-45,-1 0-156,0 0-169,-1 0-213,-1 0-347,-1 0-695,0 0-1691,-3 0-6515,0 0 9040,-2 0 1,0 0-1</inkml:trace>
</inkml:ink>
</file>

<file path=ppt/ink/ink1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6:27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26899,'3'68'919,"-1"-16"-840,-2-23-57,-1-12-78,0 1-313,0-7-304,0-1-6016,1-8 6689,0-1 0,0-1 0,0 0 0</inkml:trace>
</inkml:ink>
</file>

<file path=ppt/ink/ink1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6:28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13 17599,'0'-7'5569,"0"1"-5154,0 6-12,0 0 1,-3 18 10,1-6-78,-3 14-67,2-10-11,2-1-67,0 0-23,1 0-67,0-2-23,0-1-11,1-4 23,2 0 11,3-3-1,2-2 1,1 0-11,1-2-34,1-1-11,-1 0-12,1 0 12,-1-4 45,-2-1-12,0-6-44,-1 1-23,-1-2-11,-1-1-101,-1-5-123,-2 4-314,0-2-482,-2 7-795,0 1-3316,0 2 5131,-3 3 0,3 1 0,-3 1 0</inkml:trace>
</inkml:ink>
</file>

<file path=ppt/ink/ink1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6:28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26395,'19'2'448,"-2"-1"-515,-1-3-470,-3-1-573,4-2-1444,-3-1-5996,-2 1 8550,-1-1 0,-4 4 0,-3 0 0</inkml:trace>
</inkml:ink>
</file>

<file path=ppt/ink/ink1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6:28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6 20053,'7'-3'4505,"-2"0"-3856,-5 3 304,0 0-639,5 23-90,-6-8-90,2 20-44,-8-13-79,-2 1-11,2-4-123,0-2-325,2-5-291,3-7-584,1-1-1321,1-4-7187,0-4 9770,0-4 0,0 3 1,0-2-1</inkml:trace>
</inkml:ink>
</file>

<file path=ppt/ink/ink1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6:29.1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26575,'21'10'571,"-3"0"-571,-10-1 0,1 1-45,2-1-280,2-2-1232,1-3-3463,0-1 5020,-1-3 0,-7 0 0,-1 0 0</inkml:trace>
</inkml:ink>
</file>

<file path=ppt/ink/ink1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6:29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 26384,'-44'37'381,"7"-3"-291,32-14 10,1-1 1,2-2-45,2-2 12,0-4 33,4-3 22,4-1 23,5-4-102,3-1-10,1-1-34,-3-1 22,0-4 23,-3-2 112,-3-5 123,-2-10-168,-4 4-45,0-5-67,-4 8 23,-3 2-23,-1 2-23,-4 3-190,2 3-369,0 2-348,1 1-1389,3 1-5637,2 1 7956,1 2 0,1-1 0,0 1 0</inkml:trace>
</inkml:ink>
</file>

<file path=ppt/ink/ink1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6:29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5 23616,'-3'1'3194,"0"1"-2779,3-2 492,0 0-672,3-2-78,0 2-23,8-2-121,-4 0-13,2 1-125,-3 1-356,0 0-180,1 0-258,1 0-179,0 3-863,1 0-4695,-2 2 6656,0-2 0,-4-1 0,-2-1 0</inkml:trace>
</inkml:ink>
</file>

<file path=ppt/ink/ink1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6:30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5 21364,'1'-3'4617,"0"2"-3440,-1 1-685,-7 42-32,2-20-113,-6 36-133,3-32-214,1 0 0,1-2 0,0-2 0,1-4 0,1-3-371,2-4-738,1-4-942,0-4 2051,5-2 0,-3-1 0,3 0 0</inkml:trace>
</inkml:ink>
</file>

<file path=ppt/ink/ink1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6:30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54 27067,'-48'20'460,"8"0"-292,30-5-67,4 1-34,1-1-22,3-1-23,1-2 1,1-2 33,6-3 45,1-4-34,7-2-34,2-1 35,1-3-24,0-4 1,1-4 0,-2-6 11,0 0 11,-5-2 12,-1 0-22,-6 1-57,-1 3 0,-2-1 0,-2 4 0,-4-1 0,-2 4-113,-6 2-179,0 3-1063,-9 5 111,7 6-751,-5 4-4055,11 4 6050,3 1 0,4-8 0,1-1 0</inkml:trace>
</inkml:ink>
</file>

<file path=ppt/ink/ink1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6:31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27359,'-15'31'583,"2"-4"-583,8-13 0,1 1-258,1 1-246,-1-2-348,1-1-280,1-3-996,1-2-3688,1-4 5816,0-2 0,0-1 0,0-1 0</inkml:trace>
</inkml:ink>
</file>

<file path=ppt/ink/ink1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6:31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27729,'4'40'638,"-1"-4"-638,-3-17-11,0-3-314,0 0-1098,0-4 818,-1-2-1625,0-1-1960,-2-1 4190,1-1 0,1-3 0,-1-2 0</inkml:trace>
</inkml:ink>
</file>

<file path=ppt/ink/ink1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6:31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28311,'52'-17'360,"-4"4"-360,-22 12 0,4 1 0,0 0 0,3 0 0,0 0 0,0 1 0,-1-1 0,-4 2 0,-3-1 0,-4-1 0,-5 0 0,-4 0-337,-6 0-1243,-2 0-3250,-4-2 4830,-2-1 0,1 0 0,-1 1 0</inkml:trace>
</inkml:ink>
</file>

<file path=ppt/ink/ink1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6:49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0 19751,'-4'0'3529,"0"0"-3047,4 0-56,0 0-67,-28 25-23,17-10-79,-22 22 113,25-10-246,5-5-35,-1 5-10,4-10-46,4 0 1,2-2 0,6-1-23,2-4 22,11-5-33,-7-3 34,9-10-12,-9-4 1,1-8 22,-2-2 67,-2 1 67,-3 2 22,-4 3 35,-4 2 403,-2-2-315,-4 5-55,-3-2-134,-4 6-68,-3 1-22,1 1-34,1 2-34,-3 1-234,4 1-415,0 0-415,6 1-1064,2 0-5705,1 3 7856,6 0 0,-4 1 0,4-2 0</inkml:trace>
</inkml:ink>
</file>

<file path=ppt/ink/ink1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6:49.9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23370,'0'1'3283,"0"0"-1871,0-1-1177,23 1-101,-12 0-89,19 0-11,-16-1-23,1 0-11,1 0-34,-2 0-290,-3 0-505,-3 0-426,-2 0-1412,-2 0-7164,-1-1 8400,1-2 1,-2 1 0,0 0-1</inkml:trace>
</inkml:ink>
</file>

<file path=ppt/ink/ink1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6:50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26026,'-2'49'1086,"-2"-4"-996,0-21-90,-2 1-56,1-2-482,-1 0-706,0-2-1714,0 0 2958,-1-2 0,3-8 0,1-3 0</inkml:trace>
</inkml:ink>
</file>

<file path=ppt/ink/ink1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6:50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3 21297,'-2'-2'3955,"0"1"-3092,2 1-527,-23 19-56,13-6 12,-22 28-214,24-16-56,-1 9 13,6-11-13,2-3 23,1-4-12,2-3 68,2-4-45,4-2 11,3-4-33,2-1 11,1-2-23,0 0-22,0-3 11,-1-2-11,-2-3 0,-1 0-44,-2-1-136,-2-1-134,-1-1-358,-1-4-437,-2-1-852,-1 1-3608,0 0 5569,-1 6 0,0 3 0,0 4 0</inkml:trace>
</inkml:ink>
</file>

<file path=ppt/ink/ink1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6:50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26261,'26'1'-762,"-4"-2"-729,-11-2-2654,-1 0 4145,2-2 0,-6 3 0,0 0 0</inkml:trace>
</inkml:ink>
</file>

<file path=ppt/ink/ink1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6:51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24166,'-6'63'806,"-1"-9"-1231,-3-21-976,2-11-2140,-1 3 3541,5-14 0,2-5 0,0-2 0</inkml:trace>
</inkml:ink>
</file>

<file path=ppt/ink/ink1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6:51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26575,'36'12'67,"-5"-2"-728,-22-4-1132,2-2-8038,-1-2 9819,5-3 1,-8 1 0,2-1 0</inkml:trace>
</inkml:ink>
</file>

<file path=ppt/ink/ink1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6:51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30 25151,'-15'49'774,"3"-8"-449,13-28-23,3-4 45,3-4-111,5-3-124,4-2-45,-1-2-44,2-4-1,-2-4 1,-2-5 33,-3-2-12,-4-1-10,-2 1-23,-2 2-11,-2 2-179,0 2-258,0 1-560,-2 4-1054,0 1-7780,0 3 9008,0 1 1,2 1-1,0 0 1</inkml:trace>
</inkml:ink>
</file>

<file path=ppt/ink/ink1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6:51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23448,'2'1'3261,"-1"0"-2185,-1-1-483,35 1-492,-16-1-101,29 1-269,-30-1-515,-4 0-381,-6 0-1345,-3 0-7321,-3 0 7826,0 0 1,-2 0-1,0 0 1</inkml:trace>
</inkml:ink>
</file>

<file path=ppt/ink/ink1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6:52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2 19975,'3'-2'5950,"-3"34"-5480,-4-13-234,-1 27-102,-2-24-56,2-1-78,1-2-11,0-4-426,3-1-650,-1-2-8744,1 5 9241,0-5 0,1 0 0,0-7 0</inkml:trace>
</inkml:ink>
</file>

<file path=ppt/ink/ink1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6:52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52 21084,'-4'0'3339,"2"0"-2812,2 0 78,0 0-257,-25 27-91,18-13-55,-19 21-57,24-20 46,1-1-46,1-3 46,4-3 22,3-3-22,6-3-35,3-1 12,4-4-78,0-5 11,3-6 78,0-7-101,-2-3-10,-4 0-57,-3 1 0,-6 5-11,-4 4-78,-3 4-214,-1 1-492,-9 1 123,0 4-471,-9 1-1277,4 6-6700,-3 6 8261,1 8 0,7-6 0,2 0 0</inkml:trace>
</inkml:ink>
</file>

<file path=ppt/ink/ink1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6:52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8 22900,'0'-4'3193,"0"1"-2767,0 3-135,0 0-134,-10 37-180,3-9-246,-6 23-582,7-24-1469,4-12 2320,0-1 0,2-6 0,-1-3 0</inkml:trace>
</inkml:ink>
</file>

<file path=ppt/ink/ink1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6:53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21913,'1'-4'3911,"0"1"-3015,-1 3-66,0 0-662,4 18-168,-3-6 0,3 16-191,-3-10-325,-1 1-268,1-2-2947,-1-2-3889,0-3 7620,0-1 0,0-6 0,0-1 0</inkml:trace>
</inkml:ink>
</file>

<file path=ppt/ink/ink1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6:53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28671,'21'-1'0,"2"0"-5661,3 1 5661,3 0 1409,2 0-1409,1 0 860,16 4-860,-11 0 0,13 2 0,-17-1 3392,-5-3-3392,-5-1 0,-8-1-550,-6 0-1489,-5 0-3609,-3 3 5648,-1 2 0,0-1 0,0 0 0</inkml:trace>
</inkml:ink>
</file>

<file path=ppt/ink/ink1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6:55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27370,'46'0'1301,"0"0"-6962,-8 2 5661,5 0 1409,5-1-1409,6 1 860,3-2-860,30-3 0,-23 2 0,14-2 0,-35 2 0,-8 1 3392,-7 1-3392,-6 1 0,-3 2 0,-6 1 0,-4-1 0,-4-1-181,-4-1-9354,0-1 9535,-3-1 0,1 0 0,-1 0 0</inkml:trace>
</inkml:ink>
</file>

<file path=ppt/ink/ink1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7:00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0 25129,'-51'4'1154,"6"3"-6612,27 8 5670,-1 3 1365,0 3-1498,2 0-35,1-1 12,5-2 849,3-1-849,4-1-44,3-1-12,1 2 3392,4-1-3427,4-2-502,5-3-707,5-5-1580,5-3-7007,5-6 8106,4-4 1,-14 2 0,-2-2 0</inkml:trace>
</inkml:ink>
</file>

<file path=ppt/ink/ink1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7:00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9 25679,'-10'46'851,"4"-7"-627,11-26-45,4-2-22,5-3-56,3-4-78,0-2 10,-1-5 1,0-5 33,-4-4-56,-2-6 45,-3-1-45,-3 0 135,-1 3 78,-3 3-101,0 3-67,-2 4-33,-4 1-23,-4 3 0,-2 1-146,-1 1-145,2 0-169,1 4-503,4 0-875,2 4-1524,4-2-6469,4-2 9490,5-2 1,-3-1-1,1-1 1</inkml:trace>
</inkml:ink>
</file>

<file path=ppt/ink/ink1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7:00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5 20389,'-4'0'3575,"0"0"-3026,4 0 751,0 0-751,-19-2-224,14 1-191,-14 0-67,18 1 34,1 0-56,0 2 22,4 1 79,0 4 33,3 3 12,-1 1 44,-2 2-11,-2 1-34,-1 3 90,-1 0-155,-4 0-125,-2 1 0,-4-3 0,-1-1 0,1-3 0,3-4 0,1-2 0,2-4-673,3 0-4190,0-1 4863,2-3 0,-1 2 0,0-1 0</inkml:trace>
</inkml:ink>
</file>

<file path=ppt/ink/ink1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7:01.3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1 171 22518,'0'6'3653,"0"-2"-3182,0-4 89,0 0-313,4-31-46,-1 16 79,4-26-89,-3 23-46,2 0-33,-1 0-22,2 3 44,-2 4-65,1 4-69,-1 3 0,-1 2 0,-1 1 0,0 2 0,-1 4 0,-1 3 0,1 5 0,-2 2 0,1 1 0,-1 1 0,0-1 0,0 1 0,0-1 0,1-1-281,-1 0-291,0-3-1231,0-1-2780,0-3 4583,0-2 0,0-3 0,0-2 0</inkml:trace>
</inkml:ink>
</file>

<file path=ppt/ink/ink1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7:01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23034,'0'0'0</inkml:trace>
</inkml:ink>
</file>

<file path=ppt/ink/ink1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7:01.4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23034,'0'0'0</inkml:trace>
</inkml:ink>
</file>

<file path=ppt/ink/ink1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7:06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2 18462,'-4'-1'3474,"2"0"-2914,2 1 874,0 0-952,-30 6-45,17-1-135,-22 7-55,24-2-46,2 0-21,0 3 0,2 1-80,2 2 1,2 2-11,2 0 11,1 0 33,4-1-11,3-4-22,5-2-23,5-4 1,2-3-3326,3-2 3337,1-2-45,2-4-45,-1-1 12,-3-4 10,-5 1 23,-4 0 67,-5-2 3560,-4-8-3571,-2 2-57,-1-5-10,-3 7-23,-1 2 0,-4 3-11,-2 2-67,0 4-67,-1 1-68,2 2-179,1 2-336,3 2-4000,3 3 4717,5 0 0,-2-1 0,2-4 0</inkml:trace>
</inkml:ink>
</file>

<file path=ppt/ink/ink1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7:06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28233,'9'40'213,"-2"-4"-5874,-6-14 5258,0-2 916,1-1-2374,-1-1-3979,0-1 5840,-1-1 0,0-7 0,0-2 0</inkml:trace>
</inkml:ink>
</file>

<file path=ppt/ink/ink1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7:07.1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0 26485,'-35'47'370,"4"-7"-6031,19-23 5661,0-1 1185,0-1-1857,1 0-975,1-2-3877,1 0 5738,3-4 1,3-3 0,1-3 0</inkml:trace>
</inkml:ink>
</file>

<file path=ppt/ink/ink1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7:07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21476,'3'0'4056,"0"0"-3517,-3 0 32,0 0-504,15 16-67,-8-8-134,11 14-449,-12-13-1098,1-2-2823,1-2 4504,2-3 0,-5-2 0,0 0 0</inkml:trace>
</inkml:ink>
</file>

<file path=ppt/ink/ink1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7:07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 21936,'3'0'3451,"-2"0"-3115,-16 30-168,5-14-123,-11 25-45,10-22-426,2-3-862,2-3-1558,2-4-6985,2-4 9787,2-3 0,1-2 0,0 0 0</inkml:trace>
</inkml:ink>
</file>

<file path=ppt/ink/ink1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7:07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21969,'1'-2'3350,"-1"0"-2554,0 2-740,9 21-56,-4-12-403,7 15-986,-6-19-5391,1-2 6780,2-1 0,-4-2 0,1 0 0</inkml:trace>
</inkml:ink>
</file>

<file path=ppt/ink/ink1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7:08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36 27056,'-17'42'594,"3"-8"-6041,17-28 5693,3-2 1331,4-2-1499,3-1 793,0-1-860,-2 0 12,0-1-1,-3-4 3449,-1-3-3348,-1-6-77,-1-2-46,-2 0 0,-1 0 0,-2 3 0,0 2 0,-2 2 0,-2 1 0,-3 4-259,-2 1-458,-1 3-303,1 0-1355,1 4-7456,0 3 9019,4 3 1,1-3 0,2-2 0</inkml:trace>
</inkml:ink>
</file>

<file path=ppt/ink/ink1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7:08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22743,'-3'0'4123,"1"1"-3260,2-1-415,-4 0-112,3 2-178,1 0-158,5 2 0,3-1 0,3 0 0,-1-1 0,0-1 0,-2 0-371,0-1-760,-1 0-887,-1 0-4939,-1 0 6957,0 0 0,-2 0 0,-1 0 0</inkml:trace>
</inkml:ink>
</file>

<file path=ppt/ink/ink1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7:08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26787,'-18'55'975,"2"-8"-706,9-26-123,1 0-79,0 1-56,2 0-11,-1 1-112,2-2-414,1-3-360,1-2-1545,2-5-5367,6-5 7798,5-3 0,-2-3 0,0 0 0</inkml:trace>
</inkml:ink>
</file>

<file path=ppt/ink/ink1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7:09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0 27023,'-45'6'1154,"7"2"-6613,26 3 5638,2 1 1343,2 1-1522,2 1 860,3-2-860,1 1 0,2-1 0,2-2 3392,4 0-3392,4-3 0,5-3 0,3-1 0,0-2 0,-1-1 0,-1-4 0,-1-1 0,-1-4 0,0-6 0,-6 3 0,-1-4 0,-5 5 0,-1 0 0,-4 1 0,-3 0 0,-5 1-214,-5 2-525,-1 2-326,0 2-1120,0 2-7646,0 7 9067,1 3 0,7-1 1,2 0-1</inkml:trace>
</inkml:ink>
</file>

<file path=ppt/ink/ink1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7:09.7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8 21891,'0'-4'3732,"0"0"-3016,0 4 282,0 0-494,-2 3-179,0 4-135,-2 5-67,-2 5-78,-1 1-34,0 1-11,-1-1-257,2-1-516,1-4-337,3-2-1265,1-3-7456,1-1 9736,0-2 1,0-2 0,0-2 0</inkml:trace>
</inkml:ink>
</file>

<file path=ppt/ink/ink1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7:10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3 21734,'1'-1'4953,"0"0"-2969,-1 1-1984,-2 9 0,1 1 0,-3 9 0,1-2 0,1 0 0,0-1 0,1 0 0,0-1 0,0 0-483,1-3-682,-1-1-718,0-4-3977,1-3 5860,0-1 0,0-3 0,0 0 0</inkml:trace>
</inkml:ink>
</file>

<file path=ppt/ink/ink1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7:10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16 23751,'-2'-1'3810,"-1"-1"-2700,3 2-1110,23-5 0,-6 3 0,21-4 0,-7 9 0,2 0 0,3 3 0,-1-1 0,0-2 0,-3-1 0,-2-1 0,-5 0 0,-4-1 0,-5 0 0,-6 0-505,-3 0-1938,-3-1 2443,-2-1 0,-1 1 0,-1 0 0</inkml:trace>
</inkml:ink>
</file>

<file path=ppt/ink/ink1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7:11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13 24121,'-4'2'3888,"2"-1"-3250,2-1-614,0 0-24,28-10 0,-12 10 0,25-5 0,-20 14 0,3 1 0,0 0 0,-2-1-24,-1-3-2104,-2 0-4977,-4 0 7105,-2 1 0,-7-2 0,-3-1 0</inkml:trace>
</inkml:ink>
</file>

<file path=ppt/ink/ink1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7:17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 24771,'-42'32'1042,"7"-1"-751,25-11-100,2 1-46,4-1 46,3-1-23,1 0 0,0-1-34,4-1-44,1-5-56,5-3-23,2-5 0,3-5-11,1-10 0,2-7-101,10-24-22,-8 9-1,3-8 24,-13 19 100,-2 7 11,-5 4 0,-1 7 45,-1 2 101,-1 2-45,1 0 68,0 5 55,-1 3 146,0 6-113,0 3-111,0-1-90,1 1-55,0-3-12,2 0-818,3 1-426,0-4-1826,4-2 3070,-2-6 0,-2-2 0,-1-1 0</inkml:trace>
</inkml:ink>
</file>

<file path=ppt/ink/ink1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7:18.2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21700,'1'-2'3664,"0"1"-1905,-1 1-1444,2 24-47,-2-10-55,3 20-45,-3-17-45,0 2 1,0-1 10,0-2-44,0-4-1,1-4-65,2-3-24,1-3 0,2-2 0,1 0 0,2 0 0,0-2-181,3-3-748,2-3-472,0-3-1501,1-1-6929,0 2 9075,0 1 1,-7 5 0,-2 1 0</inkml:trace>
</inkml:ink>
</file>

<file path=ppt/ink/ink1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7:18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81 25891,'42'-29'280,"-8"6"-224,-30 16 23,-2 2-12,-2 0-45,0 2 23,-4-1-11,0 2-1,-5 0 1,-1 2 89,0 0 45,-2 0 123,-1 0 68,1 2 56,-1 2-90,2 4-68,1 5-65,2 2-192,1 1 0,2 2 0,2 0 0,2-2 0,1-2 0,1-1 0,3-2 0,7 1 0,-1-5 0,5 0 0,-4-6-1256,0-1-3091,1-5 4347,2-4 0,-6 2 0,-2-1 0</inkml:trace>
</inkml:ink>
</file>

<file path=ppt/ink/ink1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7:18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28671,'-19'59'0,"3"-4"0,10-25 0,1 1 0,1-2 0,1-3 0,2-2 0,0-6 0,1-2-1480,0-4-1703,0-4 3183,0-1 0,0-4 0,0 0 0</inkml:trace>
</inkml:ink>
</file>

<file path=ppt/ink/ink1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7:19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24804,'0'-3'2365,"0"0"-2478,0 3-884,21-6-504,-10 5-4158,17-6 5659,-13 7 0,-7 0 0,-1 0 0</inkml:trace>
</inkml:ink>
</file>

<file path=ppt/ink/ink1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7:19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82 23628,'3'-1'2588,"0"0"-2364,-3 1-145,0 0-79,21-18 0,-15 10-23,15-14-22,-20 14-22,-1 1 34,0 2 10,0 1 12,-5 1 11,-1 1 78,-5 1 90,-2 0 0,-2 1 112,0 1-77,0 4 21,1 2 123,2 6 112,0 0-89,3 3-313,3 0-57,3 0 0,2 0 0,1-1 0,1-1 0,4-1 0,2-2 0,4 0 0,3 0 0,2-2 0,0-1 0,-1-3-1009,-2-2-1098,-2-2-5266,0-1 7373,-2 0 0,-3 0 0,-2 0 0</inkml:trace>
</inkml:ink>
</file>

<file path=ppt/ink/ink1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9:09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11 19426,'-6'-3'4605,"2"0"-9537,4 3 5716,-33-4 872,18 4-1488,-26 1 826,24 7-893,2 6 33,-1 3-33,5 3 3336,1 2-3426,5 2 0,2 1 12,5 13-23,5-11 11,3 8-11,5-16 0,0-5-3392,3-4 3403,-1-6 0,2-3 12,1-8 21,-1-3 147,5-19-113,-9 5 12,2-8 3425,-12 10-3425,-2 1 0,-2 2-23,-3 2-3437,-2 3 3382,-3 3-12,-1 2-135,-4 3-179,3 2-246,-1 1-449,4 2-526,4 1 905,-1 0 630,3 0 0,0 0 0,0 0 0</inkml:trace>
</inkml:ink>
</file>

<file path=ppt/ink/ink1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9:10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6 21208,'2'-3'3943,"0"1"-3348,-2 2 245,0 0-549,1 32-22,-1-13-56,0 27-146,-1-20-33,-1 1-34,-1 0-549,-1 8-280,0-8-662,1 4-2464,1-12 3955,0-1 0,1-9 0,0-1 0</inkml:trace>
</inkml:ink>
</file>

<file path=ppt/ink/ink1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9:10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0 24513,'-28'56'224,"4"-8"-224,14-30-67,0-4-336,4-4-438,1-4-2229,1-4-6761,1-1 8804,-1-1 0,3 0 0,-1 0 0</inkml:trace>
</inkml:ink>
</file>

<file path=ppt/ink/ink1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9:10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24972,'17'44'471,"-3"-6"-471,-9-23-269,-1-2-672,1 0-1256,-2-2-6901,1-4 9098,1-2 0,-3-3 0,1-2 0</inkml:trace>
</inkml:ink>
</file>

<file path=ppt/ink/ink1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9:10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0 24871,'-32'48'12,"5"-8"-528,18-27-526,3-4-2588,2-4 3630,2-4 0,2-1 0,0 0 0</inkml:trace>
</inkml:ink>
</file>

<file path=ppt/ink/ink1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9:10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24871,'14'44'1323,"-1"-4"-1099,-8-25-213,1-1-11,-1-3-291,1-5-528,1-2-716,1-3-3092,1-3 4627,2-7 0,-5 4 0,0-3 0</inkml:trace>
</inkml:ink>
</file>

<file path=ppt/ink/ink1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9:11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51 25499,'-30'27'1288,"8"-6"-1086,17 4 23,4-8 10,1-2 22,4-2-33,10 2-56,1-7-156,5 2-1,-6-7 0,-4-2-11,-2-3 22,-1-7 1,-2-5-23,-2-8 0,-1-2 0,-1-1 0,-1 3-45,-1 0 11,-2 4-10,-2 3-80,-2 2-88,-1 4-113,1 4-180,0 2-626,3 1-1178,2 2-7522,1 0 8659,1 0 1,0 0 0</inkml:trace>
</inkml:ink>
</file>

<file path=ppt/ink/ink1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9:11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27337,'4'5'1075,"2"0"-974,4-3-79,0 1-22,2-1-257,-2-2-561,1 1-370,-5-3-985,1-3-3576,0-3 5749,-1-4 0,-2 6 0,-2 2 0</inkml:trace>
</inkml:ink>
</file>

<file path=ppt/ink/ink1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9:11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5 23303,'0'-3'3059,"0"2"-2611,0 1-112,-8 34-33,3-16-57,-5 29-44,5-24-79,1 1-78,1 2-45,-1 1-23,1-1-257,0 0-235,1-2-247,0-3-493,1-3-1547,1-4-7029,0-3 8899,4-5 1,-3-3-1,3-3 1</inkml:trace>
</inkml:ink>
</file>

<file path=ppt/ink/ink1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9:12.6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52 21476,'-2'0'3731,"0"-1"-2520,2 1-965,-28 6-123,17 1-33,-21 7 33,23 0 23,3 0-67,1 1 10,4-1 23,1 1 12,1-1 55,4 0 11,4-2-78,5-2-56,2-5 23,1-1 21,2-3 1,-2-3-101,-1-3 90,-2-4 33,-3-4-32,-1-4-91,-2 0 0,-3-3 0,-2 3 0,-1-1 0,-2 4 0,0 0 0,-4-1 0,-1 4 0,-4-3 0,0 6 0,0 2 0,1 0-393,1 4-414,-1 1-526,3 1-1401,-2 6 2734,4 3 0,0-2 0,2 0 0</inkml:trace>
</inkml:ink>
</file>

<file path=ppt/ink/ink1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9:12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4 21958,'0'-2'3665,"0"0"-2781,0 2-525,0 3-135,-1 3-112,-1 5-67,-1 4-45,-2 2-67,0 0-292,1-1-447,1-2-595,2-1-1692,-1-4-6738,2-3 9594,0-3 0,0-2 0,0-1 0</inkml:trace>
</inkml:ink>
</file>

<file path=ppt/ink/ink1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9:13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20804,'2'0'4549,"-1"0"-2756,-1 0-1479,5 24-135,-4-11-112,4 20-55,-6-15-12,-1 0-202,-1 0-224,0 0-504,-1-2-1008,1-2-3418,1-4 5356,-1-4 0,3-3 0,-2-2 0</inkml:trace>
</inkml:ink>
</file>

<file path=ppt/ink/ink1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9:13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4 23314,'-4'-2'3104,"2"1"-2567,2 1 539,0 0-628,13 9-256,-3-4-192,13 6 0,-6-8 0,2-1 0,0-1 0,1 0 0,-2 0 0,0 0 0,-2 1 0,-1 1 0,0 0 0,-2-1 0,0 0 0,-5-1-405,-1 0-1667,-2-1-4876,-1-4 6948,-1 0 0,-1 0 0,-1 0 0</inkml:trace>
</inkml:ink>
</file>

<file path=ppt/ink/ink1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9:22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6 25679,'0'-3'996,"0"0"-660,0 3-313,-3 7 10,-1 4-10,-2 8 10,-1 4 2,1 1 9,2 0-21,1 0-1,2-2-22,1 1 11,1-2-11,2 2 0,3-2 12,4-1-12,1-1-12,2-5 12,1-3 0,-1-6 12,1-2 32,-3-5 35,1-6 111,-1-4-11,-1-7-89,0-2 134,-2-2 67,1-9-190,-4 9-45,-1-7-22,-2 14-12,-2 3 0,1 2-10,-1 4-12,0 2-79,0-1-414,0 2-1277,0 0-90,0 2-3160,2 0 5020,-1 2 0,1 0 0,-1 0 0</inkml:trace>
</inkml:ink>
</file>

<file path=ppt/ink/ink1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9:23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0 268 21600,'0'4'3820,"0"-1"-3214,0-3 323,0 0-491,0 1-46,0-4-135,0-3-100,0-8-101,0-6 0,0-2-22,0-3-1,0 0-10,0 0-12,1 1 0,-1 2 0,0 2-11,0 3 12,1 2-12,0 2 0,0 4 0,0 2 0,0 2 11,-1 3 0,2 0 11,-1 2 23,2 0 45,0 4-44,4 13-46,-1 14 0,1 2 0,-1 4 0,-2-13 0,2 13 0,-1-10 0,2 8-3392,-3-16 3392,-1-7 0,0-5 0,-2-4 0,0-2 0,-1-1 0,2-4 0,2-5 3392,1-7-3392,3-5 0,0-3 0,0 0 0,-1 0 0,-2 2 0,0 2 0,-1 3 0,-1 4 0,-2 5-181,1 3-1510,1 3-1940,-1 2 3631,2 0 0,-2 0 0,0 0 0</inkml:trace>
</inkml:ink>
</file>

<file path=ppt/ink/ink1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9:24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20 27449,'-32'36'683,"6"-3"-2989,22-15 2384,2-1 714,1 2-770,1-1 390,1 0-412,2-1 11,3 0-11,4-1 1327,2-1-1327,2-3-3392,2-3 3381,1-3 11,0-4-23,4-2 12,-6-5 11,1-4 11,-8-7 1,-3-4 3391,-1-2-3370,-3-1-3335,1 0 3393,-2 2-91,-4 1 0,-4-6 0,-1 8 0,-5-5 0,6 11 0,-1 2 3392,0 2-3392,1 2 0,-2 1 0,1 2 0,2 1-472,-1 1-895,4 3-1333,-1 5-7131,-1 6 7373,2 6 0,1-7 1,1-2-1</inkml:trace>
</inkml:ink>
</file>

<file path=ppt/ink/ink1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9:43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29 20658,'-3'0'4729,"1"0"-1838,2 0-2533,-12 0-323,9 0-35,-9 0 0,12 0 0,0 0 0,8-1 0,6 1 0,13-2 0,7 1 0,4 0 0,4 1 0,-1 0 0,-2-1 0,-1-1 0,-4-1 0,-3-2 0,-5 1 0,-4 0 0,-5 1 0,-4 2 0,-3 0 0,-3 1 0,-2 0 0,-2 0 0,-2 0-1289,0 3-1345,-1 0-6621,-2 4 9255,-2 0 0,1-3 0,-1 0 0</inkml:trace>
</inkml:ink>
</file>

<file path=ppt/ink/ink1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9:43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0 22395,'-5'0'3104,"2"0"-2577,3 0-12,0 0-224,-30 28-11,15-9-89,-24 23-79,22-17-78,3-2-23,2-3-11,5-5-213,3-4-415,3-4-504,1-2-1388,0-3-6444,0-1 8964,2 0 0,-1-1 0,2 0 0</inkml:trace>
</inkml:ink>
</file>

<file path=ppt/ink/ink1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9:43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22238,'1'-2'4482,"0"1"-2531,-1 1-1951,28 31 0,-15-14 0,22 24 0,-23-23 0,-1-1 0,0-4 0,-2-1 0,-1-3 0,-1-2-864,-2-2-436,0-1-907,-2 0-3541,-2 0 5748,0 2 0,-1-3 0,0 1 0</inkml:trace>
</inkml:ink>
</file>

<file path=ppt/ink/ink1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9:44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28479,'37'15'192,"-1"-3"-192,-6-11 0,0 0 0,-1-1 0,-3 0 0,-4-2 0,-3 0 0,-4-1 0,-4 1-1245,-3-1-716,-1 2-4784,-5-1 6745,0 2 0,-2 0 0,0 0 0</inkml:trace>
</inkml:ink>
</file>

<file path=ppt/ink/ink1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9:44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 27079,'-26'54'706,"4"-6"-673,13-27-33,4-1-224,-1-1-403,2-4-729,1-3-1860,2-4 3216,1-4 0,0-3 0,0-1 0</inkml:trace>
</inkml:ink>
</file>

<file path=ppt/ink/ink2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9:44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213 9 24535,'0'-5'3003,"0"2"-2431,0 3-203,-18 34-177,6-9-192,-16 34 0,8-16 0,-1 4 0,-1 2 0,1 0-3392,2-1 3392,2-2-187,3-4-698,3-10-471,5-9-1322,3-11-7153,3-7 9003,4-10 0,-3 4 0,2-4 0</inkml:trace>
</inkml:ink>
</file>

<file path=ppt/ink/ink2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9:44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28671,'36'27'0,"-6"-3"0,-20-13 0,-1-1 0,0 0-35,-1-1-1152,-2-3-808,1-3-3663,-1-1 5658,-1-2 0,-2 0 0,-1 0 0</inkml:trace>
</inkml:ink>
</file>

<file path=ppt/ink/ink2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9:45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36 23269,'0'2'2466,"-1"-1"-1100,1-1-996,10-1-23,-3 0-223,8 0-57,-6-1-67,0 0-34,0 1-481,0-3-438,-1 0-1287,-1-2-4853,-2 0 7093,0 0 0,-3 3 0,0 1 0</inkml:trace>
</inkml:ink>
</file>

<file path=ppt/ink/ink2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9:45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27135,'-12'67'1456,"2"-5"-7037,4-24 5581,-3 27 1409,3-25-1409,-1 16 860,5-36-860,1-4-864,1-3-850,0-7 1083,1-3 631,3-7 0,-3 3 0,3-3 0</inkml:trace>
</inkml:ink>
</file>

<file path=ppt/ink/ink2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9:45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28625,'-8'65'46,"-1"-5"-46,2-18 0,-1-1 0,1-3 0,0-3 0,1-4 0,0-1-91,2-4-1489,1-3-1423,2-5 3003,0-7 0,1-6 0,0-2 0</inkml:trace>
</inkml:ink>
</file>

<file path=ppt/ink/ink2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9:46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26048,'-33'59'191,"7"-7"-5829,25-28 5738,1-3 1399,7-4-1376,4-4 826,9-5-915,1-4-1,1-2 23,8-7 3448,-9-2-3380,3-5 67,-14-2-46,-3-2-55,-3-2-57,-2-3-3413,-2 1 3380,0 0 11,-2 2-101,-4-1-145,-1 8-348,-3 2-616,2 8-2353,1 2 4400,-2 6 0,4-4 0,1 2 0</inkml:trace>
</inkml:ink>
</file>

<file path=ppt/ink/ink2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9:46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4 22182,'-4'-2'4258,"0"1"-3832,4 1-134,0 0-136,-3 11-111,1-1-22,-3 11-23,1-4-404,0 0-627,0 0-986,0-2-3014,1-4 5031,1-6 0,2-2 0,0-3 0</inkml:trace>
</inkml:ink>
</file>

<file path=ppt/ink/ink2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9:47.0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27583,'5'37'426,"-1"-4"-426,-5-16-280,0-1-235,-2 0-505,-1-1-1008,1 1-3608,-2-2 5636,1-1 0,1-7 0,1-2 0</inkml:trace>
</inkml:ink>
</file>

<file path=ppt/ink/ink2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39:47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79 21409,'-2'-2'4695,"-1"0"-3967,3 2 359,0 0-605,-4-4-212,7 3-270,2-5 0,13 4 0,8-1 0,4-3 0,4 1 0,0-2 0,0 1 0,-1-1 0,-2 1 0,-2 1 0,-3 1 0,-1 0 0,-3 1 0,-3 1 0,-3 0 0,-4 1 0,-4 0-1043,-4 1-2879,-2 0 3922,-2 0 0,0 0 0</inkml:trace>
</inkml:ink>
</file>

<file path=ppt/ink/ink2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0:05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26743,'13'21'583,"-2"0"-449,-11-3-44,0 1-57,0 1-33,0 0 0,0-1-22,0-1-292,0-1-56,0-2-246,0-4-538,0-4-829,0-3-3160,0-2 5143,0-1 0,0-1 0</inkml:trace>
</inkml:ink>
</file>

<file path=ppt/ink/ink2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0:06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26709,'32'-20'650,"-4"8"-515,-14 17-35,-1 4-10,0 0-12,-2 2 34,-2 0 12,-1 2 21,-3 2-66,-3 2-23,-1 3-23,-1 1 1,0-2-23,-2 0 11,-1-3-10,-3-1-1,0-1-11,-3 1 11,1-2-11,-2-1 0,0-2-11,0-1-90,0-2-67,3-1-213,-1-1-269,4-3-660,1 0-1402,2-1-7119,1-4 9773,3-3 0,-2 2 0,2-3 0</inkml:trace>
</inkml:ink>
</file>

<file path=ppt/ink/ink2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0:06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27011,'11'41'1031,"-3"-3"-975,-8-15-56,0 1-33,0-3-550,0-2-504,0-3-997,0-3-3608,0-2 5692,0-5 0,0-2 0,0-3 0</inkml:trace>
</inkml:ink>
</file>

<file path=ppt/ink/ink2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0:06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26519,'32'-7'-2208,"-7"2"2208,-18 7 0,-4-2 0,0 3 0</inkml:trace>
</inkml:ink>
</file>

<file path=ppt/ink/ink2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0:06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 26107,'-28'58'313,"6"-13"-230,10-19-352,4-10-507,2-2-804,2-4-2202,0-3 3782,3-4 0,1-1 0,0-2 0</inkml:trace>
</inkml:ink>
</file>

<file path=ppt/ink/ink2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0:07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26899,'39'31'180,"-7"-6"-539,-25-13-918,0-6-1715,1-1-6839,1-4 9235,2-9 0,-5 7 1,1-7-1</inkml:trace>
</inkml:ink>
</file>

<file path=ppt/ink/ink2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0:07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23 26922,'-27'45'583,"6"-6"-471,21-25-34,4-3 45,1-4-44,6-3-23,3-3-45,1-4-11,0-4 45,0-5-45,-4-3 67,-2 0 90,-4 0-34,-3 1-67,-1 0-22,-1 0-34,-2 1 11,-2 3-11,-4 3-11,-3 4-101,0 2-202,-1 7-291,0 2-235,2 6-964,2 2-4101,3-3 5905,2-2 0,2-6 0,1-2 0</inkml:trace>
</inkml:ink>
</file>

<file path=ppt/ink/ink2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0:07.7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0 28602,'-19'62'69,"2"-5"-5730,9-25 5661,3-3 1409,0-3-1409,2-5-217,2-5-1698,0-5-6243,1-5 8158,3-3 0,-2-3 0,2 0 0</inkml:trace>
</inkml:ink>
</file>

<file path=ppt/ink/ink2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0:10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0 20860,'-32'48'-1826,"6"-9"-1245,20-28 3071,2-4 0,2-3 0,1-3 0</inkml:trace>
</inkml:ink>
</file>

<file path=ppt/ink/ink2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0:10.4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24423,'32'30'-650,"-7"-5"-1512,-21-22-6231,1-2 8393,1-1 0,-3 0 0,1 0 0</inkml:trace>
</inkml:ink>
</file>

<file path=ppt/ink/ink2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0:10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6 22417,'0'-3'2432,"0"0"-2208,0 3-123,-22 30-4353,12-15 4219,-17 23 86,17-22-2519,4-5-7365,2-2 9636,2-5 0,2-3 0,0-1 0</inkml:trace>
</inkml:ink>
</file>

<file path=ppt/ink/ink2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0:10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21913,'3'-1'3160,"-1"0"-2622,-2 1-482,9 27-56,-3-18 0,8 19-202,-4-26-784,0-1-1893,3-7 2879,1-5 0,-6 3 0,0-2 0</inkml:trace>
</inkml:ink>
</file>

<file path=ppt/ink/ink2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0:11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30 21174,'-5'0'3529,"1"0"-2901,4 0 436,0 0-683,-17 19-134,12-9-90,-11 14-23,15-15 1,3 0-46,3-3 1,2-3 0,4-1-12,-1-2 269,2-3-33,-1-4-100,-1-4-214,-1-3 0,-3 1 0,-3 1 0,-2 1 0,-1 2 0,-1 1 0,-2 1 0,-1 0 0,-2 3 0,-1 0 0,0 3 0,-1 1 0,1 0 0,1 6-438,2 2-672,2 4-481,0 0-1501,2-2-6739,4-3 8112,5-4 0,-3-2 1,1-1-1</inkml:trace>
</inkml:ink>
</file>

<file path=ppt/ink/ink2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0:11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22698,'4'0'3384,"0"0"-2791,-4 0 114,0 0-707,24-4-124,-16 1 113,19-3-337,-24 4-626,-1 0-943,0-1-5803,-1-1 7720,1-1 0,-1 1 0,1 1 0</inkml:trace>
</inkml:ink>
</file>

<file path=ppt/ink/ink2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0:11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11 22732,'0'-6'3652,"0"1"-3103,0 5 616,0 0-750,-7 22-257,3-5-158,-6 20 0,6-12 0,0 0 0,0-3 0,1-2 0,1-2 0,0-3-483,1-3-1298,1-3-2186,0-4 3967,5-3 0,-3-2 0,3 0 0</inkml:trace>
</inkml:ink>
</file>

<file path=ppt/ink/ink2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0:11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83 23863,'-5'0'3160,"1"0"-2768,4 0 224,0 0-168,-13 33-256,10-20-192,-10 24 0,15-28 0,4-5 0,4-1 0,4-3 0,1-4 0,2-4 0,-1-7 0,0-3 0,-2-2 0,-2 1 0,-3 1 0,-2 1 0,-4 2 0,-1 2 0,-1 3 0,-1 0 0,-3 3 0,-1 2 0,-4 3 0,-2 1-35,-1 8-1365,-2 3-931,0 8-4224,1 3 6555,2 0 0,4-9 0,3-3 0</inkml:trace>
</inkml:ink>
</file>

<file path=ppt/ink/ink2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0:12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24782,'-2'4'3889,"1"-1"-3889,1-3 0,0 0 0,0 2 0,0 6 0,0 5 0,-1 6 0,-1 2 0,0-2 0,0-1 0,1-1 0,0-2-606,0-1-1724,0-1-5088,1-5 7418,-1-3 0,1-4 0,0-1 0</inkml:trace>
</inkml:ink>
</file>

<file path=ppt/ink/ink2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0:12.4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28378,'2'40'-369,"1"-5"279,-4-16-997,-1-3-918,-2-2-5648,1-1 7653,-1-2 0,2-5 0,0-1 0</inkml:trace>
</inkml:ink>
</file>

<file path=ppt/ink/ink2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0:12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16 25353,'-4'1'2880,"1"-1"-2442,3 0-438,0 0 0,30 5 0,-11-6 0,26 1 0,-18-7 0,-2 0 0,0 3 0,-1 2 0,0 1 0,4 4 0,1 2 0,1 3-629,-5-1-2956,-8-2 3585,-8-3 0,-6-2 0,-1 0 0</inkml:trace>
</inkml:ink>
</file>

<file path=ppt/ink/ink2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0:24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6 21723,'0'-3'2913,"0"1"-2050,0 2-739,-22 36 77,11-13-66,-18 30-1,18-25-44,2-4-68,2-6-22,2-6-101,3-7 101,1-3 0,2-8 11,4-3-11,1-6-44,3 3-35,-1 2 79,-4 6 0,-2 2 34,-1 2-12,-1 0-22,0 2-257,0 1-920,0 1-3978,-2 0 5155,-1-2 0,1-2 0,-1 0 0</inkml:trace>
</inkml:ink>
</file>

<file path=ppt/ink/ink2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0:25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23202,'2'0'2218,"-1"-1"-817,-1 1-1053,0 2-35,0 6-133,0 6-46,-4 8-100,-3 6-1,-3 3-10,0 0-23,1-2 33,2-3 34,3-7-33,1-4 33,2-5 45,1-3-11,0-2 89,1 1-9,2 0-181,2 1 0,4-2 0,1-2 0,2-2 0,3-1 0,0 0 0,2 0 0,-1 0 0,-2 0 0,-1 0 0,-1 0 0,-2 0-1278,-1-2-885,-4-2-7668,-1-4 9580,-2-3 0,-2 5 0,1 0 0</inkml:trace>
</inkml:ink>
</file>

<file path=ppt/ink/ink2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0:25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 23605,'-1'2'2891,"-1"-1"-2488,2-1-425,13 1-572,-8-1-963,10 2-3037,-11-4 4594,-2-1 0,-1 1 0,-1 0 0</inkml:trace>
</inkml:ink>
</file>

<file path=ppt/ink/ink2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0:25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25757,'0'54'2274,"0"-2"-1781,-1-13-346,0 1-147,-1-1 0,0-4 0,0-7 0,1-7-158,0-6-1433,1-8-2947,0-3 4538,0-3 0,0-1 0,0 0 0</inkml:trace>
</inkml:ink>
</file>

<file path=ppt/ink/ink2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0:38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19897,'1'-4'3775,"-1"1"-3136,0 3 526,0 0-884,4 20-46,-4-5-56,4 16-55,-4-10-91,0-2-10,0 1-23,0-3 0,0-1-79,0 0-324,0-3-337,0-2-717,0-2-2386,0-5 3843,2-1 0,-1-3 0,1 0 0</inkml:trace>
</inkml:ink>
</file>

<file path=ppt/ink/ink2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0:38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21208,'0'-2'3193,"0"0"-2095,0 2-806,22 0-57,-11 7-67,17 3-101,-17 11 11,-1 2-44,-3 0-23,-1 0 23,-2-3 11,-1 0 55,-2 0 12,-1-1-22,-1 1-34,-4-2-45,-1-1 0,-2-3 1,-1-1-12,0-4 0,1-2-12,0-2-178,0-2-370,1-1-706,1-1-1928,3-4-6637,1-4 8902,2-7 0,0 5 0,0-1 0</inkml:trace>
</inkml:ink>
</file>

<file path=ppt/ink/ink2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0:38.8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21163,'2'0'3910,"-1"0"-3360,-1 34-170,0-14-212,0 29-134,0-24-34,0-2-224,0-4-628,0-3-1120,0-2-4538,0-3 6510,0-2 0,0-4 0,0-1 0</inkml:trace>
</inkml:ink>
</file>

<file path=ppt/ink/ink2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0:39.0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22249,'0'-2'3362,"0"0"-2331,0 2-1009,25-6-22,-13 3-179,19-5-527,-20 5-694,-2 2-1458,-2 0-6973,-3 3 9280,-2 6 0,-2-4 1,0 4-1</inkml:trace>
</inkml:ink>
</file>

<file path=ppt/ink/ink2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0:39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0 21544,'-5'0'3159,"1"0"-2901,4 0-112,-18 39-102,10-18-44,-15 31-67,15-28-549,1 0-852,1-4-1915,1-5-6448,3-5 9546,1-6 0,1-3 0,0-1 0</inkml:trace>
</inkml:ink>
</file>

<file path=ppt/ink/ink2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0:39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26631,'38'41'257,"-7"-5"-324,-25-25-549,-1-2-807,0-2-2958,0-2 4381,1-1 0,-3-3 0,0 0 0</inkml:trace>
</inkml:ink>
</file>

<file path=ppt/ink/ink2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0:40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0 24905,'-38'48'852,"5"-5"-6333,21-17 5660,1 0 1353,4-1-1386,2-2 848,3-4-860,2-3 56,3-4 57,4-2 3437,6-6-3326,4-1-168,2-2-100,1-8-23,0-6 34,-2-10 168,-2-4-68,-4-1-188,-4 2-13,-4 2 0,-2 5 0,-2 3 0,-3 3 0,0 4 0,-1 2-584,-4 3-749,4 2-1368,-3 2 2701,4 2 0,1-2 0,1 2 0</inkml:trace>
</inkml:ink>
</file>

<file path=ppt/ink/ink2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0:40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28311,'47'5'-448,"-11"-1"-594,-23-4-986,-6-1-3653,0-2 5681,-1-4 0,-2 2 0,-2 1 0</inkml:trace>
</inkml:ink>
</file>

<file path=ppt/ink/ink2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0:40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4 22417,'0'-2'4673,"0"0"-3418,0 2-929,-2 31-326,-1-12 0,-2 27 0,-1-21 0,2-2 0,0-1 0,1-3-785,1-1-1030,-1-3-2320,1 0 4135,-1-4 0,2-5 0,0-2 0</inkml:trace>
</inkml:ink>
</file>

<file path=ppt/ink/ink2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0:40.9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6 26922,'-19'-5'863,"2"5"-6300,13 7 5628,-1 6 1330,1 4-1454,1 3 826,1-1-871,2 0 1,0-3-23,0-2 3459,2-2-3312,2-4-147,3-3 0,3-2 0,0-3 0,2-6 0,0-2 0,-1-8-80,0-3-469,-2-2-426,-3 1-627,-2 2 1602,-3 2 0,0 7 0,-1 2 0</inkml:trace>
</inkml:ink>
</file>

<file path=ppt/ink/ink2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0:41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19583,'0'0'0</inkml:trace>
</inkml:ink>
</file>

<file path=ppt/ink/ink2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0:41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19583,'0'0'0</inkml:trace>
</inkml:ink>
</file>

<file path=ppt/ink/ink2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0:41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26306,'-15'57'414,"3"-9"-414,6-29-493,1-3-583,2-3-1052,0-4-4461,2-5 6589,0-2 0,1-2 0,0 0 0</inkml:trace>
</inkml:ink>
</file>

<file path=ppt/ink/ink2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0:41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21353,'1'-3'3418,"-1"1"-1816,0 2-1277,12 3-157,-5 0-112,9 2-56,-8-1-23,2-2-705,-1-1-1288,3-2-5324,1-5 7340,2-3 0,-7 2 0,0 0 0</inkml:trace>
</inkml:ink>
</file>

<file path=ppt/ink/ink2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0:41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17 26687,'-31'51'874,"5"-7"-684,22-24 23,2-1-34,1 0-44,1-4-12,2-5 0,3-5 24,6-3-147,2-7 0,3-5 0,1-7 0,-2-7 0,-2 0 0,-4 1 0,-5 2 0,-1 3 0,-3 3 0,-2 2 0,-1 4-169,-2 2-1063,1 3-931,2 2-7451,2-1 9614,0 0 0,0 1 0,0 0 0</inkml:trace>
</inkml:ink>
</file>

<file path=ppt/ink/ink2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0:42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28671,'22'20'0,"-1"-4"-5661,-9-15 5661,2 0 1409,-1-1-2216,-1 0 187,-3 0-2136,-3-2 2756,-3-3 0,-1 2 0,-2-1 0</inkml:trace>
</inkml:ink>
</file>

<file path=ppt/ink/ink2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0:46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5 20871,'2'-2'4482,"-1"0"-3608,-1 2-616,-7 31 11,3-12-12,-5 27-54,4-20-69,2 0-78,0 0-45,1-4-11,1-2-101,1-4-694,0-4-1794,0-4 2589,1-1 0,-1-4 0,0-1 0</inkml:trace>
</inkml:ink>
</file>

<file path=ppt/ink/ink2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0:46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18 20959,'-12'45'985,"2"-5"-693,10-23 1563,2-2-1654,4-3 603,3-4-569,5-5-67,2-1 34,0-8 391,1-2-302,-2-7 987,-2-2-1132,-3 2-113,-3-1-10,-3 2 10,-3 1-33,-1-1 0,-1 2-100,-3 0-225,-2 3-112,-3 3-280,0 3-886,-2 4-4167,-2 8 5770,-2 6 0,7-4 0,0 2 0</inkml:trace>
</inkml:ink>
</file>

<file path=ppt/ink/ink2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0:47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6 23381,'2'-3'2342,"0"1"-2017,-2 2 11,0 0-269,-3 34-44,0-17-23,-3 28-493,1-25-1020,0-2-3485,0-1 4998,0-3 0,3-6 0,0-3 0</inkml:trace>
</inkml:ink>
</file>

<file path=ppt/ink/ink2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0:47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22518,'2'0'2801,"0"0"-2262,-2 0-483,2 37-56,-1-20-561,2 30-1108,-5-29-5727,-1 0 7396,-3 0 0,3-9 0,-1-1 0</inkml:trace>
</inkml:ink>
</file>

<file path=ppt/ink/ink2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0:47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16 24995,'-2'0'2667,"0"-1"-1658,2 1-1009,37-6 0,-14 4 0,32-4 0,-23 6 0,3 0 0,1 0 0,4 4 0,1 2 0,-1 2 0,-1 0 0,-6-2 0,-8-1-1951,-8-1-4626,-9-4 6577,-5 2 0,-3-2 0,0 0 0</inkml:trace>
</inkml:ink>
</file>

<file path=ppt/ink/ink2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1:20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 20086,'-1'54'131,"0"-1"0,0-1 0,-1-2 1103,-3 1 1,0-2-1235,-6 30 0,3-28 0,1-1 1416,-6 16-2570,0-9 150,2-8-3860,3-11 5706,5-12 0,1-13 1,2-6-1</inkml:trace>
</inkml:ink>
</file>

<file path=ppt/ink/ink2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1:20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 24715,'-3'1'2207,"1"0"-1927,3 37 34,5-17-79,6 30-89,7-29-68,5-2-44,2-5-34,2-4 11,-2-5 11,-3-3-22,-3-2 124,-4-4 144,-1-4-88,-4-4-123,0-5-57,-3 0 0,-5 0 0,0 1 0,-5 4 0,-8 2 0,-8 2 0,-14 3 0,-10 1 0,-7 1 0,0-2 0,4 1 0,11 0-3392,9 2 3392,11 0 0,7 1-2052,5 0-5085,4 0 7137,3 0 0,-2 0 0,2 0 0</inkml:trace>
</inkml:ink>
</file>

<file path=ppt/ink/ink2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1:21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27505,'0'55'705,"1"-2"-626,-2-18-57,0 4-22,-1 1-11,-1 0-179,0-6-426,2-7-303,0-10-1121,1-9-3618,0-13 5658,4-13 0,-3 6 0,2-4 0</inkml:trace>
</inkml:ink>
</file>

<file path=ppt/ink/ink2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1:22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71 21768,'-3'-2'3294,"1"-1"-2543,2 3-12,0 0-403,9 0-66,-2 0 54,10 0-66,-3-6-56,3-3-90,2-5-68,1 1-32,0 2 10,-2 4-22,-3 3 56,-4 2 146,-5 7 79,-3 6-281,-2 10 0,-1 7 0,0 4 0,0 2 0,0-2 0,-1 0 0,0-4 0,-1-4-3392,1-4 2539,1-6-2613,0-3-2451,2-5 5917,3-2 0,-2-3 0,2 0 0</inkml:trace>
</inkml:ink>
</file>

<file path=ppt/ink/ink2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1:22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0 378 27135,'20'-82'795,"-4"7"-582,-8 29 34,-1 6-1,-3 5-211,0 6-35,-1 5 0,0 5 0,0 6 0,0 4 0,1 5 0,1 2 0,1 7 0,3 5 0,1 9 0,-1 8 0,1 4 0,-1 4 0,0 3 0,-1 0 0,0-1 0,-1-3 0,-1-6 0,-1-4-225,-1-8-1837,-1-5-3529,-1-2 5591,-2-3 0,0-2 0,0-1 0</inkml:trace>
</inkml:ink>
</file>

<file path=ppt/ink/ink2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1:22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3 121 24491,'-2'-2'2857,"1"0"-1534,1 2-1323,17-10 0,-4 3 0,16-9-57,-7 4-1546,1-2-1792,4-4 3395,2-1 0,-12 8 0,-3 2 0</inkml:trace>
</inkml:ink>
</file>

<file path=ppt/ink/ink2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1:23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 28671,'22'-3'0,"1"0"-5661,2-3 5661,1-1 1409,0-1-1409,-1 1 860,0-2-860,-2 3 0,-2 1 0,-4 3 1822,-4 1-5419,-3 5 3597,-5 2 0,-3-1 0,-2 1 0</inkml:trace>
</inkml:ink>
</file>

<file path=ppt/ink/ink2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1:23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0 28671,'-37'66'0,"7"-5"0,22-25 0,1-2 0,2-1 0,2-6-718,2-3-2162,1-6 2880,2-2 0,-2-9 0,2-1 0</inkml:trace>
</inkml:ink>
</file>

<file path=ppt/ink/ink2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1:26.0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22940,'0'53'1053,"1"-4"409,1-18-1395,1 3-33,0 0-23,-1 1 483,0-2-662,-2-2-247,0-5-1266,0-3-2970,0-4 4651,0-4 0,0-6 0,0-4 0</inkml:trace>
</inkml:ink>
</file>

<file path=ppt/ink/ink2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1:26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24076,'2'-1'2633,"1"-1"-2196,-3 2-179,29 11-68,-15 2-10,23 14 10,-24 3 12,-3 5-34,-5 2 22,-2 2-43,-3 0-147,-4 0 0,-3 0 0,-6 0 0,-1-2 0,-2-1 0,2-5 0,2-6 0,3-6 0,3-8 0,2-4 0,2-5-192,0-1-1903,2-17-1109,1-3 3204,7-19 0,-5 17 0,5 2 0</inkml:trace>
</inkml:ink>
</file>

<file path=ppt/ink/ink2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1:26.6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3 24838,'0'-1'2465,"0"0"-2985,0 40 800,-1-12 195,-1 37-340,0-22 5,-1 1-230,0-3-616,0-6-437,1-6-1596,1-6 2739,0-5 0,1-8 0,0-4 0</inkml:trace>
</inkml:ink>
</file>

<file path=ppt/ink/ink2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1:26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27112,'54'4'494,"-3"-1"-494,-14-2-471,-3 0-817,-6-1-1917,-8 0 3205,-8 5 0,-6-4 0,-3 5 0</inkml:trace>
</inkml:ink>
</file>

<file path=ppt/ink/ink2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1:27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3 22294,'0'-2'4180,"0"1"-2589,0 1-1390,-18 39-133,5-11-35,-15 35-33,11-23-11,1-2-146,1-5-448,4-3-190,1-4-853,3-6-3080,4-3 4728,2-7 0,1-5 0,0-3 0</inkml:trace>
</inkml:ink>
</file>

<file path=ppt/ink/ink2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1:27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27606,'29'48'414,"-5"-8"-425,-16-28-415,-2-2-482,0-4-1467,0-2-7456,-1-3 9137,2 0 0,-4-1 1,0 0-1</inkml:trace>
</inkml:ink>
</file>

<file path=ppt/ink/ink2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1:28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22003,'3'-2'4292,"0"1"-3710,-3 1-145,0 0-4374,31-1 4362,-13 1 479,22 0-892,-21 2-12,-4 1-359,-1 2-403,1 0-762,-2 3 120,-2 1 1404,-2-1 0,-4-2 0,-2-3 0</inkml:trace>
</inkml:ink>
</file>

<file path=ppt/ink/ink2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1:28.3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26317,'21'64'437,"-3"-6"-6064,-13-22 5672,-2-5 1420,-1-7-1387,-1-7 950,-1-9-826,0-4 89,0-7-56,0-8 3348,0-9-3415,0-9-45,-1-4-22,0 1-68,1 5-33,-1 4 0,1 6-235,0 5-560,2 2-763,5 1-2028,3 2 3586,5 0 0,-6 3 0,-1 2 0</inkml:trace>
</inkml:ink>
</file>

<file path=ppt/ink/ink2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2:02.7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25 16849,'0'-5'4426,"0"1"-3597,0 4 739,0 0-1141,0-7-35,0 6-12,0-6 596,0 7-551,0 6 1,0-2-57,0 6 405,0 2-505,0-1-79,-2 6-67,1-1-89,-3 3-23,1 1-11,0 1-56,1-1-504,0 0-953,1-4 1513,0 5 0,1-12 0,0 3 0</inkml:trace>
</inkml:ink>
</file>

<file path=ppt/ink/ink2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2:03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0 20367,'-2'2'4952,"0"-1"-3046,2-1-1436,-7 2 202,5-2-368,0 0-304,12-1 0,7-1 0,6 2 0,3 0 0,4 0 0,3 0 0,5 0 0,4 0 0,2 1 0,3 1 0,-2 2 0,-1 2 0,-4 1 0,-3 2 0,-4 0 0,-4-1 0,-4-2 0,-6-2 0,-5-1 0,-5-2 0,-2-1 0,-5 0 0,-1 0-897,-1 0-2241,-5 0 3138,-5 0 0,2 0 0,0 0 0</inkml:trace>
</inkml:ink>
</file>

<file path=ppt/ink/ink2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2:03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 1 26250,'-12'24'694,"0"0"-526,2-3-33,-2 2 22,0 0 11,-2 2 0,0 1-112,-1-1 45,0 1-90,3-4 0,1-4-11,3-4-22,1-4-247,3-4-190,2-3-483,0-2-1221,1-1-7668,1-2 9591,0-5 0,0 2 1,0-1-1</inkml:trace>
</inkml:ink>
</file>

<file path=ppt/ink/ink2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2:04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23896,'3'0'3329,"-1"0"-7836,-2 0 4799,25 38-292,-14-18 1409,20 33-1409,-21-25 860,0 0-860,-2-1 0,0-3 0,-2-2 3392,0-4-3392,0-3-942,-1 0-907,0-3-4997,0 0 6846,-2-2 0,-1-4 0,-2-2 0</inkml:trace>
</inkml:ink>
</file>

<file path=ppt/ink/ink2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2:04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23852,'-2'0'3215,"0"0"-1611,2 0-1604,9 2 0,2 1 0,10 1 0,2-2 0,5-1 0,3-1 0,4 0 0,2 0 0,-1-1 0,-2 0 0,-3 0 0,-3 1 0,-5 0 0,-4 0 0,-3 0 0,-4 0 0,-4 0 0,-1 0 0,-3 0-2880,-2 2-6241,-3 3 9121,-5 5 0,2-4 0,-2 1 0</inkml:trace>
</inkml:ink>
</file>

<file path=ppt/ink/ink2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2:04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27314,'-3'51'818,"2"-6"-773,0-24-45,0-1-67,0-3-437,1-3-3763,0-4 1747,0-1 2520,5-1 0,-4-4 0,5 0 0</inkml:trace>
</inkml:ink>
</file>

<file path=ppt/ink/ink2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2:05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0 27158,'-25'49'940,"2"-4"-760,7-14-57,1 1-67,-1 1-56,0 0 0,1 0-112,2-1-515,2-4-292,3-4-717,2-4-2230,3-5 3866,1-6 0,2-4 0,0-3 0</inkml:trace>
</inkml:ink>
</file>

<file path=ppt/ink/ink2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2:05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22698,'0'-3'3787,"0"1"-1714,0 2-1960,19 37-113,-10-20 0,15 27 0,-15-29 0,2-2 0,-2-1-315,1-3-951,-1 0-1266,1-2-7299,0-2 8977,4-3 1,-8-1 0,2-1-1</inkml:trace>
</inkml:ink>
</file>

<file path=ppt/ink/ink2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2:05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28671,'36'0'-360,"-5"0"-726,-19-1-752,1-3-4280,-2-3 6118,1-2 0,-6 3 0,-1 2 0</inkml:trace>
</inkml:ink>
</file>

<file path=ppt/ink/ink2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2:06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4 22193,'0'-2'4516,"0"0"-3048,0 2-1043,-7 36-356,1-15-69,-6 31 0,4-22 0,2 1 0,-1-1 0,2 1 0,1-3 0,-1-1-886,-1-2-1220,1-2-7725,-1-2 9187,1-3 1,2-8-1,1-3 1</inkml:trace>
</inkml:ink>
</file>

<file path=ppt/ink/ink2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2:06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80 25398,'-3'0'2723,"1"0"-2173,2 0-550,29-18 0,-9 9 0,25-14 0,-17 13 0,-2 2 0,-2 2 0,-6 3 0,-3 1 0,-6 1 0,-4 2 0,-3 8 0,-7 7 0,-7 13 0,-9 8 0,-7 4 0,-2 1 0,1-6 0,4-7 0,5-8-3392,8-6 3392,5-8-2007,4-3-7824,4-3 8902,7-8 0,-5 5 0,5-4 0</inkml:trace>
</inkml:ink>
</file>

<file path=ppt/ink/ink2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2:10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227 820 27056,'-15'-90'1615,"4"13"-1615,8-13 0,3 15 0,-1-5 0,1 1 0,-2 4 0,2 8 0,0 10 0,0 11 0,0 13 0,0 11 0,0 8 0,2 6 0,-2 4 0,2 2 0,-2 1 0,0 1 0,0 7 0,-5 3 0,-4 8 0,-7 1 0,-2-1 0,0-2 0,1-4 0,0-2 0,0-2 0,0-2 0,0-1 0,2 0 0,2 0 0,3-1 0,4-2 0,3-1 0,2 0 0,1-1 0,0 1 0,0 1 0,4 3 0,5 3 0,8 1 0,6 1 0,5-1 0,3-5 0,4-1 0,2-4 0,2-4 0,10-4 0,-17-1 0,1 0 0,-21 5 0,-6 1 0,-3 1 0,-2-1 0,-1-2 0,0-2 0,-4-3 0,-8-8 0,-2 5 0,-6-4 0,6 8 0,2 4 0,3 1 0,3 4 0,3 0 0,2 3-2500,1 5 2500,5 6 0,-4-5 0,3 1 0</inkml:trace>
</inkml:ink>
</file>

<file path=ppt/ink/ink2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2:11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0 26082,'-22'63'773,"3"-5"-1646,7-25 873,1 2 284,-2-1-720,2-2-606,1-2-2174,2-7 3216,3-6 0,3-8 0,1-5 0</inkml:trace>
</inkml:ink>
</file>

<file path=ppt/ink/ink2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2:11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23224,'4'0'4135,"-1"0"-3306,-3 0-346,0 0-483,30 23 0,-15-12 0,22 19 0,-25-19 0,-1 0 0,-2-3-965,-1-2-626,-1 0-3148,-1-3 4739,0-1 0,-3-2 0,-1 0 0</inkml:trace>
</inkml:ink>
</file>

<file path=ppt/ink/ink2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2:11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27146,'37'1'-5714,"-5"-3"5714,-21-11 0,-6 6 0,0 0 0</inkml:trace>
</inkml:ink>
</file>

<file path=ppt/ink/ink2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2:11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5 23728,'0'-3'3138,"0"1"-2589,-5 38 22,1-17-111,-4 31-259,2-27-177,1 1-24,1-3-91,1 2-559,0 0-358,0 3-6970,-8 16 7978,2-10 0,-1 0 0,5-19 0</inkml:trace>
</inkml:ink>
</file>

<file path=ppt/ink/ink2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2:12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75 23684,'-5'0'2790,"2"0"-2286,3 0 359,0 0-606,36-25-111,-14 15 11,29-18-45,-26 22 0,-3 2-66,-5 3-46,-3 0 0,-6 1 0,-4 3 0,-2 5 0,-15 21 0,1-2 0,-11 14 0,5-11 0,2-2 0,2-3 0,2-3 0,2-3-438,3-5-1915,2-5 2353,3-5 0,1-2 0,1-2 0</inkml:trace>
</inkml:ink>
</file>

<file path=ppt/ink/ink2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2:13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26933,'0'67'1738,"0"-4"-7399,0-17 5661,-3 0 866,0 0-866,-2-2 931,1-5-931,-1-5-12,1-5-1198,-1-7 2530,2-6-7740,1-8 6596,0-4 0,2-4 1,-1 0-1</inkml:trace>
</inkml:ink>
</file>

<file path=ppt/ink/ink2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2:14.0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28367,'47'50'135,"-7"-8"-247,-28-27-639,0-4-593,-4-3-1368,-1-3 2712,-4-2 0,-1-1 0,-2-1 0</inkml:trace>
</inkml:ink>
</file>

<file path=ppt/ink/ink2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2:14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0 229 28671,'22'-67'0,"1"10"0,2 31 0,0 6 0,0 4 0,-2 5 0,-2 2 0,-2 4-2220,-2 0-7203,1 1 9423,0 0 0,-7 2 0,-2-1 0</inkml:trace>
</inkml:ink>
</file>

<file path=ppt/ink/ink2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2:15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310 1 24031,'-13'69'4640,"-4"6"-10301,-8 3 5661,-6 10 1409,-3 6-1409,16-46 0,0-1 0,-19 45 0,4-8 860,4-12-860,7-11 0,5-14-573,7-10-1734,5-12-7173,5-13 9480,12-6 0,-7-7 0,6 0 0</inkml:trace>
</inkml:ink>
</file>

<file path=ppt/ink/ink2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2:15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1 27404,'-46'13'762,"5"4"-572,20 7-22,1 6-45,2 3-99,3 0-24,5 0 0,4-4 0,3-2 0,4-4 0,6-5 0,4-5 0,7-6 0,2-4 0,1-3 0,-1-4 0,-3-3 0,-3-3-24,-5-2-43,-2 0 67,-5 1 11,0 0-11,-4 1 23,-6-4-23,1 4 57,-4-1-57,5 6 0,3 1 0,0 2 0,3 0 0,0 2 0,3-1 0,6 1 0,6 0 0,6 0 0,2 0 0,0 0 0,-1-2 0,-2 0 0,-5-1 0,-2-2-606,-6 0-1713,-1-1-7512,-4 1 9591,-1-1 0,-1 3 0,0 1 0</inkml:trace>
</inkml:ink>
</file>

<file path=ppt/ink/ink2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2:19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319 7 21488,'1'-2'3910,"-1"1"-3428,0 1 302,-34-3-549,11 6-33,-31 3 34,20 12-102,-1 9-11,2 5-22,2 5-11,5 2 22,4 0-11,7 1 11,6-4 11,5-1 22,5-1 12,6-1-21,6-1-136,25 5 0,-4-16 0,18-1 0,-11-17 0,-1-12 0,-4-3 0,-6-9 0,-8-3 0,-7-1 0,-6-1-405,-5-11 81,-3 11 178,-8-5 56,-15 15 90,1 8 0,-10 3 224,6 5 191,10 0-89,1 0-326,11 0 0,2 0 0,4 1 0,7 1 0,6 2 0,9 0 0,16-1 0,4-7 0,-2-6 0,-7-8 0,-17-4-1323,-2-1-1366,-6 0-7142,-5 0 9803,-3 0 1,-3 11 0,0 1 0</inkml:trace>
</inkml:ink>
</file>

<file path=ppt/ink/ink2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2:19.6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 24804,'-6'31'3418,"-1"8"-2969,-3 44-449,-1 7-628,4-36 1,1 3 627,-2 5 0,1 1 0,-1 4 0,1 1 0,1 1 0,-1 0 0,2-2 0,0-2 0,2-5 0,1-1 0,0-8 0,1-1 0,0 33 0,4-17 400,1-14-849,5-12-2056,1-9 2505,0-9 0,-4-11 0,-2-5 0</inkml:trace>
</inkml:ink>
</file>

<file path=ppt/ink/ink2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2: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1 24110,'-53'24'1400,"7"-2"-1108,28-6-57,2 1 45,2 2-67,4 3-12,2 1-55,3 0-34,2 0 45,2-3-45,1 0-56,0-4-22,2-2-12,2-3-10,2-2-12,4-3-12,2-3-235,2-2-413,3-2-696,1-4-1524,-2-2-6951,-1-3 8916,-2-1 0,-6 4 0,-3 3 0</inkml:trace>
</inkml:ink>
</file>

<file path=ppt/ink/ink2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2:33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3 21689,'0'-2'3205,"0"1"-2252,0 1-617,-2 41-68,-1-15-77,-2 36-1,-1-24-89,-1 2 0,0 3-45,-3 2-45,-1 1 0,1-1-11,-2-3-33,3-7-68,2-9 56,1-10-33,3-9-68,1-4 124,1-9 10,3-5 24,6-11-1,3-5-11,5-1 56,1 4-34,0 4 12,-1 6-1,0 5 23,-3 5 79,-2 3 0,-1 1 44,-2 0-33,0 4 33,0 3 146,-1 13-157,-3-3-34,-1 9-89,-3-5 0,-2 0-45,-2-1-12,-3-2-368,-2-5-528,2-2-1120,3-5-6701,2-3 8729,1-2 0,1-1 0,0 0 0</inkml:trace>
</inkml:ink>
</file>

<file path=ppt/ink/ink2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2:33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25623,'-19'55'1377,"3"4"-1130,12-33-34,2 4 45,2-14 78,1-4-124,5-3-144,3-2-35,4-4-22,1-2-11,0-1-33,0-6-314,-1-2-404,-1-7-493,1-3-1635,1-1 2879,0 0 0,-6 8 0,-2 3 0</inkml:trace>
</inkml:ink>
</file>

<file path=ppt/ink/ink2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2:34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244 5 22260,'0'-3'3003,"0"1"-2408,-29 2-226,13 0-4262,-23 1 4162,22 2 826,0 0-871,3 3-56,2-1-89,4 1-57,3 6-33,3 0 11,6 6 3414,1-1-3414,4 1 56,-1 1 303,-2 8-102,-3-6-77,-6 8-12,-6-8-111,-5 2-57,-5-2 0,1-4 0,1-5 0,4-3 0,2-5 0,3-1-337,4-3-671,1-2-741,2-6-3405,6-4 5154,6-8 0,-4 9 0,3 1 0</inkml:trace>
</inkml:ink>
</file>

<file path=ppt/ink/ink2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2:35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60 109 27393,'49'1'873,"-8"-2"-738,-29-5-46,-2-2 12,-4 0-56,-1-2-10,-2-1-35,-2-1 0,-1 1 0,0-1 0,-2 2 0,-3 0 0,-5 4 0,-4 2 0,-4 3 0,-3 6 0,-3 4 0,1 7 0,0 4 0,5 1 0,5-2 0,4 7 0,5-6 0,2 4 0,2-8 0,4-2 0,2 0 0,6-4 0,4-3-192,2-4-1533,4-2-1200,4-1-235,4-3 1312,3 1 1848,2-4 0,-16 4 0,-3-1 0</inkml:trace>
</inkml:ink>
</file>

<file path=ppt/ink/ink2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2:35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24 27247,'-43'19'795,"8"-1"-638,28-3-90,2 0-22,4-2 11,0-2-22,3-4 22,4-1 45,4-3-1,5-2-87,2-1-13,1-3 0,0-3 0,-1-4 0,-1-2 0,-3-2 0,-2 1 0,-2 0 0,-3 1 0,-4 0 0,-1 2 0,-1 1 0,-3 2 0,-3 1 0,-4 3 0,-4 1 0,-1 2 0,-1 5 0,3 1 0,0 3 0,3 0-797,3-2-861,4-1-2544,1-1 4202,1 0 0,1-3 0,0 0 0</inkml:trace>
</inkml:ink>
</file>

<file path=ppt/ink/ink2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2:35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5 25252,'-2'-2'3272,"0"0"-3125,2 2-147,-11 6 0,6 6 0,-9 8 0,7 6 0,1 3 0,1 3 0,0 2 0,2 4 0,1-1 0,2 0 0,0-4-976,0-6-1713,0-6-2140,0-8 4829,0-7 0,0-3 0,0-3 0</inkml:trace>
</inkml:ink>
</file>

<file path=ppt/ink/ink2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2:36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10 25645,'-6'-5'2621,"2"1"-2216,4 4-405,0 0 0,15 2 0,-6 3 0,13 1 0,-10 2 0,-1-2 0,0 0 0,0-2-405,-2-1-995,0-1-662,-2-2-3787,-1 0 5849,-3 0 0,-1 0 0,-1 0 0</inkml:trace>
</inkml:ink>
</file>

<file path=ppt/ink/ink2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2:36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0 218 28671,'9'-58'0,"3"6"0,10 24 0,2 2 0,-2 6 0,-1 5 0,-3 5 0,0 5 0,-2 2-237,0 3-2451,-3 2 2688,-4 5 0,-5-3 0,-2 2 0</inkml:trace>
</inkml:ink>
</file>

<file path=ppt/ink/ink2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2:51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70 28671,'16'-27'0,"4"5"0,10 18 0,4 1 0,2 1-4252,40-3 4252,-30 3-1409,23-2 1409,-44 3-4,-6 1 4,-5 2 0,-3 1-1255,-4 3-98,-1 3 1353,-2 1 0,-2-4 0,-1-1 0</inkml:trace>
</inkml:ink>
</file>

<file path=ppt/ink/ink2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2:51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58 25039,'-5'0'2970,"2"0"-2365,3 0-548,0 0-57,16-12 0,-2 8 0,16-11 0,-7 12 0,3-1 0,0-1 0,2 1 0,-2-1 0,-3 2-886,-4 2-2442,-5 0 3328,-4 3 0,-4-2 0,-3 2 0</inkml:trace>
</inkml:ink>
</file>

<file path=ppt/ink/ink2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2:52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56 26631,'-21'49'728,"4"-7"-437,18-26 101,5-3-56,4-2-78,4-3-223,2-3-35,1-4 0,-1 0 0,0-4 0,-2-4 0,-1-5 0,-2-4 0,-3-4 0,-3-1 0,-3-1 0,-1 1 0,-3 0 0,-2 3 0,-3 3 0,-1 3 0,1 4 0,0 4-640,3 3-1544,1 1-5167,2 1 7351,0 0 0,1 1 0,0-1 0</inkml:trace>
</inkml:ink>
</file>

<file path=ppt/ink/ink2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2:52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8 25723,'1'-4'2948,"0"1"-2948,-1 3 0,0 0 0,4 40 0,-3-11 0,2 36 0,-6-22 0,-2 0 0,-3-2 0,1-3 0,0-4 0,1-6 0,0-4-6612,0 1 6612,3-9 0,0-2 0,3-10 0</inkml:trace>
</inkml:ink>
</file>

<file path=ppt/ink/ink2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2:52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 28671,'43'-24'0,"-5"5"0,-22 15 0,-2 2 0,-1 1-1357,-1 1-1298,-1 0 2655,0 0 0,-5 0 0,-2 0 0</inkml:trace>
</inkml:ink>
</file>

<file path=ppt/ink/ink2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2:53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8 23594,'0'-4'2981,"0"0"-2556,0 4-32,0 0 77,-13 38-33,7-19-66,-11 30-371,10-29 0,0 0 0,3-4 0,0-1 0,2-1 0,1-1 0,1 0 0,0-2 0,4-1 0,2-1 0,5 0 0,1-2 0,1-1 0,8-2 0,-3-1 0,10-6-3392,-3-5 3392,5-6-80,1-5-2216,2-2-4921,-2 1 7217,-2 1 0,-13 9 0,-5 3 0</inkml:trace>
</inkml:ink>
</file>

<file path=ppt/ink/ink2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2:54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43 21376,'0'-3'4022,"0"1"-2262,0 2-1223,0-3-33,0 2-201,0-1-169,-3 9-99,-1 4-35,-4 8 0,0 4 0,1 3 0,1 2 0,2 1 0,1 0 0,2-3 0,1 1 0,0-2 0,3-1 0,3-1 0,3-2 0,3-2 0,0-2 0,2-2 0,1-2 0,1-3 0,2-2 0,9 0 0,-6-5 0,6 0 0,-11-3 0,0 0 0,-3 1 0,4 0 0,-7-1 0,3 0 0,-9 0 0,0 0 0,-1 0 0,-1 0 0,0 0 0,0 0 0,-1 0 0,1 0 0,-1 0 0,0 0 0,1 0 0,-1-5 0,3-1 0,1-6 0,-1-2 0,0-4 0,-2-2 0,-1-6 0,-1-5 0,0-4 0,0-5 0,-6-20 0,-4 2 0,-3 3 0,0 17 0,6 23 0,0 6 0,5 5 0,0 2-1738,2 2-2329,-3 8 4067,-3 2 0,1 0 0,-1-2 0</inkml:trace>
</inkml:ink>
</file>

<file path=ppt/ink/ink2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2:54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28 22328,'-1'0'3395,"0"1"-885,1-1-2107,9-9-368,-2 5-35,9-6 0,-4 8 0,3 1 0,1 1 0,2-1-3392,0 1 3392,2-1-494,-1 0-705,-3 1-1311,-3 0-7321,-4 2 9148,-2 1 1,-4-1 0,0 2 0</inkml:trace>
</inkml:ink>
</file>

<file path=ppt/ink/ink2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2:55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7 21600,'-2'-4'3630,"0"1"-2924,2 3 78,0 0-605,0 22-89,0-11-90,-1 18-56,1-17-370,0-2-616,0 0-2678,0-3 3720,0-2 0,0-2 0,0-2 0</inkml:trace>
</inkml:ink>
</file>

<file path=ppt/ink/ink2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2:55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63 23504,'-4'-1'3440,"0"0"-2958,4 1 706,0 0-1131,6-1-57,2 0 0,8-1 0,0 0 0,2 1 0,-1-2 0,0 2 0,1-2 0,0 1 0,0-3 0,0 1 0,0-2 0,0-1 0,0 0 0,-4 1 0,0 1 0,-4 2 0,-2 1 0,-2 2 0,-2 0 0,0 0 0,-2 0 0,0 0 0,0 0 0,0 0-472,0 0-8369,0 5 8841,-1 0 0,-1 0 0,0-1 0</inkml:trace>
</inkml:ink>
</file>

<file path=ppt/ink/ink2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2:56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29 21521,'-1'1'4022,"-1"-1"-2161,2 0-1368,-3 1-79,2-1-167,-2 1-134,3-1-113,0 0 0,2 0 0,4 0 0,5 0 0,6-4 0,2 0 0,2-3 0,0 0 0,-1 3 0,-2 0 0,-3 3 0,-2 1 0,-3 0 0,0 0 0,-1 0 0,0 0 0,0 0 0,-2 0 0,-1 0 0,-2 0 0,-3 0 0,1 0 0,-2 0 0,-2 6 0,-4 4 0,-5 9 0,-6 4 0,-3 2 0,-7 12 0,6-10 0,-9 16 0,16-22 0,-3 2 0,11-13-2959,3-5 2959,2-3 0,1-2 0,0 0 0</inkml:trace>
</inkml:ink>
</file>

<file path=ppt/ink/ink2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3:00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6 24636,'4'-3'2196,"0"1"-1803,-4 2 10,0 25-67,-1-2-123,-2 25 11,-6 11-213,1 2-11,0-1-235,5-10-549,3-20-348,0-2-1255,0-3 2387,0-2 0,0-11 0,0-3 0</inkml:trace>
</inkml:ink>
</file>

<file path=ppt/ink/ink2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3:00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24894,'0'-3'2241,"0"1"-1177,0 2-941,31-6-89,-16 5-34,24-5-11,-25 6-527,-2 0-403,-1 0-1199,-1 0-7048,-2 0 9188,0-1 0,-4 0 0,0 0 0</inkml:trace>
</inkml:ink>
</file>

<file path=ppt/ink/ink2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3:01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0 392 28367,'0'-3'304,"3"-6"-304,2-20 0,3-6 0,2-7 0,0-1 0,0-2 0,-1 3 0,-2 5 0,-3 6 0,0 7 0,-3 6 0,0 5 0,0 3 0,0 5 0,-1 1 0,0 3 0,0 1 0,1 0 0,-1 2 0,1 1 0,-1 3 0,0 0 0,0 0-517,0 0-626,0 1-1198,0 2-7490,-2 2 8798,-2 2 1,1-5-1,0-2 1</inkml:trace>
</inkml:ink>
</file>

<file path=ppt/ink/ink2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3:02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2 374 27482,'-1'-20'549,"6"-19"-482,7 4-22,3-14-11,-6 12-34,0 0 11,0 2 0,-2 3-11,0 4 34,-1 6 78,-1 4 56,0 6-10,0 6-158,0 3 0,0 2 0,0 4 0,0 4 0,0 6 0,1 15 0,-1-1 0,1 11 0,-2-5 0,-1 0 0,-1 0 0,0-4 0,-2-2 0,1-4-584,-1-3-1421,0 0-6007,-3-3 8012,-1-2 0,0-6 0,1-4 0</inkml:trace>
</inkml:ink>
</file>

<file path=ppt/ink/ink2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3:02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82 24188,'0'-3'2812,"0"0"-2218,0 3-56,0 0-258,26-17-179,-14 11-101,21-13-23,-19 14-705,0-1-583,-1 0-2375,-2 0 3686,0 0 0,-6 3 0,-1 1 0</inkml:trace>
</inkml:ink>
</file>

<file path=ppt/ink/ink2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3:02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3 25051,'-3'-2'2947,"1"1"-2511,2 1-199,0 0-237,-10 26 0,5-6 0,-7 23 0,6-11 0,1 0 0,0-3 0,0-2 0,1-3 0,-1-1-449,1-3-1086,1-4-1031,1-3 2566,1-7 0,0-3 0,1-3 0</inkml:trace>
</inkml:ink>
</file>

<file path=ppt/ink/ink2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3:02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23426,'0'-3'2969,"0"1"-1501,0 2-1154,11 35-169,-8-12-89,8 32-33,-10-21-23,0-1 0,2-3 0,1-7 33,4-4 191,1-7-211,4-6-13,0-3 0,1-9 0,-1-5 0,0-8 0,-2-4 0,0 0 0,-1 0 0,-1 4 0,-1 1 0,-2 3 0,-2 3-158,-2 2-1971,1 3-5087,0 0 7216,5 3 0,-4 2 0,1 2 0</inkml:trace>
</inkml:ink>
</file>

<file path=ppt/ink/ink2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3:03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38 28671,'-4'53'0,"0"-1"0,-3 9 0,0-12 0,-3 18 0,1-24 0,1-3 0,3-9 0,1-9 0,2-8 0,2-8 0,-1-3 0,1-10 0,0-6 0,0-13 0,6-29 0,-1 6 0,5-20 0,-1 16 0,1 1 0,2 4 0,1 7 0,1 10 0,-1 11 0,-2 10 0,0 5 0,0 7 0,-1 4 0,0 5 0,-3 5 0,-4 3 0,-1 2 0,-6 3 0,-2 1 0,-5 0 0,-2 0 0,2-3 0,1-5 0,4-5 0,2-7-102,3-3 23,1-2 79,5-3 0,3-1 0,6-2 23,2 0-12,1 1-11,2 2 22,-1 1 57,-2 1-33,-2 5-46,-3 4 0,-2 6 0,-3 15 0,-3-6 0,-8 11 0,-4-9 0,-8 2 0,-3 2 0,-3 0 0,0-1 0,-1-4 0,4-4 0,-2-4 0,9-9 0,1-2-1043,9-7-2162,1-5 3205,5-4 0,-2 2 0,3 1 0</inkml:trace>
</inkml:ink>
</file>

<file path=ppt/ink/ink2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3:04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1 27516,'-42'9'1155,"4"4"-1155,22 8 0,-1 2 0,2 1 0,2 0 0,4 0 0,2-1 0,4 0 0,1 0 0,3-3 0,4 0 0,5-3 0,6-4 0,5-3 0,2-3 0,0-4 0,0-1 0,-1-2 0,-3-4 0,-1-2 0,2-13 0,-7 0 0,1-8 0,-10 5 0,-2 0-3392,-2 0 3392,-2 0 0,-3 0 0,-12-6 0,2 10 0,-7-2 0,8 11 0,3 4 3392,3 2-3392,3 2-1973,3 1-5971,1 0 7944,1 3 0,0-2 0,0 2 0</inkml:trace>
</inkml:ink>
</file>

<file path=ppt/ink/ink2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3:05.3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28 26899,'25'-15'1289,"-9"2"-1110,-21 13-33,-6 2-34,-2 6-66,-2 5-46,-2 10 0,-1 3 0,1 3 0,1 3 0,3-2 0,2 0 0,4-2 0,3-1 0,5 11 0,5-10 0,4 6 0,6-15 0,2-6 0,2-5 0,0-4 0,8-6 0,-10-4 0,4-4 0,-13-2 0,-2-1 0,-4 1 0,-2 1 0,-1-1 0,-1 2 0,-3 0 0,-3 0 0,0 0 0,-2 1 0,2-1 0,0 1 0,0 2 0,2 1 0,0 1 0,1 2 0,1 1 0,2 1 0,0 0 0,2 0 0,4 1 0,5-1 0,7 1 0,3 0 0,3-1 0,1 0 0,-1-1 0,10-1 0,-10 1 0,3 0 0,-13 1 0,-5 1-1189,-2-1-6486,-3 0 7675,-1-1 0,-2 0 0,0 1 0</inkml:trace>
</inkml:ink>
</file>

<file path=ppt/ink/ink2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3:07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1 28244,'-9'19'427,"0"4"-427,2 4 0,-2 4 0,0 3 0,-3 0 0,0-2 0,-1-4 0,0-4 0,2-2 0,1-4 0,2 0 0,1-1 0,2 0 0,0-2 0,2-1 0,1-2 0,1-4 0,0-1 0,1-1 0,0-3 0,0 1 0,2-1 0,3-1 0,4-2 0,4 1 0,4-1 0,3 0 0,3-1 0,1-1 0,1-1 0,1 0 0,2 1 0,3 1 0,4 1 0,2 0 0,-3 0 0,-2 0 0,-7 0 0,-4 0 0,-7 0 0,-4 0 0,-5 0 0,-1 0 0,-2 0 0,-2 0 0,1 0 0,-1-2 0,0 0 0,0-4 0,0 0 0,0-4 0,-2-4 0,-1-4 0,-1-4 0,-1-5 0,0-3 0,0-4 0,-1-2 0,-4-12 0,2 14 0,-1-5 0,4 19 0,2 4 0,1 5 0,2 6 0,-1 1 0,1 4 0,0-1-2656,-1 6-7175,-4 3 9238,-2 6 0,2-5 0,0-2 0</inkml:trace>
</inkml:ink>
</file>

<file path=ppt/ink/ink2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3:07.6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22 22821,'-6'2'3429,"2"-1"-2847,4-1 651,0 0-740,-13 0-380,10 0-113,-10 0 0,12 0 0,1 0 0,5-1 0,5-2 0,7-1 0,7-1 0,1 1 0,1 0 0,-1 2 0,-1 1 0,-2 0 0,-2 1 0,-1 0 0,-4 0 0,-2 0-1345,-4 1-1849,-3 2 3194,-3 4 0,-2-2 0,-1 0 0</inkml:trace>
</inkml:ink>
</file>

<file path=ppt/ink/ink2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3:08.1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5 22328,'-1'-2'3821,"1"0"-2185,0 2-1076,-1 3-234,1 2-326,0 4 0,0 2 0,0 1 0,1 0 0,0 0-147,0-1-951,-1-1-649,1-2-1896,-1-1 3643,0 0 0,0-4 0,0 0 0</inkml:trace>
</inkml:ink>
</file>

<file path=ppt/ink/ink2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3:08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97 28647,'-15'2'24,"3"-1"-24,17-1 0,7-1 0,9-1 0,9-3 0,7-3 0,5-2 0,4-4 0,1 1 0,-2-2 0,-4 3 0,-6 2 0,-3 4 0,-3 3 0,-1 3 0,-1 1 0,2 2 0,-1 2 0,-3 1 0,-3-2-3392,-6-1 3392,-3-1 0,-3 0 0,-3-1 0,-3 0 0,-2 0 0,-2-1 0,0 0 2114,-1-2-8793,-5 1 6679,-4 0 0,3 0 0,-1 1 0</inkml:trace>
</inkml:ink>
</file>

<file path=ppt/ink/ink2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3:09.3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50 22294,'-4'0'4415,"1"0"-3608,3 0 348,0 0-1155,-5 0 0,17-1 0,1-2 0,19-2-3392,1-2 3392,2 1 0,1 1 0,3 1 0,3 0 0,3 0 0,-1 0 0,-6 0 3392,-8 3-3392,-12 0 0,-7 1 0,-8 6 0,-1 5 0,-9 7 0,-4 6 0,-11 4-3392,-6 4 3392,-2 2-2269,-2 0 2269,4-3-394,2-3 394,5-4 0,3-4 0,4-2 2074,7-9-6131,3-2 4832,14-17 0,-5 7 0,4-7 0</inkml:trace>
</inkml:ink>
</file>

<file path=ppt/ink/ink2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3:09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264 16 24396,'-46'-9'2241,"3"2"-6888,14 12 5095,-1 5 733,0 9-1045,2 7 810,5 3-946,5 1 110,7 0-110,5-2 3160,6-3-3160,10-4 700,8-2-700,12-5 0,7-3 0,2-4 0,1-4 0,-3-2 0,-4-1-673,-5 0-1726,-4 0 2399,-6 0 0,-8 0 0,-4 0 0</inkml:trace>
</inkml:ink>
</file>

<file path=ppt/ink/ink2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3:10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13 27818,'-2'26'572,"0"-2"-337,1-5-189,0-2-46,1-3 0,7-3 0,4-3 0,9-3 0,6-3 0,3-6 0,1-5 0,-1-7 0,-4-5 0,-4 0 0,-4 1 0,-5 5-472,-4 3-1948,0 2-7411,0 4 9078,0 3 1,-3 2-1,-3 1 1</inkml:trace>
</inkml:ink>
</file>

<file path=ppt/ink/ink2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3:10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0 26832,'-49'26'1726,"7"-2"-1613,25-5-113,5 0 0,6-2 0,3 3 0,8 0 0,6 3 0,9-2 0,7 0 0,4-5 0,4-5 0,2-5 0,-1-6-2847,0-8 2847,-4-5 0,-14 2 0,-6 2 0</inkml:trace>
</inkml:ink>
</file>

<file path=ppt/ink/ink2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3:12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185 582 27863,'-2'-27'808,"5"-8"-6469,5-12 5661,4-6 1343,0 0-1343,-2 1 869,-4 5-869,-3 1 0,-2 5 0,-6 2 3364,-3 4-3364,-7 5 85,-5 6-85,-2 6-3392,-3 6 3392,-1 4 0,0 3 0,-7 3 0,11 1 0,-1 1 0,15 1 0,5 3 3392,2 12-3392,3 2 0,6 11 0,8-4 0,9 0 0,8-1-3392,5-4 3392,4-2-230,1-7 230,-3-2 0,-4-5 0,-2-2 0,-14-1 0,-4-3 3278,-13-4-3278,-7-31-3048,-2 10 3048,-8-23 0,-3 23 0,-5 2 0,-3 7 0,-2 5 0,1 7 0,4 4 0,6 2 3392,7 0-3392,5 0 0,3 2-1189,6 3-1982,3 5 3171,5 5 0,-4-7 0,-2 1 0</inkml:trace>
</inkml:ink>
</file>

<file path=ppt/ink/ink2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14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1 28671,'-12'59'0,"-1"0"0,1-2 0,1-3-5661,-10 23 5661,1 3-13,2-3-536,3 0-360,8-7-2744,2-13 3653,6-13 0,0-23 0,0-10 0</inkml:trace>
</inkml:ink>
</file>

<file path=ppt/ink/ink2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14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8 23762,'0'-4'3305,"0"1"-3024,0 3-12,0 0-124,-10 69-55,0-19-68,0 4 1,-1 3-1,-7 16 12,0-3-12,2-10 1,4-11-12,4-17 22,2-14-10,4-9 22,0-14-1,1-16 1,1-15-34,0-17 79,3-4 33,0-4-3414,4 7 3414,-1 2-99,0 9-24,1 12 0,0 11 0,1 11 0,1 5 0,5 18 3392,3 12-3392,2 22 0,-1 12-3483,-2 3 3416,-1 0 33,0-8 12,3-3-12,-3-24 34,3-5 34,-5-29 89,2-17-32,3-14 3301,9-33-3392,-7 19 0,7-12 0,-9 28-853,4 3-1208,7 0-4998,11 4 7059,11 7 0,-21 10 0,-3 6 0</inkml:trace>
</inkml:ink>
</file>

<file path=ppt/ink/ink2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14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407 1 26855,'-56'26'407,"-1"1"0,4-2 0,7 1-5810,1 19 5627,5 4 653,6 5-877,5 3 635,9 2-635,4 3 0,10 0 0,1-1 2962,5-3-2962,11-7-729,9-11 58,18-14-2847,14-12 3518,8-10 0,-22-4 0,-9 0 0</inkml:trace>
</inkml:ink>
</file>

<file path=ppt/ink/ink2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15.3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72 150 23504,'-12'0'2858,"2"0"-2522,10 0-146,0 0-22,-22 59-22,16-30 78,-16 46-22,32-44 0,7-5-46,14-5-100,8-7 0,8-8 224,3-6-33,6-13-201,-3-6-46,-4-11 0,-9 0 0,-12 3 0,-12 3 0,-7 1 0,-7-1-3392,-2-1 3392,-8-4 0,-3-1 0,-12-2 0,-2 2 0,-6 1 0,0 7 0,1 7 3392,0 9-3392,4 4-573,5 2-603,4 1-1435,9 6 2611,3 4 0,5-2 0,0-1 0</inkml:trace>
</inkml:ink>
</file>

<file path=ppt/ink/ink2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15.9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6 22776,'-2'-3'3104,"0"1"-2723,2 2 11,0 0-280,-21 75-56,11-30-39,-3 7 0,1 1 27,4-6 113,2-9 68,1-13 100,0-10 33,0-9-33,0-3-90,1-3-123,1 0-77,0-6-35,1-6 0,0-9 0,1-4 0,1-1 0,0 2-3392,0 2 3392,1-3-1860,10 0 1020,4-4-303,14 3-1153,3 5-3520,5 5 5816,2 8 0,-17 3 0,-4 4 0</inkml:trace>
</inkml:ink>
</file>

<file path=ppt/ink/ink2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16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102 163 27348,'75'-5'269,"-12"-4"-258,-46-14-11,-2-2 0,-3 2 11,-3 1 12,-4 1 10,-3 5 34,-2 5-33,-8 6-34,-7 2 22,-10 8-10,-6 9-1,0 8 0,-3 12 11,3 1 68,3 3 112,1-1 33,5-2 0,4 2-200,4-2-35,5 1 0,4-1 0,3-1 0,2-5 0,7-6 0,8-7 0,9-8-91,10-3-1074,5-7-774,5-11-3954,4-7 5893,2-12 0,-21 14 0,-6 2 0</inkml:trace>
</inkml:ink>
</file>

<file path=ppt/ink/ink2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16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189 0 27426,'-45'62'302,"0"-1"1,5-4 0,8-7-5740,16-2 5550,10-5 1296,1-8-1409,5-6 860,5-8-860,18-8 0,13-24 0,6-9 3392,-1-18-3392,-15 1 0,-6 3 0,-4 2 0,-5 5 0,-4 2 0,-3 6 0,0 4 0,-4 5 0,1 6 0,-1 2 0,0 2 0,0 11 0,0 5 0,0 13 0,0 0 0,0 0 0,0-5 0,2-4 0,4-4 0,3-3 0,6-4 0,1-3-2858,28-4-773,-3-2 3631,25-1 0,-36 0 0,-3 0 0</inkml:trace>
</inkml:ink>
</file>

<file path=ppt/ink/ink2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16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0 28671,'-7'4'-270,"2"0"-2262,7-4-7299,5 0 8687,5 0 1,-4 0 0,0 0 0</inkml:trace>
</inkml:ink>
</file>

<file path=ppt/ink/ink2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17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28671,'-20'0'-4203,"11"0"4203,32 0 0,-12 0 0,11 0 0</inkml:trace>
</inkml:ink>
</file>

<file path=ppt/ink/ink2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17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15963,'44'12'0,"-8"-3"0</inkml:trace>
</inkml:ink>
</file>

<file path=ppt/ink/ink2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18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271 1 27292,'-49'32'287,"0"1"1,3 0-1,8 3-5801,5 35 5592,7 0-298,9-7 276,8-11 1054,6-13-1099,4-19 0,8-9-11,8-20 2626,10-19-2626,7-15-11,1-19-1136,-3 1 1091,-3 4-100,-9 13 145,-5 14 11,-7 12-34,-1 10 34,-2 4 11,4 10 3354,0 10-3264,4 29-101,-3-4 0,0 16 139,-6-22-610,1-3-649,-3-7-1446,3-7 2566,1-9 0,-2-7 0,0-3 0</inkml:trace>
</inkml:ink>
</file>

<file path=ppt/ink/ink2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18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0 27393,'4'76'362,"1"1"0,-5-2 0,-3-3-626,-3-18 1,-3-2 274,-3 2 0,-3-1 90,0-3 0,-1-3-90,-14 34-11,5-20 0,7-23 75,7-20-75,6-10-12,2-17 24,7-12 295,8-14-285,6-6 1,7 1-1,0 10 13,-2 9-35,-2 9 0,0 7 0,-3 2 0,-2 3 0,-5 10 0,-4 3 0,-4 12 0,-3 4 0,0 0 0,-20 14 0,3-18 0,-17 8 0,8-21 0,2-1 0,2-4 0,3-1-3228,6-2-6603,5-1 7425,9-14 1,0 8 0,4-8 0</inkml:trace>
</inkml:ink>
</file>

<file path=ppt/ink/ink2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18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290 11 25499,'0'-6'2667,"0"2"-2253,0 4-323,0 0-91,-5 66 0,-8-10 0,3 3 0,-2 3 0,-18 32 0,13-45 0,-1 0 0,-17 42 0,-1-7 0,4-14 0,2-16 0,7-14 0,6-18 0,9-11 0,4-8 0,4-14 0,2-14 0,13-17 0,9-10 0,12 0 0,4 8 0,-2 9 0,-1 12 0,-1 8 0,-4 8 0,-5 4 0,-5 3 0,-7 8 0,-2 9 0,-5 29 0,-3-1 0,-20 17 0,-11-11 0,-22 1 0,-3 0 0,-16 4 0,25-22 0,1-6-1973,32-30-2487,7-18 4460,18-16 0,-10 13 0,10-1 0</inkml:trace>
</inkml:ink>
</file>

<file path=ppt/ink/ink2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19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0 28210,'-23'49'-190,"0"0"0,-13 33-1065,29-46-1536,4-8-3371,10 1 6162,9-9 0,-6-9 0,4-5 0</inkml:trace>
</inkml:ink>
</file>

<file path=ppt/ink/ink2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19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8 23482,'-4'-4'3283,"1"0"-2666,3 4 256,0 0-4889,-52 71 4173,33-38 223,-10 11 0,4 0-380,19-15 0,5-8 0,7-9 0,5-6 0,9-9 0,6-13 0,14-27 3318,-10 3-3418,5-13 216,-14 21-116,-7 7 0,-2 6 12,-6 9 44,-2 6 57,-3 10-113,-1 11 0,0 13-3392,-2 9 3392,0 3 0,0-2-13,0-4-1039,2-7-2041,9-7 3093,4-10 0,-1-6 0,-1-5 0</inkml:trace>
</inkml:ink>
</file>

<file path=ppt/ink/ink2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19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26003,'-25'90'1345,"5"-17"-1043,13-55 113,4-8-169,1-5-123,2-2-67,0-3 12,2-8-57,8-3 0,2-8-11,5 3 11,-3 5-11,-1 5 11,-3 3 12,1 2 23,-2 1-46,-1 0 0,-2 4 0,-2 6 0,-2 5-46,-1 5-794,-1-1-998,0 0-2050,6-5 3888,2-6 0,-1-4 0,-1-4 0</inkml:trace>
</inkml:ink>
</file>

<file path=ppt/ink/ink2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20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8 24031,'-6'0'3317,"2"0"-2757,4 0-146,0 0-156,-30 65-167,22-36-91,-21 53 0,29-58 0,6-1 0,7-6 0,8-5 0,5-6 0,-3-3 0,-1-9 0,-5-8 0,-4-9 0,-5-5 0,-5-3 0,-2 2 0,-6 1 0,-7 0-1222,-9 3-2331,-5 2 3553,0 4 0,11 10 0,4 3 0</inkml:trace>
</inkml:ink>
</file>

<file path=ppt/ink/ink2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21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86 28132,'5'-52'539,"1"19"-539,-2 59 0,0 65 0,-2-3 0,-3-21 0,-2 0-196,-2-16 0,-3-2 196,-12 48 0,-6-10 0,2-15 0,3-17 96,6-21-96,5-17 0,5-10 0,3-27 0,2-10 0,10-25 0,8-3 0,13-1 296,9 10-296,5 9 0,3 13 0,2 11 0,-1 8 0,-5 6 0,6 18 0,-21 2 0,0 15 0,-23 0 0,-7 3-3392,-16 7 3392,-9 1 0,-40 22 0,16-20 0,-20 9 0,29-29 0,5-7 0,12-7 0,7-7 3392,11-3-6710,4-9-3449,14-9 6767,9-13 0,-5 9 0,1 2 0</inkml:trace>
</inkml:ink>
</file>

<file path=ppt/ink/ink2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21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25 212 28244,'51'-11'89,"-1"0"1,34-13-67,-59-1 10,-8-2-22,-7 1 23,-6 1-12,-1 2 1,-3 5 55,-9 5-54,-7 6-24,-12 5 0,-10 19 0,-3 8 0,0 19 0,5 3 0,7-1 0,12-5 0,7-5 0,7-5 0,3-5 0,8-8 0,8-8-461,15-5-1208,9-19-979,6-10-355,4-17-4320,-2-10 7323,-4 0 0,-19 20 0,-8 8 0</inkml:trace>
</inkml:ink>
</file>

<file path=ppt/ink/ink2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21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6 18451,'5'-3'6544,"-2"0"-5580,-3 3-136,-20 69-155,8-39 33,-15 50-326,18-61-255,3-8-125,5-6 0,1-4 0,7-18 0,9-5 0,9-17 0,5 5 0,-2 6 0,-4 10 0,-6 9 0,-4 5 0,-6 7 0,-4 10 0,-1 12 0,-3 15 0,-7 11 0,1 4 0,-2 0 0,4-4-214,5-10-2497,9-11 2711,4-11 0,-2-10 0,-2-6 0</inkml:trace>
</inkml:ink>
</file>

<file path=ppt/ink/ink2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22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58 28671,'64'-33'0,"1"8"0,13 55 0,-22-1 0,10 32 0,-37-3 0,-13 9 0,-9 9 0,-12 7-489,-13 2 489,-14 3 0,-17-1 0,-8-7 0,-3-8 0,2-16 0,5-15 160,7-14-160,-6-11 82,16-7-82,-2-4 0,17-4 0,7 1 247,6 0-247,5 2 0,3 3 0,12 4 0,11 3 0,50 6 0,-4-10 0,-19-4 0,2-1-566,31-5 566,6-11-3205,1-8 3205,1-16-2143,-7-9 2143,-4-4-785,-9-4 785,-28 17 0,-3 1 0,-2 1 0,6-7 0</inkml:trace>
</inkml:ink>
</file>

<file path=ppt/ink/ink2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23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1342 97 24894,'-77'-24'653,"-1"0"1,-20 1 0,3 7-520,37 11 0,1 2-758,-18 2 1,3 2 948,-19 14-191,7 14 191,8 21-113,4 20-128,37-27 0,2 3-11,-1 6 0,1 3-50,0 5 0,1 2-23,1 4 0,2 1-183,1 2 1,2 0 182,2-1 0,3 0 0,4-4 0,4 0 0,3-4 0,4-2 0,2-2 0,5 0 0,7-1 0,4-1 0,3 0 0,4-1 0,8-1 0,4-2 0,3-4 0,3-3 0,4-3 0,5-5-1397,3-4 0,3-4 1397,8-4 0,3-6 0,6-3 0,2-4-113,8-3 0,3-4 113,4-4 0,0-6 0,3-3 0,-2-5 0,-1-6 0,-2-4 0,-6-5 0,-4-5 0,-6-1 0,-4-4 0,-7-2 0,-3-1 0,-5-1 0,-4-2 0,-5 1 0,-4-1 49,-6 2 0,-4-1-49,5-37 0,-17-3 0,-25-2 0,0 38 0,-5-1 0,-7-6 0,-5 0-170,-5-3 1,-3 0 169,-3 0 0,-3 1 0,-1 5 0,-5 2 1181,-15-2 1,-1 6-1182,20 18 0,0 4 0,-8-1 0,4 8-617,7 20-6610,13 23 7227,12 21 0,7-15 0,6 1 0</inkml:trace>
</inkml:ink>
</file>

<file path=ppt/ink/ink2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23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350 0 26474,'-53'2'510,"0"0"0,-39 7-264,53 9 23,8 1-45,9-4-79,9-3-145,7-5 23,5 1-12,11 0 11,7 2 34,11 4 12,2 4 45,-6 3-113,-6 5 0,-10 0 0,-4 4 0,-4 0 0,-4 1 0,-7-1 0,-7-3 0,-7 0 0,0-2 0,-1-3 0,4-3 0,2-7-69,6-3-1443,5-7-1065,6 0-7254,2-9 9406,9-10 0,-5 6 0,6-4 1</inkml:trace>
</inkml:ink>
</file>

<file path=ppt/ink/ink2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23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0 28334,'-11'50'168,"0"-1"1,-12 41-169,1-44-113,2-3-1175,7-9-1715,6-11 3003,5-11 0,2-8 0,0-4 0</inkml:trace>
</inkml:ink>
</file>

<file path=ppt/ink/ink2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24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284 8 28378,'-47'-4'146,"9"1"-79,38 7 13,7 4-80,2 5 0,5 3 0,-1 2 0,-7 1 0,-3 3 0,-14 19 0,-8-8 0,-15 15 0,-7-12 0,0-1 0,3-4 0,7-5 0,11-10-1513,9-8-2085,7-13 3598,15-15 0,-9 8 0,9-5 0</inkml:trace>
</inkml:ink>
</file>

<file path=ppt/ink/ink2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24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251 3 24008,'0'-1'3833,"0"0"-3003,0 1-830,-47 77-695,23-25 695,-8 7 0,0 3 0,2 13 0,1-1 0,5-7 226,7-9-226,7-9 115,5-9-115,4-10-1738,1-6-1690,0-7 3516,0-5 0,0-6 1,0-3-1</inkml:trace>
</inkml:ink>
</file>

<file path=ppt/ink/ink2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24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65 23728,'0'-9'1670,"0"2"-1670,0 7-1938,0 0-7172,67-18 9110,-36 10 0,40-11 0,-56 15 0</inkml:trace>
</inkml:ink>
</file>

<file path=ppt/ink/ink2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24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177 111 27594,'87'-24'124,"-18"3"-102,-56 13 0,-8 2 12,-3-1-12,-2-3-22,-10 0 12,-5-1-1,-11 4 0,-5 3 23,-1 1 111,-4 3 68,1 10 11,-2 8-21,2 15-203,1 7 0,7 2 0,7-5 0,10-5 0,5-6 0,9-3 0,5-4 0,8-4 0,6-3 0,2-7 0,6-2-4749,5-3 3282,6 0-8364,1 0 8829,-3-8 0,-17 6 0,-8-6 0</inkml:trace>
</inkml:ink>
</file>

<file path=ppt/ink/ink2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25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19 23560,'3'-10'3429,"-1"2"-2868,-2 8 167,0 0-560,-13 57-45,5-29-21,-10 44-102,10-49 0,1-7 0,4-6 0,-1-4 0,4-5 0,-1 0 0,1-1 0,8-11 0,5-2 0,8-13 0,4 4 0,-3 1 0,-1 4 0,-2 6 0,-3 3 0,-1 4 0,-1 3 0,-3 1 0,-1 0 0,-3 5 0,-1 1 0,-1 6 0,-1 2 0,-1 3 0,-2 4 0,-1 4 0,0 2 0,-7 2 0,-2-5 0,-5-1-617,-3-6-1736,6-8 2353,2-3 0,6-6 0,3 0 0</inkml:trace>
</inkml:ink>
</file>

<file path=ppt/ink/ink2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25.6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0 28671,'-17'53'0,"1"0"0,-10 42-1088,19-53-1937,5 3 3025,0 0 0,2-19 0,0-5 0</inkml:trace>
</inkml:ink>
</file>

<file path=ppt/ink/ink2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26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418 14 20289,'0'-7'4246,"0"1"-3495,0 6 381,0 0-628,0 27-134,-1 2-79,-4 27-67,-2-3-67,-2 1-79,3 2-44,1 1 0,3-3-23,-1 3 0,0-8-11,1-2-11,-1-12 0,3-12-34,-1-8 11,1-10-67,0-2 12,0-3 78,-2 0-1,-3 0 12,-7-4 12,-5 1-1,-8-2 0,0 2 0,-5 2 68,-1 2 10,-1 12 68,-4 6 269,-14 34-369,14-11-57,-5 15 0,25-25 0,7-5-192,6-7-805,11-7-459,12-7 1456,41-13 0,-30 5 0,18-9 0</inkml:trace>
</inkml:ink>
</file>

<file path=ppt/ink/ink2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26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27426,'24'94'-1635,"0"-15"-1728,-8-57 3363,8-3 0,-10-10 0,0-2 0</inkml:trace>
</inkml:ink>
</file>

<file path=ppt/ink/ink2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27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24 20905,'0'-13'3642,"0"3"-3138,0 10 381,0 0-582,-3 67-124,-4-26-112,1 9 0,-1 0 0,-8 4-33,0-5-12,3-10-22,4-14-11,3-13 56,4-16 33,4-16-10,9-13-24,6-8 24,7 0-1,1 5 22,-2 9 91,6 5-57,-8 13 34,2 2-56,-11 11 11,-2 6-11,-4 8-56,-1 6-23,-5 4-22,0 1-146,-1-1-526,0-4-5334,-2 7 6006,2-14 0,-3 1 0,3-14 0</inkml:trace>
</inkml:ink>
</file>

<file path=ppt/ink/ink2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27.5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13 20210,'2'-7'4247,"1"1"-3407,-3 6-111,-15 63-113,12-37-168,-12 49-56,15-57 135,0-4-214,6-6-178,3-2-90,5-4-23,1-2 0,-2 0-22,-1 0-56,1-8-604,-2-4-383,5-9-951,0-4-7325,2 3 9319,1-1 0,-10 11 0,-1 3 0</inkml:trace>
</inkml:ink>
</file>

<file path=ppt/ink/ink2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27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3 21420,'0'-2'3328,"0"1"-2712,0 1-111,-2 59-57,-3-29-78,-4 48-68,-4-45-100,-1-3-79,-1-4-89,3-5-23,4-7-11,2-4 0,4-5-22,0-2-124,1-2-45,1-1 124,0-4 67,2-6-11,6-6 0,3-6 11,5-1 11,1 3 0,0 2 45,-3 7 11,1 1 35,-1 4 43,0 2 57,-2 3-3314,-1 1 3481,-1 0-66,-2 0-124,-1 6-144,-3 2-35,-1 8 0,-2 1 0,-1 2 3392,1-3-3539,0-1-816,3-6-359,0-3-1681,2-4 3003,0-2 0,-2 0 0,0 0 0</inkml:trace>
</inkml:ink>
</file>

<file path=ppt/ink/ink2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28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132 145 21902,'8'-4'1905,"-1"0"-1860,-7 4 44,0 0 225,24-48 213,-18 31 33,17-37-145,-29 46 55,-4 2-122,-4 3-24,-2 2 2,-2 1 32,-2 8 157,-5 7-123,0 12-211,1 6-181,4 3 0,8-1 0,4-4 0,6-3 0,2-7 0,5-4-606,6-7-604,8-5-841,6-2-4358,2-4 6409,0-9 0,-11 7 0,-4-6 0</inkml:trace>
</inkml:ink>
</file>

<file path=ppt/ink/ink2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28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20871,'0'0'0</inkml:trace>
</inkml:ink>
</file>

<file path=ppt/ink/ink2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28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20871,'0'0'0</inkml:trace>
</inkml:ink>
</file>

<file path=ppt/ink/ink2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28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5 23437,'0'-2'3664,"0"-1"-2622,0 3-975,-34 59-67,20-31-358,-26 46-639,29-48-1782,2-1 2779,0-3 0,5-8 0,1-3 0</inkml:trace>
</inkml:ink>
</file>

<file path=ppt/ink/ink2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29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12 22732,'0'-6'3540,"0"1"-3181,0 5-46,0 0-55,1-1-11,-1 1-1,1 9-44,-1 8-90,-1 12-79,-3 6-10,-2 4-12,0-3-11,-2-3 0,4-10 0,2-6 0,1-8 11,1-4-11,0-4 0,0 0 45,0-1-11,0-8 10,3-5 12,5-11-11,3-1-34,3 0-11,-3 5 0,-1 3-11,-4 6-123,1 4-269,0 4-124,1 2-638,3-1-1099,2 2-7567,2-1 9723,0 1 0,-7 0 0,-1 0 0</inkml:trace>
</inkml:ink>
</file>

<file path=ppt/ink/ink2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34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10 140 19628,'-2'0'5703,"1"0"-3529,1 0-1648,-6-10 57,13 2-526,7-9-57,25 0 0,18-2 0,12-2 0,8 0 0,3 7 0,-2 5 0,-3 5 0,-4 4 0,-6 0 0,-6 5 0,-7 4 0,-5 6 0,-7 3 0,-4 1 0,-5-1 0,-2-1 0,-4-3 0,-3-3 0,-2-2 0,-3-3 0,-2 0 0,-3 0 0,-1-4 0,-3 2 0,-2-4-449,-3 5-2834,-2 0 3283,-3 7 0,1-6 0,-1 1 0</inkml:trace>
</inkml:ink>
</file>

<file path=ppt/ink/ink2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38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76 25847,'0'28'1008,"0"6"-852,0 9-66,0 8-45,1 4-33,1 1 10,0 1-22,0-4 11,0-5 0,-2-7 1,1-6-12,-1-7 11,0-4 45,0-6 22,-1-5 12,0-7 44,-2-2 1,0-4 77,-1 0-100,-2-6 0,-2-8-56,1-12 23,-2-13-23,3-11 45,2-8-1,2-6-55,2-1-11,0-28-23,5 27 0,2-15 0,8 40-11,-1 11-11,2 11 11,2 8 0,0 7 0,14 2 0,-10 2 0,9 0 11,-12 6 2,0 3-13,-3 9 0,-4 2 0,-2 8 0,-6-10 0,-2 5 0,-2-8 0,-5 3 0,-8 0 0,-7 4 0,-5-1 0,0-3 0,-2 0 0,10-10-147,0 0-581,11-6-404,3-1-649,2-1 204,1 0 1,0 0 0</inkml:trace>
</inkml:ink>
</file>

<file path=ppt/ink/ink2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38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11 21040,'4'-6'3977,"-1"2"-3383,-3 4 291,0 0-538,3 2-44,-2 8-67,2 9-80,-3 11-66,-3 11-45,-1 4-34,-1 2 0,0-1-11,4-7 0,0-5 0,1-10 0,0-10 56,0-6 112,0-6 112,4-2-67,3 0 33,16-8-233,-2-2-13,9-10 0,-6-1 0,-3-2 0,-1 0 0,-3 4 0,-3 3-113,-3 6-246,-2 3-346,-3 2-248,1-3-997,2-2-4358,2-6 6308,4-2 0,-7 6 0,0 3 0</inkml:trace>
</inkml:ink>
</file>

<file path=ppt/ink/ink2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38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3 20714,'1'-1'3418,"0"0"-2287,-1 1-727,3 9-79,-1 6-112,2 12-34,-3 7-22,-1 2-34,0 5-22,0-1 0,-4 2 33,-1-6 24,-2-7 10,0-10 33,3-10 102,-2-6-1,3-3-134,-1 0-112,2-9-11,1-5 22,-1-9-11,2-2-22,4 1-23,2 3-11,4 2-11,8 0-23,-4 6-156,3 2-281,-6 5-134,-1 3-459,0 1-695,1 0-2735,-1 2 4494,1 4 0,-6-3 0,0 2 0</inkml:trace>
</inkml:ink>
</file>

<file path=ppt/ink/ink2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42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53 21969,'3'-5'2342,"-1"2"-1826,-2 3 133,0 0-446,-4 0-13,0 0-22,-6 0 112,-2 0-213,2 0 12,-1 1-35,4 4-32,0 4-1,-1 5-11,1 6-11,2 0 11,2 3 0,2-3 0,1-2-12,0-1 12,5-3 0,2 0 0,7-2 0,3-2 0,3-2 23,0-4 10,2-2 169,5-4-45,-6-8 11,0-6 12,-9-6-35,-4-5-33,-1 0-56,-4 0-22,-1-3-12,-2 6 23,0 3 11,-1 3 11,-10 3-56,1 6-11,-7 3-3526,5 5 3257,7 2-325,-1 4 594,15 11 0,-7-8 0,7 6 0</inkml:trace>
</inkml:ink>
</file>

<file path=ppt/ink/ink2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43.1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239 14 18832,'2'-7'5020,"0"1"-4258,-2 6 549,0 0-975,-32 7 0,11 7 0,-27 8-100,19 5-57,3 0-67,2-1-11,5 0-56,2 0-23,5-1-22,3 4 0,5 0-11,2 0-146,2-2-247,2-7-492,7-4-650,6-7-1446,10-4-6839,4-2 9725,4-3 1,-15 0 0,-2 0-1</inkml:trace>
</inkml:ink>
</file>

<file path=ppt/ink/ink2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43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55 20289,'0'-6'4885,"0"2"-4179,0 4-23,0 0-459,-16 14-44,8 2-46,-11 14-44,13-3 33,4 2-44,1-3 44,1-2 90,9-5 67,6-5-101,11-7-101,8-3-55,2-3 10,1-5-10,2-8 10,-4-9-33,-3-7 34,-6-5-12,-7-2-3391,-9 4 3402,-6 1 1,-13 2-23,-4 12 0,-10 2-11,-4 11-56,0 3-78,0 4-213,3 5-180,3 6-358,7 1-1031,7-3-2812,3-4 4728,8-4 0,-4-3 0,4 0 0</inkml:trace>
</inkml:ink>
</file>

<file path=ppt/ink/ink2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43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3 21868,'6'-2'3474,"-2"1"-2981,-4 1 235,0 0-470,8 38 0,-6-8-67,0 35-12,-10-18 0,-3-3 11,-1-7 1,5-12 10,3-9-33,1-10-22,3-4 1,-3-2-147,3 0 0,-1-11 0,1-6 0,2-14 0,5-3 0,5-1 0,3 3 0,2 3-24,-1 4-1556,2 3-1388,-2 5 2968,0 5 0,-8 7 0,-1 4 0</inkml:trace>
</inkml:ink>
</file>

<file path=ppt/ink/ink2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44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46 153 26418,'78'-38'381,"-15"4"-281,-55 18-10,-5 1 22,-2 2-55,-1 1-24,0 1 23,-4 4 123,-5 2 23,-6 4-90,-6 2 11,-1 11 68,-4 7 100,2 10 35,1 3-326,5-1 0,4-1 0,3 0 0,5-1 0,2 0 0,3-2 0,1-5 0,0-5 0,8-5 0,2-5-1256,10-4-896,4-3-6677,2-10 8829,3-5 0,-13 1 0,-3 2 0</inkml:trace>
</inkml:ink>
</file>

<file path=ppt/ink/ink2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44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0 27359,'-29'47'504,"0"-1"0,-16 32-1335,38-59 943,4-6 249,2-4-361,1-5 161,3-2-161,6 0 0,5-6 0,6-9 501,0-8-501,-2-6 0,-4 0 0,-5 7 0,-3 5 0,-2 6 0,-2 5 0,-1 2 0,2 2 0,-3 0 0,2 0 0,0 4 0,-1 7 0,0 6 0,-1 5 0,0 1 0,0-2-640,0-3-884,0-6-2173,0-6 3697,1-4 0,-1-2 0,2 0 0</inkml:trace>
</inkml:ink>
</file>

<file path=ppt/ink/ink2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44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27482,'-3'66'885,"0"-8"-728,-4-36-90,4-6-67,1-9 0,2-4 23,0-8-12,8-8-11,2-8 0,7-5 22,-2 3-22,-1 4 11,-2 9 2,-2 2-13,2 6 0,0 0 0,-1 4 0,0 5 0,-2 3 0,-3 4 0,-1 2 0,-3-1 0,1 1 0,0 0 0,2-4-1021,3-4-1030,3-5-2520,6-11 4571,6-10 0,-9 6 0,-1-4 0</inkml:trace>
</inkml:ink>
</file>

<file path=ppt/ink/ink2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4:45.2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211 16 27998,'-38'46'336,"-1"-1"1,-22 32-337,55-46 0,4-7 0,4-9 0,10-7 0,5-6 0,9-2 0,2-5 0,-3-4 0,-2-7 0,-7-4 0,-7-5 0,-3-3 0,-6-2 0,-3-2 0,-9 2 0,-7 4-449,-13 4-1389,-3 9-3955,-4 5 5793,-5 8 0,20 1 0,3 1 0</inkml:trace>
</inkml:ink>
</file>

<file path=ppt/ink/ink2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5:42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19660,'29'53'194,"0"0"0,-2-4 1,-3-6 1915,-5-5-2065,-1 0 1419,-3 0-1532,-2 0 359,-5-8-1927,-3-4 842,-2-7 794,-2-4 0,-1-8 0,0-3 0</inkml:trace>
</inkml:ink>
</file>

<file path=ppt/ink/ink2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5:42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25588,'1'-5'2779,"0"2"-2488,20 75-278,-7-33-13,17 56 0,-12-54 0,-5-8-707,0-3-1030,-1-6-2756,2-3 4493,3-2 0,-8-9 0,0-2 0</inkml:trace>
</inkml:ink>
</file>

<file path=ppt/ink/ink2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5:43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201 3 24143,'0'-2'3306,"0"1"-2701,-13 86-281,-5-33-279,3 10 0,-3 1-1044,-17 8 797,0-3-840,5-8-930,9-15-4530,10-17 6502,6-14 0,5-9 0,0-5 0</inkml:trace>
</inkml:ink>
</file>

<file path=ppt/ink/ink2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5:43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0 26463,'-26'71'-64,"0"0"1,3-7-1,3-6-7747,0 7 7811,5-11 0,7-26 0,2-8 0</inkml:trace>
</inkml:ink>
</file>

<file path=ppt/ink/ink2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5:08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24827,'-1'9'2296,"-1"-2"-1769,2-7 369,0 0-771,32 17-125,-15-11 0,26 16 0,-23-16 0,-2 2-46,-2-1-436,-4-1-515,-2-2-684,-3-2-4862,-2 2 6543,0 0 0,-3-1 0,0 1 0</inkml:trace>
</inkml:ink>
</file>

<file path=ppt/ink/ink2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5:08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8 25667,'-7'-4'2342,"1"0"-2040,6 4-123,0 0-156,36 10-23,-21-4-101,28 8-638,-30-10-1099,-1-2-6331,4-2 8169,3-4 0,-7 2 0,-1-2 0</inkml:trace>
</inkml:ink>
</file>

<file path=ppt/ink/ink2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5:09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20793,'3'0'3563,"-1"0"-2274,-2 0-975,18 0-68,-13 0 45,13 9-78,-17 8-146,-1 16-44,0 11-23,0 7 0,-3 4-45,-2 1-45,-5-4-22,0-6 67,0-9 23,2-10 22,4-11-11,1-7 11,3-5-23,-1-3-10,1-1 33,0-5 22,1-28-22,5 2 0,3-24 11,4 16-11,3 4 0,-2 8 0,-1 9 0,-5 9 0,-2 5 12,1 6-1,-1 7-11,1 4 0,1 6 0,-2-2-11,1-4-1,-1-5 12,3-4 34,0-3 67,4-1 112,6 0-146,-4 0-11,1 0 22,-5 4 23,0 5-67,0 7-11,-1 4-23,-3 0-102,-2-1-447,0-3-728,-3-4-2219,4-5 3496,2-4 0,-4-3 0,2 0 0</inkml:trace>
</inkml:ink>
</file>

<file path=ppt/ink/ink2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5:10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0 25185,'-17'97'1468,"14"-11"-1266,15-68-79,13-3-56,-1-14 46,2-2 66,-6-9-22,-3-3-34,-8-9-56,-4-2-22,-4 1 0,-2 1-23,-5 2-22,-3 4-11,-5 4-90,-1 3-123,3 5-236,-1 2-548,5 2-931,2 0-5265,3 0 7204,3 2 0,0-1 0,0 1 0</inkml:trace>
</inkml:ink>
</file>

<file path=ppt/ink/ink2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5:10.8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338 18 24222,'0'-10'2588,"0"2"-2229,0 8-102,0 0-66,-5 66-23,2-27-23,-5 56-10,4-42-57,-1 0-22,0-3-56,-1-4 11,0-7-11,0-4 0,0-7-33,2-6-12,1-5-56,1-8-33,2-4 22,-3-4 78,-2-1 34,-6 0 11,-6-1-11,-4-2 23,-3-2-12,0 1 23,1-1 55,2 3-10,3 1-57,0 6 34,0 9 45,0 6 44,1 9 12,3-5-45,4-1-45,3-7-54,4-3-13,1 0-13,2-4-211,3 4-414,7-9-595,7-1-1041,9-11-6634,5-6 8908,3-11 0,-13 9 0,-4 2 0</inkml:trace>
</inkml:ink>
</file>

<file path=ppt/ink/ink2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5:11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65 125 22810,'4'-2'3025,"0"1"-2465,-4 1 34,0 0-460,59 5 13,-39-4-13,45 3-89,-57-4 0,1 0 11,-4-1-34,0-7-11,-4-3 0,0-10-11,-1 2 34,0-3-34,0 3 34,-4 4-12,-7 6 23,-7 4-12,-6 4 1,0 1 78,0 2-56,-1 7-22,3 5 33,-1 9 90,3 4 22,4 1-1090,3 2 1002,3-1-91,3 4 0,4-3 0,2-1 0,1-4 0,14-1 0,-4-10-393,14-2 497,-7-9-1661,1-2-1839,4-1 3396,0-4 0,-8 3 0,-1-2 0</inkml:trace>
</inkml:ink>
</file>

<file path=ppt/ink/ink2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5:11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19 23728,'0'-10'2175,"0"2"-1739,0 8 57,0 0-291,0 54-22,-4-19-46,-3 45 12,-4-36-1,1-6 23,1-11 34,5-9-34,2-9 89,2-5-20,0-3-237,0-1 0,0-6 0,0-2 0,0-7 0,0 1 0,1 1 0,4-1 0,3 1 0,4-4-125,1 1-916,0-3-539,0 0-1827,-1 0 3407,2-1 0,-7 9 0,-1 3 0</inkml:trace>
</inkml:ink>
</file>

<file path=ppt/ink/ink2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5:11.6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20468,'0'0'0</inkml:trace>
</inkml:ink>
</file>

<file path=ppt/ink/ink2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5:11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20468,'0'0'0</inkml:trace>
</inkml:ink>
</file>

<file path=ppt/ink/ink2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5:12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0 27516,'-1'13'549,"-1"12"-527,-3-4 12,-1 12-23,0-10 0,1 1 0,0-3 1,-1 2 10,-7 14-22,3-10 11,-5 8-11,6-17 11,1-7 12,4-5-12,-1-5 45,3-27-22,0 3-1,9-22 1,3 11 11,8 4-1,1 3 24,10 2 45,-8 10-113,6 2 0,-11 12 0,-3 0 0,-3 1 0,-3 0 0,-2 9 0,-2 5 0,-2 12 0,-1 2 0,0 2 0,0-4 0,-2-3-337,0-10-694,0-5-751,1-7-1400,1-1 3182,4-5 0,-3 4 0,3-3 0</inkml:trace>
</inkml:ink>
</file>

<file path=ppt/ink/ink2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5:13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23 22249,'0'-4'3575,"0"1"-2925,0 3 280,0 0-572,-19 51-55,13-25-34,-13 47-191,18-45-33,4-3 33,6-9-22,5-7-56,6-1 11,2-4 12,14-2-1,-9-2-11,7-8 2,-16-4-13,-4-9 0,-5-3 0,-3-2-3392,-3 0 3392,-2-1 0,-1 2 0,-7 2 0,-2 2 0,-10 4 0,-1 6 0,-2 2 3392,0 5-3392,0 1-483,-1 2-1433,0 1-5233,-3 2 7149,1 11 0,11-8 0,3 6 0</inkml:trace>
</inkml:ink>
</file>

<file path=ppt/ink/ink2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5:53.6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1713 22496,'2'4'3619,"-1"-1"-3003,-1-3 539,0 0-4948,3-62 3916,-3 11-89,1-4 0,0-4-1443,-4-39 1420,2 42 0,-1-2-152,-1-5 0,-1-2 129,-1-3 1,-1-1-62,0 0 1,-1 0 21,-1 3 1,0 1-6,0 7 0,0 4 45,-8-35 11,3 26 11,0 20 0,2 16 45,4 10 2184,-1 5-2072,3 3 3162,2 1-3330,-2 2 632,3-2-632,0 2 0,2-4 0,3-3 0,44-20 0,4 4 0,-5 8 0,5 1-657,40-7 657,-42 17 0,2 2 0,4 2 0,0 1 0,3 3 0,1 0 0,3 1 0,5 2 0,30 2 0,2 2 0,-20-1 0,0 0-431,-9 0 0,4 1 0,-4-1 431,12-1 0,-2 0 0,10 0 0,0-2 0,5-6 0,0-3 0,0 0 0,0-3 0,-3-5 0,1-2 0,-17 2 0,2-1 0,-5 1 0,4-1 0,-2 0 0,12-2 0,-7 3-164,-9 5 164,-26 7 0,-16 4 0,-12 0 0,-2 0 0,-4 2 557,-1 1-557,1 2 1355,-5-1-1355,-1-1 202,-4-2-202,-1-1 0,0 1 0,0 4 0,0 4 0,0 19 0,0-1 0,-1 20 0,-4 0 0,-6 16 0,-5 16 0,-4 13 0,11-40 0,0 1 0,1 1 0,0 1 0,3-1 0,0 3 0,1 15 0,0 0-107,1-20 0,1-2 107,-1 11 0,0-2 0,-3 10 0,0-8 0,-1-6 0,2-10 0,-2-11 0,-3-6-561,2-11-2106,-5-3-6600,-2-4 9267,-7 3 0,9-5 0,-2 0 0</inkml:trace>
</inkml:ink>
</file>

<file path=ppt/ink/ink2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5:54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28671,'74'4'0,"0"0"0,0 2 0,-3 1-2831,-14 3 1,-2 2 2830,7 2 0,3 1 0,4 2 0,2 0 291,5 0 1,1-2-292,7 0 0,1-3 0,6-3 0,2-3 0,6-1 0,1-3 0,-31-3 0,0-1 0,0-2-206,2 0 1,0-3 0,-1 0 205,-2-1 0,-1-1 0,-1-2 0,28-6 0,-3-1 0,-9 2 0,-2 1 0,3 0 0,-4 3 0,15-2-337,-9 5-134,-65 9 471,-13 0 0,-4 0 0,-3 0 0</inkml:trace>
</inkml:ink>
</file>

<file path=ppt/ink/ink2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5:58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11 24804,'-3'4'3048,"1"-1"-2376,2-3-525,0 0-147,58-8 0,-29 6 0,49-6 0,-36 24 0,-10-4-662,2 13-1646,-19-6-4561,-6 1 6869,-6 4 0,-3-10 0,0-2 0</inkml:trace>
</inkml:ink>
</file>

<file path=ppt/ink/ink2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5:58.6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0 22877,'-4'2'2622,"0"-1"-2106,4-1 44,0 0-381,-7 31-34,5-19-33,-6 24 23,16-28 56,2-1 66,12 0-21,2 0-57,4 1-22,-3 1 11,-2-1-12,-5 2-10,-5 2-111,-6 2-35,-4 6 0,-6 5 0,-11 7 0,-10 2 0,-9 4 0,-5-3 0,6-4 0,3-5-1088,9-8-772,8-8-2745,6-5 4605,4-4 0,2-1 0,0 0 0</inkml:trace>
</inkml:ink>
</file>

<file path=ppt/ink/ink2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5:58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37 27101,'-21'77'997,"12"-15"-717,25-56-89,8-3-4387,2-2 4242,17-10 814,-9-5-860,5-8 0,-18-3 0,-9 3 0,-7 2 0,-3-1 3392,-8 4-3392,-5 1-158,-7 5-525,-5 5-539,3 3-1265,3 3-6656,8 3 9143,3 2 0,6-2 0,0 2 0</inkml:trace>
</inkml:ink>
</file>

<file path=ppt/ink/ink2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5:59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0 27482,'-65'73'751,"13"-7"-650,47-29-45,3-3 11,2-7 22,3-7-21,6-8-35,17-7-9,-2-4-24,10-10 0,-12-4 0,-6-6 0,-3 1 0,-8 2 0,-3 2-158,-2 4-839,-2-2-292,-3 7-1770,-3-1 3059,0 4 0,3 1 0,3 1 0</inkml:trace>
</inkml:ink>
</file>

<file path=ppt/ink/ink2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5:59.5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258 11 24121,'10'-6'3417,"-3"2"-2599,-41 72-616,8-23-146,-1 6 1,-2 2-57,-10 8 0,3-4-225,6-9-1646,2-6 1871,14-14 0,3-10 0,10-11 0</inkml:trace>
</inkml:ink>
</file>

<file path=ppt/ink/ink2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5:59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27 27079,'3'70'919,"6"-16"-583,15-50-45,2-3-245,-1-5-46,-2-8 0,-7-5 0,-6-9 0,-6 0 0,-2 1 0,-11 3-662,-9 7-5971,-33 7 6633,3 15 0,3-4 0,22 8 0</inkml:trace>
</inkml:ink>
</file>

<file path=ppt/ink/ink2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00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25196,'0'-3'3216,"0"1"-2957,0 2-259,60 0 0,-22 0 0,47 0 0,-43 0-349,-9 0-1298,-7 0-2263,-9 0 3910,-9 7 0,-4-5 0,-4 5 0</inkml:trace>
</inkml:ink>
</file>

<file path=ppt/ink/ink2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00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26709,'17'38'1591,"18"0"-1356,-3-23-99,13 5-136,-19-3 0,-3 1 0,-8 4 0,-6 3 0,-5 3 0,-4 3 0,-3 0 0,-8-1 0,-6-2 0,-9-7 0,-1-2 0,-2-7 0,3-3 0,5-4 0,5-1-550,7-3-817,4 1-1053,4-2-4651,1 0 7071,12-7 0,-9 5 0,9-5 0</inkml:trace>
</inkml:ink>
</file>

<file path=ppt/ink/ink2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00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42 106 22384,'-4'-2'3843,"1"-1"-3271,3 3 257,0 0-571,-17 42-46,13-26-100,-9 31-11,22-36 22,10-4-33,9-2 57,9-4-147,5-1 0,8-6 0,0-7 0,-4-7 0,-11-3 0,-14-1 0,-12 2 0,-6-2 0,-10 0 0,-8 2 0,-9 3 0,-9 4 0,-2 5 0,-3 5-225,3 3-470,3 2-571,6 5-1143,7 4-7422,9 5 8787,6-1 0,4-5 0,0-3 0</inkml:trace>
</inkml:ink>
</file>

<file path=ppt/ink/ink2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01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0 28076,'-38'33'297,"-1"0"1,-23 24-298,54-31 0,4-3 0,2-2 0,2-2 0,4-3 0,6-3 0,5-7 0,5-2 0,1-4 0,0-10 0,1-4 0,-4-14 0,-3-4 0,-6-2 0,-4 0 0,-4 6 0,-1 5 0,-1 8 0,-5 8-405,-4 4-1040,-5 7-1547,-2 6 2992,4 6 0,5-4 0,3-2 0</inkml:trace>
</inkml:ink>
</file>

<file path=ppt/ink/ink2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01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509 6 24535,'2'-3'3799,"1"1"-3462,-3 2-337,-31 64 0,2-18 0,2 5 0,-3 4 0,-19 19 0,-1 8 0,-2 3-296,25-41 1,1 1 295,-26 40 0,4-7 0,7-14-741,12-20-1792,13-20-6868,9-13 9401,12-9 0,-4-2 0,3 0 0</inkml:trace>
</inkml:ink>
</file>

<file path=ppt/ink/ink2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02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50 28671,'-34'80'0,"8"-9"0,22-32 0,8-12 0,8 0 0,8-16 0,8-5 0,4-4 0,-1-15 0,0-7 0,-5-14 0,-8-4 0,-8 2 0,-7 2 0,-20-9 0,-2 13 0,-18-5-640,-1 19-1208,-1 7-4080,-5 4 5928,-2 12 0,19-5 0,4 5 0</inkml:trace>
</inkml:ink>
</file>

<file path=ppt/ink/ink2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22.8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16 25017,'-2'-8'2779,"1"1"-2432,-2 69-123,2-6-157,-1 1 1,1 6 16,1-11 1,0 0-358,0 5 0,0 1 273,0 0 0,0 0 0,0-2 0,0-2 0,2 40 133,5-23-133,5-24 0,5-24 0,5-14 0,4-28 0,7-15 0,2-27 0,1-14 0,0-2 0,-2 1 182,2 6-182,2 4-662,0 11-1679,2 10-4864,-6 13 7205,-1 9 0,-17 12 0,-3 4 0</inkml:trace>
</inkml:ink>
</file>

<file path=ppt/ink/ink2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23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0 26003,'-26'59'575,"-1"1"0,3-4 1,4-2-207,3 21 12,4-1-189,6-2-192,3-8 0,3-13 0,1-13 0,6-20 0,6-9 0,11-26 0,8-15 0,1-26 0,0-13 0,-6-3 0,-9 7 0,-5 14 0,-7 15 0,-3 20 0,-2 8 0,0 20 0,-1 15 0,-6 20 0,-2 15 0,-2 2 0,2-4 0,5-10 0,3-11-46,1-9-1063,5-12-931,4-8-3349,9-12 5389,7-18 0,-9 11 0,-2-9 0</inkml:trace>
</inkml:ink>
</file>

<file path=ppt/ink/ink2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23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0 26239,'4'62'504,"0"0"0,0-3 0,-2-4-5862,-7 14 5672,-2-7 1386,-4-17-1688,1-14 848,3-17-860,3-8 0,2-6 0,1 0 3392,1-5-3392,0-6 0,0-8 0,1-5 0,7-3 0,3-1-1267,8-2-1254,0 0-7310,3-1 9733,3 2 1,-11 14 0,-1 3 0</inkml:trace>
</inkml:ink>
</file>

<file path=ppt/ink/ink2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23.6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4 23236,'9'-2'3764,"-3"1"-8606,-5 65 5402,0-21-268,-7 55 1117,-3-36-1409,-7-4 0,3-8 19,4-16-3325,4-16 3306,4-12 0,1-7 0,0 0 0</inkml:trace>
</inkml:ink>
</file>

<file path=ppt/ink/ink2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24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585 0 27449,'-69'8'407,"0"-1"0,4 6 1,6 7-408,-10 46 0,35-25 0,3 4 0,0 2 0,3 2-364,3 1 1,2 1 363,3-2 0,3 1 0,3-1 0,3 0 0,-3 47 0,8 0 0,6-2 0,15-5 0,6-11 0,21-17-1076,10-22-2924,14-19 4000,13-25 0,-33 2 0,-5-7 0</inkml:trace>
</inkml:ink>
</file>

<file path=ppt/ink/ink2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24.6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249 26 27650,'-46'24'510,"0"0"1,-31 27-6172,45-1 5661,8 9 1223,9 7-1223,7 0 0,8 0 0,18-6 0,13-11 0,22-11 0,10-14 0,5-11 885,0-9-885,-4-8 0,-6-12 0,-11-13 0,-10-14 0,-13-10 0,-10-3 0,-7-5 0,-8 0 3313,-15 1-3313,-11-1 0,-18 5 0,-7 8 0,-4 12 0,4 14 0,10 12 0,14 7-2376,15 3-5867,9 0 8243,8 0 0,-3 0 0,4 0 0</inkml:trace>
</inkml:ink>
</file>

<file path=ppt/ink/ink2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25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5 997 28334,'-1'-96'112,"0"0"0,-1 19 1,1 4-113,3 3 0,0 4 0,-1-23 0,-1 10 0,0 13 0,0 17 0,0 19 0,0 14 0,0 11 0,0 4 0,0 10 0,4 13 0,5 18 0,6 20-565,5 11 565,1 12 0,3 6 0,-1-1 0,3-2 0,2-14 0,0-12 0,9-11 0,-10-25 0,5-5 0,-11-27 0,2-14 0,2-19 0,0-19 0,1-15 0,-3-8 0,-2-4 0,-2-1 342,-1 5-342,3 5 0,1 4-908,6 3-4359,8 5 5267,6 4 0,-17 29 0,-4 8 0</inkml:trace>
</inkml:ink>
</file>

<file path=ppt/ink/ink2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25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0 145 28671,'57'-11'0,"3"-1"-932,-1-2 932,4 0 301,0-3-301,-1 1 0,0-2-3080,15-3 2384,-24 9-9135,6 2 9781,-41 26 1,-6-9 0,-12 9-1</inkml:trace>
</inkml:ink>
</file>

<file path=ppt/ink/ink2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25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199 1 28507,'-41'63'0,"-1"1"0,4-5 0,7-4 81,12 5-81,4-6-164,7-5-1651,4-15-1488,7-11 3303,11-13 0,-7-6 0,6-4 0</inkml:trace>
</inkml:ink>
</file>

<file path=ppt/ink/ink2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26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45 282 19214,'59'0'623,"-1"0"1,-3-4 0,-5-4 1978,5-12-2557,-9-12 1279,-15 1-1246,-11 4 719,-9 2-797,-7 0 2740,-3 2-2740,-5-1 0,-7 3 0,-9 3 0,-10 4 0,-4 8 0,-7 2 0,-4 17 0,-5 10 0,1 18 0,3 12 0,6 6 0,11 3 0,8-4 0,10-3 0,7 5 0,14-21 0,11-4-1637,39-34-3204,-5-22 4841,22-16 0,-44 11 0,-8 4 0</inkml:trace>
</inkml:ink>
</file>

<file path=ppt/ink/ink2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26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437 1 28671,'-82'52'0,"19"-5"0,57-30 0,5 3 0,5 2 0,5 4 0,7 1 0,3 2 0,-2 1 0,-6 2 0,-5 2 0,-3 4 0,-13 2 0,-9 4-3392,-14 1 3392,-10-1-1151,-4-2 1151,0-7 0,2-6 0,8-8 0,5-5 0,8-9 2822,7-2-2822,7-5 1721,5-16-1721,16-16-3418,12-14 0,4-4 3418,22-28 0,4-4 0,-29 50 0</inkml:trace>
</inkml:ink>
</file>

<file path=ppt/ink/ink2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26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28671,'90'12'0,"-3"-3"0,-38-9 0,3 2 0,-2 0 0,-11 1-1110,-7-2-1602,-13-2-5311,-6-5 8023,-7-2 0,-4 1 0,-2 3 0</inkml:trace>
</inkml:ink>
</file>

<file path=ppt/ink/ink2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27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0 28671,'-38'61'0,"1"0"0,2-5 0,8-5 0,12 7 0,7-18-841,4 0-2476,13-26 3317,10-8 0,-5-6 0,3 0 0</inkml:trace>
</inkml:ink>
</file>

<file path=ppt/ink/ink2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27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323 1 26114,'-16'62'500,"-1"0"1,-1 2 0,-1 0-767,-3-3 0,-1-1 266,-1 0 0,-1 0 0,2-6 0,1-3 0,-15 29 316,7-28-3890,12-20 3641,2-12 0,9-11 0,2-2 1</inkml:trace>
</inkml:ink>
</file>

<file path=ppt/ink/ink2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29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420 11 24569,'-4'-6'2622,"1"2"-1860,-55 13-538,30 8-34,-49 17-55,41 12 34,-2 15-169,-3 8 0,1 7 0,4-2 0,8-4 0,10-7 0,9-4 0,6-2 0,7 0 0,11-2 0,9-3 0,34-3-1570,-8-23-1410,22-14 2980,-17-33 0,-24 9 0,-5-7 0</inkml:trace>
</inkml:ink>
</file>

<file path=ppt/ink/ink2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29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0 25690,'-30'58'515,"0"0"0,3-3 1,6-5-5751,10 5 5560,6-2 1353,2-10-1488,11-8 849,11-10-993,12-12-46,14-6 0,4-18 3392,4-13-3392,-3-15 0,-5-11 0,-10 1 0,-12 4 0,-11 6 0,-7 6 0,-6 7 0,-10 3 0,-9 6 0,-10 4 0,-4 6 0,2 4-629,6 3-1186,7 5-2443,9 5 4258,7 4 0,3-4 0,0-3 0</inkml:trace>
</inkml:ink>
</file>

<file path=ppt/ink/ink2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5 27617,'0'-5'918,"0"13"-828,0 29-44,-1 11-46,-3 11 0,-2 2 0,-3 5 0,0-6 0,1-7 0,3-12 0,1-13 0,3-13 0,1-9 0,0-18 0,0-17 0,0-26 0,3-17 0,2-4 0,2 7 0,0 15-3392,-3 16 3392,0 16 0,-1 12 0,3 10 0,2 17 0,1 13 0,-2 18 0,-1 8 3392,-1 1-3392,3-3 0,0-10 0,5-11 0,12-13 0,-7-10 0,9-15 0,-12-12 0,-2-11 0,0-10 0,0-6 0,4-3-2007,6-3 1328,16 13 1,1 4 0,-9-1-1,34-8 1</inkml:trace>
</inkml:ink>
</file>

<file path=ppt/ink/ink2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30.2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73 28671,'51'-16'0,"0"0"0,37-9-5661,-50 16 5661,-7 5 1409,-6 1-1409,-9 3 41,-5 0-1766,-6 0-1402,-3 0-5769,-2 0 9743,-4 0 1,3 0 0,-4 0 0</inkml:trace>
</inkml:ink>
</file>

<file path=ppt/ink/ink2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30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0 27785,'-29'51'295,"1"1"0,1-3 1,5-2-5957,4 15 5661,5 0 1140,1-5-1331,8-9-167,1-10-2600,3-12 2958,3-6 0,-2-11 0,2-3 0</inkml:trace>
</inkml:ink>
</file>

<file path=ppt/ink/ink2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30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8 485 26194,'-4'3'2386,"0"-1"-2295,4-2-91,22-69 0,-1 14 0,-2 0 0,0-3 0,11-18 0,-8 11 0,-3 15 0,-7 15 0,-3 17 0,-1 10 0,0 13 0,3 17 0,0 15 0,-1 18 0,-2 10 0,-4 5 0,-2 1 0,-1-6 0,-1-7 0,0-12-449,0-9-2554,-7-9 3003,-6-5 0,3-10 0,-2-5 0</inkml:trace>
</inkml:ink>
</file>

<file path=ppt/ink/ink2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30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21331,'0'0'0</inkml:trace>
</inkml:ink>
</file>

<file path=ppt/ink/ink2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30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21331,'0'0'0</inkml:trace>
</inkml:ink>
</file>

<file path=ppt/ink/ink2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31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 28671,'0'57'0,"0"8"-3052,-6 6 3052,-3 3 598,-6-5-598,-1-15 552,3-16-552,4-19 0,6-10 0,2-8 1614,1-5-1614,0-7 288,3-7-288,8-7 0,6-4 0,7-3 0,5-3-1581,0-1-2969,1 0 4550,-3 5 0,-12 14 0,-4 7 0</inkml:trace>
</inkml:ink>
</file>

<file path=ppt/ink/ink2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31.6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108 218 25028,'4'3'3070,"-1"-1"-2655,-3-2-257,0 0-158,18 0 0,-11-5 0,15 0 0,-14-4 0,0 0 0,-1 0 0,1 1 0,-4-3 0,1 0 0,-4-4 0,0-2 0,-1-4 0,0-1 0,-2-1 0,-6 3 0,-6 2 0,-7 8 0,-4 3 0,0 5 0,-2 3 0,3 11 0,0 7 0,8 12 0,5 5 0,6 3 0,4-1 0,1-2 0,5-6 0,3-9-1245,6-9-1466,1-7-6130,-1-4 8841,-3-9 0,-5 6 0,-2-6 0</inkml:trace>
</inkml:ink>
</file>

<file path=ppt/ink/ink2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31.9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68 28671,'97'11'0,"-10"-7"-5785,-39-15 3634,0-6-3730,-3-4 5881,-3 4 0,-20 6 0,-7 6 0</inkml:trace>
</inkml:ink>
</file>

<file path=ppt/ink/ink2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33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18227,'3'-3'3283,"-1"1"-2510,-2 2 1524,0 0-1558,12 9-88,-9-1-114,11 12-212,-10 1-168,4 6-101,2 8-56,2 2-11,4 2-325,1-1-493,2-4-1200,0-6 2029,1-7 0,-9-11 0,-2-4 0</inkml:trace>
</inkml:ink>
</file>

<file path=ppt/ink/ink2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37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3 22933,'7'-2'2140,"-1"1"-1681,-6 1-32,0 0 99,6 64-369,-4-12-129,-3 3 0,-1 5-28,-11 29 0,-2-27 0,-1-1 0,-4 21 0,-2 5-45,14-63 11,6-13 34,1-21 23,6-17-1,9-23 0,3 5 1,3-3-23,11-21 34,14-13-12,-18 46-11,0 12 12,-3 13 66,-3 6 12,-2 10-11,-1 8 11,-3 2 67,6 9-101,-8-11-33,5 0-34,-9-8 11,-1 1 34,0 4-34,-2 5-11,-1 9-258,-3 24-392,-1-7-795,-1 13-3273,0-28 4718,0-10 0,0-11 0,0-5 0</inkml:trace>
</inkml:ink>
</file>

<file path=ppt/ink/ink2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38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 24110,'-14'59'627,"0"0"1,1-5-1,3-5-5772,2-1 5638,4-12 1252,2-11-1700,2-14 826,4-6-804,6-18-67,9-10-11,6-14-45,-2-3 56,-4 6 3392,-8 12-3359,-4 11 23,-3 7 112,-3 11 90,0 15-90,-1 14-67,0 17-79,0 3-22,0-4-22,0-10-337,4-11-504,2-13-873,8-9-2892,3-20 4628,7-20 0,-11 10 0,-1-7 0</inkml:trace>
</inkml:ink>
</file>

<file path=ppt/ink/ink2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38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5 24535,'0'-2'2185,"0"-1"-1691,0 3-24,0 75-156,0-24-247,0 3 0,-1 3-67,-3 9-123,0-10-650,-2-6-840,1-7-2231,0-3 3844,-1-3 0,3-17 0,0-6 0</inkml:trace>
</inkml:ink>
</file>

<file path=ppt/ink/ink2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38.4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26138,'67'-12'-6331,"-10"3"6331,-37 10 0,-10 0 0,-3 0 0</inkml:trace>
</inkml:ink>
</file>

<file path=ppt/ink/ink2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38.7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67 186 26115,'38'-36'123,"0"0"1,21-25-35,-57 41 23,-2 5 34,-6 4 56,-5 6-1,-9 3 69,-5 10 10,-2 12 22,-1 16 68,2 16-79,3 8-245,5 4-46,7 2 0,5-6 0,3-9 0,3-10-13,10-15-827,5-11-672,13-9-1626,4-10 3138,3-12 0,-16 8 0,-4-7 0</inkml:trace>
</inkml:ink>
</file>

<file path=ppt/ink/ink2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39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10 24199,'0'-5'2353,"0"0"-1882,0 5-45,-11 73-79,-1-26-218,2 6 0,0 1 117,-8 5-67,5-11-44,4-12-113,5-14-22,2-12-11,2-7 11,0-7 0,10-8 0,1-6 0,11-5 11,-1 4-11,0 4 0,0 8 11,0 2 0,-2 5 2,1 0-13,-4 0 0,-1 6 0,-5 4 0,-1 10 0,-7 3-69,2 1-703,-2-5-999,5-7-1030,6-6-7030,6-8 9221,4-11 1,-9 6-1,-2-6 1</inkml:trace>
</inkml:ink>
</file>

<file path=ppt/ink/ink2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39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21 23840,'0'-11'2679,"0"2"-2243,0 9 371,0 0-504,-33 60-57,21-26-100,-24 43-113,32-49-33,2-12-11,2-9 11,0-5 11,5-2-11,2-8-44,5-1-12,-4-7 33,0 4 1,-6 4-23,1 5 34,-2 3 11,0 8 45,0 11-45,1 15 0,-2 12-34,0 1-235,1-5-302,2-12-348,4-12-381,3-11 1300,7-30 0,-8 17 0,3-18 0</inkml:trace>
</inkml:ink>
</file>

<file path=ppt/ink/ink2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39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10 24042,'0'-5'2880,"0"0"-2174,0 5 78,0 0-638,2 68-90,-1-32-56,1 56-269,-2-49-694,-5 0-1648,-3-3-7220,-9-3 9683,-2-2 1,7-17-1,3-4 1</inkml:trace>
</inkml:ink>
</file>

<file path=ppt/ink/ink2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39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45 25454,'-3'-7'1783,"1"1"-1745,2 6-464,0 0-692,39 0-1168,-20 0-5047,30-6 7333,-31-3 0,-9 1 0,-2 0 0</inkml:trace>
</inkml:ink>
</file>

<file path=ppt/ink/ink2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39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26866,'-1'55'56,"-1"-4"-851,-1-13-1144,0-5-4448,2-7 6387,1-9 0,0-8 0,0-6 0</inkml:trace>
</inkml:ink>
</file>

<file path=ppt/ink/ink2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40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8 22428,'0'-5'3676,"0"2"-3060,0 3 348,0 0-684,-25 18-45,15 2-235,-17 17-3750,23 6 2831,3-12-650,6 2-1468,5-19 3037,17-7 0,-13-6 0,7-1 0</inkml:trace>
</inkml:ink>
</file>

<file path=ppt/ink/ink2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40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15112,'0'0'0</inkml:trace>
</inkml:ink>
</file>

<file path=ppt/ink/ink2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40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15112,'0'0'0</inkml:trace>
</inkml:ink>
</file>

<file path=ppt/ink/ink2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41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250 1 26115,'-85'16'908,"10"12"-695,43 22 101,4 14-79,9 12-22,8 2 33,11-1 79,18-9-223,9-12-102,18-17 0,7-19 0,5-13 0,1-26 0,-4-12 0,-11-22 0,-13-4 0,-15-5 0,-10 6 0,-8 4 0,-6 10 0,-4 11-113,-1 9-503,2 10-483,7 6-1713,2 5 2812,15 0 0,-9 1 0,9 0 0</inkml:trace>
</inkml:ink>
</file>

<file path=ppt/ink/ink2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41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30 989 27684,'-4'-59'239,"0"0"0,0-3 0,1 1-598,3 3 1,0 1 403,0-4 0,0-1-23,0-1 1,0 1 0,0 4 0,0 1-23,0-40 0,-3 22 261,0 28-261,-2 16 133,2 18-133,2 7 0,1 5 0,4 4 412,4 13-412,8 13 0,6 27 0,4 15 0,0 17-227,-13-39 1,0 0 226,0 4 0,0 0-1621,-2-1 0,0-1 1621,-1 0 0,-1-2-1473,5 30 1473,-2-18-68,-3-26 68,1-19 231,1-15-231,19-47 0,-1 1 0,16-38 0,-7 17 0,0 2 0,1 4 0,1 2 198,2 4-198,18-15 0,-31 37 0,8-7 0</inkml:trace>
</inkml:ink>
</file>

<file path=ppt/ink/ink2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41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0 22933,'-3'0'3306,"1"0"-8317,2 0 5695,-35 75 777,19-26-1282,-5 6 0,1 2 948,8 13-1127,5-6 0,2 1 0,4-5 0,1-8 0,9-2 0,4-13 3184,11-5-3184,5-14 629,-1-8-629,2-7 0,-2-14 0,-3-13 0,-1-18 0,0-11 0,-4-4 0,-1 3 0,-5 6-46,0 10-1859,-6 11-1714,-1 10 3619,-1 6 0,-5 7 0,1 1 0</inkml:trace>
</inkml:ink>
</file>

<file path=ppt/ink/ink2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42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27370,'-3'64'414,"0"0"1,0-6 0,1-6-358,-3-3-57,2-10 0,2-13 0,1-10 0,0-6 0,0-6 0,0-1 0,0-3 0,7 0 0,2-7 0,9-4 0,-1-10 0,3-2 0,-1-3 0,-1 1 0,1 3 0,-4 5 0,-1 8 0,-2 4 0,0 9 0,-2 12 0,-1 8 0,-3 16 0,-4 3 0,0 1 0,-2-3 0,0-8 0,0-9-561,2-12-1534,6-6-1693,7-20 3788,8-10 0,-9 5 0,-2-2 0</inkml:trace>
</inkml:ink>
</file>

<file path=ppt/ink/ink2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42.6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63 261 23325,'3'-2'3238,"-1"-1"-2576,-2 3 290,0 0-616,58-41-258,-35 17-44,41-34 12,-54 30-46,-5 1 0,-4 1 0,-4 5 0,-8 3 0,-6 10 0,-6 4 0,-2 6 0,0 16 0,0 14 0,0 21 0,3 9 0,1 2 0,6-8 0,5-7 0,5-12 0,4-5-3392,5-4 3392,7-3-3,6-5-110,8-7-1657,0-7-1905,3-13 3675,1-12 0,-13 6 0,-2-4 0</inkml:trace>
</inkml:ink>
</file>

<file path=ppt/ink/ink2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42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14 23684,'0'-7'2902,"0"1"-2095,0 6-158,0 0-145,0 62-379,-2-18-125,-3 53 0,-2-40 0,-3-9 0,5-12 0,-1-14 0,5-9 0,0-9 0,1-2 0,0-2 0,0-11 0,5-4-841,3-13-728,5-4-964,1-4-2710,-2 1 5243,1 1 0,-7 15 0,-1 6 0</inkml:trace>
</inkml:ink>
</file>

<file path=ppt/ink/ink2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42.9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17420,'0'0'0</inkml:trace>
</inkml:ink>
</file>

<file path=ppt/ink/ink2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42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17420,'0'0'0</inkml:trace>
</inkml:ink>
</file>

<file path=ppt/ink/ink2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43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311 10 27370,'-53'-10'1008,"3"16"-2706,15 36 1698,-1 15 616,0 10-616,2 5 0,6-1 0,7-4 0,9-7 326,7-9-326,9-8 0,12-12 0,9-9 1049,12-12-1049,2-5 0,-2-16 0,-4-5 0,-7-26 0,-11 8-225,-7-8 57,-8 19 56,-3 4 89,1 7 23,-1 3 235,2 4 34,1 1-245,0 0-24,7 1 0,7-2 0,10 1 0,6-2 0,1-3-3584,1-4 2341,1-4-4125,11-16 5368,-13 6 0,-2 0 0,-19 15 0</inkml:trace>
</inkml:ink>
</file>

<file path=ppt/ink/ink2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43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6 20826,'0'-3'5043,"0"1"-3228,0 2-1389,-3 67-102,-1-26-206,1 9 1,-1 2-119,-5 5 0,1-1 0,0-7 0,1-14 0,2-12 0,3-13 0,1-6 0,1-4 0,0-6 0,1-6 0,8-11 0,5-7 0,9-5 0,3-2-1480,0-1-795,0-1-6834,1-1 9109,0 2 0,-12 16 0,-3 6 0</inkml:trace>
</inkml:ink>
</file>

<file path=ppt/ink/ink2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44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0 26418,'-21'61'608,"0"0"1,2-5 0,4-6-182,8-2-427,4-9 0,2-7 0,1-13 0,2-5 0,7-9 0,7-2 0,6-16 0,2-5 0,-2-14 0,-3 0 0,-5 5 0,-4 8 0,-4 9 0,-2 6 0,-1 4 0,0 0 0,-2 11 0,0 6 0,-1 13 0,0-1 0,0 0 0,0-8-248,0-3-961,0-9-428,3-4-1309,5-4-5537,7-16 8483,4-8 0,-7 3 0,-2 1 0</inkml:trace>
</inkml:ink>
</file>

<file path=ppt/ink/ink2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44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27617,'3'53'817,"-6"-3"-693,0-19-11,-2-5-113,3-10 0,2-7 0,0-6 0,2-4 0,8-9 0,4-7 0,6-5 0,-2-1 0,-3 8 0,-3 6 0,0 6 0,-3 3 0,1 6 0,-4 5 0,0 9 0,-3 5 0,-1 1 0,-2-3-438,0-3-1478,0-5-3249,1-8 5165,3-3 0,-3-4 0,3 0 0</inkml:trace>
</inkml:ink>
</file>

<file path=ppt/ink/ink2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45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403 0 28671,'-8'63'0,"1"-1"0,0-4 0,1-4-5661,-2 12 5661,3-4 1409,1-7-1409,3-9 0,0-16 0,1-11 860,0-12-860,0-4 0,0-3 0,-5 0 3392,-4-5-3392,-9 0 0,-6-1 0,-8 2 0,-2 3 0,-2 5 0,1 8 0,2 11 0,3 11 0,1 9 0,6 6 0,3 0 0,5 1 0,7-7 0,4-6 0,7-10 0,15-10-416,42-17-1365,3-14-1323,31-15 3104,-24-9 0,-30 15 0,-11 5 0</inkml:trace>
</inkml:ink>
</file>

<file path=ppt/ink/ink2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45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28023,'5'63'0,"0"1"0,-2-5 0,-2-5 0,-4 8 319,-2-11-319,2-15 108,1-15-926,-1-13-2422,-2-6 3240,-6-2 0,5 0 0,-2 0 0</inkml:trace>
</inkml:ink>
</file>

<file path=ppt/ink/ink2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48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95 178 20065,'0'-7'4011,"0"1"-3272,0 6 1312,0 0-1524,1 0-12,-1 0 248,1 0-763,-1 6 0,0 8 0,-5 17 0,-5 16 0,-3 14 0,-1 9 0,4 3 0,0 1 0,4-3 0,0 9 0,3-32 0,0-4 0,-2-40 0,0-23 0,0-23 0,3-26 0,2-16 0,10-7 0,6-2 0,11 6 0,7 6 0,1 11 0,3 12 0,0 14 0,-1 14 0,-2 16 0,-2 7 0,-1 12 0,-2 15 0,-2 16 0,-7 25-3392,-9 12 3392,-5 11 0,-8 3-552,-13 3 552,-5-6-117,-14-1 117,0-9 0,-1-8 0,2-9 0,2-9 0,-7 6 3061,11-19-3061,-2 2 2,17-26-3554,6-6 3599,5-24 1,1 12 0,0-11-1</inkml:trace>
</inkml:ink>
</file>

<file path=ppt/ink/ink2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49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1 729 23605,'4'0'3171,"-1"0"-2689,40-74-34,-19 24-274,5-6 0,0-2 50,-4-14-34,-2 5-56,-3 6-65,-4 7-69,0 8 0,-3 4 0,3 4 0,1 3 0,-1 4 0,-3 9 0,-4 8 0,-4 8 0,-1 4 0,3 2 0,2 12 0,6 11 0,0 19 0,0 11 0,-4 6 0,0 4 0,-3 2 0,1-1-3392,-1 3 3392,-1-2 0,-2-1 0,-2-3 0,-2-9-573,-1-7-2183,-1-9-7075,-6-5 9521,-4-8 0,3-9 0,0-6 1</inkml:trace>
</inkml:ink>
</file>

<file path=ppt/ink/ink2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49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1 155 24076,'0'-4'3238,"0"0"-2498,0 4-123,0 0-617,68-10 0,-33 5 0,55-10-270,-51 4-1176,-1-3-1119,1-4-7266,0-3 9829,4-4 0,-20 11 0,-3 0 0</inkml:trace>
</inkml:ink>
</file>

<file path=ppt/ink/ink2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49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28671,'36'21'0,"1"-4"-5661,-8-14 5661,5-1 803,0-2-803,0 0 939,-4 0-939,-6 0 0,-5 0 0,-5 0 3131,-7 0-3536,-3 0-622,-3 0-1841,-1 0-6963,-7 0 7826,-2 0 1,0 0 0,2 0-1</inkml:trace>
</inkml:ink>
</file>

<file path=ppt/ink/ink2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49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 28524,'-16'56'49,"0"1"0,1 2 0,2-8-49,6-13-259,0 3-1231,6-25-975,0-6-3866,1-6 6331,3-3 0,-2-1 0,2 0 0</inkml:trace>
</inkml:ink>
</file>

<file path=ppt/ink/ink2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50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1 228 26037,'46'-26'605,"0"0"0,32-19-482,-52 24-33,-7 2-23,-9 2-33,-6-1-1,-3 2 1,-1 1 22,-2 3-11,-5 4 89,-5 5 79,-5 2 0,-1 6-45,0 11 46,1 10-214,0 10 0,1 3 0,5 1 0,1-2 0,6 18 0,2-13 0,6 13 0,6-20 0,6-5 0,4-8 0,-2-7 0,6-8 0,3-5 0,10-6-461,5-12-3124,7-10 3585,8-14 0,-26 15 0,-1 4 0</inkml:trace>
</inkml:ink>
</file>

<file path=ppt/ink/ink2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54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13 855 19615,'0'-96'228,"1"-1"0,0 7 0,-1 3 224,1 7 1,0 5-453,-1 23 0,1 2 756,-1-8 1,0 7-757,0 14 1043,-1 18-1043,-1 12 2640,0 6-2640,-2 17 2271,2 7-2271,-2 18 0,3-3 0,-1-9 0,7-14 0,11-9 0,16-21 0,16-13 0,10-18 0,20-16 0,-24 26 0,5 4 0,-34 29 0,-4 14 0,-2 8 0,-5 15 0,-1 31 0,-7-12 0,-2 21 0,-4-19 0,-3 3 0,-4 4 0,-4 2 0,-2 2-449,3-8-3674,4-7-5708,15-26 8271,9-15 1,-3-11 0,1-6-1</inkml:trace>
</inkml:ink>
</file>

<file path=ppt/ink/ink2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55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8 25701,'0'-4'2218,"0"0"-1635,2 64-414,-1-17-2295,-3 7 0,-3 2 2126,-9 21 0,-10 5 784,-4-1-784,3-5 0,3-11-752,7-13-1208,6-13-1761,6-16 3721,6-6 0,-2-9 0,2-2 0</inkml:trace>
</inkml:ink>
</file>

<file path=ppt/ink/ink2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56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0 558 23751,'0'6'2028,"0"-2"-1277,0-4-236,0 0-111,0-64-23,2 20-79,2-53-3492,2 36 3313,1 4 91,6-34-214,-5 41 0,3-19 0,-8 51 0,-1 7 0,-2 6 3392,2 4-3392,0 1 0,9 18 0,-3 2 0,8 18 0,-9 4 0,0 5 0,-3 7 0,0 4-3392,-3 0 3392,3-6 0,-1 2 0,2-21 0,-1-4 0,-1-18 0,3-4 0,1-1 3392,7-2-3392,1-1 0,2-2 0,12-13 0,-7-9 0,9-19 0,-10-10 0,-2-4 0,-4 2 0,-4 6-3392,-2 10 3392,-3 9 0,2-2 0,-1 9 0,2-6-1996,0 9-4245,2 1 6241,2 4 0,-6 6 0,-1 2 0</inkml:trace>
</inkml:ink>
</file>

<file path=ppt/ink/ink2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56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1 25151,'-3'0'3082,"1"0"-2644,2 0-438,-37 56 0,20-21 0,-26 47 0,28-34 0,3 4 0,1 5 0,2 0 0,3-2 0,3-10 0,2-11 0,1-13 0,5-8 0,7-7 0,8-3 0,5-2 0,3-1 0,3-6 0,3-2 0,3-11 0,4-4 0,-3-7 0,0-5 0,-7-3-13,-3-3-1129,-3-2-460,-2 2-2556,-5 6 4158,-3 6 0,-7 16 0,-4 5 0</inkml:trace>
</inkml:ink>
</file>

<file path=ppt/ink/ink2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56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28671,'48'-11'0,"-6"2"-405,-23 9 405,-1 0 133,-1 0-133,-5 0-259,-2 0-1668,-2 0-2196,-6 0 4123,1 0 0,-3 0 0,0 0 0</inkml:trace>
</inkml:ink>
</file>

<file path=ppt/ink/ink2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56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 26496,'-14'98'392,"1"-8"-1400,8-33-785,2-19-4829,1-3 6622,8-27 0,-5-7 0,4-1 0</inkml:trace>
</inkml:ink>
</file>

<file path=ppt/ink/ink2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6:56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28671,'12'68'0,"-2"6"0,-10-38-1805,0 2-5097,-2-24 6902,2-6 0,-3-4 0,3-3 0</inkml:trace>
</inkml:ink>
</file>

<file path=ppt/ink/ink2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7:11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1 802 22709,'0'6'3272,"0"-2"-2869,0-4 830,0 0-942,0-33-45,4-3-89,2-39-62,2 17 1,0-1-63,5-35-22,-4 31 1,0 1 10,2-14 69,3-3-91,-4 27 0,3-1 0,-5 26 0,0 7 0,1 5 0,2 8-321,3 4 321,4 11 0,3 11 0,18 44 0,-9-1 0,-9-15 0,-1 1 0,7 30 0,-1 3 0,-1 2 0,-3-3 0,-1-4 0,1 11 0,-8-32 0,0 2-874,-9-38-2028,-2-10 2982,-2-9 0,-1 0 0,0-3 0</inkml:trace>
</inkml:ink>
</file>

<file path=ppt/ink/ink2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7:11.7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29 24647,'-5'0'3328,"1"0"-2632,4 0-696,0 0 0,42-11 0,-15 8 0,36-8 0,-26 9 0,0 1 0,-1 0-80,-1 1-2216,-2 0-5033,-2 2 7329,-3 2 0,-13-1 0,-5 1 0</inkml:trace>
</inkml:ink>
</file>

<file path=ppt/ink/ink2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7:12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24166,'0'-2'2789,"0"40"-2262,0-6-146,0 38-90,0-11-179,0 7-112,0 5 0,0-1-33,0-5-505,3-13-526,0-15-1009,2-16-4852,1-11 6925,-2-10 0,-2-1 0,0-2 0</inkml:trace>
</inkml:ink>
</file>

<file path=ppt/ink/ink2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7:12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3 21958,'-1'-2'4045,"0"1"-3417,1 1-90,24 47-79,-8-15-201,21 42-135,-15-25-34,-1 2-33,-2 1-11,-2-4-11,-1-6 22,-2-9-34,-1-9 101,-2-9-44,0-8 66,-2-4-132,-1-4-13,2-8 0,0-7 0,2-14 0,-1-8 0,1-9 0,0-4 0,-2-2 0,0 3 0,0 2 0,-2 7 0,0 6 0,-2 10-875,-3 8-806,0 9-3350,-1 4 5031,0 3 0,-2 1 0,2 0 0</inkml:trace>
</inkml:ink>
</file>

<file path=ppt/ink/ink2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7:12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15 635 19934,'4'-96'269,"-3"34"0,1 3 2236,-2-13-2460,-3-21-22,-1 36 1382,-1 5-1405,1 9 855,1 7-855,2 8 3289,-1 9-3289,2 8 0,0 6 0,0 3 77,0 2-77,0 7 0,5 6 0,2 13 0,5 7 0,2 9 0,0 3 0,2 2 0,0 2 0,-1 1 0,1 0 0,-1 0 0,1-5 0,0-5 0,-1-10 0,-2-7 0,-1-11 0,-2-5 0,-1-5 0,5-20 0,-2-4 0,6-23 0,-4-3 0,0-6 0,-1-1 0,-1 1-3392,1 5 3392,0 7-2269,3 1 700,-5 13-795,3-1-2152,-5 9 4516,1 1 0,-5 7 0,-2 4 0</inkml:trace>
</inkml:ink>
</file>

<file path=ppt/ink/ink2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7:13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24748,'0'-1'3923,"0"-1"-3923,0 2 0,0 42 0,0-14 0,0 38 0,0-20 0,0 5 0,0 6 0,0 3 0,3 1 0,3-1 0,5-4 0,2-7-1996,2-6 1996,0-9 0,-7-16 0,-1-7 0</inkml:trace>
</inkml:ink>
</file>

<file path=ppt/ink/ink2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9:56.6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424 7 22740,'-9'-4'2454,"3"2"-2107,-59 27 135,26-6-174,-7 2 1,-1 2-4694,-2 11 4665,2 3 1132,8 0-1400,5-3 909,11-3-921,10-5 184,7 0-184,12 0 3285,12-2-3285,14-3 322,13-6-322,5-6 0,0-3 0,-5-1 0,-7 3 0,-7 5 0,-10 5 0,-5 9 0,-9 7 0,-3 7 0,-11 4 0,-8 1 0,-13-2 0,-8-1 0,-6-1 0,-21 12 0,17-16 0,-8 4 0,27-24 0,12-8 0,7-6-1704,6-3-313,14-7-7814,29-28 7484,2 2 1,0-5 0,-21 18 0</inkml:trace>
</inkml:ink>
</file>

<file path=ppt/ink/ink2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9:57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1 28065,'-29'46'303,"1"0"0,-17 37-817,39-39 514,4-1 169,6-7-169,5 0 85,21 6-85,17-15 0,2-3 0,6-33 0,-18-17 0,-2-18 260,-7-7-260,-10-23 0,-10 21 0,-16-9 0,-6 28 0,-8 7 0,0 8 0,3 9-673,2 5-974,4 6-2073,7 7 3720,2 1 0,4 0 0,0-3 0</inkml:trace>
</inkml:ink>
</file>

<file path=ppt/ink/ink2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9:57.4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16 24379,'1'-9'2969,"0"2"-2767,-1 7 111,0 0-78,-16 67-55,6-27-46,-14 56 12,12-44-33,0-3-113,3-5 0,2-7 0,1-5 0,3-3 0,1-4 0,1 1 0,1-1 0,4-2 0,5-3 0,7-4 0,7-4 0,2-3 0,2-4 0,0-3 0,-1-2 0,-2 0 0,-4 0 0,-4-5 0,-1-3-1357,-4-9-1904,2-4 3261,2-2 0,-6 8 0,-1 4 0</inkml:trace>
</inkml:ink>
</file>

<file path=ppt/ink/ink2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9:57.9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25 24591,'0'-2'2567,"0"0"-1772,0 2-515,1 69-112,4-26-84,-3 7 0,1 0 18,6 3-102,-3-7 0,-1-11 0,-3-8 0,-1-10 0,-1-8 0,-3-4 0,-5-4 0,-6-11 0,-3-11 0,0-19 0,5-11 0,4-7 0,5 4 0,2 6 0,1 8-3392,3 8 3392,4 8 0,6 5 0,7 6-2269,4 4 2269,3 5 0,1 2 0,-2 2 2269,-1 8-2269,-6 5 0,-1 13 0,-6 8 3392,-2 7-3392,-5 2 0,-2 2 0,-2-3 0,-2-1 0,-6 1 0,-7-1 0,-8 1 0,-5-3 0,1 1 0,-1-5 0,6-1 0,4-2 0,5-8 0,3-6-13,4-9-2496,2-8-5323,2-19 7832,6-15 0,-3 8 0,3-1 0</inkml:trace>
</inkml:ink>
</file>

<file path=ppt/ink/ink2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9:58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28199,'9'98'472,"0"-3"-472,-1-25 0,-1 5 0,-2 0 0,-1-5 0,-2-8-539,-1-9-1858,0-10 2397,-1-9 0,0-15 0,0-8 0</inkml:trace>
</inkml:ink>
</file>

<file path=ppt/ink/ink2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9:08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19582,'5'-6'3115,"-1"1"-2756,-4 5 1947,0 0-2172,0 42 798,0-16-910,0 38 462,0-26-484,0 2 1478,0 0-1792,0-1-750,0-4-1143,0-2-7624,0-7 9392,0-2 0,0-12 0,0-3 0</inkml:trace>
</inkml:ink>
</file>

<file path=ppt/ink/ink2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9:08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27236,'-9'11'-1323,"2"-4"1,7-7 0,0-2 0</inkml:trace>
</inkml:ink>
</file>

<file path=ppt/ink/ink2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9:09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572 2 22518,'-3'-1'3183,"1"0"-1570,2 1-1165,-20 12-11,9 1-101,-18 12-200,13 1-136,-4 5 0,-4 8 0,-5 6 0,-6 12 0,-4 9 0,-6 7 0,-1 3 0,0-2 0,4-4 0,5-5 0,5-8 0,6-5 0,4-1 0,3-5 0,6-1 0,4-3 0,4-6 0,4-4 0,1-1-3392,6-2 3392,5 5 0,8-1 0,24 10 0,-3-14 0,21 2-2269,-6-18 2269,6-3 0,7-4 0,-16-2 0,1-2 0,28 1 0,-29-2 0,-1 0 0,18-1 2269,-5-2-2269,-1-4 0,-1-3 0,23-9 0,-23 5 858,11-2-858,-35 8 0,-10 3 0,-8 3 0,-7 0 0,-5-1 0,-5 1 0,-2-3 2534,-4-7-2534,-6-4 0,-5-8 0,-6-4 0,-3-7 0,-3-10 0,-7-11 0,-3-11-3392,-7-13 3392,0-11-1135,20 42 1,0-1 1134,1 0 0,2 1-759,0 1 1,1 1 758,-16-34 0,4 14 0,3 15 1517,4 16-1517,3 14 2269,4 11-2269,2 7 3392,3 3-3392,3 1 0,2 2 0,2 0 0,1 2 0,1 0 0,0 2 0,1 0-1345,0 3-1950,2 2 3295,0 5 0,0-8 0,0 1 0</inkml:trace>
</inkml:ink>
</file>

<file path=ppt/ink/ink2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9:10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24827,'-2'0'2835,"1"0"-1895,1 0-871,-5 48-69,3-21 0,-4 39 0,4-36 0,1-1-561,0-1-1478,-1 1-5816,-1 5 7855,-1 3 0,1-15 0,1-4 0</inkml:trace>
</inkml:ink>
</file>

<file path=ppt/ink/ink2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9:10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21400,'8'0'-3277,"-4"5"0,1-12 0</inkml:trace>
</inkml:ink>
</file>

<file path=ppt/ink/ink2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9:11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632 1 19067,'-64'64'1377,"1"3"526,21-8-1903,-7 8 1348,-1 2-1348,-2 0 0,2 0 0,2-1 0,2 1 0,2-4 952,7-5-952,6-10 3080,10-9-3080,6-10 757,6-3-757,4-1 187,1 4-187,3 2 0,0-3 0,1-4 0,1-4 0,7-4 0,6-3 0,12-2 0,9-7 0,7-2 0,7-3 0,6-3 0,4-3 0,33-1 0,-20 1 0,24 3 0,-31 2 0,-3 2 0,-4 0 0,-5 3-3392,-2 0 3392,-4 0-1123,-3 0 1123,-5-1 0,-6-1 0,4-1 0,-15 0 0,2-1 2836,-14 0-2836,-2-1 1679,0 1-1679,4-1 0,-3 0 0,2 0 0,-6 0 0,-1 0 0,-2 0 0,-1 0 0,0 0 0,-1-1 0,0-3 0,0-4 0,0-1 0,0-5 0,0 4 0,0-3 0,0 4 0,0-2 0,-2-2 0,-5-13 0,0 3 0,-5-11 0,2 5 0,-1-5 0,-4-5 0,-6-8 0,-4-7 0,-6-7 0,-15-27 0,9 22-923,-7-12 923,17 34-94,1 7 94,3 5 0,1 3 0,1 4 0,3 3 0,-9-5 913,10 8-913,-6-4 104,3 3-104,5 7 0,-4-6 0,5 7 0,-3-3 0,0-3 0,-2-1 0,-1-4 0,8 10 0,0-1 0,10 12 0,0 0 0,2 2 0,0 0 0,0 5 0,0 5-3392,2 10 3392,3 8-290,4 7-1325,2 4-5253,0 1 6868,1-2 0,-5-17 0,-2-4 0</inkml:trace>
</inkml:ink>
</file>

<file path=ppt/ink/ink2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9:14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874 173 20479,'-31'16'0,"7"13"2388,29 26-2388,4 12 1427,7 4-1427,3 4 0,7 0 0,3-1 0,6-2 0,4-5 0,0-7 877,-3-10-877,-5-9 3338,-7-7-3338,-5-8 162,-6-5-162,-4-6 0,-5-5 0,-2-2 0,-3-2 0,-10 0 0,-7 1 0,-14-1 0,-11 1 0,-11 0 0,-11-2 0,8-3 0,-4 0 0,-33-2 0,30-2 0,1-4 0,-19-9 0,5-8 0,4-3 0,5-2-3392,7 2 3392,9-1 0,8 2 0,-23-26 0,35 26 0,-17-17 0,44 33 0,7-3 3392,43-26-3392,5-1 0,-5 6 0,3 0-128,-2 3 1,0 1 127,4-1 0,2 0 0,3 2 0,0 1 0,1 3 0,0 2 0,-2 3 0,-1 3 0,44-7 0,-15 9 0,-16 8 0,-1 5 0,-26 2 0,0 4 0,-26 3 0,-7 5 0,-4 5 0,-6 7 255,-8 10-255,-24 37 0,1-9 0,9-17 0,0 1 0,-17 26 0,-4 4 0,-6 3 0,-5-1 0,-2-2 0,-2-4 0,4-6 0,4-8 0,-8 12 0,21-25 0,-4 5 0,23-33 0,6-8 0,2-15 0,3-48 0,5-13-378,3 10 1,4-6 377,4 2 0,3-1 0,3-8 0,2-2 0,5-2 0,2-1 0,2-1 0,1 0 0,2 3 0,1 1 0,0 5 0,1 0 0,11-8 0,0 2 0,-13 25 0,1 3 0,4-5 0,-1 8 0,-5 14 0,-7 15 0,-5 13-90,1 18-3619,-1 17 3709,-2 20 0,-4-23 0,-6-1 0</inkml:trace>
</inkml:ink>
</file>

<file path=ppt/ink/ink2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9:20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2 28671,'-3'-2'0,"-2"15"0,-5 38 0,-3 13 0,-1 8 0,1 2 0,4-1 0,4-2-3392,3-5 3392,1-8 0,1-9 0,0-9 0,0-12 0,0-9-953,0-9-1166,1-6 1713,3-8 406,2-10 0,-2 7 0,0-6 0</inkml:trace>
</inkml:ink>
</file>

<file path=ppt/ink/ink2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9:20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5 24423,'0'-2'3317,"0"0"-2701,-4 52-301,4-15-315,-4 41 0,6-31 0,3-4 0,3-7 0,4-7 0,2-9 0,3-9 0,3-4 0,4-16 0,2-8 0,2-16 0,2-6 0,-3-3 0,-1 3 0,-5 6 0,-6 9 0,-4 10 0,-6 8 0,-2 5 0,0 3 0,1 0 0,2 6 0,1 7 0,-1 14 0,-2 14 0,-3 15-3392,-1 11 3392,-7 12 0,-3 5-112,-1-24 0,0-1 112,-6 28 0,6-33 0,2-4-6,0 9 6,2-9 0,4-12-1749,3-13 703,10-13 1046,4-19 0,-1 4 0,-2-9 0</inkml:trace>
</inkml:ink>
</file>

<file path=ppt/ink/ink2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9:21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1383 209 24423,'-74'-65'2308,"0"9"-2118,12 29 303,-9 8-157,-9 11-157,-8 4-56,-6 9-44,-2 5-1,1 6-669,2 6 591,5 3 0,7 5-71,9 5 71,10 7 0,8 8 0,10 12 0,4 13 0,6 13-251,17-36 1,2 1 250,1 7 0,2 1 0,3 5 0,3 0 0,0 5 0,4 0 0,7-1 0,5 0 0,1-4 0,4-1 0,6-3 0,5-2 0,-1-7 0,6-1-66,15 13 0,3-3 66,-11-17 0,2-2 0,12 11 0,3-4 0,-14-18 0,0-5 0,2-1 0,3-3 0,2-3 0,2-4 0,3-3 0,1-3-1226,2-3 0,0-3 1226,1-4 0,0-3-267,-2-4 0,-1-2 267,-3-4 0,-1-2 320,43-18-320,-10-2 0,-10 3 0,-11-1 211,-11-3-211,-6-7 0,-3-9 0,-4-12 0,-2-8 0,-5-8 638,-7-5-638,-9-8 0,-11 42 0,-1-1 0,-1-5 0,-2-2 0,-3-5 0,-1-1 0,-1-2 0,-3 0 0,-2 0 0,-2 0 0,-1 4 0,-3-1 0,-10-15 0,-3 2 0,5 23 0,-2 2-162,-10-10 0,-4 5 162,-27-1 0,-8 13 0,-6 16 0,-3 13 0,2 10 0,8 4 0,8 4 172,13 1-172,-2 7 0,23 3-874,-1 7-1001,20 5-3100,4 7 5823,1 7 0,5-16 0,1-2 0</inkml:trace>
</inkml:ink>
</file>

<file path=ppt/ink/ink2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9:27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 28671,'-4'93'0,"-2"-4"0,0-30 0,-2 1 0,1-3 0,1-4 0,2-5 0,0-7 0,2-7 0,0-11-1413,1-10-929,1-7-2263,3-14 4605,2-7 0,-2 4 0,1-2 0</inkml:trace>
</inkml:ink>
</file>

<file path=ppt/ink/ink2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9:28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4 23370,'-1'-2'2936,"0"1"-1435,1 1-1019,2 46-100,1-13-382,3 40 0,2-27 0,4-4 0,3-8 0,4-10 0,4-12 0,2-7 0,3-17 0,3-5 0,-2-14 0,-1-4 0,-4-1 0,-2 1 0,-5 4 0,-2 3 0,-3 6 0,-2 4 0,-3 7 0,-1 6 0,-2 3 0,1 4 0,-1 13 0,1 40 0,-3 2 0,1 32 0,-3-13 0,0 3-3392,0-1 3392,0-5-782,0 3 782,-2-29-639,-3-3-3025,-3-32 3664,-1-6 0,3-5 0,1-1 0</inkml:trace>
</inkml:ink>
</file>

<file path=ppt/ink/ink2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49:32.506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0 0 28671,'47'42'0,"0"0"0,0 2 0,-1 2-2831,-6 0 1,-2 1 2830,3 4 0,-1 2 0,-2-1 0,1 0 601,-2-1 1,1 0-602,-3-4 0,1-2 0,0-2 0,0-1 0,-1-2 0,0-1 0,0-2 0,0-2-1322,28 29 1322,-9-11-1477,-12-13 1477,-14-12 1477,-10-10-1477,-7-11 119,-6-3-2999,-3-12-6951,-6-6 8592,-8-9 0,6 7 1,-6 4-1</inkml:trace>
</inkml:ink>
</file>

<file path=ppt/ink/ink2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4:39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23 28671,'-34'-12'0,"8"2"0,29 10 0,6 0 0,8 3 0,8 2 0,5 4 0,3 2 0,1 0 0,2-2 0,-3-1 0,-2-4 0,-6-1-136,-4-2-2194,-5 0-5144,-4 3 7474,-1 3 0,-6-3 0,-2 1 0</inkml:trace>
</inkml:ink>
</file>

<file path=ppt/ink/ink2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4:41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206 11 23034,'0'-3'3373,"0"1"-2825,0 2 383,0 0-517,-5-4-145,2 3-167,-4 1-102,0 13 0,-3 11 0,-6 13 0,-3 9 0,-4 7 0,0 2 0,0 2 0,3-5 0,3-6 0,4-8 0,4-10 0,4-7 0,2-8 0,2-4 0,0-3 0,1-2 0,0 0 0,0-1 0,2-1 0,6 0 0,4-1 0,20 1 0,-3 0 0,15 1-3392,-7 0 3392,4 2 0,0-2 0,-2 1 0,-3-2 0,-5 1 0,-5 0 0,-3-1 3392,-3 0-3392,-3-1 0,-3 0 0,-3-1 0,-3 0 0,-3 0 0,-2 0 0,-2 0 0,-1-1 0,0-5 0,0-5 0,-2-46 0,-3 16 0,-3-35 0,-3 28 0,0-1 0,-1 2 0,0 3 0,2 7 0,-4-2 0,6 15 0,-2 2 0,7 15 0,0 2 0,2 4 0,1 0 0,-1 1 0,0 0-1345,-2 6-673,-1 6-2945,-3 9 4963,-2 6 0,3-12 0,1-2 0</inkml:trace>
</inkml:ink>
</file>

<file path=ppt/ink/ink2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4:41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7 23538,'-4'0'3149,"0"0"-2555,4 0 660,0 0-1118,12-3-136,-1 2 0,12-2 0,-1 4 0,2 2 0,3-1 0,4 1 0,2-2 0,0-1 0,-2 0-46,-4 0-1097,-3 0-403,-3 0-1401,-1 0 2947,-1 0 0,-8 0 0,-3 0 0</inkml:trace>
</inkml:ink>
</file>

<file path=ppt/ink/ink2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4:42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6 23213,'0'-3'3967,"0"1"-3183,0 2-515,0 0-34,0 5-56,0 5-155,0 9-24,-1 6 0,-1 4 0,0 4 0,-2 0 0,2 2 0,-1-2-349,0-2-513,0-5-236,1-6-1188,1-7-7545,0-6 8459,1-5 0,0-2 1,0 0-1</inkml:trace>
</inkml:ink>
</file>

<file path=ppt/ink/ink2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4:42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28671,'43'12'0,"-7"-3"0,-24-7 0,-1-1-1088,2-1-828,1-5-2454,1-3 4370,-1-5 0,-5 5 0,-3 2 0</inkml:trace>
</inkml:ink>
</file>

<file path=ppt/ink/ink2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4:42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5 23112,'0'-2'3776,"0"0"-2465,0 2-863,-13 38-4676,7-13 4228,-13 33 860,12-24-860,-1 1 0,3-1 0,-1-2 0,3-4-35,0-2 2072,2-4-4704,0 3-3854,3-1 6521,3 1 0,-2-11 0,1-2 0</inkml:trace>
</inkml:ink>
</file>

<file path=ppt/ink/ink2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4:43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6 27550,'-42'13'1121,"10"-2"-1121,30-8 0,4-1 0,9 1 0,10-2 0,12 0 0,8-3 0,6-3 0,2-1 0,2-4 0,-1 3 0,-5 2 0,-3 2 0,-5 2 0,-5 0 0,-7 1 0,-8 0 0,-5 2 0,-7 5 0,-3 7 0,-6 9 0,-8 9-3392,-6 4 3392,-8 4-2269,-3 5 2269,-2 4 0,-2 7 0,-11 18 0,16-25 0,-3 3 0,20-35-113,6-9-475,3-8-9243,7-8 9153,1-4 0,0 4 1,-2 1-1</inkml:trace>
</inkml:ink>
</file>

<file path=ppt/ink/ink2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4:44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61 28671,'-12'5'0,"8"0"0,14-4 0,6 1 0,3-1 0,3 0 0,2-1 0,3-3 0,1-3 0,1-4 0,-3-4-80,-1 0-1847,-3 2-2028,-4 3 3955,-2 4 0,-8 2 0,-3 3 0</inkml:trace>
</inkml:ink>
</file>

<file path=ppt/ink/ink2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4:44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0 27415,'-5'37'706,"-1"-7"-695,2 19 23,-3-13 78,1-6 89,2-7-66,0-8-78,2-7-57,0-5 0,2-2 0,-1-6 0,0-5 0,1-7 0,0-5 0,0 0 0,0 0 0,0 5 0,0 1 0,0 4 0,0 0 0,0 0-102,3 0-1220,3-3-583,2 3-2397,1 3 4302,-3 4 0,-4 3 0,0 2 0</inkml:trace>
</inkml:ink>
</file>

<file path=ppt/ink/ink2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4:55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6 23829,'0'-3'2589,"0"0"-2231,-31 37 24,15-5 10,-25 34-90,23-9-33,2 6-34,1 8-22,4 3-111,4 4-102,4 0 0,4-2 0,7-4 0,6-8 0,9-11-4252,4-12 4252,4-14 860,3-12-860,4-10 0,4-15 0,0-7 0,0-12 0,-6-3 0,-6-3 0,-4-2 0,-6-3 0,-4-3 0,-5-4 3392,-5 0-3392,-4-24 0,-8 19 0,-4-13 0,-6 29-69,-2 8-1140,0 10-8622,-6 9 9126,7 11 0,1 1 0,10 5 0</inkml:trace>
</inkml:ink>
</file>

<file path=ppt/ink/ink2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4:55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28671,'62'15'0,"-7"-2"-5661,-25-8 5661,-1-1 1409,-2-2-2698,-1-1-93,-3-8-5139,-1-2 6521,-2-9 0,-9 8 0,-4 1 0</inkml:trace>
</inkml:ink>
</file>

<file path=ppt/ink/ink2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4:56.0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9 23807,'0'-5'3216,"0"1"-2533,0 4-223,-5 48-91,1-18-233,-4 44-136,1-27 0,0 4 0,-1 1 0,0 1 0,0-2 0,0-3 0,0-5-640,3-5-424,-1-8-662,4-7-1927,1-9 3653,1-6 0,0-5 0,0-3 0</inkml:trace>
</inkml:ink>
</file>

<file path=ppt/ink/ink2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4:56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24547,'0'-6'3182,"0"1"-2981,0 5-156,0 0-45,32 0-179,-17 0-538,27-2-471,-24 1-1826,4-4 224,3 1 2790,1 0 0,-10 3 0,-5 1 0</inkml:trace>
</inkml:ink>
</file>

<file path=ppt/ink/ink2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4:56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23090,'-1'0'2689,"0"1"-1893,1-1-404,23 3-168,-3-1-56,22 2 23,-9-3-102,-2 0 90,-3 1 45,-6 1 23,-7 3 89,-6 1-290,-4 6-46,-4 4 0,-7 6 0,-5 8 0,-9 5 0,-4 2 0,0-1 0,2-8 0,4-5 0,1-8-102,4-4-1253,1-4-1368,4-3 2723,4-3 0,3-2 0,1 0 0</inkml:trace>
</inkml:ink>
</file>

<file path=ppt/ink/ink2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5:18.0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24267,'0'-3'3092,"0"0"-2487,0 3 102,0 0-707,6 43 0,1-6 0,7 41 0,0-15 0,1 4 0,0 0 0,2 0 0,-2 0 0,0-1-819,0-4-951,-2-8-718,-1-14-7343,-1-16 9518,-2-12 0,-4-9 1,-2-3-1</inkml:trace>
</inkml:ink>
</file>

<file path=ppt/ink/ink2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5:18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24614,'66'-6'1927,"-6"2"-1669,-28 8-57,-5 0-10,-4 5 123,-7-1-23,-6 1-11,-4 1-146,-5 4-44,-1 5-23,-6 5-44,-4 7-1,-6 3-11,0 4-22,0 3-123,1 0-404,3 0-795,3-2-1066,4-6 2399,3-7 0,2-13 0,0-5 0</inkml:trace>
</inkml:ink>
</file>

<file path=ppt/ink/ink2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5:18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103 735 26899,'-23'-77'1087,"3"1"-1819,10 15 911,-2-9-89,0-7-68,2-4-22,2 3 327,3 9-315,3 15 144,1 15-145,1 14-11,0 10 45,0 7 530,2 5-575,4 2 0,5 1 0,6 6 0,4 7 0,3 13 0,2 12 0,-1 7 0,-1 7 0,-2 2 0,-3-1 0,-3-2 0,-5-4-80,-3 13-2149,-4-17-4068,-2 9 6297,-6-21 0,3-14 0,-2-5 0</inkml:trace>
</inkml:ink>
</file>

<file path=ppt/ink/ink2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5:18.9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0 133 24267,'0'-3'3059,"0"0"-2925,0 3-134,32-20-269,-13 5-907,26-18-2444,-23 11 3620,-2 3 0,-8 8 0,-5 5 0</inkml:trace>
</inkml:ink>
</file>

<file path=ppt/ink/ink2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5:19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9 24199,'-7'-5'2476,"1"1"-2095,6 4-134,-1 50-56,3-12-46,-1 46-33,3-20-78,0 3 145,-2-3-134,-1-4 56,0-13 67,-1-10 0,0-13-23,0-12-100,0-7-10,-1-18-35,-3-13 0,-2-22 0,0-16 0,2-7 0,3 1-3392,1 8 3392,4 14 0,2 11 0,10 6 0,-2 16 0,5 1 0,-5 12 0,1 1 3392,1 13-3392,-5 2 0,-2 13 0,-7 0 0,-2 1 0,-2 0 0,-2-6 0,-3-5 0,-1-7 0,0-4 0,1-3 0,-4-1 0,5-2 0,-1 0 0,4 0 0,2 0 0,1 0 0,1 5 0,5 2 0,4 8 0,6 5 0,1 4 0,0 3 0,-1 1 0,-1-3 0,-3-3 0,-2-5 0,0-4-125,0-3-1690,2-2-1826,0 0 3641,1 0 0,-6-4 0,-2-1 0</inkml:trace>
</inkml:ink>
</file>

<file path=ppt/ink/ink2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5:19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26485,'-4'0'2186,"1"0"-2186,3 0 0,0 0 0,-2 22 0,2-3 0,-2 23 0,2-10 0,0 2 0,0 1 0,2 3 0,1 5 0,3 5 0,-1 3 0,-1 2 0,0-5 0,0-4-3392,-1-8 2528,-1-7-1568,0-4-4951,-1-4 7383,0-5 0,-1-8 0,0-3 0</inkml:trace>
</inkml:ink>
</file>

<file path=ppt/ink/ink2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5:20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26563,'0'-2'2108,"0"0"-2108,0 2 0,33 22 0,-18-9 0,26 18 0,-27-14 0,-3 0 0,0 0 0,-3-2-1604,-2 0-1679,-1 0 3283,-2 0 0,-2-6 0,-1-2 0</inkml:trace>
</inkml:ink>
</file>

<file path=ppt/ink/ink2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5:20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5 262 26373,'-2'0'2298,"0"0"-2298,2 0 0,10-35 0,-1 18 0,8-28 0,-3 29 0,-2 1 0,-1 3 0,-1-1 0,-1-1 0,-1-2-1502,-3-1-1479,0-2 2981,-3-1 0,-1 8 0,-1 2 0</inkml:trace>
</inkml:ink>
</file>

<file path=ppt/ink/ink2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7:56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17 23885,'-5'-6'3765,"2"1"-3081,3 5-347,60-6-4589,-14 19 4252,3-7 0,1 4 0,21 26 860,0 5-860,-1 3 0,-5-1 0,-4 3 0,-10-2 0,-9 1 0,-17 4 0,-11 5 0,-19 8 0,-18 7 0,-17 6 0,-14-2 0,-5-4 0,-1-11 0,6-12 0,5-12 0,9-10 0,7-9 3392,6-5-3392,7-3 0,5-3 0,5 0 0,5 0 0,2 1 0,7 3 0,6 1 0,10 2 0,10-1 0,8 0 0,9-3 0,5-2 0,37 5 0,-40-6 0,2 1 0,0 0 0,-1-1 0,41 4 0,-37-1-461,-7 3-1432,-6 6-6331,-2 4 8224,-2 0 0,-16-8 0,-5-5 0</inkml:trace>
</inkml:ink>
</file>

<file path=ppt/ink/ink2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7:57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404 84 24894,'-77'26'2073,"3"6"-7442,22 7 5694,2 5 1232,5 3-1299,7 2-124,10 3-11,7 6 848,10 4-848,6 9-66,3 6-57,11 3 0,5 2 0,12-10 0,9-11 0,6-14 0,11-18 0,9-13 0,8-12 0,7-19 0,1-11 0,-5-18 0,-7-8 0,-11-6 0,-10-4 0,-12-4 3327,-10 0-3327,-14-25 0,-16 23 0,-13-21 0,-11 27 0,-6-5 0,-2 3 0,-3 2 0,-3 11 0,1 10 0,2 14 0,6 13 198,7 8-1409,2 25-1624,15 4 2835,2 21 0,11-20 0,0-4 0</inkml:trace>
</inkml:ink>
</file>

<file path=ppt/ink/ink2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7:58.3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41 23258,'-4'-9'3563,"1"2"-3103,3 7 492,0 0-627,38-25-212,-10 32-113,33-8 0,-22 44 0,-4 11 0,-4 5 0,-8 2 0,-7-1 0,-8 0 0,-4 0 0,-6-2 0,-10 4 0,-6-1 0,-12 3 0,-4-3-3392,0-4 3392,2-9 0,3-9 0,6-10 0,4-6 0,4-7 0,4-3 0,2-4 0,1 1 3392,2-3-3392,0 2 0,3-3 0,2 2 0,6 2 0,5-1 0,8 1 0,7-1 0,20 2 0,-9-4 0,13 1 0,-14-6 0,-1-1 0,1-1 0,1 0 0,-1 0 0,-2 0 0,-3 0 0,-3-2 0,3-10-57,-6-1-1994,7-12-3775,-9 3 5826,2-2 0,-11 11 0,-3 3 0</inkml:trace>
</inkml:ink>
</file>

<file path=ppt/ink/ink2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7:58.9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33 23717,'-4'0'3384,"2"0"-1814,2 0-1570,45 0 0,-8-1 0,44-4 0,-19-2 0,2-1 0,-4 1 0,-3 4 0,-3 1 0,3 2 0,2 0 0,0 0 0,-4 0 0,-10 0 0,-10 0 0,-10 0-539,-6 0-895,-7 0-594,-4 0-2835,-5 0 4863,-4 0 0,-1 0 0</inkml:trace>
</inkml:ink>
</file>

<file path=ppt/ink/ink2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7:59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1 22238,'-2'0'3238,"0"0"-2867,2 0-24,-22 54 0,9-23-78,-18 42-68,15-41 24,4-6-35,4-5-4284,2-4 4206,4-3 837,1-2-860,1-1 113,4-1 22,5 2-22,6-3-46,9 2-143,3-2 3379,7 3-3392,29 5-3392,-10-4 3392,21 5 0,-24-6 0,-7 2 0,-11-2 0,-9-1 0,-10 1 0,-6 11 0,-4 0 0,-8 15 3392,-7-1-3392,-10 6 0,-8 5 0,-5 4 0,-4-1 0,-2-3 0,1-6 0,-12 0 0,15-15 0,-7 1 0,18-17 0,4-5-864,3-3-3819,1-9 4683,-5-7 0,11 4 0,-1-2 0</inkml:trace>
</inkml:ink>
</file>

<file path=ppt/ink/ink2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8:04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27438,'72'44'156,"-10"0"-144,-40-2 10,-4 5 0,-5 4-10,-7 5-1,-4 0-11,-4-4 0,-6-7 11,-4-10 0,-6-7 23,-1-6 55,-3-3 135,-1-2 79,3-4-23,3-3-234,6-5-46,5-3 0,4-1 0,1-1 0,1 1 0,6 2 0,6 3 0,9 2 0,8 1 0,2 2 0,18 2 0,-13-3 0,9 0 0,-18-4 0,-1-3-293,1 0-1846,3-2-3128,3-1 5267,1-6 0,-14 4 0,-5-4 0</inkml:trace>
</inkml:ink>
</file>

<file path=ppt/ink/ink2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8:04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10 25319,'-9'-6'2768,"3"2"-2297,6 4-358,23 60-113,-1-21 0,-1 6 0,3 1 0,18 11 0,4-2-5661,-2-5 5661,-5-7 1409,-9-8-1409,-9-6 860,-6-7-860,-4-3-819,-4-5-1153,-3-3 1106,-2-4 866,-1-3 0,-1-3 0,0-1 0</inkml:trace>
</inkml:ink>
</file>

<file path=ppt/ink/ink2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8:04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351 1 25017,'-30'46'836,"0"0"1,1 1 0,1-1-2019,-18 30 1541,2 3-202,4-2 432,6-4-589,7-8 259,6-10-797,8-12-605,7-13-1366,3-15-7322,15-7 9795,10-20 0,-6 9 0,4-9 0</inkml:trace>
</inkml:ink>
</file>

<file path=ppt/ink/ink2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8:05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0 357 27460,'30'-53'33,"-1"1"1,-2 2 0,0 5-34,16-12 11,-9 11 0,-10 15 0,-11 15 247,-7 10 134,-4 8-146,-6 11-65,-3 10-181,-5 13 0,-3 7 0,0 4 0,0 4 0,-2 4 0,0 3 0,1-1 0,3-3 0,6-10-640,3-10-895,6-14-1972,10-9 3507,9-13 0,-6 1 0,0-4 0</inkml:trace>
</inkml:ink>
</file>

<file path=ppt/ink/ink2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8:05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0 23784,'-7'9'3015,"-19"43"-2533,14-23-247,-13 37-67,15-28-11,6-3-12,2-5-33,4-5-11,6-7 34,5-5 44,9-5-90,3-5-55,3-1-12,1-7-9,0-7-13,1-9 0,-1-6 0,-3-1 0,-7 0 0,-8 5-3392,-6 3 3392,-5 3 0,-6 2 0,-6 3 0,-8 2 0,-7 3 0,-1 1 0,-4 0 3392,2 2-3392,1-1 0,4 2-46,5 1-1119,9 1-381,5 1-1715,4 0 3261,2 5 0,0-4 0,0 3 0</inkml:trace>
</inkml:ink>
</file>

<file path=ppt/ink/ink2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8:06.0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8 25947,'-62'49'919,"11"-5"-1441,38-10 858,5-3 365,4-3-477,3-4 0,9-3-45,6-4-66,12-4 22,7-6-135,6-2 0,0-4 0,-2-1 0,-6-8 415,-8-4-415,-7-13 0,-6-4 0,-4-8 0,-4-1 0,-1 1 0,-2 6 0,-8 5 0,-4 7 0,-18 6-685,7 6-1096,2 12-3956,11 7 5737,21 9 0,-8-8 0,7-3 0</inkml:trace>
</inkml:ink>
</file>

<file path=ppt/ink/ink2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8:06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250 0 27583,'-66'6'1088,"-3"17"-1088,41 1 0,-7 14 0,16-7 0,4 1 0,5 1 0,5-1 0,3-3 0,2-1 0,8-3 0,5-4 0,12-3 0,26-6 0,-7-5 0,15-5 0,-18-10 0,-5-6 0,-5-11 0,-8-9 0,-10-3 0,-6-3 0,-7 2 0,-10 2 0,-5 5 0,-12 4 0,-3 5 0,-4 4 0,-1 4-584,1 8-648,1 3-953,6 5 2185,-4 21 0,17-16 0,-2 16 0</inkml:trace>
</inkml:ink>
</file>

<file path=ppt/ink/ink2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8:07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23986,'2'-1'2745,"0"0"-2016,-2 1-662,4 18-56,3-11-11,5 13-235,3-14-572,2 0-930,1 1-2375,-1 2 4112,-4 7 0,-5-8 0,-5 3 0</inkml:trace>
</inkml:ink>
</file>

<file path=ppt/ink/ink2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8:07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24491,'-7'5'2442,"1"-1"-2184,6-4 123,0 0-347,1 11-34,5-7-112,5 8-427,10-10-693,4-1-2578,7-1 3810,4-2 0,-15 1 0,-4 0 0</inkml:trace>
</inkml:ink>
</file>

<file path=ppt/ink/ink2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8:09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18 20636,'-6'-1'3586,"1"0"-2903,5 1 449,0 0-684,-3-1 0,3 1-33,-3-1 100,3 0-67,9-1-101,5-1-334,12 0-13,2 1 0,1 1 0,-1 0 0,-1 1 0,-4 0 0,-2 0 0,-4 0 0,-3 0 0,-4 0-349,-2 0-1006,-3 1-1021,-2 0-5512,-1 2 7888,-1 4 0,-1-4 0,0 1 0</inkml:trace>
</inkml:ink>
</file>

<file path=ppt/ink/ink2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8:10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402 55 24535,'-73'1'952,"10"0"-6320,43 6 5637,0 1 1352,3 0-1509,0 1 815,-1 5-916,-1 3 12,-3 9-23,-2 4 11,-2 6-11,2 0 3392,2-3-3392,2 3-11,11-11-12,2 11 35,12-16-12,7 5 11,8-10 45,6-3 33,3-5-10,5-4 10,3-2 23,4-7-11,3-7-34,1-7 147,22-22-46,-29 16-45,9-12-45,-34 18 1,-3-4-12,-2-4 0,-2-3 79,-4-2 44,-1 2-11,-1 4-100,-3 6-12,-5 3-33,-15-2-34,0 5 0,-11-3-12,6 8 12,0 1 0,3 3-56,4 3-22,4 2-56,4 1-146,3 0-1155,5 8-7316,3 9 8751,10 4 0,-5-3 0,5-8 0</inkml:trace>
</inkml:ink>
</file>

<file path=ppt/ink/ink2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8:10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6 23124,'0'-3'3507,"0"0"-2958,0 3 235,0 0-571,-13 9 44,5 6-100,-10 12-77,9 8-80,1 3 0,0 4 0,1 2 0,0 2 0,1 0 0,1-2 0,1-1 0,2-4-472,1-5-828,1-9-896,8-9-3384,6-8 5580,12-6 0,-10-2 0,-1 0 0</inkml:trace>
</inkml:ink>
</file>

<file path=ppt/ink/ink2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8:16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0 26944,'-10'64'370,"-3"3"-370,7-38 0,-1 5-191,3-15-212,3-3-403,-1-2-1100,1-3-4604,0-2 6510,-2-3 0,2-2 0,0-2 0</inkml:trace>
</inkml:ink>
</file>

<file path=ppt/ink/ink2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8:17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 23157,'-3'0'3014,"0"0"-2185,3 0-257,0 0 122,4-1-289,7 0-405,6-1 0,8 1 0,4 0 0,5 1 0,3 3 0,2 2 0,-1 1 0,-1 1 0,-4-2 0,-3-3 0,-3 1 0,-4-2 0,-2 1 0,-5 0 0,-2-1 0,-4 2 0,-3 0-293,-3 2-1141,-2 1-1176,-2 2-6276,-1 2 8886,-7-1 0,6-2 0,-6-3 0</inkml:trace>
</inkml:ink>
</file>

<file path=ppt/ink/ink2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8:17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6 22003,'-1'-3'3372,"0"0"-2934,1 3-57,0 0-135,-28 49-22,14-20-123,-22 38-45,23-33-56,2-4 0,1-4-302,1-4-348,2-4-740,1-2-2464,1-4 3854,2-3 0,2-4 0,0-4 0</inkml:trace>
</inkml:ink>
</file>

<file path=ppt/ink/ink2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8:17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26720,'32'77'807,"-3"-9"-728,-17-39-79,0-3-56,0-1-348,-1-5-515,-1-4-1613,0-4 2532,0-6 0,-4-3 0,-2-2 0</inkml:trace>
</inkml:ink>
</file>

<file path=ppt/ink/ink2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8:17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2 104 22676,'-1'-5'4403,"1"2"-3932,0 3-259,0 0-178,50-12-34,-29 4-336,39-9-561,-44 5-1063,-3-1-3979,-1 2 5939,-1-1 0,-5 6 0,-2 1 0</inkml:trace>
</inkml:ink>
</file>

<file path=ppt/ink/ink2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8:17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12 23247,'0'-7'2880,"0"2"-2309,0 5 146,0 0-638,1 36-79,0-14-112,0 29-505,-2-21-672,-4-1-2005,-2 1 3294,-3 1 0,5-13 0,0-3 0</inkml:trace>
</inkml:ink>
</file>

<file path=ppt/ink/ink2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8:18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22586,'-3'0'2364,"2"0"-7307,1 0 5447,-20 45-1133,12-25 1021,-13 36 1033,18-39-720,2 6-425,1-7-56,0 4 2147,5-8-2371,12-4 3392,1-3-3392,11-3 0,-6-2 0,2-1 0,-2-3 0,1-2 0,-2-2-1110,0-2-2050,-4 1 3160,0-4 0,-9 8 0,-1-1 0</inkml:trace>
</inkml:ink>
</file>

<file path=ppt/ink/ink2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8:22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177 4 16580,'0'-2'6488,"0"0"-4505,0 2-1636,-40 22-55,22-8-46,-30 20-167,32-12-46,2 2 1,1 2-34,1-1 0,4 1 22,3-1-11,3 0 12,2-1 44,3 1-33,6-3-34,6-3 22,6-5-11,3-6 0,3-5 1,2-4 77,1-9 68,-2-4-34,0-8-56,-6-1-11,-5 1-3336,-3-2 3404,-6 0-68,-4-3-12,-2-15-44,-5 12 23,-4-6-23,-5 19 0,-6 6 3347,1 7-3515,-1 2-582,-2 8 10,9 3-829,0 5-2397,10 1 3966,1-2 0,0-6 0,0-3 0</inkml:trace>
</inkml:ink>
</file>

<file path=ppt/ink/ink2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8:22.4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 26955,'1'83'729,"-3"-9"-527,-3-31-124,-3-3-78,3-5-11,0-5-90,3-5-381,0-6-414,2-1-852,0-5-3137,0 0 4885,3-4 0,-3-4 0,3-2 0</inkml:trace>
</inkml:ink>
</file>

<file path=ppt/ink/ink2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8:22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1 26407,'-25'81'392,"2"-9"-381,9-38-11,2-3-112,0-1-359,2-3-504,1-3-1221,4-2-3888,2-5 6084,2-7 0,1-4 0,0-5 0</inkml:trace>
</inkml:ink>
</file>

<file path=ppt/ink/ink2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8:22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22193,'2'-2'3598,"0"0"-2333,-2 2-1163,25 0-80,-15 1-22,21 2-449,-20 2-862,1 1-1658,0-2-6862,-1 0 9005,0-1 1,-5-1 0,-2-1 0</inkml:trace>
</inkml:ink>
</file>

<file path=ppt/ink/ink2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8:23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6 22989,'2'-3'2746,"0"0"-2164,-2 3 438,0 0-707,-1 37-145,-4-9-100,-1 33-35,-4-16-33,2-2-145,1-2-371,2-5-559,1-4-1256,1-4-7026,1-2 9357,-1-2 0,2-11 0,0-3 0</inkml:trace>
</inkml:ink>
</file>

<file path=ppt/ink/ink2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8:23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1 20289,'-5'0'4302,"2"0"-3921,3 0 246,0 0-368,-33 36-69,19-15 1,-24 31-46,30-26-10,3 1-12,3-3-11,1-1-11,1 0-34,2-4 0,2-1-11,5-4-34,1-2-10,4-2 10,-1-4 12,4-2 0,1-3-12,2-3 12,1-6 89,0-5-78,0-6 22,-3-1-22,-3 1-45,-4 3 11,-4 1-11,-2 2-190,-3-1-472,-1 2-615,-1 2-1715,0 4 2992,-5 2 0,4 3 0,-3 1 0</inkml:trace>
</inkml:ink>
</file>

<file path=ppt/ink/ink2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8:23.9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71 28244,'45'-21'224,"-5"4"-5884,-24 10 5469,-1 1 760,-2 0-2014,-1 1 1659,1 1 1,-6 2 0,-1 0 0</inkml:trace>
</inkml:ink>
</file>

<file path=ppt/ink/ink2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8:26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251 17 16986,'0'-9'4034,"0"2"-2544,0 7-694,0 0-404,-36 0 331,18 7-107,-41 13-246,35 3 12,-9 10-192,11-7 361,2 1-450,4 1-57,4 0 1,5-4-11,4-2-12,2-7 23,8-3-23,4-6 68,9-2 33,5-3-33,3-9-56,4-5-12,0-12-10,2-4-1,-3-3-11,-5 3 22,-2-3 1,-11 12-12,-3 1 0,-9 8-22,-1 1-135,-2 0-202,-4 0-234,-2 2-3575,-8 3 4157,5 2 0,-1 3 0,7 0 0</inkml:trace>
</inkml:ink>
</file>

<file path=ppt/ink/ink2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8:26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2 22406,'-5'-1'3732,"1"0"-3463,4 1-34,0 0-78,-9 25-90,4-8-67,-7 21 0,5-14-191,1-3-570,1-3-1167,1-4-5433,-2-2 7361,-1-2 0,3-5 0,-1-1 0</inkml:trace>
</inkml:ink>
</file>

<file path=ppt/ink/ink2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8:27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0 100 23784,'0'-3'3732,"0"0"-2982,0 3-345,0 0-405,57-8 0,-24 6 0,47-5 0,-38 7 0,-2 0 0,-2 0 0,-1 0 0,-2-5 0,0-2 0,-4-4 0,-5-2-91,-4 2-1264,-6 0-1603,-4 2 2958,-4 3 0,-3 3 0,-2 2 0</inkml:trace>
</inkml:ink>
</file>

<file path=ppt/ink/ink2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9:15.6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3 538 23628,'-1'6'2756,"0"-2"-2297,1-4 460,0 0-4901,23-56 4306,0 12-246,-2-3 1,3-3 870,15-19-892,1 1-57,-2 7 0,-3 10 0,-4 12 0,-7 11 0,-4 10 3386,-5 7-3386,-5 6 18,-2 5-18,-2 14 0,-2 12 0,-2 25 0,-1 17 0,-6 15-779,-4 6 779,-5 2 0,-4-6 0,3-8-3134,1-9 3134,4-10 0,3-9-1457,4-4-1569,5-22 3026,6-3 0,-3-17 0,1-2 0</inkml:trace>
</inkml:ink>
</file>

<file path=ppt/ink/ink2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9:15.8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26496,'35'-14'-1341,"-14"6"0,-7 1 0</inkml:trace>
</inkml:ink>
</file>

<file path=ppt/ink/ink2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9:16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45 28065,'-54'73'269,"12"-5"-157,40-28 22,2 2-43,9-2-91,5-4 0,12-7 0,7-10 0,5-9 0,4-8 0,0-15 0,-2-9 0,-4-11 0,-6-6 0,-6-1 0,-8-2 0,-6-1 0,-6 2 0,-2 2 0,-8 6 0,-6 7 0,-9 7 0,-7 9 0,-1 6 0,2 4-91,6 3-1388,8 4-2118,7 2 3597,5 1 0,1-4 0,1-2 0</inkml:trace>
</inkml:ink>
</file>

<file path=ppt/ink/ink2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9:16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48 28524,'-74'51'147,"13"-3"-4024,43-18 3877,5 5 1094,2 3-1094,7 3 615,1-1-615,5-3 0,7-6 0,8-6 2168,9-9-2168,6-8 0,3-4 0,1-11 0,-1-9 0,-2-10 0,-4-10 0,-3-3 0,-8-4 0,-4-1 0,-8-1 0,-2 2 0,-3 2 0,-7 5 0,-5 5 0,-8 8 0,-5 9 0,-3 7 0,-3 12 0,3 10 0,3 6 0,8 4-1121,8-4-1546,5-5-7104,3-1 9771,3-3 0,-2-5 0,2-2 0</inkml:trace>
</inkml:ink>
</file>

<file path=ppt/ink/ink2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9:17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0 27393,'-61'53'963,"9"-2"-648,33 14-315,8-13 0,0 18 0,10-23 0,4-6 0,8-6 0,7-6 0,10-11 0,3-5 0,2-8 0,0-5 0,-3-11 0,-4-8 0,-5-12 0,-5-7 0,-4-4 0,-6-2 0,-3 0 0,-2 4 0,-6 1 0,-3 6 0,-7 4 0,-3 7 0,0 6-125,-3 3-1746,12 7-1916,-1 1 3787,10 3 0,0 2 0,0-2 0</inkml:trace>
</inkml:ink>
</file>

<file path=ppt/ink/ink2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9:17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28671,'-11'3'0,"4"-2"0,14-1 0,5 0 0,6 0-1032,4 0-1209,3 0-5491,0 0 7732,-2 0 0,-10 0 0,-5 0 0</inkml:trace>
</inkml:ink>
</file>

<file path=ppt/ink/ink2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9:18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2 22967,'-1'-1'3294,"1"0"-2812,0 1-180,-4 54 57,0-20-12,-3 44-156,-1-36 10,1-7 57,2-11-57,1-10-132,1-9-69,2-11 0,0-12 0,1-14 0,0-11 0,3-1 0,0 5 0,2 11 0,0 8-561,4 7-1781,5 4 2342,8 3 0,-9 3 0,0 2 0</inkml:trace>
</inkml:ink>
</file>

<file path=ppt/ink/ink2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9:19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0 420 28671,'12'-56'0,"6"-2"-5661,15-2 5661,3 3 1333,-3 3-1333,-5 13 870,-7 11-870,-6 10 0,-4 6 0,-3 4 3359,-2 0-3359,0 5 99,-2 1-99,-1 3 0,-2 1 0,-1 6 0,0 9-3392,0 13 3392,-4 12 0,-2 8 0,-5 2 0,-1 1 0,0-1 0,0-1 0,3-2 0,0-6 0,4 5 0,1-20 1676,3 1-4869,9-21 3193,7-2 0,-3-3 0,0-1 0</inkml:trace>
</inkml:ink>
</file>

<file path=ppt/ink/ink2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9:19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93 125 27359,'-23'45'593,"0"0"1,-15 36-469,32-40-125,3 0 0,4 0 0,10-5 0,9-5 0,12-11 0,8-10 0,4-7 0,2-15 0,-2-4 0,-5-10 0,-8-3 0,-6-2 0,-9-5 0,-3-6 0,-7-5 0,-2-2 0,-3-2 0,-8 3 0,-5 5 0,-9 7 0,-2 10 0,-2 10 0,5 8 0,3 5-371,5 14-1769,5 10-4415,3 18 6555,3 10 0,1-19 0,0-6 0</inkml:trace>
</inkml:ink>
</file>

<file path=ppt/ink/ink2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9:19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28671,'-4'1'0,"1"6"0,3 33-3598,1-6 3598,9 16 0,-7-29 0,7-4 0</inkml:trace>
</inkml:ink>
</file>

<file path=ppt/ink/ink2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9:22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162 195 25443,'-34'-24'1255,"5"4"-1054,17 16-66,2 0 11,0 2-23,2 0 56,-1 2-55,0 0-1,-2 4-34,1 4-33,2 8 12,2 4 10,3 5 34,3 1 45,0-1-34,6-3-101,3-9-10,7-4 10,2-6-11,2-3 12,1-9-12,5-19-11,-9-3-34,2-15-134,-15-7 23,-1 14 10,-6-7 57,-7 27 22,-5 8 33,-6 7-10,-10 16 33,10 1 11,-5 12 79,13 0 33,3-1 11,3 2 23,4 3 0,2 1 1,5 10-158,5-14 0,8-2 0,6-19 0,2-10 0,1-9 0,-3-9 0,-3-7 0,-4-5 0,-5-1 0,-6-1 0,-2 2 0,-3 3 0,-5 7 0,-3 8 0,-6 8 0,-3 4 0,0 7 0,0 9 0,3 6 0,2 12 0,5 6 0,3 4 0,2 0 0,2 1 0,2-6 0,6-6 0,5-10 0,7-9 0,5-5 0,14-30 0,-9 2 0,7-25 0,-21 10 0,-6 1 0,-7 2 0,-6 7 0,-8 6 0,-24 11 0,1 13 0,-15 14 0,18 12 0,7 6 0,6 2 0,7-2 0,6 0 0,3-2 0,3-4 0,15 2 0,-2-14 0,16-1 0,-6-12 0,2-6 0,-2-9 0,-2-8 0,-5-8 0,-7-15 0,-6 13 0,-9-7 0,-3 23 0,-15 7 0,5 8 0,-7 12 0,10 7 0,3 11 0,3-1 0,5 1 0,2-6 0,2-4 0,4-9 0,5-4 0,6-5 0,8-8 0,1-7 0,1-8 0,-3-5 0,-5 1 0,-6 3 0,-7 5 0,-2 5 0,-3 5 0,-6 4 0,-4 2 0,-5 3 0,-2 6 0,1 6 0,2 5 0,5 2 0,3-3 0,4-4 0,1-4 0,2-5 0,0-2 0,3-3 0,11-17 0,-1 3 0,5-13 0,-8 8 0,-4 6 0,-3 1 0,-3 3 0,0 2 0,-6 0 0,-1 3 0,-7 1 0,3 2 0,2 4 0,7 3 0,1 4-1088,6 1-1881,13-5 2969,13-3 0,-9-3 0,-1 0 0</inkml:trace>
</inkml:ink>
</file>

<file path=ppt/ink/ink2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9:22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233 1 25319,'-75'23'1603,"12"6"-1367,34 9 32,5 10 46,5 5 22,6 3 11,7-1-99,3-2-248,11-8 0,7-6 0,14-12 0,7-12 0,7-8 0,4-20 0,3-10 0,-2-17 0,-4-9 0,-9-4 0,-8-1 0,-11 2 0,-8 5 0,-9 4 0,-13 6 0,-10 6 0,-11 8 0,-3 10-405,2 6-1174,6 7 1579,8 16 0,12-11 0,5 12 0</inkml:trace>
</inkml:ink>
</file>

<file path=ppt/ink/ink2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9:23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41 23807,'0'-3'3407,"0"0"-2971,0 3-88,-44 9-113,24 4-101,-34 12-22,36 3-33,2 3 34,0 2-113,3 1 0,2 0 0,5 0 0,2 0 0,3-4 0,9-3 0,4-6 0,11-7 0,5-7 0,3-4 0,2-9 0,1-5 0,-3-9 0,-1-4 0,-5-3 0,-6-1 0,-4-3 0,-8 0 0,-3-1 0,-4 1 0,-5-1 0,-5 1 0,-8 4 0,-5 2 0,0 5 0,1 4 0,5 6-147,6 4-2217,6 3-5233,4 2 7597,5 1 0,-4 0 0,4 0 0</inkml:trace>
</inkml:ink>
</file>

<file path=ppt/ink/ink2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9:23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274 123 18920,'-67'-21'1445,"8"5"1359,19 42-2804,10-1 1388,-7 27-1388,16 17 0,10-14 0,2 18 0,14-28 840,10-7-840,10-10 3274,17-12-3274,5-8 0,7-6 0,-1-11 0,14-19 0,-20-2 0,3-18 0,-26 9 0,-8-4 0,-7-2 0,-5 2 0,-7 1 0,-9 3 0,-8 2 0,-8 3 0,-3 4 0,-1 6 0,3 7 0,2 8-2343,4 4-5601,2 8 7944,1 12 0,9-7 0,2 6 0</inkml:trace>
</inkml:ink>
</file>

<file path=ppt/ink/ink2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9:26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66 26821,'-4'40'997,"1"10"-829,3 14-44,0 7-4286,0-4 4240,0-10 815,0-17-870,0-16 21,0-13-21,0-16-12,-3-18-11,1-21 0,-2-20 3392,2-9-3381,2 1 34,0 8 45,0 12 23,6 14-113,3 11 0,7 12 0,5 5 0,2 7 0,3 3 0,-1 11 0,-1 6 0,-4 40 0,-8-3 0,-7 27 0,-14-12 0,-4-1 0,-6-8 0,-2-4 0,10-25 0,1-5 0,8-22-629,1-2-928,1-2-796,4-9-3686,8-9 6039,8-14 0,-6 13 0,0 0 0</inkml:trace>
</inkml:ink>
</file>

<file path=ppt/ink/ink2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9:27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7 23572,'1'-3'3249,"0"0"-2711,-11 65-56,3-24-135,-8 51-280,8-44-67,3-10-526,2-9-472,2-11-626,8-7-1547,3-5-6660,8-2 9585,1-3 1,-8 2-1,-3-2 1</inkml:trace>
</inkml:ink>
</file>

<file path=ppt/ink/ink2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9:27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62 143 24356,'53'-51'280,"-10"7"-33,-45 28 21,-5 3 24,-3 2 44,-5 6 79,0 2-68,-1 13 67,-1 10 113,-2 13 11,1 7-146,1-2-133,4-4-259,7-6 0,3-3 0,3-4 0,3-4 0,5-3-830,5-8-492,7-3-1233,4-9-7276,7-7 9084,3-10 0,-13 9 0,-4 0 0</inkml:trace>
</inkml:ink>
</file>

<file path=ppt/ink/ink2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9:27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14 23516,'1'-7'3148,"0"1"-2565,-1 6 481,0 0-704,-28 18-360,17-2 0,-20 15 0,25-4 0,2 0 0,2 0 0,1 9 0,1-13 0,5 4 0,1-15 0,4-5 0,1-4-1446,3-2-1613,0-4 3059,4-6 0,-8 4 0,-2-3 0</inkml:trace>
</inkml:ink>
</file>

<file path=ppt/ink/ink2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9:27.7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28671,'3'82'0,"1"-13"0,0-44-136,0-7-2295,4-7-7400,3-6 9117,6-2 1,-7-3 0,1 0 0</inkml:trace>
</inkml:ink>
</file>

<file path=ppt/ink/ink2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9:28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0 28671,'-48'79'0,"9"-15"0,27-35 0,4-12 0,5-4 0,1-7 0,4-2-953,8-3-5816,7-1 6769,11-2 0,-12 2 0,-1-2 0</inkml:trace>
</inkml:ink>
</file>

<file path=ppt/ink/ink2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9:29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26765,'9'84'583,"-5"-4"-1954,-9-23 1438,-3-6 416,0-12-460,2-12 222,4-11-256,1-10 0,1-3 11,0-3 821,2-1-798,5-4-12,2-1-11,3-1 11,-2 1-11,1 2 11,0 1 1,1-3-12,3-5 22,3-8 23,4-7 280,12-16-45,-9 14-34,4-4-155,-14 25-91,-1 3 0,1 7 0,-1 9 0,-1 5 0,-3 12 0,-1 17 0,-4-9 0,-2 9 0,-3-20 0,0-4 0,1-6-1245,1-6 1245,11-10 0,-9 0 0,8-4 0</inkml:trace>
</inkml:ink>
</file>

<file path=ppt/ink/ink2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9:29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25342,'1'-1'2185,"0"0"-1479,-1 1-706,0 56-23,1-25-693,-1 42-1133,-1-44-5110,0-9 6959,0-11 0,1-4 0,0-5 0</inkml:trace>
</inkml:ink>
</file>

<file path=ppt/ink/ink2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9:29.6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6 25431,'0'-3'3093,"0"0"-2946,0 3-147,0 0 0,-27 72 0,11-22 0,-4 5 0,0 3 0,-2 16 0,0-1 0,5 1-4883,4-3 2182,7 2-3795,2-3 6496,13-6 0,-6-28 0,6-12 0</inkml:trace>
</inkml:ink>
</file>

<file path=ppt/ink/ink2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9:30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1 28009,'-64'42'662,"2"26"-662,46-17 0,-1 15 0,15-32 0,6-9 0,6-7 0,5-10 0,6-3 0,-1-8 0,2-11 0,-3-10 0,-1-7 0,-4-4 0,-3 6-3392,-4 7 3392,-2 10 0,-3 6 0,0 5 0,0 1 0,1 7 0,0 5 0,1 8 3392,-2 5-3392,0-1 0,1 0 0,2-1 0,2-2-707,5-2-4739,1 0 5446,5 0 0,-8-8 0,0-3 0</inkml:trace>
</inkml:ink>
</file>

<file path=ppt/ink/ink2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8:59:30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7 28671,'-9'-4'-1054,"8"2"0,-8 2 1</inkml:trace>
</inkml:ink>
</file>

<file path=ppt/ink/ink2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0:05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45 27415,'-18'11'448,"14"-6"-235,21-13-90,13-6-33,3 0-34,1 1 0,-4 6 22,-4 3 34,-5 5-32,-2 9-80,-4 4 0,-1 10 0,-5 6 0,-3 5 0,-3 13 0,-3 11 0,-8 13 0,-4 6 0,-8 4 0,1-7 0,2-8 0,6-12 0,2-16-214,5-15-6263,2-22 6477,3-20 0,-1 5 0,1-6 0</inkml:trace>
</inkml:ink>
</file>

<file path=ppt/ink/ink2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0:05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13 25319,'-4'-1'2914,"1"0"-2476,3 1-438,0 0 0,34-5 0,-12 4 0,29-4 0,-21 5 0,2 0 0,-1 0-853,2 0-962,2 0-2308,-1 1 4123,0 11 0,-15-8 0,-5 8 0</inkml:trace>
</inkml:ink>
</file>

<file path=ppt/ink/ink2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0:06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 27258,'-26'87'527,"3"-14"-6512,13-50 4864,4-8-888,2-8 2009,4-6 0,0-1 0,1-1 0</inkml:trace>
</inkml:ink>
</file>

<file path=ppt/ink/ink2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0:06.3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28671,'60'-11'0,"-7"1"0,-27 9 0,-4-2 0,-6 1-438,-4-1-1512,-5 2-2677,-4 3 4627,-1 7 0,-2-5 0,0 3 0</inkml:trace>
</inkml:ink>
</file>

<file path=ppt/ink/ink2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0:06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26664,'12'43'459,"2"-9"46,15-24-180,-7-1-34,4 6 136,-9 13-427,-8-5 0,-1 12 0,-7-6 0,-3 2 0,-8-1 0,-3 1 0,-10-6 0,1-3 0,-1-7-393,4-8-1568,5-4-5356,6-5 7317,4-8 0,4 6 0,0-6 0</inkml:trace>
</inkml:ink>
</file>

<file path=ppt/ink/ink2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0:07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375 0 27191,'-48'36'487,"0"0"1,-26 18-5914,24-13 5696,19-16 991,4 2-1261,0 3 880,5 3-880,2 6 0,5 5 0,7 0 3328,3 1-3328,5-3 192,5-4-192,8-1 0,7-1 0,11-1 0,4-2 0,4-7 0,1-7 0,-1-10 0,-6-4 0,-4-14-461,-4-7-1589,-7-15-3922,-4-2 5972,-8 2 0,-3 13 0,-3 9 0</inkml:trace>
</inkml:ink>
</file>

<file path=ppt/ink/ink2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0:07.8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24457,'5'6'3675,"0"-1"-3160,-5-5-491,48 24-24,-21-13 0,41 20 0,-34-21 0,-1-2 0,-2-4 0,-6-2 0,-4-2-606,-6 0-1108,-5 0-2556,-6 1 4270,-2 9 0,-2-6 0,0 5 0</inkml:trace>
</inkml:ink>
</file>

<file path=ppt/ink/ink2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0:08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78 25701,'-5'-3'2970,"1"1"-2970,4 2 0,59 6 0,-27-4 0,47 4 0,-42-8 0,-4-5 0,-5-4 0,-5-3-270,-4-2-3103,-2 4 3373,0-1 0,-7 7 0,-1 1 0</inkml:trace>
</inkml:ink>
</file>

<file path=ppt/ink/ink2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0:20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45 247 22440,'-7'8'2868,"2"-2"-2307,5-6 201,0 0-438,-9 7-65,6-3-2,-6 7-66,8-8-35,0 0 46,0 0-12,0-1 12,0 1 33,0 0-211,1 1-24,-2-1 0,2-1 0,-2-1 0,2 0 0,-1-1 0,1-5 0,4-8 0,4-9 0,6-9 0,11-14 0,-3 11 0,5-7 0,-4 14 0,1 3 0,-2 1 0,-1 5 0,-6 5 0,-5 4 0,-3 6 0,-4 1 0,-1 2 0,-1 10 0,0 10 0,-1 17 0,0 12 0,-2 8-3392,-4 6 3392,0 1-240,-7 23 240,6-25 0,-1 17 0,6-34 0,57-2 0,-42-22 0,43-4 0</inkml:trace>
</inkml:ink>
</file>

<file path=ppt/ink/ink2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0:21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21 27908,'-40'84'763,"7"-10"-6424,32-37 5661,6-3 1409,8-4-1409,9-5 860,11-5-860,6-5 0,3-6 0,-1-3 0,-2-6 0,-4-11 3392,-4-8-3392,-5-15 0,-5-7 0,-6-4 0,-7-2 0,-4 4 0,-3 4 0,-6 10 0,-8 8 0,-8 8 0,-9 5 0,1 5 0,1 2 0,3 1 0,6 0 0,6 1-1144,6 1-2554,4 0 3698,13 5 0,-8-4 0,8 2 0</inkml:trace>
</inkml:ink>
</file>

<file path=ppt/ink/ink2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0:21.6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 28199,'-1'96'472,"-2"-4"-1165,-1-28 693,-1-1 0,2-4 225,-1-11-225,1-7 115,-2-10-1135,1-10-896,1-10-3026,1-6 5030,1-8 0,1 2 0,0-2 1</inkml:trace>
</inkml:ink>
</file>

<file path=ppt/ink/ink2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0:22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48 23056,'4'-10'3306,"-1"2"-2813,-3 8-101,0 0 79,49-16-46,-25 13-78,40-7-166,-36 22-181,-3 8 0,-3 8 0,-6 2 0,-7 4 0,-4 2 0,-4 4 0,-4 3 0,-7 2 0,-6 3 0,-8 1 0,-2-2 0,0-5 0,1-7 0,1-7 0,1-7 0,0-5 0,3-4 0,-1-5 0,5-2 0,3-3 0,5-2-797,4-13-883,2-12 1680,25-47 0,-17 37 0,16-18 0</inkml:trace>
</inkml:ink>
</file>

<file path=ppt/ink/ink2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0:22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5 23863,'0'-2'3418,"0"0"-2511,0 2-481,-16 59-369,9-26-57,-15 49 0,16-40 0,-3-3 0,3-2 0,1-7 0,-2-5-853,4-6-1377,0-5-7601,2-3 9137,1-1 1,0-5-1,0-1 1</inkml:trace>
</inkml:ink>
</file>

<file path=ppt/ink/ink2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0:22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25532,'0'-6'2813,"0"1"-2511,0 5-278,51-13-24,-24 9 0,42-10 0,-39 11-147,-2-2-1130,-3 0-1110,-4 1-7444,-7 1 8095,-5 6 0,-6-2 1,-2 2-1</inkml:trace>
</inkml:ink>
</file>

<file path=ppt/ink/ink2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0:22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0 27964,'-38'82'707,"8"-13"-707,30-46 0,0 0 0,0 3 0,4 0 0,3 0 0,8-4 0,3-2 0,7-7 0,5-4 0,6-5 0,0-3 0,0-1 0,-4-2 0,-4-5 0,-6-6 0,-2-6 0,-5-4-1872,2-5-2566,1-3 4438,3-2 0,-9 14 0,-2 7 0</inkml:trace>
</inkml:ink>
</file>

<file path=ppt/ink/ink2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0:28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0 435 28671,'38'-47'0,"0"0"0,-2 2 0,0 0 0,3-6 0,-2 4 0,16-16 0,5 0 0,-31 46 0,-10 9 0,-4 7 0,-3 15 0,-4 15 0,-2 28 0,-6 19 0,-10 15 0,-7 6-1006,-7 0 1006,0-8-592,6-10 592,6-11 0,8-16-1637,3-18-2351,11-17 3988,10-25 0,-6 5 0,3-11 0</inkml:trace>
</inkml:ink>
</file>

<file path=ppt/ink/ink2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0:29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 27393,'-21'59'426,"0"1"0,2-5 0,3-3-426,7 7 0,4-5 0,3-6 0,4-11 0,9-9 0,8-11 0,15-8 0,5-5 0,6-14 0,0-8 0,-5-11 0,-6-8 0,-9 0 0,-11-1 0,-7 0 0,-5 4 0,-6 0 0,-7 4 0,-6 0 0,-6 3 0,0 0 0,1 5 0,1 3 0,5 5-147,6 4-2463,5 4-7221,3 3 8725,13 4 1,-8 0-1,8 0 1</inkml:trace>
</inkml:ink>
</file>

<file path=ppt/ink/ink2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0:29.4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25241,'-4'0'2992,"0"0"-2554,4 0-438,0 0 0,34 44 0,-10-16 0,32 39 0,-18-20 0,4 5 0,-2 9 0,0-1 0,-6-1 0,-4-7 0,-6-10 0,-5-9 0,-4-10 0,-3-9-1088,-3-7-3058,-2-5 4146,1-6 0,-6 3 0,2-3 0</inkml:trace>
</inkml:ink>
</file>

<file path=ppt/ink/ink2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0:29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308 0 28423,'-44'54'82,"0"0"1,2-1 0,5-3-83,-4 19 0,5-1 0,7-7 0,9-14 0,10-13-1738,6-15-2609,6-10 4347,11-8 0,-7-1 0,6-1 0</inkml:trace>
</inkml:ink>
</file>

<file path=ppt/ink/ink2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0:30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0 170 26541,'55'-73'302,"-8"13"-5895,-26 43 5728,-6 5-1055,-3 8 1099,-4 1 1055,0 3-1021,-3 4 145,-2 11 113,-9 45-381,-9-2-90,-10 32 0,-3-26 2269,5-2-2506,7-9-636,8-9 2808,4-9-5363,11-13 3428,10-10 0,-7-7 0,5-5 0</inkml:trace>
</inkml:ink>
</file>

<file path=ppt/ink/ink2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0:30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14 104 26384,'-9'98'1367,"4"-14"-941,14-50-79,8-5-200,8-8-147,9-10 0,5-8 0,7-18 0,0-10 0,-4-18 0,-7-7 0,-12-3 0,-11 0 0,-7 7 0,-5 7 0,-9 11 0,-7 9 0,-10 11 0,-1 4 0,-2 4-741,7 2-1612,7 4-7478,7 6 8439,7 5 1,1-6 0,0-2 0</inkml:trace>
</inkml:ink>
</file>

<file path=ppt/ink/ink2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0:31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28671,'2'13'-1805,"2"-2"-3013,5-11 4818,5 0 0,-5 0 0,0 0 0</inkml:trace>
</inkml:ink>
</file>

<file path=ppt/ink/ink2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0:31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244 0 27370,'-48'33'332,"1"0"1,2-1-1,9 0-108,9 17-144,6-1-80,9-1 0,6-7 0,4-4 0,9-6 0,7-8 0,11-8 0,11-6 0,5-6 0,3-9 0,-2-7 0,-6-10 0,-5-8 0,-10-7 0,-5-3 0,-9-1 0,-3 0 0,-5 7 0,-7 5 0,-6 8 0,-9 6 0,-2 6 0,1 4-1110,3 3-1781,8 3 2891,6 0 0,5 1 0,2 0 0</inkml:trace>
</inkml:ink>
</file>

<file path=ppt/ink/ink2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0:31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274 18 27426,'-77'0'1245,"0"14"-1245,48 2 0,-5 18 0,16 5 0,2 9 0,5 4 0,4 0 0,4-4 0,2-8 0,5-8 0,7-12 0,9-9 0,11-7 0,6-7 0,5-8 0,-3-6-3392,8-21 3392,-20 5 0,1-11 0,-21 6 0,-3-1 0,-3-2 0,-11 2 0,-7 3 0,-14 4 0,-5 9 3392,-2 6-3392,2 7-1110,5 5-1098,8 3-4223,8 2 6431,7 1 0,6 0 0,2 0 0</inkml:trace>
</inkml:ink>
</file>

<file path=ppt/ink/ink2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0:32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170 132 26904,'-38'41'207,"1"0"0,-24 35-28,45-36 0,6 3 377,4-2-533,4-1 114,3-2-137,10-4 69,6-4-69,14-5 210,6-7-210,7-8 0,2-6-3392,4-14 3392,-1-9 0,-5-18 0,-7-8 0,-11-8 0,-10 0 0,-8 1 0,-6 3 0,-10 2-2269,-9 3 2269,-12 0 2269,-10 2-2269,-25-7 0,15 19-1951,-15-1-4380,24 24 6331,0 9 0,19-1 0,3 4 0</inkml:trace>
</inkml:ink>
</file>

<file path=ppt/ink/ink2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0:14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1 421 28580,'18'-39'91,"7"-6"-2922,6 3 1,4-1 2830,17-22 0,-17 23 0,0 3 1409,6-4-1409,-6 12 860,-10 12-860,-9 10 0,-6 5 0,-6 18 0,-2 15 3392,-9 25-3392,-4 1 0,-4 3 0,-9 38-189,5-31 0,0-1 189,-6 27 0,2-6 0,2-5 0,3-11-3267,4-10 2101,6-14-1915,4-16 3081,12-13 0,-6-10 0,5-6 0</inkml:trace>
</inkml:ink>
</file>

<file path=ppt/ink/ink2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0:15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233 1 27998,'-46'43'224,"1"0"0,2-3 1,9 1-225,8 20 0,7 0 0,7 0-4252,6-6 4252,4-7 860,7-6-860,9-6 0,12-3 0,16-3 0,12-7 0,15-7 0,12-8-2269,6-13 2269,-4-14 0,-12-12 2269,-15-14-2269,-15-3 0,-16-3 0,-10-2 0,-10 0 0,-3 0 0,-11 5 0,-8 5 0,-13 9 0,-6 7 0,-5 8 0,-2 8 0,2 6 0,2 4 3392,10 4-3392,10 2-1805,9 4-1736,18 0 3541,13 0 0,-7-5 0,5-1 0</inkml:trace>
</inkml:ink>
</file>

<file path=ppt/ink/ink2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0:15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226 1 27214,'-44'36'485,"1"0"1,3-1 0,7-1-486,8 18 0,4 4-4252,9 24 4252,5-20 435,28 22-435,5-46 0,25-5 0,1-24 0,3-6 0,28-14 3181,-22 0-3181,12-13 636,-32-3-636,-8-4 0,-8-9 0,-7-3-3392,-7-5 3392,-6 2-13,-3 3 13,-10 6 0,-22-8 0,0 16 0,-15-5 0,15 22 3386,5 6-3386,7 6 19,8 1-1443,5 1-1971,3 5 3395,5 8 0,-2-5 0,3 3 0</inkml:trace>
</inkml:ink>
</file>

<file path=ppt/ink/ink2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0:16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3 28671,'-15'21'0,"2"-5"0,19-16-2141,6-5-3249,8-4 5390,8-3 0,-12 4 0,-2 3 0</inkml:trace>
</inkml:ink>
</file>

<file path=ppt/ink/ink2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0:16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415 10 26474,'-81'-7'1904,"8"4"-1611,32 18-293,0 10 0,-3 18 0,2 12 0,4 7 0,9 6 0,12 3 0,9 1 0,15-3 0,12-3 0,15-10 0,12-12 0,10-13 0,6-16 0,2-7 0,2-11 0,-4-13 0,-3-11 0,-6-12 0,-9-8 0,-8-2 0,-10-3 0,-12 3 0,-8 2 0,-11 5 0,-38-22 0,-1 17 0,-30-13 0,20 29 0,6 9 0,10 12 0,11 6-125,8 9-8648,11 14 8773,12-3 0,-1 3 0,6-12 0</inkml:trace>
</inkml:ink>
</file>

<file path=ppt/ink/ink2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0:17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250 2 26922,'-83'15'1188,"12"4"-964,46 7-12,3 6-87,3 8-125,4 6 0,6 3 0,4 1 0,4-2 0,12-5 0,9-6 0,19-8 0,12-10 0,11-10 0,6-6 0,0-13 0,-3-4 0,-10-12 0,-10 1 0,-13-2 0,-10-1 0,-12-3 0,-5-6 0,-8-2 0,-10-4 0,-9-3 0,-12 4 0,-5 3 0,-1 12 0,1 7 0,5 11 0,4 5 0,5 4 0,7 0 0,6 0-797,7 3-1432,3 1-5054,8 4 7283,7 2 0,-5-3 0,3-1 0</inkml:trace>
</inkml:ink>
</file>

<file path=ppt/ink/ink2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0:17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345 63 26301,'-81'5'1569,"8"6"-1083,38 8-486,1 7 103,7 5-103,3 3 53,7 4-53,4 3 159,7 2-159,3 2 0,7-1 0,10-2 0,10-7 0,13-9 0,9-10 0,3-8 0,3-5 0,-3-10 0,-5-5 0,-8-13 0,-5-8 0,-11-6 0,-7-5 0,-7-2 0,-5 0 0,-13 0 0,-5 2 0,-18 1 0,-8 2-3392,-8 4 3392,-3 6 0,-3 9-7150,-15 9 7150,18 15 0,9-1 0,27 7 0</inkml:trace>
</inkml:ink>
</file>

<file path=ppt/ink/ink2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0:34.5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193 2137 23930,'-20'-62'119,"0"1"1,1-4 0,3-1-1259,4 1 0,3-1 1139,-1-7 0,0-1 5,-1-3 1,0-2 22,2 0 0,-1 0-6,1 0 1,1 0 49,2 1 1,1 1-6,2 3 1,0 2 36,2 3 0,0 2 2,1 8 1,0 2 274,3-41 371,2 23-427,1 19-2684,1 16 2762,-2 14 629,0 8-920,3 7 445,9-1-366,11 1 96,20-4 15,19-4 57,26-2-303,-34 8 1,3 0 1354,12-2 1,4 1-1412,14-1 0,5 0-881,-23 4 0,2 1 0,2 0 881,8 0 0,3 1 0,1 1 0,7 1 0,2 0 0,2 1-446,-22 3 1,1 0 0,1 0 0,0 1 445,4 0 0,1 1 0,0 0 0,1 2 0,3 2 0,1 1 0,0 2 0,1-1 0,3 1 0,0 1 0,1 0 0,0 2 0,1 2 0,0 2 0,1 0 0,-1 0 0,-3 0 0,-1 0 0,2 1 0,3 1 0,-4 0 0,5 2 0,0 0 0,-1 0 0,-6-1 0,-3 0 0,-4-2 0,-2 0 0,3 1 0,-6-1 0,4 2 0,-1-1 0,-3 0 0,-7-1 0,7 0 0,-7-1 0,-2-1 0,26 6 0,-5 0-531,-14-4 0,-3-2 531,-12-2 0,-2-1-89,-9-2 0,-3-1 89,34-2 1507,-16-1-1507,-14-3 1870,-25 0-1870,-10 0 1874,-16-3-1874,-5-3 982,-7-3-982,-5-2 0,-7 4 0,-13 3 0,8 11 0,-10 16 0,11 21 0,5 24-485,4 25 485,10-36 0,2 4 0,0 12 0,2 5-349,1 12 1,0 3 348,1-27 0,0 2 0,1 5-297,0-1 1,0 5 0,0 1 0,0-5 296,0 1 0,0-4 0,0 1 0,0 15 0,1 2 0,-1-9 0,0-12 0,0-6 0,1-8 0,-2-2-494,-13 28-3113,-13-21 3607,-28-20 0,24-21 0,-4-9 0</inkml:trace>
</inkml:ink>
</file>

<file path=ppt/ink/ink2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0:35.0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5 24950,'-6'-2'3619,"1"0"-3568,45 1 0,28 2-714,-4-1 0,8 0 663,14 0 0,13 0 0,2 0-864,-20 0 0,1 0 1,2 0-1,3 0 864,-8 0 0,2 0 0,1 0 0,2 0 0,0 0-238,6 1 1,2 0 0,1 0 0,1 0-1,0 1 238,5 0 0,0 0 0,1 0 0,1 1 0,-1 0-236,-14 0 0,0 0 0,0 1 1,0 0-1,0 0 0,0 0 236,2 1 0,-1 0 0,0 0 0,1 0 0,-1 1 0,0-1-135,-1 1 0,0-1 0,0 1 0,0 0 1,-1 0-1,-1 1 135,14 0 0,-1 2 0,-1-1 0,-1 1 0,-2-1 0,-6 0 0,-2 1 0,-1-1 0,-2 0 0,-1 1 0,9 1 0,-3 0 0,-2 0 0,-2 0 190,9 1 0,-3 0 1,-4-1-191,17 1 0,-8-1 514,-18-4 0,-7-2-828,-16-1 0,-4-2-1644,26-5 1958,-26-7 0,-23 4 0,-15-4 0</inkml:trace>
</inkml:ink>
</file>

<file path=ppt/ink/ink2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21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44 28446,'-17'3'225,"3"-1"-225,19-1 0,9 1 0,10-2 0,13 0 0,3 0 0,4-3 0,1-3 0,1-3 0,-2-2 0,-3 3 0,-6 1 0,-4 3-80,-9 1-961,-6 2-461,-3 1-1187,-6 0 2689,-2 6 0,-3-5 0,-2 5 0</inkml:trace>
</inkml:ink>
</file>

<file path=ppt/ink/ink2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22.0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205 11 21846,'-6'-4'3889,"2"1"-3397,4 3 203,0 0-459,-7-4-80,5 7 91,-5 3 44,7 11-101,0 10-89,0 4-34,4 4-55,2 1-1,6-1 11,3 1 113,11 13-35,-6-12 57,7 10-133,-14-17-24,-2-3 0,-4-3 0,-3-3 0,-2-1 0,-2 0 0,-5 1 0,-19 13 0,-3-9 0,-15 9 0,6-13 0,0-2 0,1-3 0,3-2 0,2-4 0,6-1-2432,3-4-1064,11-3 3496,6-5 0,6 2 0,2-4 0</inkml:trace>
</inkml:ink>
</file>

<file path=ppt/ink/ink2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22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1 27247,'-39'34'414,"0"-1"1,-23 28-213,55-24-23,4-1-11,3 0-122,12-1-46,4-3 0,16-5 0,4-6 0,5-11 0,-1-5 0,0-10 0,-5-11 0,-5-10 0,-6-11 0,-7-4 0,-7-1 0,-5 2 0,-4 4 0,-1 4 0,-6 6 0,-3 7 0,-6 3 0,-2 6 0,2 3 0,1 4-1345,7 1-1849,3 2 3194,2 12 0,2-9 0,0 9 0</inkml:trace>
</inkml:ink>
</file>

<file path=ppt/ink/ink2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22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30 20024,'-12'0'4022,"3"0"-1971,9 0-2051,0 0 777,-15 1-777,12-1 417,-12 2-1482,19-2-693,13-6 1758,11-4 0,-8 3 0,0-2 0</inkml:trace>
</inkml:ink>
</file>

<file path=ppt/ink/ink2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23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204 136 27650,'-81'24'527,"12"5"-415,51 5 11,3 3 45,3 3-77,6 1-91,3 0 0,10-1 0,9-2 0,10-6 0,11-7 0,1-12 0,3-6 0,1-10 0,1-16 0,-1-11 0,-6-14 0,-5-5 0,-11 2 0,-9 2 0,-6 3 0,-4 2 0,-11 0 0,-7 0 0,-12 2 0,-7 1 0,-1 9 0,3 7 0,1 11 0,7 6-1289,3 8-1692,9 10 2981,4 11 0,7-7 0,3-1 0</inkml:trace>
</inkml:ink>
</file>

<file path=ppt/ink/ink2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23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1 26015,'-81'43'716,"12"2"-6074,46-3 5729,5 3 1351,6 1-1442,6 1 815,5 1-894,14-1-89,8-5 0,17-6-2368,10-12 2256,9-10 2269,3-9-2269,-1-9 0,-8-7 0,-8-7 0,-11-8 0,-8-5 3392,-8-6-3392,-8-7 0,-4-3 0,-4-3 0,-6 5 0,-8 2 0,-11 8-24,-8 6-413,-1 8-179,0 10-1636,-2 5-729,17 7-6850,1 6 8479,17 2 0,1 0 0,0-3 1</inkml:trace>
</inkml:ink>
</file>

<file path=ppt/ink/ink2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24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309 145 27852,'-80'23'739,"12"5"-659,47 4-80,3 6-4252,6 4 4252,5 2 0,5 2 860,3 0-860,11-4 0,24 7 0,3-19 0,19-2 0,-9-22 0,4-5 0,2-10 0,2-9 0,-7-13 0,-4-10 0,-9-4 0,-11-30 0,-11 16 0,-20-17 0,-17 24 0,-18 3 0,-15 3 0,-8 5-2269,-8 11 2269,-5 11-1087,-1 10 1540,21 25 1,3 2 0,2-10-1,-14 27 1</inkml:trace>
</inkml:ink>
</file>

<file path=ppt/ink/ink2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26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567 10 23772,'-93'-8'1915,"8"7"-1103,42 14-386,-4 12 5,2 10 129,-18 36-460,17-11-34,17-17 0,1 1 35,-4 21 89,2 30-155,16-25-35,3 21 0,13-32 197,10-2-197,8-3 0,14-5 0,7-5 0,27 4 0,-13-19 0,17 1 0,-21-23 0,-1-4 0,-2-6 0,-3-10-371,-4-6-884,-7-10-3997,-7-3-305,-8 0 5557,-10 1 0,-3 13 0,-6 5 0</inkml:trace>
</inkml:ink>
</file>

<file path=ppt/ink/ink2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26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28671,'34'43'0,"2"-8"0,4-25 0,4-5 0,1-2 0,-1-2 0,-3-1 0,-7 1 0,-6 1 0,-5 3 0,-4 3 0,-3-2 0,-2 0 0,-3-3 0,-2-2-1671,-4-1-1511,-2 1 3182,-2 5 0,-1-3 0,0 4 0</inkml:trace>
</inkml:ink>
</file>

<file path=ppt/ink/ink2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27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26451,'-3'6'2220,"1"-2"-2220,2-4 0,0 0 0,71 25 0,-24-16 0,6 6 0,2-1 0,11-5 0,0-3 0,-2 2 0,-3-5 0,-1 0 0,-4-5 0,-4-7 0,-5-3-3542,-10-3 3542,-3 7 0,-18 3 0,-3 5 0</inkml:trace>
</inkml:ink>
</file>

<file path=ppt/ink/ink2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31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310 42 19370,'6'-5'5233,"0"1"-4584,-6 4 774,0 0-997,16-16 90,-12 13-91,13-10-201,-25 23-123,-7 10-34,-14 13-55,-8 8-1,-4 4 0,-1 0 0,4-5 0,4-4-11,6-3 23,5-6-1,4-4 23,5-6 0,3-3 1,3-2-46,2-3 0,3-1 0,1-4 0,2 0 0,0-1 0,7 1 0,9 0 0,11 0 0,33-3 0,-11 0 0,22-3 0,-22-2 0,-2-1 0,-1 0 0,-3 2 0,1 1 0,12 0 0,-16 2 0,3-2 0,-24-1 0,-8-1-886,-5-2-1333,-1-3-7612,-4 0 9809,0-2 1,-1 6 0,0 2 0</inkml:trace>
</inkml:ink>
</file>

<file path=ppt/ink/ink2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31.5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19425,'-8'63'351,"1"0"0,1-3 1,1-2 2179,5 29-2531,0-27 0,0 0 1159,0 27-1159,0-34 0,0-3-1303,0 6 809,0-14 1021,3-13-3944,12-15 3417,13-9 0,-8-6 0,0-1 0</inkml:trace>
</inkml:ink>
</file>

<file path=ppt/ink/ink2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32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25 21566,'-3'-1'3966,"1"0"-2431,2 1-918,-7-1-113,12-2-157,0-1-211,18-2-136,7 1 0,4 3 0,3 1 0,0 1 0,0 0-555,-2 0 555,-2 0-325,-2 0-784,-5 0-517,-5 0-1533,-9 1 3159,-5 8 0,-5-6 0,-2 6 0</inkml:trace>
</inkml:ink>
</file>

<file path=ppt/ink/ink2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32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25779,'-14'55'796,"12"-9"-6244,17-33 5616,13-2 1375,5 1-1464,3 0 870,0 2-781,-3 2 45,-4 3 67,-5 4 3437,-6 4-3415,-6 5-177,-7 4-125,-3 6 0,-7 1 0,-9 2 0,-9-4 0,-12-3 0,-3-7-3392,-1-9 3392,0-10-225,6-6-974,5-5-807,6-2-3910,8-6 5916,4-1 0,6 0 0,2 2 0</inkml:trace>
</inkml:ink>
</file>

<file path=ppt/ink/ink2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34.1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565 2 18828,'-83'-1'1276,"8"2"1684,33 8-2624,-4 7 1142,-1 10-1242,-2 4-24,5 7-143,4 1-69,4 5 704,6 3-704,3 1 2572,7 3-2572,5-1 0,8-2 0,4-1 0,6-3 0,9 0 0,6-3 0,9 0 0,2-4 0,1-3 0,1-7 0,0-4 0,2-8 0,2-7 0,0-4 0,0-6-3729,-3-9 2676,-4-6-348,-4-8-8430,3-18 7994,-12 11 0,-1 2 1,-12 18-1</inkml:trace>
</inkml:ink>
</file>

<file path=ppt/ink/ink2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34.5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27359,'12'30'1312,"5"1"-1312,24-8 0,1 3 0,-1-2 0,-2 0 0,-2-5 0,-3-2 0,-2-5 0,-4-3 0,-1-5 0,-4-1-909,-5-3-536,-4 0-875,-5 0-5546,-5 0 7866,-4 7 0,0-5 0,-1 6 0</inkml:trace>
</inkml:ink>
</file>

<file path=ppt/ink/ink2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34.8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15 23359,'-6'-8'3821,"2"1"-2947,4 7-257,0 0-617,-11 5 0,10 1 0,5 7 0,21 1 0,18 2 0,7 2 0,4-3 0,1-1 0,0-5 0,-2-4 0,-4-3 0,-3-2 0,-7 0 0,-3 0-1390,-5 0-1580,-2 0 2970,-3 7 0,-11-5 0,-4 6 0</inkml:trace>
</inkml:ink>
</file>

<file path=ppt/ink/ink2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36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4080 329 22160,'-56'-23'1015,"0"1"1,1 0 0,3-1-500,-29-17-23,-4-4-3189,40 22 1,-1 2 2835,-3-1 0,-2 2-40,-3 2 1,-2 3 497,-3 2 0,-1 2-548,-4 2 0,0 3-28,-2 2 1,-1 1-1,-3 1 1,0 0-23,-5 3 0,-1 2-11,-4 2 0,-3 4 68,-4 3 0,-2 4-57,-2 3 0,0 2 0,1 1 0,0 0 0,4 0 0,2-2 0,5-1 0,2-1 5,3-1 1,3-2-1,5-2 1,0 0-12,-20 5 1,1 1 5,21-5 0,1 0 5,-19 6 1,1 2-6,21-5 0,3 2-282,-2 2 0,0 2 282,1 1 0,2 3 0,2 4 0,3 4 34,2 3 0,2 3 22,2 8 0,4 2 95,0 6 0,2 3-56,3 3 0,2 3 0,1 1 1,4 1-12,3 1 0,2-1 0,4-1 0,4 0 11,4 0 1,5 1-96,3-3 0,6 1 0,11 0 0,7-2 0,6 2 0,8-2 0,13-1 0,7-3 0,9 2 0,6-4 0,7-1 0,5-5 0,-24-18 0,3-2 0,1-2 0,3-1 0,1-3 0,2-1 0,2-2 0,2-1 0,0-2 404,4-2 0,1-2 0,1-1-404,4 0 0,1-2 0,1-2 0,5 0 0,2-3 0,0 0 0,5-1 0,1-1 0,0-2 0,4 0 0,0-2 0,0-1 0,-25 0 0,0-1 0,0 0 0,0-1 0,21-1 0,-1-1 0,-1-2-479,-5 0 1,-1-2 0,-2 0 478,-7-1 0,-1-1 0,1-3 0,12-6 0,2-4 0,-6 1-259,8-3 0,-3-2 259,-19 2 0,1-3 0,-7 0 37,-2-4 1,-6-2-38,-1-5 0,-2-3-429,-3-1 1,-2-2 428,-4-4 0,-3-3 505,-4-1 0,-2-4-505,5-30 0,-5-4 0,-13 20 0,-5-1 0,5-23 0,-9 0 0,-15 26 0,-9 3 0,-6-1 0,-7 1 0,-8-2 0,-7 2 0,-8-2 0,-5 2 0,-2 1 0,-6-2 0,5 9 0,-4-2 0,2 3 265,-8-6 0,0 1-265,11 12 0,-3-1 0,4 5 0,-3 3 0,1 5 0,1 6 0,-1 4 11,-2 4 1,-1 4-12,1 7 0,-2 4 0,0 1 0,0 3 0,0 5 0,1 2 1221,4 0 0,0 2-1221,-7 3 0,2 2-818,-15 3 196,1 3-1843,49-11-4011,12 6 6476,5 5 0,4-7 0,-2 2 0</inkml:trace>
</inkml:ink>
</file>

<file path=ppt/ink/ink2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46.7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0 337 27034,'18'-58'284,"1"0"0,-2 5 0,2 6-150,13-3 112,-4 14 1,-9 14-89,-8 13-158,-6 6 0,-3 19 0,-2 12 0,1 25-3392,-11 19 3392,-8 14 0,5-38 0,-1 0-39,-1 2 1,0-1 38,-8 48 0,9-12 0,6-13-4337,25-13-5494,8-30 8000,26-24 0,-23-9 0,0-13 0</inkml:trace>
</inkml:ink>
</file>

<file path=ppt/ink/ink2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47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197 0 27314,'-47'55'422,"0"1"0,4-4 0,9-2-2410,19 16 1988,7-2 641,6-8-641,13-11 339,8-11-339,15-17 0,8-7 0,6-25 0,4-15 0,-3-23 0,-6-10 0,-14 0 0,-14 3 1099,-9 8-1099,-12 6 0,-6 10 0,-6 13-1323,-2 11-2319,7 15 3642,5 17 0,6-9 0,2 8 0</inkml:trace>
</inkml:ink>
</file>

<file path=ppt/ink/ink2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47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0 26698,'-9'53'986,"-1"0"1,-11 43-987,-7-36 0,0-8-203,8-13-5852,7-14-1912,7-13 8182,14-8 0,-6-5 0,6 0 0</inkml:trace>
</inkml:ink>
</file>

<file path=ppt/ink/ink2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47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28671,'79'0'0,"-8"0"-2436,-32 0 2436,-3-3-270,-7 2-2453,-5-2-7108,-12 4 8987,-5 6 0,-7-4 0,0 5 0</inkml:trace>
</inkml:ink>
</file>

<file path=ppt/ink/ink2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47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1 24188,'-7'0'1827,"2"0"-1671,5 0 158,0 0-90,12 24-11,2-13 23,12 21 32,-3-18 46,2 1-56,-5 2-79,1 0 22,-5 0 1,-3 1-111,-5-2-91,-4 2 0,-8 2 0,-13 4 0,-16 8 0,-14 6 0,-9 4 0,2 2 0,3-3 0,10-6 0,11-7-3392,11-12 3392,10-7-337,6-7-1098,5-2-469,11-9-2668,10-8 4572,16-11 0,-16 10 0,-2 3 0</inkml:trace>
</inkml:ink>
</file>

<file path=ppt/ink/ink2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48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11 27236,'-30'48'263,"0"1"0,-18 35-83,42-48 10,3-7 45,3-8 69,11-10-304,7-6 0,19-4 0,5-13 0,8-7 0,-3-16 0,-3-2 0,-13-2 0,-12 6 0,-11 2 0,-12 7 0,-10 1 0,-6 6 0,-7 4-1525,4 5-3024,6 5 4549,8 11 0,5-7 0,4 7 0</inkml:trace>
</inkml:ink>
</file>

<file path=ppt/ink/ink2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48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0 28234,'-30'48'-908,"0"-1"0,-19 33-5255,39-58 6217,4-10 0,5-6 0,1-6 0</inkml:trace>
</inkml:ink>
</file>

<file path=ppt/ink/ink2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49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10 333 19405,'-5'-8'3933,"1"1"-1402,4 7-2004,0 0-527,42-42 0,-9 6-1450,1 0 0,2-1 1450,10-15-923,-6 8 923,-8 11 555,-10 11-555,-8 11 0,-6 7 0,-4 14 2326,-2 23-2326,-10 27 2528,-11 25-2528,6-37 0,-3 2-190,-8 14 0,0-1 190,-3 22-751,-2 3-1289,28-60-2464,21-14 4504,12-19 0,-8 3 0,0-7 0</inkml:trace>
</inkml:ink>
</file>

<file path=ppt/ink/ink2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49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62 26698,'-29'52'414,"-1"0"1,2-5 0,9-5-12,18-10-77,6-4-326,8-7 0,10-9 0,14-5 0,5-6 0,6-14 0,-3-6 0,-6-15 0,-12-3 0,-12-1 0,-8-2 0,-6 1 0,-13 0 0,-6 4 0,-13 8 0,-5 7 0,1 11 0,3 4-976,3 18-704,7 7-2321,9 12 4001,5-2 0,7-13 0,1-8 0</inkml:trace>
</inkml:ink>
</file>

<file path=ppt/ink/ink2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49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1 27000,'-35'53'272,"0"1"1,3-5 0,7-4 19,15 0-91,4-6-111,4-8-1,6-11 92,11-10-181,10-6 0,14-6 0,5-10 0,1-8 0,-4-9 0,-8-3 0,-11 2 0,-11 0 0,-7 2 0,-6 1 0,-10-1 0,-6 5 0,-12 5-259,2 8-1780,3 6-5715,9 3 7754,8 7 0,5-4 0,3 4 0</inkml:trace>
</inkml:ink>
</file>

<file path=ppt/ink/ink2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49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0 27572,'-27'48'39,"-1"-1"0,-17 29-1574,34-57-7955,4-10 9490,6-21 0,1 9 0,0-10 0</inkml:trace>
</inkml:ink>
</file>

<file path=ppt/ink/ink2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50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28671,'36'27'0,"0"-6"-5661,2-19 5661,-4-1 19,-7-1-3818,-7 3 4014,-9 4 0,-5-4 0,-4 4 0</inkml:trace>
</inkml:ink>
</file>

<file path=ppt/ink/ink2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50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0 26955,'12'57'1065,"6"-9"-852,14-32 33,0 0-54,-6 0-192,-6-1 0,-9-2 0,-5 1 0,-4 0 0,-9 9 0,-11 8-3392,-16 8 3392,-12 6 0,-3 0 0,0-2 0,9-7 0,9-11 0,11-9 0,9-9-808,6-5 1488,6-8-10511,13-8 7568,12-10 1,-7 8 0,2 1 0</inkml:trace>
</inkml:ink>
</file>

<file path=ppt/ink/ink2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51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1 27986,'-39'41'342,"0"0"1,-27 34-6004,49-35 5661,7 0 1409,4-3-1409,5-6 860,15-10-860,7-9 0,20-7 0,7-14 0,7-9 0,-1-14 3392,-6-9-3392,-13-2 0,-15 4 0,-12 4 0,-9 6 0,-13 3 0,-10 7 0,-14 3 0,-4 6 0,1 4-125,5 4-2283,12 1-7423,12 1 9182,8 0 0,4 0 0,0 0 1</inkml:trace>
</inkml:ink>
</file>

<file path=ppt/ink/ink2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51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227 202 24939,'-10'0'2521,"2"0"-1983,8 0-135,0 0-133,-55 69-270,35-35 0,-12 10 0,3 0 0,21-10 0,3-4 0,4-5 0,6-5 0,10-6 0,9-4 0,12-5 0,2-3 0,1-4 0,-5-8 0,-7-9 0,-7-13 0,-9-10 0,-6-7 0,-4-7 0,-10 1 0,-7 0 0,-16 5 0,-7 3-136,-6 5-1959,-1 8-5446,0 10 7541,5 12 0,18 8 0,7 4 0</inkml:trace>
</inkml:ink>
</file>

<file path=ppt/ink/ink2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53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0 619 20860,'0'6'4191,"0"-2"-3250,0-4 314,0 0-885,0-33-191,0-10-157,0-40-10,4-8-1,3-4 0,1 7 11,-2 15-22,-3 21 0,-3 22-22,0 15 22,0 10-56,0 4 56,0 12 0,0 0 0,0 9 0,1-7 0,2-5 67,2-5 12,5-3-12,6-5 34,7-6-3437,8-7 3380,6-1-972,3 4 928,0 5 23,-1 5-23,-4 3 11,-2 2 22,-6 5 2939,-4 9-2927,-9 9-1,-4 12 1406,-7 8-1439,-2 32-11,-1-18-201,0 16-427,0-35-324,0-9-6129,25-12 7081,2-16 0,3 1 0,-9-10 0</inkml:trace>
</inkml:ink>
</file>

<file path=ppt/ink/ink2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53.4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228 0 23359,'-46'40'631,"-1"-1"0,5-1 0,7 0-272,6 22 56,10 1-135,11 0 11,7-4 112,16-7 79,8-11-202,18-11-78,5-13-34,6-9-78,-1-6-57,-1-10-10,-8-7-12,-8-14 0,-11-9-11,-6-8-291,-10-4-247,-3-1-22,-4 5-292,-6 12-380,0 9-1413,-1 12 2645,3 8 0,4 5 0,0 2 0</inkml:trace>
</inkml:ink>
</file>

<file path=ppt/ink/ink2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53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22193,'9'0'3339,"-2"0"-2834,-6 66-147,-1-19-235,0 4 1,-3 2 77,-5 11 1,-5-6 56,-1-12-101,3-16-67,6-14-90,2-10 0,3-5 11,7-7-11,12-11 0,12-12 11,11-6-11,2 2 11,-5 10-11,-6 11 0,-9 6 34,-6 6-12,-6 6 23,-4 6 11,-2 7-45,0 4-11,0-1-224,1-5-482,3-3-706,1-7-2297,6-3 3709,2-3 0,-7-1 0,-2 0 0</inkml:trace>
</inkml:ink>
</file>

<file path=ppt/ink/ink2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54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23 295 25779,'76'-53'191,"-14"2"-191,-52 16-90,-4 0-167,-5 1 65,-7 6 69,-2 2 101,-7 8 22,-3 9 78,-1 4 79,-1 22 180,0 16 100,0 24-113,1 15-100,3 2-179,5-6-45,6-11-22,5-17-460,13-15-706,6-14-1535,18-16-6532,3-18 9255,5-19 0,-20 15 0,-4-2 0</inkml:trace>
</inkml:ink>
</file>

<file path=ppt/ink/ink2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54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0 27527,'-11'54'140,"0"-1"0,-8 43-6058,11-40 5033,3-10 333,3-7-4456,2-11 5222,-1-9 1,1-9 0,-1-4 0</inkml:trace>
</inkml:ink>
</file>

<file path=ppt/ink/ink2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54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66 21073,'0'-3'1445,"0"1"-3585,0 2-5726,43-23 7866,-25 13 0,26-14 0,-37 20 0</inkml:trace>
</inkml:ink>
</file>

<file path=ppt/ink/ink2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54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94 156 25779,'25'-84'616,"-12"21"-470,-24 55-56,-8 9-23,-1 17 168,-2 13 258,2 21-33,2 8-136,5-2-268,7-9-56,3-13-347,18-15-818,11-11-3284,26-11 4449,27-17 0,-35 9 0,5-8 0</inkml:trace>
</inkml:ink>
</file>

<file path=ppt/ink/ink2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56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17 128 23538,'-4'-6'3373,"1"2"-2880,3 4 448,0 0-818,-9-14-45,14 10-66,-6-10-12,19 14-157,0 0-694,4 0-348,2-1-1076,4-7-3439,5-9 5714,2-9 0,-14 8 0,-4 3 0</inkml:trace>
</inkml:ink>
</file>

<file path=ppt/ink/ink2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56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3 19314,'3'-1'4459,"-1"0"-9659,-17 77 5558,2-27-241,1 6 1,-1 2 1454,-6 7-1359,4-9 977,2-12-910,5-15-56,2-15 23,3-8 3386,1-20-3477,1-15-122,1-24-23,0-12 39,5-3-195,2 9-863,8 11-2332,9 15 3340,10 13 0,-13 11 0,0 7 0</inkml:trace>
</inkml:ink>
</file>

<file path=ppt/ink/ink2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57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7 447 22306,'-4'2'2589,"1"-1"-1627,3-1-436,0 0-414,32-68-22,-2 21-62,-1-4 0,3-2 6,17-9-34,-2 8 0,-6 11 177,-7 12-121,-8 10 151,-6 9-95,-6 6 356,-6 5 36,-4 21-190,-4 18-156,-12 32-158,-10 16-225,5-38 0,-2 1 225,-1 0 0,0-1 0,-16 43-147,8-12-850,13-14-650,8-16-2342,19-13 3178,14-18 0,-7-8 1,4-10-1</inkml:trace>
</inkml:ink>
</file>

<file path=ppt/ink/ink2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58.0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220 1 25623,'-44'64'354,"-1"0"1,4-4 0,6-3-64,10 19 1,7-3-57,9-8-11,6-9 78,15-13 1,7-16 34,20-13-337,13-24 0,11-21 0,6-25 0,-3-17 0,-10-3 0,-18 2 0,-17 9 0,-12 7 0,-17 11 0,-12 8 0,-14 11 0,-14 10-13,-5 10-748,1 7-315,2 15-1008,14 5-5311,13 13 7395,13-1 0,8-13 0,2-6 0</inkml:trace>
</inkml:ink>
</file>

<file path=ppt/ink/ink2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58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245 29 26541,'-49'48'261,"0"-1"1,4-1 0,8-1-38,9 15-12,10 3-32,6-3-46,7-4 34,4-9 34,13-10-1,6-11-177,15-10-24,3-9 0,4-5 0,-2-14 0,-4-9 0,-7-21 0,-7-12-3392,-10-10 3392,-4-6 0,-5-2 0,-6 3 0,-7 6 0,-5 12-293,-5 12-535,3 19-416,1 9 2092,1 28 0,9-12 0,0 13 0</inkml:trace>
</inkml:ink>
</file>

<file path=ppt/ink/ink2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58.8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258 49 26866,'-45'33'209,"0"-1"0,-3 15 1,7 2-42,11 18 112,-1 18-12,19-39-32,8-16-11,3-12-225,10-11 0,6-10 0,12-20 0,4-16 0,-2-23 0,-4-7 0,-9-1 0,-7 7 0,-5 10-449,-3 14-874,1 13-2150,1 14 3473,3 8 0,-3 5 0,2 1 0</inkml:trace>
</inkml:ink>
</file>

<file path=ppt/ink/ink2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59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25 26541,'-1'7'1725,"0"-2"-1814,1-5-6108,0 0 6197,2-16 0,-2 12 0,2-12 0</inkml:trace>
</inkml:ink>
</file>

<file path=ppt/ink/ink2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59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28671,'72'-5'0,"-2"0"-80,-11 0-1006,-1 1-6434,-9 0 3094,-11 3 4778,-18 1 0,-11 0 0,-8 0 0</inkml:trace>
</inkml:ink>
</file>

<file path=ppt/ink/ink2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1:59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25163,'14'58'863,"3"-8"-572,7-25-33,-2-5 55,-5-1-43,-5-6 54,-6-1 80,-3-1-270,-11 3-67,-9 6-22,-11 4-11,-5 2-34,2-1 0,5-8-23,7-4-358,8-7-426,7-2-1097,3-3-5245,6-1 7149,13 0 0,-9 0 0,8 0 0</inkml:trace>
</inkml:ink>
</file>

<file path=ppt/ink/ink2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2:00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0 25207,'-35'83'1558,"7"-12"-2479,29-45 1358,11-6 518,6-4-563,16-9-29,8-4-363,6-9 0,2-8 0,-6-7 0,-14-6 0,-14 3 0,-9 0 0,-14 3 680,-8 2-680,-10 5 0,-6 6-505,2 4-638,7 4-930,11 3-5356,5 7 7429,14 3 0,-6-3 0,5-2 0</inkml:trace>
</inkml:ink>
</file>

<file path=ppt/ink/ink2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2:00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242 1 25325,'-54'55'351,"1"0"0,10-11 0,7-2-272,0 24 623,24-26-657,6-9 337,5-12-135,10-8 159,9-8-327,14-4-79,9-11 353,3-8-353,-4-10 0,-6-2 0,-13 4 0,-10 2 0,-6 1 0,-6 2 0,-10 0-69,-3 2-703,-9 5-203,4 5-740,3 6-2341,8 4 4056,4 1 0,4 0 0,0 0 0</inkml:trace>
</inkml:ink>
</file>

<file path=ppt/ink/ink2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2:00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8 20557,'6'0'4247,"0"0"-3530,-6 0 213,0 0-683,-8 13-90,-2 4-23,-5 15 12,-1 1 78,5-1-11,1-4-90,7-7 23,1-7 257,5-8-33,7-2-313,7-4-57,8 0 0,0 0 0,-2-6 0,-5-2 0,-7-10 0,-5-5 0,-4-7 0,-2-5 0,-6 3-349,-4 5-535,-6 10-259,0 9-1267,3 5-7421,4 9 9546,4 7 1,3-4-1,2 2 1</inkml:trace>
</inkml:ink>
</file>

<file path=ppt/ink/ink2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2:00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26944,'0'6'1727,"0"-2"-1727,0-4-3273,0 0 3273,-15 14 0,11-11 0,-12 12 0</inkml:trace>
</inkml:ink>
</file>

<file path=ppt/ink/ink2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2:01.5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12 411 24748,'-7'0'2387,"2"0"-2017,32-62-169,2 17-167,-3-4 0,4-2-467,22-14 467,-4 9-1,-5 13-11,-15 16 184,-9 16-184,-11 10 121,-3 20-76,-4 15-44,-2 21-1,-9 10-22,-3 5 0,-7 1-134,2 0-174,1-5-510,6-8-818,5-11-3989,5-17 5625,15-14 0,-9-11 0,10-5 0</inkml:trace>
</inkml:ink>
</file>

<file path=ppt/ink/ink2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2:01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40 112 20042,'-4'-12'4124,"1"3"-3295,-11 65-157,10-24-56,-11 44-33,15-43-135,0-7 101,7-9-78,6-9-134,10-3-337,9-9 0,2-13 0,1-7 0,-5-17 0,-7 0 0,-10-2 0,-6 4 0,-7 3-13,-12 2-479,-5 5-180,-12 9-3707,0 9 2228,4 6-7227,5 16 9378,8 3 0,6-1 0,3-2 0</inkml:trace>
</inkml:ink>
</file>

<file path=ppt/ink/ink2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2:02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17958,'75'12'0,"-14"-2"0</inkml:trace>
</inkml:ink>
</file>

<file path=ppt/ink/ink2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2:02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76 26328,'-81'50'549,"16"-5"-359,55-16 57,5 1 0,8-2-57,12-1-111,10-5 10,11-7 12,2-7 11,-2-6-11,-6-17 22,-2-10-45,-7-20-66,-3-5-1,-7-2-11,-6 7-23,-3 11-33,-4 9-168,-7 8-156,-3 6-91,-8 3-235,2 5-740,3 2-2094,5 2 3540,6 6 0,3-5 0,1 5 0</inkml:trace>
</inkml:ink>
</file>

<file path=ppt/ink/ink2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2:02.7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78 20434,'5'-5'4852,"0"0"-4168,-5 5-23,0 0-617,-31 11-21,16 9 10,-25 12 57,27 18 11,5-18 67,5 3 68,7-26 167,7-4 123,11-4-156,8-4-324,6-5-46,1-2 0,-3-3 0,-2 2 0,-8-1 0,-7-1 0,-7-5 0,-6-7 0,-3-4 0,-2-2 0,-6 1 0,-2 5-46,-6 7-212,1 7-179,-1 6-190,2 4-437,2 1-953,4 4-3216,4 5 5233,2 6 0,1-5 0,0-2 0</inkml:trace>
</inkml:ink>
</file>

<file path=ppt/ink/ink2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2:03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169 206 25142,'-81'43'964,"15"-4"-6507,53-22 5599,7 1 1478,3 0-1332,3-2 928,5-5-860,5-5 133,9-9 392,23-46-493,-11 2-278,7-36-24,-22 25 0,-9 9 3392,-4 12-3392,-3 12-57,0 9-4268,-3 9 4325,2 13 0,-2-4 0,3 6 0</inkml:trace>
</inkml:ink>
</file>

<file path=ppt/ink/ink2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2:03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23751,'0'0'0</inkml:trace>
</inkml:ink>
</file>

<file path=ppt/ink/ink2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2:03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23751,'0'0'0</inkml:trace>
</inkml:ink>
</file>

<file path=ppt/ink/ink2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2:04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3 26597,'-9'-1'1513,"1"0"-1177,4 1-124,-1 0-199,0 0-13,-1 1 0,-1 1 0,1 1 0,-1 0 0,2-1 0,0-1 0,0-1 0,3 1-617,-1-1-930,3 1 195,0-1 0,0 0 0</inkml:trace>
</inkml:ink>
</file>

<file path=ppt/ink/ink2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2:04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98 19908,'-9'0'4851,"1"0"-3685,8 0 1075,0 0-1894,-2-10-189,2 4-158,3-6 0,10 7 0,9 2 0,12 2 0,4 1 0,5 0 0,-3 0 0,-2 0 0,-7 0 0,-5-2-808,-6-4-570,-4-4-3127,-7-3 4505,-4-2 0,-4 7 0,-1 1 0</inkml:trace>
</inkml:ink>
</file>

<file path=ppt/ink/ink2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2:04.9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0 26183,'51'53'705,"-6"-9"-514,-26-30-34,-3 0 112,-8 3 134,-3 4-33,-4 4-124,-13 5-112,-4 2-121,-13-3-13,-2-3 0,1-8 0,2-4 0,2-6 0,2-3 0,5-4-214,4-1-906,5 0-898,5-3-4099,2-6 6117,3-4 0,0 2 0,0 3 0</inkml:trace>
</inkml:ink>
</file>

<file path=ppt/ink/ink2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2:05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73 21880,'0'-3'3193,"0"1"-2801,0 2-78,-15 62-34,9-28-11,-11 49-45,15-43-45,2-4 12,8-5 33,7-13-22,12-7 44,10-11-44,3-14-101,-1-5 44,-5-13-10,-9 0-12,-8-2-33,-9 2-46,-5-3-32,-9 0-12,-8-2-12,-10 3-77,-8 4-158,-1 6-133,0 9-237,5 7-402,6 6-1447,7 5 2466,8 9 0,3-6 0,4 5 0</inkml:trace>
</inkml:ink>
</file>

<file path=ppt/ink/ink2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2:05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23919,'3'5'2163,"-1"-1"-2141,-2-4-2323,0 0 0,0 0 1</inkml:trace>
</inkml:ink>
</file>

<file path=ppt/ink/ink2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2:06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249 11 22877,'-8'-6'3294,"2"2"-2935,6 4-124,0 0-179,-63 27-22,37-1 10,-48 29-21,52-5-12,3 1 0,4-2 0,5-7 45,6-12 56,3-8 79,6-10 101,5-6 55,7-4-123,7-9 0,1-7-123,-1-12-57,-4-7-10,-7-5-34,-6-22-11,-6 17-135,-8-9-100,-4 29-281,-6 10-3593,3 4 2641,3 7-2432,6 1 3911,3 1 0,2 0 0,0 0 0</inkml:trace>
</inkml:ink>
</file>

<file path=ppt/ink/ink2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2:06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14126,'0'0'0</inkml:trace>
</inkml:ink>
</file>

<file path=ppt/ink/ink2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2:06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14126,'0'0'0</inkml:trace>
</inkml:ink>
</file>

<file path=ppt/ink/ink2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2:06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366 3 19583,'0'9'3709,"0"-1"-3273,0-8-32,-6 61 55,4-39 146,-4 45-44,6-56-57,3-6 56,4-3-145,3-2-57,5-10 34,-1-2-67,4-21-101,-5 5-201,-3-2 10,-7 10-22,-3 6-11,-6 1-11,-5 1-11,-12 3 22,-7 5-11,-8 1-12,-4 3-55,-1 0-68,1 8 45,7 1-100,3 10-90,5 0-101,2 3-763,1 0-1075,3 1-5580,5-2 7810,0-3 0,9-7 0,1-5 0</inkml:trace>
</inkml:ink>
</file>

<file path=ppt/ink/ink2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9:02:07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34 20793,'0'-4'5020,"0"1"-4762,0 3-169,0 0 113,-40 18-113,24-1 35,-30 17-35,34-4-10,2-2 33,1-1-34,4-3 12,2-4-1,3 0 24,0-4-46,3-1 23,3-7-23,6-3 112,1-4 123,5-12 124,3-26-314,-5 0-56,-1-18-45,-11 19 12,-4 7-1,0 4-22,-2 8-112,-4 2-392,-3 5-269,-4 4-3686,-8 1 4459,7 2 0,0 0 0,9 2 0</inkml:trace>
</inkml:ink>
</file>

<file path=ppt/ink/ink2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8T08:53:41.1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3 16692,'-7'0'5300,"1"0"-4258,6 0 1154,0 0-1680,57-1-68,-16 0-56,53 0 22,-23 1-66,9 3-742,7-2 674,1 4-100,-3-1-68,-11 2-56,-8 2-45,-15 1 158,-10 1-214,-13-1-369,-9 0-348,-9-4-650,-5 0-963,-4-2-1950,-1 7 4325,-12 5 0,9-4 0,-9 0 0</inkml:trace>
</inkml:ink>
</file>

<file path=ppt/ink/ink2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8T08:55:45.9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25230,'58'19'642,"0"0"1,0-2 0,-1-3-50,31-3-3227,-39-6 0,2-1 2852,-1-1 1,1-1-174,1 2 0,-2 0 1364,43 3-1409,-8 4 0,-13 1 860,-11 1-860,-10-3 0,-10 0 0,-10-6 3392,-7-1-3886,-12-3-1008,-5 0-2038,-5 0-3419,-12 0 6959,-10 0 0,4 0 0,-1 0 0</inkml:trace>
</inkml:ink>
</file>

<file path=ppt/ink/ink2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8T08:55:47.1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25858,'83'11'754,"-1"0"0,1-1 1,-1-1-498,-12-5 1,0 0-658,6 1 1,7 0 399,2 1 0,7 0 0,-2 0-1214,-16-3 0,-3 1 0,4-1 1214,22 2 0,5 0 0,-7-2 0,-24-1 0,-5-2 0,-1 1-43,25-1 0,-3 1 43,-13-1 0,-4 0-38,-12 0 0,-4 0 38,27 0-684,-23 0-807,-17 0-1470,-13 0-3000,-9 2 6654,-9 10 1,-4-7 0,-5 6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마루 부리 중간"/>
      </a:defRPr>
    </a:lvl1pPr>
    <a:lvl2pPr indent="228600" latinLnBrk="0">
      <a:defRPr sz="1200">
        <a:latin typeface="+mj-lt"/>
        <a:ea typeface="+mj-ea"/>
        <a:cs typeface="+mj-cs"/>
        <a:sym typeface="마루 부리 중간"/>
      </a:defRPr>
    </a:lvl2pPr>
    <a:lvl3pPr indent="457200" latinLnBrk="0">
      <a:defRPr sz="1200">
        <a:latin typeface="+mj-lt"/>
        <a:ea typeface="+mj-ea"/>
        <a:cs typeface="+mj-cs"/>
        <a:sym typeface="마루 부리 중간"/>
      </a:defRPr>
    </a:lvl3pPr>
    <a:lvl4pPr indent="685800" latinLnBrk="0">
      <a:defRPr sz="1200">
        <a:latin typeface="+mj-lt"/>
        <a:ea typeface="+mj-ea"/>
        <a:cs typeface="+mj-cs"/>
        <a:sym typeface="마루 부리 중간"/>
      </a:defRPr>
    </a:lvl4pPr>
    <a:lvl5pPr indent="914400" latinLnBrk="0">
      <a:defRPr sz="1200">
        <a:latin typeface="+mj-lt"/>
        <a:ea typeface="+mj-ea"/>
        <a:cs typeface="+mj-cs"/>
        <a:sym typeface="마루 부리 중간"/>
      </a:defRPr>
    </a:lvl5pPr>
    <a:lvl6pPr indent="1143000" latinLnBrk="0">
      <a:defRPr sz="1200">
        <a:latin typeface="+mj-lt"/>
        <a:ea typeface="+mj-ea"/>
        <a:cs typeface="+mj-cs"/>
        <a:sym typeface="마루 부리 중간"/>
      </a:defRPr>
    </a:lvl6pPr>
    <a:lvl7pPr indent="1371600" latinLnBrk="0">
      <a:defRPr sz="1200">
        <a:latin typeface="+mj-lt"/>
        <a:ea typeface="+mj-ea"/>
        <a:cs typeface="+mj-cs"/>
        <a:sym typeface="마루 부리 중간"/>
      </a:defRPr>
    </a:lvl7pPr>
    <a:lvl8pPr indent="1600200" latinLnBrk="0">
      <a:defRPr sz="1200">
        <a:latin typeface="+mj-lt"/>
        <a:ea typeface="+mj-ea"/>
        <a:cs typeface="+mj-cs"/>
        <a:sym typeface="마루 부리 중간"/>
      </a:defRPr>
    </a:lvl8pPr>
    <a:lvl9pPr indent="1828800" latinLnBrk="0">
      <a:defRPr sz="1200">
        <a:latin typeface="+mj-lt"/>
        <a:ea typeface="+mj-ea"/>
        <a:cs typeface="+mj-cs"/>
        <a:sym typeface="마루 부리 중간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Testo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1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21" name="Corpo livello uno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2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olo Testo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30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39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olo Testo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48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9" name="텍스트 개체 틀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58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404040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66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74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그림 5" descr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404040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8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itolo Test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91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92" name="텍스트 개체 틀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9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olo Test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101" name="그림 개체 틀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0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Titolo Testo</a:t>
            </a:r>
          </a:p>
        </p:txBody>
      </p:sp>
      <p:sp>
        <p:nvSpPr>
          <p:cNvPr id="3" name="Corpo livello uno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58.xml"/><Relationship Id="rId21" Type="http://schemas.openxmlformats.org/officeDocument/2006/relationships/image" Target="../media/image13.png"/><Relationship Id="rId324" Type="http://schemas.openxmlformats.org/officeDocument/2006/relationships/image" Target="../media/image164.png"/><Relationship Id="rId531" Type="http://schemas.openxmlformats.org/officeDocument/2006/relationships/customXml" Target="../ink/ink266.xml"/><Relationship Id="rId629" Type="http://schemas.openxmlformats.org/officeDocument/2006/relationships/customXml" Target="../ink/ink316.xml"/><Relationship Id="rId170" Type="http://schemas.openxmlformats.org/officeDocument/2006/relationships/image" Target="../media/image87.png"/><Relationship Id="rId268" Type="http://schemas.openxmlformats.org/officeDocument/2006/relationships/image" Target="../media/image136.png"/><Relationship Id="rId475" Type="http://schemas.openxmlformats.org/officeDocument/2006/relationships/customXml" Target="../ink/ink238.xml"/><Relationship Id="rId32" Type="http://schemas.openxmlformats.org/officeDocument/2006/relationships/image" Target="../media/image18.png"/><Relationship Id="rId128" Type="http://schemas.openxmlformats.org/officeDocument/2006/relationships/image" Target="../media/image66.png"/><Relationship Id="rId335" Type="http://schemas.openxmlformats.org/officeDocument/2006/relationships/customXml" Target="../ink/ink168.xml"/><Relationship Id="rId542" Type="http://schemas.openxmlformats.org/officeDocument/2006/relationships/image" Target="../media/image272.png"/><Relationship Id="rId181" Type="http://schemas.openxmlformats.org/officeDocument/2006/relationships/customXml" Target="../ink/ink90.xml"/><Relationship Id="rId402" Type="http://schemas.openxmlformats.org/officeDocument/2006/relationships/image" Target="../media/image202.png"/><Relationship Id="rId279" Type="http://schemas.openxmlformats.org/officeDocument/2006/relationships/customXml" Target="../ink/ink139.xml"/><Relationship Id="rId486" Type="http://schemas.openxmlformats.org/officeDocument/2006/relationships/image" Target="../media/image244.png"/><Relationship Id="rId43" Type="http://schemas.openxmlformats.org/officeDocument/2006/relationships/customXml" Target="../ink/ink21.xml"/><Relationship Id="rId139" Type="http://schemas.openxmlformats.org/officeDocument/2006/relationships/customXml" Target="../ink/ink69.xml"/><Relationship Id="rId346" Type="http://schemas.openxmlformats.org/officeDocument/2006/relationships/image" Target="../media/image174.png"/><Relationship Id="rId553" Type="http://schemas.openxmlformats.org/officeDocument/2006/relationships/customXml" Target="../ink/ink277.xml"/><Relationship Id="rId192" Type="http://schemas.openxmlformats.org/officeDocument/2006/relationships/image" Target="../media/image98.png"/><Relationship Id="rId206" Type="http://schemas.openxmlformats.org/officeDocument/2006/relationships/image" Target="../media/image105.png"/><Relationship Id="rId413" Type="http://schemas.openxmlformats.org/officeDocument/2006/relationships/customXml" Target="../ink/ink207.xml"/><Relationship Id="rId497" Type="http://schemas.openxmlformats.org/officeDocument/2006/relationships/customXml" Target="../ink/ink249.xml"/><Relationship Id="rId620" Type="http://schemas.openxmlformats.org/officeDocument/2006/relationships/image" Target="../media/image310.png"/><Relationship Id="rId357" Type="http://schemas.openxmlformats.org/officeDocument/2006/relationships/customXml" Target="../ink/ink179.xml"/><Relationship Id="rId54" Type="http://schemas.openxmlformats.org/officeDocument/2006/relationships/image" Target="../media/image29.png"/><Relationship Id="rId217" Type="http://schemas.openxmlformats.org/officeDocument/2006/relationships/customXml" Target="../ink/ink108.xml"/><Relationship Id="rId564" Type="http://schemas.openxmlformats.org/officeDocument/2006/relationships/image" Target="../media/image283.png"/><Relationship Id="rId424" Type="http://schemas.openxmlformats.org/officeDocument/2006/relationships/image" Target="../media/image213.png"/><Relationship Id="rId631" Type="http://schemas.openxmlformats.org/officeDocument/2006/relationships/customXml" Target="../ink/ink317.xml"/><Relationship Id="rId270" Type="http://schemas.openxmlformats.org/officeDocument/2006/relationships/image" Target="../media/image137.png"/><Relationship Id="rId65" Type="http://schemas.openxmlformats.org/officeDocument/2006/relationships/customXml" Target="../ink/ink32.xml"/><Relationship Id="rId130" Type="http://schemas.openxmlformats.org/officeDocument/2006/relationships/image" Target="../media/image67.png"/><Relationship Id="rId368" Type="http://schemas.openxmlformats.org/officeDocument/2006/relationships/image" Target="../media/image185.png"/><Relationship Id="rId575" Type="http://schemas.openxmlformats.org/officeDocument/2006/relationships/customXml" Target="../ink/ink288.xml"/><Relationship Id="rId228" Type="http://schemas.openxmlformats.org/officeDocument/2006/relationships/image" Target="../media/image116.png"/><Relationship Id="rId435" Type="http://schemas.openxmlformats.org/officeDocument/2006/relationships/customXml" Target="../ink/ink218.xml"/><Relationship Id="rId642" Type="http://schemas.openxmlformats.org/officeDocument/2006/relationships/image" Target="../media/image321.png"/><Relationship Id="rId281" Type="http://schemas.openxmlformats.org/officeDocument/2006/relationships/customXml" Target="../ink/ink140.xml"/><Relationship Id="rId502" Type="http://schemas.openxmlformats.org/officeDocument/2006/relationships/image" Target="../media/image252.png"/><Relationship Id="rId76" Type="http://schemas.openxmlformats.org/officeDocument/2006/relationships/image" Target="../media/image40.png"/><Relationship Id="rId141" Type="http://schemas.openxmlformats.org/officeDocument/2006/relationships/customXml" Target="../ink/ink70.xml"/><Relationship Id="rId379" Type="http://schemas.openxmlformats.org/officeDocument/2006/relationships/customXml" Target="../ink/ink190.xml"/><Relationship Id="rId586" Type="http://schemas.openxmlformats.org/officeDocument/2006/relationships/image" Target="../media/image293.png"/><Relationship Id="rId7" Type="http://schemas.openxmlformats.org/officeDocument/2006/relationships/image" Target="../media/image6.png"/><Relationship Id="rId239" Type="http://schemas.openxmlformats.org/officeDocument/2006/relationships/customXml" Target="../ink/ink119.xml"/><Relationship Id="rId446" Type="http://schemas.openxmlformats.org/officeDocument/2006/relationships/image" Target="../media/image224.png"/><Relationship Id="rId653" Type="http://schemas.openxmlformats.org/officeDocument/2006/relationships/customXml" Target="../ink/ink328.xml"/><Relationship Id="rId292" Type="http://schemas.openxmlformats.org/officeDocument/2006/relationships/image" Target="../media/image148.png"/><Relationship Id="rId306" Type="http://schemas.openxmlformats.org/officeDocument/2006/relationships/image" Target="../media/image155.png"/><Relationship Id="rId87" Type="http://schemas.openxmlformats.org/officeDocument/2006/relationships/customXml" Target="../ink/ink43.xml"/><Relationship Id="rId513" Type="http://schemas.openxmlformats.org/officeDocument/2006/relationships/customXml" Target="../ink/ink257.xml"/><Relationship Id="rId597" Type="http://schemas.openxmlformats.org/officeDocument/2006/relationships/customXml" Target="../ink/ink300.xml"/><Relationship Id="rId152" Type="http://schemas.openxmlformats.org/officeDocument/2006/relationships/image" Target="../media/image78.png"/><Relationship Id="rId457" Type="http://schemas.openxmlformats.org/officeDocument/2006/relationships/customXml" Target="../ink/ink229.xml"/><Relationship Id="rId664" Type="http://schemas.openxmlformats.org/officeDocument/2006/relationships/image" Target="../media/image332.png"/><Relationship Id="rId14" Type="http://schemas.openxmlformats.org/officeDocument/2006/relationships/customXml" Target="../ink/ink6.xml"/><Relationship Id="rId317" Type="http://schemas.openxmlformats.org/officeDocument/2006/relationships/customXml" Target="../ink/ink158.xml"/><Relationship Id="rId524" Type="http://schemas.openxmlformats.org/officeDocument/2006/relationships/image" Target="../media/image263.png"/><Relationship Id="rId98" Type="http://schemas.openxmlformats.org/officeDocument/2006/relationships/image" Target="../media/image51.png"/><Relationship Id="rId163" Type="http://schemas.openxmlformats.org/officeDocument/2006/relationships/customXml" Target="../ink/ink81.xml"/><Relationship Id="rId370" Type="http://schemas.openxmlformats.org/officeDocument/2006/relationships/image" Target="../media/image186.png"/><Relationship Id="rId230" Type="http://schemas.openxmlformats.org/officeDocument/2006/relationships/image" Target="../media/image117.png"/><Relationship Id="rId468" Type="http://schemas.openxmlformats.org/officeDocument/2006/relationships/image" Target="../media/image235.png"/><Relationship Id="rId25" Type="http://schemas.openxmlformats.org/officeDocument/2006/relationships/customXml" Target="../ink/ink12.xml"/><Relationship Id="rId328" Type="http://schemas.openxmlformats.org/officeDocument/2006/relationships/image" Target="../media/image165.png"/><Relationship Id="rId535" Type="http://schemas.openxmlformats.org/officeDocument/2006/relationships/customXml" Target="../ink/ink268.xml"/><Relationship Id="rId174" Type="http://schemas.openxmlformats.org/officeDocument/2006/relationships/image" Target="../media/image89.png"/><Relationship Id="rId381" Type="http://schemas.openxmlformats.org/officeDocument/2006/relationships/customXml" Target="../ink/ink191.xml"/><Relationship Id="rId602" Type="http://schemas.openxmlformats.org/officeDocument/2006/relationships/image" Target="../media/image301.png"/><Relationship Id="rId241" Type="http://schemas.openxmlformats.org/officeDocument/2006/relationships/customXml" Target="../ink/ink120.xml"/><Relationship Id="rId479" Type="http://schemas.openxmlformats.org/officeDocument/2006/relationships/customXml" Target="../ink/ink240.xml"/><Relationship Id="rId36" Type="http://schemas.openxmlformats.org/officeDocument/2006/relationships/image" Target="../media/image20.png"/><Relationship Id="rId339" Type="http://schemas.openxmlformats.org/officeDocument/2006/relationships/customXml" Target="../ink/ink170.xml"/><Relationship Id="rId546" Type="http://schemas.openxmlformats.org/officeDocument/2006/relationships/image" Target="../media/image274.png"/><Relationship Id="rId101" Type="http://schemas.openxmlformats.org/officeDocument/2006/relationships/customXml" Target="../ink/ink50.xml"/><Relationship Id="rId185" Type="http://schemas.openxmlformats.org/officeDocument/2006/relationships/customXml" Target="../ink/ink92.xml"/><Relationship Id="rId406" Type="http://schemas.openxmlformats.org/officeDocument/2006/relationships/image" Target="../media/image204.png"/><Relationship Id="rId392" Type="http://schemas.openxmlformats.org/officeDocument/2006/relationships/image" Target="../media/image197.png"/><Relationship Id="rId613" Type="http://schemas.openxmlformats.org/officeDocument/2006/relationships/customXml" Target="../ink/ink308.xml"/><Relationship Id="rId252" Type="http://schemas.openxmlformats.org/officeDocument/2006/relationships/image" Target="../media/image128.png"/><Relationship Id="rId47" Type="http://schemas.openxmlformats.org/officeDocument/2006/relationships/customXml" Target="../ink/ink23.xml"/><Relationship Id="rId112" Type="http://schemas.openxmlformats.org/officeDocument/2006/relationships/image" Target="../media/image58.png"/><Relationship Id="rId557" Type="http://schemas.openxmlformats.org/officeDocument/2006/relationships/customXml" Target="../ink/ink279.xml"/><Relationship Id="rId196" Type="http://schemas.openxmlformats.org/officeDocument/2006/relationships/image" Target="../media/image100.png"/><Relationship Id="rId417" Type="http://schemas.openxmlformats.org/officeDocument/2006/relationships/customXml" Target="../ink/ink209.xml"/><Relationship Id="rId624" Type="http://schemas.openxmlformats.org/officeDocument/2006/relationships/image" Target="../media/image312.png"/><Relationship Id="rId263" Type="http://schemas.openxmlformats.org/officeDocument/2006/relationships/customXml" Target="../ink/ink131.xml"/><Relationship Id="rId470" Type="http://schemas.openxmlformats.org/officeDocument/2006/relationships/image" Target="../media/image236.png"/><Relationship Id="rId58" Type="http://schemas.openxmlformats.org/officeDocument/2006/relationships/image" Target="../media/image31.png"/><Relationship Id="rId123" Type="http://schemas.openxmlformats.org/officeDocument/2006/relationships/customXml" Target="../ink/ink61.xml"/><Relationship Id="rId330" Type="http://schemas.openxmlformats.org/officeDocument/2006/relationships/image" Target="../media/image166.png"/><Relationship Id="rId568" Type="http://schemas.openxmlformats.org/officeDocument/2006/relationships/image" Target="../media/image285.png"/><Relationship Id="rId428" Type="http://schemas.openxmlformats.org/officeDocument/2006/relationships/image" Target="../media/image215.png"/><Relationship Id="rId635" Type="http://schemas.openxmlformats.org/officeDocument/2006/relationships/customXml" Target="../ink/ink319.xml"/><Relationship Id="rId274" Type="http://schemas.openxmlformats.org/officeDocument/2006/relationships/image" Target="../media/image139.png"/><Relationship Id="rId481" Type="http://schemas.openxmlformats.org/officeDocument/2006/relationships/customXml" Target="../ink/ink241.xml"/><Relationship Id="rId69" Type="http://schemas.openxmlformats.org/officeDocument/2006/relationships/customXml" Target="../ink/ink34.xml"/><Relationship Id="rId134" Type="http://schemas.openxmlformats.org/officeDocument/2006/relationships/image" Target="../media/image69.png"/><Relationship Id="rId579" Type="http://schemas.openxmlformats.org/officeDocument/2006/relationships/customXml" Target="../ink/ink291.xml"/><Relationship Id="rId80" Type="http://schemas.openxmlformats.org/officeDocument/2006/relationships/image" Target="../media/image42.png"/><Relationship Id="rId176" Type="http://schemas.openxmlformats.org/officeDocument/2006/relationships/image" Target="../media/image90.png"/><Relationship Id="rId341" Type="http://schemas.openxmlformats.org/officeDocument/2006/relationships/customXml" Target="../ink/ink171.xml"/><Relationship Id="rId383" Type="http://schemas.openxmlformats.org/officeDocument/2006/relationships/customXml" Target="../ink/ink192.xml"/><Relationship Id="rId439" Type="http://schemas.openxmlformats.org/officeDocument/2006/relationships/customXml" Target="../ink/ink220.xml"/><Relationship Id="rId590" Type="http://schemas.openxmlformats.org/officeDocument/2006/relationships/image" Target="../media/image295.png"/><Relationship Id="rId604" Type="http://schemas.openxmlformats.org/officeDocument/2006/relationships/image" Target="../media/image302.png"/><Relationship Id="rId646" Type="http://schemas.openxmlformats.org/officeDocument/2006/relationships/image" Target="../media/image323.png"/><Relationship Id="rId201" Type="http://schemas.openxmlformats.org/officeDocument/2006/relationships/customXml" Target="../ink/ink100.xml"/><Relationship Id="rId243" Type="http://schemas.openxmlformats.org/officeDocument/2006/relationships/customXml" Target="../ink/ink121.xml"/><Relationship Id="rId285" Type="http://schemas.openxmlformats.org/officeDocument/2006/relationships/customXml" Target="../ink/ink142.xml"/><Relationship Id="rId450" Type="http://schemas.openxmlformats.org/officeDocument/2006/relationships/image" Target="../media/image226.png"/><Relationship Id="rId506" Type="http://schemas.openxmlformats.org/officeDocument/2006/relationships/image" Target="../media/image254.png"/><Relationship Id="rId38" Type="http://schemas.openxmlformats.org/officeDocument/2006/relationships/image" Target="../media/image21.png"/><Relationship Id="rId103" Type="http://schemas.openxmlformats.org/officeDocument/2006/relationships/customXml" Target="../ink/ink51.xml"/><Relationship Id="rId310" Type="http://schemas.openxmlformats.org/officeDocument/2006/relationships/image" Target="../media/image157.png"/><Relationship Id="rId492" Type="http://schemas.openxmlformats.org/officeDocument/2006/relationships/image" Target="../media/image247.png"/><Relationship Id="rId548" Type="http://schemas.openxmlformats.org/officeDocument/2006/relationships/image" Target="../media/image275.png"/><Relationship Id="rId91" Type="http://schemas.openxmlformats.org/officeDocument/2006/relationships/customXml" Target="../ink/ink45.xml"/><Relationship Id="rId145" Type="http://schemas.openxmlformats.org/officeDocument/2006/relationships/customXml" Target="../ink/ink72.xml"/><Relationship Id="rId187" Type="http://schemas.openxmlformats.org/officeDocument/2006/relationships/customXml" Target="../ink/ink93.xml"/><Relationship Id="rId352" Type="http://schemas.openxmlformats.org/officeDocument/2006/relationships/image" Target="../media/image177.png"/><Relationship Id="rId394" Type="http://schemas.openxmlformats.org/officeDocument/2006/relationships/image" Target="../media/image198.png"/><Relationship Id="rId408" Type="http://schemas.openxmlformats.org/officeDocument/2006/relationships/image" Target="../media/image205.png"/><Relationship Id="rId615" Type="http://schemas.openxmlformats.org/officeDocument/2006/relationships/customXml" Target="../ink/ink309.xml"/><Relationship Id="rId212" Type="http://schemas.openxmlformats.org/officeDocument/2006/relationships/image" Target="../media/image108.png"/><Relationship Id="rId254" Type="http://schemas.openxmlformats.org/officeDocument/2006/relationships/image" Target="../media/image129.png"/><Relationship Id="rId657" Type="http://schemas.openxmlformats.org/officeDocument/2006/relationships/customXml" Target="../ink/ink330.xml"/><Relationship Id="rId49" Type="http://schemas.openxmlformats.org/officeDocument/2006/relationships/customXml" Target="../ink/ink24.xml"/><Relationship Id="rId114" Type="http://schemas.openxmlformats.org/officeDocument/2006/relationships/image" Target="../media/image59.png"/><Relationship Id="rId296" Type="http://schemas.openxmlformats.org/officeDocument/2006/relationships/image" Target="../media/image150.png"/><Relationship Id="rId461" Type="http://schemas.openxmlformats.org/officeDocument/2006/relationships/customXml" Target="../ink/ink231.xml"/><Relationship Id="rId517" Type="http://schemas.openxmlformats.org/officeDocument/2006/relationships/customXml" Target="../ink/ink259.xml"/><Relationship Id="rId559" Type="http://schemas.openxmlformats.org/officeDocument/2006/relationships/customXml" Target="../ink/ink280.xml"/><Relationship Id="rId60" Type="http://schemas.openxmlformats.org/officeDocument/2006/relationships/image" Target="../media/image32.png"/><Relationship Id="rId156" Type="http://schemas.openxmlformats.org/officeDocument/2006/relationships/image" Target="../media/image80.png"/><Relationship Id="rId198" Type="http://schemas.openxmlformats.org/officeDocument/2006/relationships/image" Target="../media/image101.png"/><Relationship Id="rId321" Type="http://schemas.openxmlformats.org/officeDocument/2006/relationships/customXml" Target="../ink/ink160.xml"/><Relationship Id="rId363" Type="http://schemas.openxmlformats.org/officeDocument/2006/relationships/customXml" Target="../ink/ink182.xml"/><Relationship Id="rId419" Type="http://schemas.openxmlformats.org/officeDocument/2006/relationships/customXml" Target="../ink/ink210.xml"/><Relationship Id="rId570" Type="http://schemas.openxmlformats.org/officeDocument/2006/relationships/image" Target="../media/image286.png"/><Relationship Id="rId626" Type="http://schemas.openxmlformats.org/officeDocument/2006/relationships/image" Target="../media/image313.png"/><Relationship Id="rId223" Type="http://schemas.openxmlformats.org/officeDocument/2006/relationships/customXml" Target="../ink/ink111.xml"/><Relationship Id="rId430" Type="http://schemas.openxmlformats.org/officeDocument/2006/relationships/image" Target="../media/image216.png"/><Relationship Id="rId668" Type="http://schemas.openxmlformats.org/officeDocument/2006/relationships/image" Target="../media/image334.png"/><Relationship Id="rId18" Type="http://schemas.openxmlformats.org/officeDocument/2006/relationships/customXml" Target="../ink/ink8.xml"/><Relationship Id="rId265" Type="http://schemas.openxmlformats.org/officeDocument/2006/relationships/customXml" Target="../ink/ink132.xml"/><Relationship Id="rId472" Type="http://schemas.openxmlformats.org/officeDocument/2006/relationships/image" Target="../media/image237.png"/><Relationship Id="rId528" Type="http://schemas.openxmlformats.org/officeDocument/2006/relationships/image" Target="../media/image265.png"/><Relationship Id="rId125" Type="http://schemas.openxmlformats.org/officeDocument/2006/relationships/customXml" Target="../ink/ink62.xml"/><Relationship Id="rId167" Type="http://schemas.openxmlformats.org/officeDocument/2006/relationships/customXml" Target="../ink/ink83.xml"/><Relationship Id="rId332" Type="http://schemas.openxmlformats.org/officeDocument/2006/relationships/image" Target="../media/image167.png"/><Relationship Id="rId374" Type="http://schemas.openxmlformats.org/officeDocument/2006/relationships/image" Target="../media/image188.png"/><Relationship Id="rId581" Type="http://schemas.openxmlformats.org/officeDocument/2006/relationships/customXml" Target="../ink/ink292.xml"/><Relationship Id="rId71" Type="http://schemas.openxmlformats.org/officeDocument/2006/relationships/customXml" Target="../ink/ink35.xml"/><Relationship Id="rId234" Type="http://schemas.openxmlformats.org/officeDocument/2006/relationships/image" Target="../media/image119.png"/><Relationship Id="rId637" Type="http://schemas.openxmlformats.org/officeDocument/2006/relationships/customXml" Target="../ink/ink320.xml"/><Relationship Id="rId2" Type="http://schemas.openxmlformats.org/officeDocument/2006/relationships/image" Target="../media/image4.jpeg"/><Relationship Id="rId29" Type="http://schemas.openxmlformats.org/officeDocument/2006/relationships/customXml" Target="../ink/ink14.xml"/><Relationship Id="rId276" Type="http://schemas.openxmlformats.org/officeDocument/2006/relationships/image" Target="../media/image140.png"/><Relationship Id="rId441" Type="http://schemas.openxmlformats.org/officeDocument/2006/relationships/customXml" Target="../ink/ink221.xml"/><Relationship Id="rId483" Type="http://schemas.openxmlformats.org/officeDocument/2006/relationships/customXml" Target="../ink/ink242.xml"/><Relationship Id="rId539" Type="http://schemas.openxmlformats.org/officeDocument/2006/relationships/customXml" Target="../ink/ink270.xml"/><Relationship Id="rId40" Type="http://schemas.openxmlformats.org/officeDocument/2006/relationships/image" Target="../media/image22.png"/><Relationship Id="rId136" Type="http://schemas.openxmlformats.org/officeDocument/2006/relationships/image" Target="../media/image70.png"/><Relationship Id="rId178" Type="http://schemas.openxmlformats.org/officeDocument/2006/relationships/image" Target="../media/image91.png"/><Relationship Id="rId301" Type="http://schemas.openxmlformats.org/officeDocument/2006/relationships/customXml" Target="../ink/ink150.xml"/><Relationship Id="rId343" Type="http://schemas.openxmlformats.org/officeDocument/2006/relationships/customXml" Target="../ink/ink172.xml"/><Relationship Id="rId550" Type="http://schemas.openxmlformats.org/officeDocument/2006/relationships/image" Target="../media/image276.png"/><Relationship Id="rId82" Type="http://schemas.openxmlformats.org/officeDocument/2006/relationships/image" Target="../media/image43.png"/><Relationship Id="rId203" Type="http://schemas.openxmlformats.org/officeDocument/2006/relationships/customXml" Target="../ink/ink101.xml"/><Relationship Id="rId385" Type="http://schemas.openxmlformats.org/officeDocument/2006/relationships/customXml" Target="../ink/ink193.xml"/><Relationship Id="rId592" Type="http://schemas.openxmlformats.org/officeDocument/2006/relationships/image" Target="../media/image296.png"/><Relationship Id="rId606" Type="http://schemas.openxmlformats.org/officeDocument/2006/relationships/image" Target="../media/image303.png"/><Relationship Id="rId648" Type="http://schemas.openxmlformats.org/officeDocument/2006/relationships/image" Target="../media/image324.png"/><Relationship Id="rId245" Type="http://schemas.openxmlformats.org/officeDocument/2006/relationships/customXml" Target="../ink/ink122.xml"/><Relationship Id="rId287" Type="http://schemas.openxmlformats.org/officeDocument/2006/relationships/customXml" Target="../ink/ink143.xml"/><Relationship Id="rId410" Type="http://schemas.openxmlformats.org/officeDocument/2006/relationships/image" Target="../media/image206.png"/><Relationship Id="rId452" Type="http://schemas.openxmlformats.org/officeDocument/2006/relationships/image" Target="../media/image227.png"/><Relationship Id="rId494" Type="http://schemas.openxmlformats.org/officeDocument/2006/relationships/image" Target="../media/image248.png"/><Relationship Id="rId508" Type="http://schemas.openxmlformats.org/officeDocument/2006/relationships/image" Target="../media/image255.png"/><Relationship Id="rId105" Type="http://schemas.openxmlformats.org/officeDocument/2006/relationships/customXml" Target="../ink/ink52.xml"/><Relationship Id="rId147" Type="http://schemas.openxmlformats.org/officeDocument/2006/relationships/customXml" Target="../ink/ink73.xml"/><Relationship Id="rId312" Type="http://schemas.openxmlformats.org/officeDocument/2006/relationships/image" Target="../media/image158.png"/><Relationship Id="rId354" Type="http://schemas.openxmlformats.org/officeDocument/2006/relationships/image" Target="../media/image178.png"/><Relationship Id="rId51" Type="http://schemas.openxmlformats.org/officeDocument/2006/relationships/customXml" Target="../ink/ink25.xml"/><Relationship Id="rId93" Type="http://schemas.openxmlformats.org/officeDocument/2006/relationships/customXml" Target="../ink/ink46.xml"/><Relationship Id="rId189" Type="http://schemas.openxmlformats.org/officeDocument/2006/relationships/customXml" Target="../ink/ink94.xml"/><Relationship Id="rId396" Type="http://schemas.openxmlformats.org/officeDocument/2006/relationships/image" Target="../media/image199.png"/><Relationship Id="rId561" Type="http://schemas.openxmlformats.org/officeDocument/2006/relationships/customXml" Target="../ink/ink281.xml"/><Relationship Id="rId617" Type="http://schemas.openxmlformats.org/officeDocument/2006/relationships/customXml" Target="../ink/ink310.xml"/><Relationship Id="rId659" Type="http://schemas.openxmlformats.org/officeDocument/2006/relationships/customXml" Target="../ink/ink331.xml"/><Relationship Id="rId214" Type="http://schemas.openxmlformats.org/officeDocument/2006/relationships/image" Target="../media/image109.png"/><Relationship Id="rId256" Type="http://schemas.openxmlformats.org/officeDocument/2006/relationships/image" Target="../media/image130.png"/><Relationship Id="rId298" Type="http://schemas.openxmlformats.org/officeDocument/2006/relationships/image" Target="../media/image151.png"/><Relationship Id="rId421" Type="http://schemas.openxmlformats.org/officeDocument/2006/relationships/customXml" Target="../ink/ink211.xml"/><Relationship Id="rId463" Type="http://schemas.openxmlformats.org/officeDocument/2006/relationships/customXml" Target="../ink/ink232.xml"/><Relationship Id="rId519" Type="http://schemas.openxmlformats.org/officeDocument/2006/relationships/customXml" Target="../ink/ink260.xml"/><Relationship Id="rId670" Type="http://schemas.openxmlformats.org/officeDocument/2006/relationships/image" Target="../media/image335.png"/><Relationship Id="rId116" Type="http://schemas.openxmlformats.org/officeDocument/2006/relationships/image" Target="../media/image60.png"/><Relationship Id="rId158" Type="http://schemas.openxmlformats.org/officeDocument/2006/relationships/image" Target="../media/image81.png"/><Relationship Id="rId323" Type="http://schemas.openxmlformats.org/officeDocument/2006/relationships/customXml" Target="../ink/ink161.xml"/><Relationship Id="rId530" Type="http://schemas.openxmlformats.org/officeDocument/2006/relationships/image" Target="../media/image266.png"/><Relationship Id="rId20" Type="http://schemas.openxmlformats.org/officeDocument/2006/relationships/customXml" Target="../ink/ink9.xml"/><Relationship Id="rId62" Type="http://schemas.openxmlformats.org/officeDocument/2006/relationships/image" Target="../media/image33.png"/><Relationship Id="rId365" Type="http://schemas.openxmlformats.org/officeDocument/2006/relationships/customXml" Target="../ink/ink183.xml"/><Relationship Id="rId572" Type="http://schemas.openxmlformats.org/officeDocument/2006/relationships/image" Target="../media/image287.png"/><Relationship Id="rId628" Type="http://schemas.openxmlformats.org/officeDocument/2006/relationships/image" Target="../media/image314.png"/><Relationship Id="rId225" Type="http://schemas.openxmlformats.org/officeDocument/2006/relationships/customXml" Target="../ink/ink112.xml"/><Relationship Id="rId267" Type="http://schemas.openxmlformats.org/officeDocument/2006/relationships/customXml" Target="../ink/ink133.xml"/><Relationship Id="rId432" Type="http://schemas.openxmlformats.org/officeDocument/2006/relationships/image" Target="../media/image217.png"/><Relationship Id="rId474" Type="http://schemas.openxmlformats.org/officeDocument/2006/relationships/image" Target="../media/image238.png"/><Relationship Id="rId127" Type="http://schemas.openxmlformats.org/officeDocument/2006/relationships/customXml" Target="../ink/ink63.xml"/><Relationship Id="rId31" Type="http://schemas.openxmlformats.org/officeDocument/2006/relationships/customXml" Target="../ink/ink15.xml"/><Relationship Id="rId73" Type="http://schemas.openxmlformats.org/officeDocument/2006/relationships/customXml" Target="../ink/ink36.xml"/><Relationship Id="rId169" Type="http://schemas.openxmlformats.org/officeDocument/2006/relationships/customXml" Target="../ink/ink84.xml"/><Relationship Id="rId334" Type="http://schemas.openxmlformats.org/officeDocument/2006/relationships/image" Target="../media/image168.png"/><Relationship Id="rId376" Type="http://schemas.openxmlformats.org/officeDocument/2006/relationships/image" Target="../media/image189.png"/><Relationship Id="rId541" Type="http://schemas.openxmlformats.org/officeDocument/2006/relationships/customXml" Target="../ink/ink271.xml"/><Relationship Id="rId583" Type="http://schemas.openxmlformats.org/officeDocument/2006/relationships/customXml" Target="../ink/ink293.xml"/><Relationship Id="rId639" Type="http://schemas.openxmlformats.org/officeDocument/2006/relationships/customXml" Target="../ink/ink321.xml"/><Relationship Id="rId4" Type="http://schemas.openxmlformats.org/officeDocument/2006/relationships/customXml" Target="../ink/ink1.xml"/><Relationship Id="rId180" Type="http://schemas.openxmlformats.org/officeDocument/2006/relationships/image" Target="../media/image92.png"/><Relationship Id="rId236" Type="http://schemas.openxmlformats.org/officeDocument/2006/relationships/image" Target="../media/image120.png"/><Relationship Id="rId278" Type="http://schemas.openxmlformats.org/officeDocument/2006/relationships/image" Target="../media/image141.png"/><Relationship Id="rId401" Type="http://schemas.openxmlformats.org/officeDocument/2006/relationships/customXml" Target="../ink/ink201.xml"/><Relationship Id="rId443" Type="http://schemas.openxmlformats.org/officeDocument/2006/relationships/customXml" Target="../ink/ink222.xml"/><Relationship Id="rId650" Type="http://schemas.openxmlformats.org/officeDocument/2006/relationships/image" Target="../media/image325.png"/><Relationship Id="rId303" Type="http://schemas.openxmlformats.org/officeDocument/2006/relationships/customXml" Target="../ink/ink151.xml"/><Relationship Id="rId485" Type="http://schemas.openxmlformats.org/officeDocument/2006/relationships/customXml" Target="../ink/ink243.xml"/><Relationship Id="rId42" Type="http://schemas.openxmlformats.org/officeDocument/2006/relationships/image" Target="../media/image23.png"/><Relationship Id="rId84" Type="http://schemas.openxmlformats.org/officeDocument/2006/relationships/image" Target="../media/image44.png"/><Relationship Id="rId138" Type="http://schemas.openxmlformats.org/officeDocument/2006/relationships/image" Target="../media/image71.png"/><Relationship Id="rId345" Type="http://schemas.openxmlformats.org/officeDocument/2006/relationships/customXml" Target="../ink/ink173.xml"/><Relationship Id="rId387" Type="http://schemas.openxmlformats.org/officeDocument/2006/relationships/customXml" Target="../ink/ink194.xml"/><Relationship Id="rId510" Type="http://schemas.openxmlformats.org/officeDocument/2006/relationships/image" Target="../media/image256.png"/><Relationship Id="rId552" Type="http://schemas.openxmlformats.org/officeDocument/2006/relationships/image" Target="../media/image277.png"/><Relationship Id="rId594" Type="http://schemas.openxmlformats.org/officeDocument/2006/relationships/image" Target="../media/image297.png"/><Relationship Id="rId608" Type="http://schemas.openxmlformats.org/officeDocument/2006/relationships/image" Target="../media/image304.png"/><Relationship Id="rId191" Type="http://schemas.openxmlformats.org/officeDocument/2006/relationships/customXml" Target="../ink/ink95.xml"/><Relationship Id="rId205" Type="http://schemas.openxmlformats.org/officeDocument/2006/relationships/customXml" Target="../ink/ink102.xml"/><Relationship Id="rId247" Type="http://schemas.openxmlformats.org/officeDocument/2006/relationships/customXml" Target="../ink/ink123.xml"/><Relationship Id="rId412" Type="http://schemas.openxmlformats.org/officeDocument/2006/relationships/image" Target="../media/image207.png"/><Relationship Id="rId107" Type="http://schemas.openxmlformats.org/officeDocument/2006/relationships/customXml" Target="../ink/ink53.xml"/><Relationship Id="rId289" Type="http://schemas.openxmlformats.org/officeDocument/2006/relationships/customXml" Target="../ink/ink144.xml"/><Relationship Id="rId454" Type="http://schemas.openxmlformats.org/officeDocument/2006/relationships/image" Target="../media/image228.png"/><Relationship Id="rId496" Type="http://schemas.openxmlformats.org/officeDocument/2006/relationships/image" Target="../media/image249.png"/><Relationship Id="rId661" Type="http://schemas.openxmlformats.org/officeDocument/2006/relationships/customXml" Target="../ink/ink332.xml"/><Relationship Id="rId11" Type="http://schemas.openxmlformats.org/officeDocument/2006/relationships/image" Target="../media/image8.png"/><Relationship Id="rId53" Type="http://schemas.openxmlformats.org/officeDocument/2006/relationships/customXml" Target="../ink/ink26.xml"/><Relationship Id="rId149" Type="http://schemas.openxmlformats.org/officeDocument/2006/relationships/customXml" Target="../ink/ink74.xml"/><Relationship Id="rId314" Type="http://schemas.openxmlformats.org/officeDocument/2006/relationships/image" Target="../media/image159.png"/><Relationship Id="rId356" Type="http://schemas.openxmlformats.org/officeDocument/2006/relationships/image" Target="../media/image179.png"/><Relationship Id="rId398" Type="http://schemas.openxmlformats.org/officeDocument/2006/relationships/image" Target="../media/image200.png"/><Relationship Id="rId521" Type="http://schemas.openxmlformats.org/officeDocument/2006/relationships/customXml" Target="../ink/ink261.xml"/><Relationship Id="rId563" Type="http://schemas.openxmlformats.org/officeDocument/2006/relationships/customXml" Target="../ink/ink282.xml"/><Relationship Id="rId619" Type="http://schemas.openxmlformats.org/officeDocument/2006/relationships/customXml" Target="../ink/ink311.xml"/><Relationship Id="rId95" Type="http://schemas.openxmlformats.org/officeDocument/2006/relationships/customXml" Target="../ink/ink47.xml"/><Relationship Id="rId160" Type="http://schemas.openxmlformats.org/officeDocument/2006/relationships/image" Target="../media/image82.png"/><Relationship Id="rId216" Type="http://schemas.openxmlformats.org/officeDocument/2006/relationships/image" Target="../media/image110.png"/><Relationship Id="rId423" Type="http://schemas.openxmlformats.org/officeDocument/2006/relationships/customXml" Target="../ink/ink212.xml"/><Relationship Id="rId258" Type="http://schemas.openxmlformats.org/officeDocument/2006/relationships/image" Target="../media/image131.png"/><Relationship Id="rId465" Type="http://schemas.openxmlformats.org/officeDocument/2006/relationships/customXml" Target="../ink/ink233.xml"/><Relationship Id="rId630" Type="http://schemas.openxmlformats.org/officeDocument/2006/relationships/image" Target="../media/image315.png"/><Relationship Id="rId22" Type="http://schemas.openxmlformats.org/officeDocument/2006/relationships/customXml" Target="../ink/ink10.xml"/><Relationship Id="rId64" Type="http://schemas.openxmlformats.org/officeDocument/2006/relationships/image" Target="../media/image34.png"/><Relationship Id="rId118" Type="http://schemas.openxmlformats.org/officeDocument/2006/relationships/image" Target="../media/image61.png"/><Relationship Id="rId325" Type="http://schemas.openxmlformats.org/officeDocument/2006/relationships/customXml" Target="../ink/ink162.xml"/><Relationship Id="rId367" Type="http://schemas.openxmlformats.org/officeDocument/2006/relationships/customXml" Target="../ink/ink184.xml"/><Relationship Id="rId532" Type="http://schemas.openxmlformats.org/officeDocument/2006/relationships/image" Target="../media/image267.png"/><Relationship Id="rId574" Type="http://schemas.openxmlformats.org/officeDocument/2006/relationships/image" Target="../media/image288.png"/><Relationship Id="rId171" Type="http://schemas.openxmlformats.org/officeDocument/2006/relationships/customXml" Target="../ink/ink85.xml"/><Relationship Id="rId227" Type="http://schemas.openxmlformats.org/officeDocument/2006/relationships/customXml" Target="../ink/ink113.xml"/><Relationship Id="rId269" Type="http://schemas.openxmlformats.org/officeDocument/2006/relationships/customXml" Target="../ink/ink134.xml"/><Relationship Id="rId434" Type="http://schemas.openxmlformats.org/officeDocument/2006/relationships/image" Target="../media/image218.png"/><Relationship Id="rId476" Type="http://schemas.openxmlformats.org/officeDocument/2006/relationships/image" Target="../media/image239.png"/><Relationship Id="rId641" Type="http://schemas.openxmlformats.org/officeDocument/2006/relationships/customXml" Target="../ink/ink322.xml"/><Relationship Id="rId33" Type="http://schemas.openxmlformats.org/officeDocument/2006/relationships/customXml" Target="../ink/ink16.xml"/><Relationship Id="rId129" Type="http://schemas.openxmlformats.org/officeDocument/2006/relationships/customXml" Target="../ink/ink64.xml"/><Relationship Id="rId280" Type="http://schemas.openxmlformats.org/officeDocument/2006/relationships/image" Target="../media/image142.png"/><Relationship Id="rId336" Type="http://schemas.openxmlformats.org/officeDocument/2006/relationships/image" Target="../media/image169.png"/><Relationship Id="rId501" Type="http://schemas.openxmlformats.org/officeDocument/2006/relationships/customXml" Target="../ink/ink251.xml"/><Relationship Id="rId543" Type="http://schemas.openxmlformats.org/officeDocument/2006/relationships/customXml" Target="../ink/ink272.xml"/><Relationship Id="rId75" Type="http://schemas.openxmlformats.org/officeDocument/2006/relationships/customXml" Target="../ink/ink37.xml"/><Relationship Id="rId140" Type="http://schemas.openxmlformats.org/officeDocument/2006/relationships/image" Target="../media/image72.png"/><Relationship Id="rId182" Type="http://schemas.openxmlformats.org/officeDocument/2006/relationships/image" Target="../media/image93.png"/><Relationship Id="rId378" Type="http://schemas.openxmlformats.org/officeDocument/2006/relationships/image" Target="../media/image190.png"/><Relationship Id="rId403" Type="http://schemas.openxmlformats.org/officeDocument/2006/relationships/customXml" Target="../ink/ink202.xml"/><Relationship Id="rId585" Type="http://schemas.openxmlformats.org/officeDocument/2006/relationships/customXml" Target="../ink/ink294.xml"/><Relationship Id="rId6" Type="http://schemas.openxmlformats.org/officeDocument/2006/relationships/customXml" Target="../ink/ink2.xml"/><Relationship Id="rId238" Type="http://schemas.openxmlformats.org/officeDocument/2006/relationships/image" Target="../media/image121.png"/><Relationship Id="rId445" Type="http://schemas.openxmlformats.org/officeDocument/2006/relationships/customXml" Target="../ink/ink223.xml"/><Relationship Id="rId487" Type="http://schemas.openxmlformats.org/officeDocument/2006/relationships/customXml" Target="../ink/ink244.xml"/><Relationship Id="rId610" Type="http://schemas.openxmlformats.org/officeDocument/2006/relationships/image" Target="../media/image305.png"/><Relationship Id="rId652" Type="http://schemas.openxmlformats.org/officeDocument/2006/relationships/image" Target="../media/image326.png"/><Relationship Id="rId291" Type="http://schemas.openxmlformats.org/officeDocument/2006/relationships/customXml" Target="../ink/ink145.xml"/><Relationship Id="rId305" Type="http://schemas.openxmlformats.org/officeDocument/2006/relationships/customXml" Target="../ink/ink152.xml"/><Relationship Id="rId347" Type="http://schemas.openxmlformats.org/officeDocument/2006/relationships/customXml" Target="../ink/ink174.xml"/><Relationship Id="rId512" Type="http://schemas.openxmlformats.org/officeDocument/2006/relationships/image" Target="../media/image257.png"/><Relationship Id="rId44" Type="http://schemas.openxmlformats.org/officeDocument/2006/relationships/image" Target="../media/image24.png"/><Relationship Id="rId86" Type="http://schemas.openxmlformats.org/officeDocument/2006/relationships/image" Target="../media/image45.png"/><Relationship Id="rId151" Type="http://schemas.openxmlformats.org/officeDocument/2006/relationships/customXml" Target="../ink/ink75.xml"/><Relationship Id="rId389" Type="http://schemas.openxmlformats.org/officeDocument/2006/relationships/customXml" Target="../ink/ink195.xml"/><Relationship Id="rId554" Type="http://schemas.openxmlformats.org/officeDocument/2006/relationships/image" Target="../media/image278.png"/><Relationship Id="rId596" Type="http://schemas.openxmlformats.org/officeDocument/2006/relationships/image" Target="../media/image298.png"/><Relationship Id="rId193" Type="http://schemas.openxmlformats.org/officeDocument/2006/relationships/customXml" Target="../ink/ink96.xml"/><Relationship Id="rId207" Type="http://schemas.openxmlformats.org/officeDocument/2006/relationships/customXml" Target="../ink/ink103.xml"/><Relationship Id="rId249" Type="http://schemas.openxmlformats.org/officeDocument/2006/relationships/customXml" Target="../ink/ink124.xml"/><Relationship Id="rId414" Type="http://schemas.openxmlformats.org/officeDocument/2006/relationships/image" Target="../media/image208.png"/><Relationship Id="rId456" Type="http://schemas.openxmlformats.org/officeDocument/2006/relationships/image" Target="../media/image229.png"/><Relationship Id="rId498" Type="http://schemas.openxmlformats.org/officeDocument/2006/relationships/image" Target="../media/image250.png"/><Relationship Id="rId621" Type="http://schemas.openxmlformats.org/officeDocument/2006/relationships/customXml" Target="../ink/ink312.xml"/><Relationship Id="rId663" Type="http://schemas.openxmlformats.org/officeDocument/2006/relationships/customXml" Target="../ink/ink333.xml"/><Relationship Id="rId13" Type="http://schemas.openxmlformats.org/officeDocument/2006/relationships/image" Target="../media/image9.png"/><Relationship Id="rId109" Type="http://schemas.openxmlformats.org/officeDocument/2006/relationships/customXml" Target="../ink/ink54.xml"/><Relationship Id="rId260" Type="http://schemas.openxmlformats.org/officeDocument/2006/relationships/image" Target="../media/image132.png"/><Relationship Id="rId316" Type="http://schemas.openxmlformats.org/officeDocument/2006/relationships/image" Target="../media/image160.png"/><Relationship Id="rId523" Type="http://schemas.openxmlformats.org/officeDocument/2006/relationships/customXml" Target="../ink/ink262.xml"/><Relationship Id="rId55" Type="http://schemas.openxmlformats.org/officeDocument/2006/relationships/customXml" Target="../ink/ink27.xml"/><Relationship Id="rId97" Type="http://schemas.openxmlformats.org/officeDocument/2006/relationships/customXml" Target="../ink/ink48.xml"/><Relationship Id="rId120" Type="http://schemas.openxmlformats.org/officeDocument/2006/relationships/image" Target="../media/image62.png"/><Relationship Id="rId358" Type="http://schemas.openxmlformats.org/officeDocument/2006/relationships/image" Target="../media/image180.png"/><Relationship Id="rId565" Type="http://schemas.openxmlformats.org/officeDocument/2006/relationships/customXml" Target="../ink/ink283.xml"/><Relationship Id="rId162" Type="http://schemas.openxmlformats.org/officeDocument/2006/relationships/image" Target="../media/image83.png"/><Relationship Id="rId218" Type="http://schemas.openxmlformats.org/officeDocument/2006/relationships/image" Target="../media/image111.png"/><Relationship Id="rId425" Type="http://schemas.openxmlformats.org/officeDocument/2006/relationships/customXml" Target="../ink/ink213.xml"/><Relationship Id="rId467" Type="http://schemas.openxmlformats.org/officeDocument/2006/relationships/customXml" Target="../ink/ink234.xml"/><Relationship Id="rId632" Type="http://schemas.openxmlformats.org/officeDocument/2006/relationships/image" Target="../media/image316.png"/><Relationship Id="rId271" Type="http://schemas.openxmlformats.org/officeDocument/2006/relationships/customXml" Target="../ink/ink135.xml"/><Relationship Id="rId24" Type="http://schemas.openxmlformats.org/officeDocument/2006/relationships/customXml" Target="../ink/ink11.xml"/><Relationship Id="rId66" Type="http://schemas.openxmlformats.org/officeDocument/2006/relationships/image" Target="../media/image35.png"/><Relationship Id="rId131" Type="http://schemas.openxmlformats.org/officeDocument/2006/relationships/customXml" Target="../ink/ink65.xml"/><Relationship Id="rId327" Type="http://schemas.openxmlformats.org/officeDocument/2006/relationships/customXml" Target="../ink/ink164.xml"/><Relationship Id="rId369" Type="http://schemas.openxmlformats.org/officeDocument/2006/relationships/customXml" Target="../ink/ink185.xml"/><Relationship Id="rId534" Type="http://schemas.openxmlformats.org/officeDocument/2006/relationships/image" Target="../media/image268.png"/><Relationship Id="rId576" Type="http://schemas.openxmlformats.org/officeDocument/2006/relationships/customXml" Target="../ink/ink289.xml"/><Relationship Id="rId173" Type="http://schemas.openxmlformats.org/officeDocument/2006/relationships/customXml" Target="../ink/ink86.xml"/><Relationship Id="rId229" Type="http://schemas.openxmlformats.org/officeDocument/2006/relationships/customXml" Target="../ink/ink114.xml"/><Relationship Id="rId380" Type="http://schemas.openxmlformats.org/officeDocument/2006/relationships/image" Target="../media/image191.png"/><Relationship Id="rId436" Type="http://schemas.openxmlformats.org/officeDocument/2006/relationships/image" Target="../media/image219.png"/><Relationship Id="rId601" Type="http://schemas.openxmlformats.org/officeDocument/2006/relationships/customXml" Target="../ink/ink302.xml"/><Relationship Id="rId643" Type="http://schemas.openxmlformats.org/officeDocument/2006/relationships/customXml" Target="../ink/ink323.xml"/><Relationship Id="rId240" Type="http://schemas.openxmlformats.org/officeDocument/2006/relationships/image" Target="../media/image122.png"/><Relationship Id="rId478" Type="http://schemas.openxmlformats.org/officeDocument/2006/relationships/image" Target="../media/image240.png"/><Relationship Id="rId35" Type="http://schemas.openxmlformats.org/officeDocument/2006/relationships/customXml" Target="../ink/ink17.xml"/><Relationship Id="rId77" Type="http://schemas.openxmlformats.org/officeDocument/2006/relationships/customXml" Target="../ink/ink38.xml"/><Relationship Id="rId100" Type="http://schemas.openxmlformats.org/officeDocument/2006/relationships/image" Target="../media/image52.png"/><Relationship Id="rId282" Type="http://schemas.openxmlformats.org/officeDocument/2006/relationships/image" Target="../media/image143.png"/><Relationship Id="rId338" Type="http://schemas.openxmlformats.org/officeDocument/2006/relationships/image" Target="../media/image170.png"/><Relationship Id="rId503" Type="http://schemas.openxmlformats.org/officeDocument/2006/relationships/customXml" Target="../ink/ink252.xml"/><Relationship Id="rId545" Type="http://schemas.openxmlformats.org/officeDocument/2006/relationships/customXml" Target="../ink/ink273.xml"/><Relationship Id="rId587" Type="http://schemas.openxmlformats.org/officeDocument/2006/relationships/customXml" Target="../ink/ink295.xml"/><Relationship Id="rId8" Type="http://schemas.openxmlformats.org/officeDocument/2006/relationships/customXml" Target="../ink/ink3.xml"/><Relationship Id="rId142" Type="http://schemas.openxmlformats.org/officeDocument/2006/relationships/image" Target="../media/image73.png"/><Relationship Id="rId184" Type="http://schemas.openxmlformats.org/officeDocument/2006/relationships/image" Target="../media/image94.png"/><Relationship Id="rId391" Type="http://schemas.openxmlformats.org/officeDocument/2006/relationships/customXml" Target="../ink/ink196.xml"/><Relationship Id="rId405" Type="http://schemas.openxmlformats.org/officeDocument/2006/relationships/customXml" Target="../ink/ink203.xml"/><Relationship Id="rId447" Type="http://schemas.openxmlformats.org/officeDocument/2006/relationships/customXml" Target="../ink/ink224.xml"/><Relationship Id="rId612" Type="http://schemas.openxmlformats.org/officeDocument/2006/relationships/image" Target="../media/image306.png"/><Relationship Id="rId251" Type="http://schemas.openxmlformats.org/officeDocument/2006/relationships/customXml" Target="../ink/ink125.xml"/><Relationship Id="rId489" Type="http://schemas.openxmlformats.org/officeDocument/2006/relationships/customXml" Target="../ink/ink245.xml"/><Relationship Id="rId654" Type="http://schemas.openxmlformats.org/officeDocument/2006/relationships/image" Target="../media/image327.png"/><Relationship Id="rId46" Type="http://schemas.openxmlformats.org/officeDocument/2006/relationships/image" Target="../media/image25.png"/><Relationship Id="rId293" Type="http://schemas.openxmlformats.org/officeDocument/2006/relationships/customXml" Target="../ink/ink146.xml"/><Relationship Id="rId307" Type="http://schemas.openxmlformats.org/officeDocument/2006/relationships/customXml" Target="../ink/ink153.xml"/><Relationship Id="rId349" Type="http://schemas.openxmlformats.org/officeDocument/2006/relationships/customXml" Target="../ink/ink175.xml"/><Relationship Id="rId514" Type="http://schemas.openxmlformats.org/officeDocument/2006/relationships/image" Target="../media/image258.png"/><Relationship Id="rId556" Type="http://schemas.openxmlformats.org/officeDocument/2006/relationships/image" Target="../media/image279.png"/><Relationship Id="rId88" Type="http://schemas.openxmlformats.org/officeDocument/2006/relationships/image" Target="../media/image46.png"/><Relationship Id="rId111" Type="http://schemas.openxmlformats.org/officeDocument/2006/relationships/customXml" Target="../ink/ink55.xml"/><Relationship Id="rId153" Type="http://schemas.openxmlformats.org/officeDocument/2006/relationships/customXml" Target="../ink/ink76.xml"/><Relationship Id="rId195" Type="http://schemas.openxmlformats.org/officeDocument/2006/relationships/customXml" Target="../ink/ink97.xml"/><Relationship Id="rId209" Type="http://schemas.openxmlformats.org/officeDocument/2006/relationships/customXml" Target="../ink/ink104.xml"/><Relationship Id="rId360" Type="http://schemas.openxmlformats.org/officeDocument/2006/relationships/image" Target="../media/image181.png"/><Relationship Id="rId416" Type="http://schemas.openxmlformats.org/officeDocument/2006/relationships/image" Target="../media/image209.png"/><Relationship Id="rId598" Type="http://schemas.openxmlformats.org/officeDocument/2006/relationships/image" Target="../media/image299.png"/><Relationship Id="rId220" Type="http://schemas.openxmlformats.org/officeDocument/2006/relationships/image" Target="../media/image112.png"/><Relationship Id="rId458" Type="http://schemas.openxmlformats.org/officeDocument/2006/relationships/image" Target="../media/image230.png"/><Relationship Id="rId623" Type="http://schemas.openxmlformats.org/officeDocument/2006/relationships/customXml" Target="../ink/ink313.xml"/><Relationship Id="rId665" Type="http://schemas.openxmlformats.org/officeDocument/2006/relationships/customXml" Target="../ink/ink334.xml"/><Relationship Id="rId15" Type="http://schemas.openxmlformats.org/officeDocument/2006/relationships/image" Target="../media/image10.png"/><Relationship Id="rId57" Type="http://schemas.openxmlformats.org/officeDocument/2006/relationships/customXml" Target="../ink/ink28.xml"/><Relationship Id="rId262" Type="http://schemas.openxmlformats.org/officeDocument/2006/relationships/image" Target="../media/image133.png"/><Relationship Id="rId318" Type="http://schemas.openxmlformats.org/officeDocument/2006/relationships/image" Target="../media/image161.png"/><Relationship Id="rId525" Type="http://schemas.openxmlformats.org/officeDocument/2006/relationships/customXml" Target="../ink/ink263.xml"/><Relationship Id="rId567" Type="http://schemas.openxmlformats.org/officeDocument/2006/relationships/customXml" Target="../ink/ink284.xml"/><Relationship Id="rId99" Type="http://schemas.openxmlformats.org/officeDocument/2006/relationships/customXml" Target="../ink/ink49.xml"/><Relationship Id="rId122" Type="http://schemas.openxmlformats.org/officeDocument/2006/relationships/image" Target="../media/image63.png"/><Relationship Id="rId164" Type="http://schemas.openxmlformats.org/officeDocument/2006/relationships/image" Target="../media/image84.png"/><Relationship Id="rId371" Type="http://schemas.openxmlformats.org/officeDocument/2006/relationships/customXml" Target="../ink/ink186.xml"/><Relationship Id="rId427" Type="http://schemas.openxmlformats.org/officeDocument/2006/relationships/customXml" Target="../ink/ink214.xml"/><Relationship Id="rId469" Type="http://schemas.openxmlformats.org/officeDocument/2006/relationships/customXml" Target="../ink/ink235.xml"/><Relationship Id="rId634" Type="http://schemas.openxmlformats.org/officeDocument/2006/relationships/image" Target="../media/image317.png"/><Relationship Id="rId26" Type="http://schemas.openxmlformats.org/officeDocument/2006/relationships/image" Target="../media/image15.png"/><Relationship Id="rId231" Type="http://schemas.openxmlformats.org/officeDocument/2006/relationships/customXml" Target="../ink/ink115.xml"/><Relationship Id="rId273" Type="http://schemas.openxmlformats.org/officeDocument/2006/relationships/customXml" Target="../ink/ink136.xml"/><Relationship Id="rId329" Type="http://schemas.openxmlformats.org/officeDocument/2006/relationships/customXml" Target="../ink/ink165.xml"/><Relationship Id="rId480" Type="http://schemas.openxmlformats.org/officeDocument/2006/relationships/image" Target="../media/image241.png"/><Relationship Id="rId536" Type="http://schemas.openxmlformats.org/officeDocument/2006/relationships/image" Target="../media/image269.png"/><Relationship Id="rId68" Type="http://schemas.openxmlformats.org/officeDocument/2006/relationships/image" Target="../media/image36.png"/><Relationship Id="rId133" Type="http://schemas.openxmlformats.org/officeDocument/2006/relationships/customXml" Target="../ink/ink66.xml"/><Relationship Id="rId175" Type="http://schemas.openxmlformats.org/officeDocument/2006/relationships/customXml" Target="../ink/ink87.xml"/><Relationship Id="rId340" Type="http://schemas.openxmlformats.org/officeDocument/2006/relationships/image" Target="../media/image171.png"/><Relationship Id="rId578" Type="http://schemas.openxmlformats.org/officeDocument/2006/relationships/image" Target="../media/image289.png"/><Relationship Id="rId200" Type="http://schemas.openxmlformats.org/officeDocument/2006/relationships/image" Target="../media/image102.png"/><Relationship Id="rId382" Type="http://schemas.openxmlformats.org/officeDocument/2006/relationships/image" Target="../media/image192.png"/><Relationship Id="rId438" Type="http://schemas.openxmlformats.org/officeDocument/2006/relationships/image" Target="../media/image220.png"/><Relationship Id="rId603" Type="http://schemas.openxmlformats.org/officeDocument/2006/relationships/customXml" Target="../ink/ink303.xml"/><Relationship Id="rId645" Type="http://schemas.openxmlformats.org/officeDocument/2006/relationships/customXml" Target="../ink/ink324.xml"/><Relationship Id="rId242" Type="http://schemas.openxmlformats.org/officeDocument/2006/relationships/image" Target="../media/image123.png"/><Relationship Id="rId284" Type="http://schemas.openxmlformats.org/officeDocument/2006/relationships/image" Target="../media/image144.png"/><Relationship Id="rId491" Type="http://schemas.openxmlformats.org/officeDocument/2006/relationships/customXml" Target="../ink/ink246.xml"/><Relationship Id="rId505" Type="http://schemas.openxmlformats.org/officeDocument/2006/relationships/customXml" Target="../ink/ink253.xml"/><Relationship Id="rId37" Type="http://schemas.openxmlformats.org/officeDocument/2006/relationships/customXml" Target="../ink/ink18.xml"/><Relationship Id="rId79" Type="http://schemas.openxmlformats.org/officeDocument/2006/relationships/customXml" Target="../ink/ink39.xml"/><Relationship Id="rId102" Type="http://schemas.openxmlformats.org/officeDocument/2006/relationships/image" Target="../media/image53.png"/><Relationship Id="rId144" Type="http://schemas.openxmlformats.org/officeDocument/2006/relationships/image" Target="../media/image74.png"/><Relationship Id="rId547" Type="http://schemas.openxmlformats.org/officeDocument/2006/relationships/customXml" Target="../ink/ink274.xml"/><Relationship Id="rId589" Type="http://schemas.openxmlformats.org/officeDocument/2006/relationships/customXml" Target="../ink/ink296.xml"/><Relationship Id="rId90" Type="http://schemas.openxmlformats.org/officeDocument/2006/relationships/image" Target="../media/image47.png"/><Relationship Id="rId186" Type="http://schemas.openxmlformats.org/officeDocument/2006/relationships/image" Target="../media/image95.png"/><Relationship Id="rId351" Type="http://schemas.openxmlformats.org/officeDocument/2006/relationships/customXml" Target="../ink/ink176.xml"/><Relationship Id="rId393" Type="http://schemas.openxmlformats.org/officeDocument/2006/relationships/customXml" Target="../ink/ink197.xml"/><Relationship Id="rId407" Type="http://schemas.openxmlformats.org/officeDocument/2006/relationships/customXml" Target="../ink/ink204.xml"/><Relationship Id="rId449" Type="http://schemas.openxmlformats.org/officeDocument/2006/relationships/customXml" Target="../ink/ink225.xml"/><Relationship Id="rId614" Type="http://schemas.openxmlformats.org/officeDocument/2006/relationships/image" Target="../media/image307.png"/><Relationship Id="rId656" Type="http://schemas.openxmlformats.org/officeDocument/2006/relationships/image" Target="../media/image328.png"/><Relationship Id="rId211" Type="http://schemas.openxmlformats.org/officeDocument/2006/relationships/customXml" Target="../ink/ink105.xml"/><Relationship Id="rId253" Type="http://schemas.openxmlformats.org/officeDocument/2006/relationships/customXml" Target="../ink/ink126.xml"/><Relationship Id="rId295" Type="http://schemas.openxmlformats.org/officeDocument/2006/relationships/customXml" Target="../ink/ink147.xml"/><Relationship Id="rId309" Type="http://schemas.openxmlformats.org/officeDocument/2006/relationships/customXml" Target="../ink/ink154.xml"/><Relationship Id="rId460" Type="http://schemas.openxmlformats.org/officeDocument/2006/relationships/image" Target="../media/image231.png"/><Relationship Id="rId516" Type="http://schemas.openxmlformats.org/officeDocument/2006/relationships/image" Target="../media/image259.png"/><Relationship Id="rId48" Type="http://schemas.openxmlformats.org/officeDocument/2006/relationships/image" Target="../media/image26.png"/><Relationship Id="rId113" Type="http://schemas.openxmlformats.org/officeDocument/2006/relationships/customXml" Target="../ink/ink56.xml"/><Relationship Id="rId320" Type="http://schemas.openxmlformats.org/officeDocument/2006/relationships/image" Target="../media/image162.png"/><Relationship Id="rId558" Type="http://schemas.openxmlformats.org/officeDocument/2006/relationships/image" Target="../media/image280.png"/><Relationship Id="rId155" Type="http://schemas.openxmlformats.org/officeDocument/2006/relationships/customXml" Target="../ink/ink77.xml"/><Relationship Id="rId197" Type="http://schemas.openxmlformats.org/officeDocument/2006/relationships/customXml" Target="../ink/ink98.xml"/><Relationship Id="rId362" Type="http://schemas.openxmlformats.org/officeDocument/2006/relationships/image" Target="../media/image182.png"/><Relationship Id="rId418" Type="http://schemas.openxmlformats.org/officeDocument/2006/relationships/image" Target="../media/image210.png"/><Relationship Id="rId625" Type="http://schemas.openxmlformats.org/officeDocument/2006/relationships/customXml" Target="../ink/ink314.xml"/><Relationship Id="rId222" Type="http://schemas.openxmlformats.org/officeDocument/2006/relationships/image" Target="../media/image113.png"/><Relationship Id="rId264" Type="http://schemas.openxmlformats.org/officeDocument/2006/relationships/image" Target="../media/image134.png"/><Relationship Id="rId471" Type="http://schemas.openxmlformats.org/officeDocument/2006/relationships/customXml" Target="../ink/ink236.xml"/><Relationship Id="rId667" Type="http://schemas.openxmlformats.org/officeDocument/2006/relationships/customXml" Target="../ink/ink335.xml"/><Relationship Id="rId17" Type="http://schemas.openxmlformats.org/officeDocument/2006/relationships/image" Target="../media/image11.png"/><Relationship Id="rId59" Type="http://schemas.openxmlformats.org/officeDocument/2006/relationships/customXml" Target="../ink/ink29.xml"/><Relationship Id="rId124" Type="http://schemas.openxmlformats.org/officeDocument/2006/relationships/image" Target="../media/image64.png"/><Relationship Id="rId527" Type="http://schemas.openxmlformats.org/officeDocument/2006/relationships/customXml" Target="../ink/ink264.xml"/><Relationship Id="rId569" Type="http://schemas.openxmlformats.org/officeDocument/2006/relationships/customXml" Target="../ink/ink285.xml"/><Relationship Id="rId70" Type="http://schemas.openxmlformats.org/officeDocument/2006/relationships/image" Target="../media/image37.png"/><Relationship Id="rId166" Type="http://schemas.openxmlformats.org/officeDocument/2006/relationships/image" Target="../media/image85.png"/><Relationship Id="rId331" Type="http://schemas.openxmlformats.org/officeDocument/2006/relationships/customXml" Target="../ink/ink166.xml"/><Relationship Id="rId373" Type="http://schemas.openxmlformats.org/officeDocument/2006/relationships/customXml" Target="../ink/ink187.xml"/><Relationship Id="rId429" Type="http://schemas.openxmlformats.org/officeDocument/2006/relationships/customXml" Target="../ink/ink215.xml"/><Relationship Id="rId580" Type="http://schemas.openxmlformats.org/officeDocument/2006/relationships/image" Target="../media/image290.png"/><Relationship Id="rId636" Type="http://schemas.openxmlformats.org/officeDocument/2006/relationships/image" Target="../media/image318.png"/><Relationship Id="rId1" Type="http://schemas.openxmlformats.org/officeDocument/2006/relationships/slideLayout" Target="../slideLayouts/slideLayout9.xml"/><Relationship Id="rId233" Type="http://schemas.openxmlformats.org/officeDocument/2006/relationships/customXml" Target="../ink/ink116.xml"/><Relationship Id="rId440" Type="http://schemas.openxmlformats.org/officeDocument/2006/relationships/image" Target="../media/image221.png"/><Relationship Id="rId28" Type="http://schemas.openxmlformats.org/officeDocument/2006/relationships/image" Target="../media/image16.png"/><Relationship Id="rId275" Type="http://schemas.openxmlformats.org/officeDocument/2006/relationships/customXml" Target="../ink/ink137.xml"/><Relationship Id="rId300" Type="http://schemas.openxmlformats.org/officeDocument/2006/relationships/image" Target="../media/image152.png"/><Relationship Id="rId482" Type="http://schemas.openxmlformats.org/officeDocument/2006/relationships/image" Target="../media/image242.png"/><Relationship Id="rId538" Type="http://schemas.openxmlformats.org/officeDocument/2006/relationships/image" Target="../media/image270.png"/><Relationship Id="rId81" Type="http://schemas.openxmlformats.org/officeDocument/2006/relationships/customXml" Target="../ink/ink40.xml"/><Relationship Id="rId135" Type="http://schemas.openxmlformats.org/officeDocument/2006/relationships/customXml" Target="../ink/ink67.xml"/><Relationship Id="rId177" Type="http://schemas.openxmlformats.org/officeDocument/2006/relationships/customXml" Target="../ink/ink88.xml"/><Relationship Id="rId342" Type="http://schemas.openxmlformats.org/officeDocument/2006/relationships/image" Target="../media/image172.png"/><Relationship Id="rId384" Type="http://schemas.openxmlformats.org/officeDocument/2006/relationships/image" Target="../media/image193.png"/><Relationship Id="rId591" Type="http://schemas.openxmlformats.org/officeDocument/2006/relationships/customXml" Target="../ink/ink297.xml"/><Relationship Id="rId605" Type="http://schemas.openxmlformats.org/officeDocument/2006/relationships/customXml" Target="../ink/ink304.xml"/><Relationship Id="rId202" Type="http://schemas.openxmlformats.org/officeDocument/2006/relationships/image" Target="../media/image103.png"/><Relationship Id="rId244" Type="http://schemas.openxmlformats.org/officeDocument/2006/relationships/image" Target="../media/image124.png"/><Relationship Id="rId647" Type="http://schemas.openxmlformats.org/officeDocument/2006/relationships/customXml" Target="../ink/ink325.xml"/><Relationship Id="rId39" Type="http://schemas.openxmlformats.org/officeDocument/2006/relationships/customXml" Target="../ink/ink19.xml"/><Relationship Id="rId286" Type="http://schemas.openxmlformats.org/officeDocument/2006/relationships/image" Target="../media/image145.png"/><Relationship Id="rId451" Type="http://schemas.openxmlformats.org/officeDocument/2006/relationships/customXml" Target="../ink/ink226.xml"/><Relationship Id="rId493" Type="http://schemas.openxmlformats.org/officeDocument/2006/relationships/customXml" Target="../ink/ink247.xml"/><Relationship Id="rId507" Type="http://schemas.openxmlformats.org/officeDocument/2006/relationships/customXml" Target="../ink/ink254.xml"/><Relationship Id="rId549" Type="http://schemas.openxmlformats.org/officeDocument/2006/relationships/customXml" Target="../ink/ink275.xml"/><Relationship Id="rId50" Type="http://schemas.openxmlformats.org/officeDocument/2006/relationships/image" Target="../media/image27.png"/><Relationship Id="rId104" Type="http://schemas.openxmlformats.org/officeDocument/2006/relationships/image" Target="../media/image54.png"/><Relationship Id="rId146" Type="http://schemas.openxmlformats.org/officeDocument/2006/relationships/image" Target="../media/image75.png"/><Relationship Id="rId188" Type="http://schemas.openxmlformats.org/officeDocument/2006/relationships/image" Target="../media/image96.png"/><Relationship Id="rId311" Type="http://schemas.openxmlformats.org/officeDocument/2006/relationships/customXml" Target="../ink/ink155.xml"/><Relationship Id="rId353" Type="http://schemas.openxmlformats.org/officeDocument/2006/relationships/customXml" Target="../ink/ink177.xml"/><Relationship Id="rId395" Type="http://schemas.openxmlformats.org/officeDocument/2006/relationships/customXml" Target="../ink/ink198.xml"/><Relationship Id="rId409" Type="http://schemas.openxmlformats.org/officeDocument/2006/relationships/customXml" Target="../ink/ink205.xml"/><Relationship Id="rId560" Type="http://schemas.openxmlformats.org/officeDocument/2006/relationships/image" Target="../media/image281.png"/><Relationship Id="rId92" Type="http://schemas.openxmlformats.org/officeDocument/2006/relationships/image" Target="../media/image48.png"/><Relationship Id="rId213" Type="http://schemas.openxmlformats.org/officeDocument/2006/relationships/customXml" Target="../ink/ink106.xml"/><Relationship Id="rId420" Type="http://schemas.openxmlformats.org/officeDocument/2006/relationships/image" Target="../media/image211.png"/><Relationship Id="rId616" Type="http://schemas.openxmlformats.org/officeDocument/2006/relationships/image" Target="../media/image308.png"/><Relationship Id="rId658" Type="http://schemas.openxmlformats.org/officeDocument/2006/relationships/image" Target="../media/image329.png"/><Relationship Id="rId255" Type="http://schemas.openxmlformats.org/officeDocument/2006/relationships/customXml" Target="../ink/ink127.xml"/><Relationship Id="rId297" Type="http://schemas.openxmlformats.org/officeDocument/2006/relationships/customXml" Target="../ink/ink148.xml"/><Relationship Id="rId462" Type="http://schemas.openxmlformats.org/officeDocument/2006/relationships/image" Target="../media/image232.png"/><Relationship Id="rId518" Type="http://schemas.openxmlformats.org/officeDocument/2006/relationships/image" Target="../media/image260.png"/><Relationship Id="rId115" Type="http://schemas.openxmlformats.org/officeDocument/2006/relationships/customXml" Target="../ink/ink57.xml"/><Relationship Id="rId157" Type="http://schemas.openxmlformats.org/officeDocument/2006/relationships/customXml" Target="../ink/ink78.xml"/><Relationship Id="rId322" Type="http://schemas.openxmlformats.org/officeDocument/2006/relationships/image" Target="../media/image163.png"/><Relationship Id="rId364" Type="http://schemas.openxmlformats.org/officeDocument/2006/relationships/image" Target="../media/image183.png"/><Relationship Id="rId61" Type="http://schemas.openxmlformats.org/officeDocument/2006/relationships/customXml" Target="../ink/ink30.xml"/><Relationship Id="rId199" Type="http://schemas.openxmlformats.org/officeDocument/2006/relationships/customXml" Target="../ink/ink99.xml"/><Relationship Id="rId571" Type="http://schemas.openxmlformats.org/officeDocument/2006/relationships/customXml" Target="../ink/ink286.xml"/><Relationship Id="rId627" Type="http://schemas.openxmlformats.org/officeDocument/2006/relationships/customXml" Target="../ink/ink315.xml"/><Relationship Id="rId669" Type="http://schemas.openxmlformats.org/officeDocument/2006/relationships/customXml" Target="../ink/ink336.xml"/><Relationship Id="rId19" Type="http://schemas.openxmlformats.org/officeDocument/2006/relationships/image" Target="../media/image12.png"/><Relationship Id="rId224" Type="http://schemas.openxmlformats.org/officeDocument/2006/relationships/image" Target="../media/image114.png"/><Relationship Id="rId266" Type="http://schemas.openxmlformats.org/officeDocument/2006/relationships/image" Target="../media/image135.png"/><Relationship Id="rId431" Type="http://schemas.openxmlformats.org/officeDocument/2006/relationships/customXml" Target="../ink/ink216.xml"/><Relationship Id="rId473" Type="http://schemas.openxmlformats.org/officeDocument/2006/relationships/customXml" Target="../ink/ink237.xml"/><Relationship Id="rId529" Type="http://schemas.openxmlformats.org/officeDocument/2006/relationships/customXml" Target="../ink/ink265.xml"/><Relationship Id="rId30" Type="http://schemas.openxmlformats.org/officeDocument/2006/relationships/image" Target="../media/image17.png"/><Relationship Id="rId126" Type="http://schemas.openxmlformats.org/officeDocument/2006/relationships/image" Target="../media/image65.png"/><Relationship Id="rId168" Type="http://schemas.openxmlformats.org/officeDocument/2006/relationships/image" Target="../media/image86.png"/><Relationship Id="rId333" Type="http://schemas.openxmlformats.org/officeDocument/2006/relationships/customXml" Target="../ink/ink167.xml"/><Relationship Id="rId540" Type="http://schemas.openxmlformats.org/officeDocument/2006/relationships/image" Target="../media/image271.png"/><Relationship Id="rId72" Type="http://schemas.openxmlformats.org/officeDocument/2006/relationships/image" Target="../media/image38.png"/><Relationship Id="rId375" Type="http://schemas.openxmlformats.org/officeDocument/2006/relationships/customXml" Target="../ink/ink188.xml"/><Relationship Id="rId582" Type="http://schemas.openxmlformats.org/officeDocument/2006/relationships/image" Target="../media/image291.png"/><Relationship Id="rId638" Type="http://schemas.openxmlformats.org/officeDocument/2006/relationships/image" Target="../media/image319.png"/><Relationship Id="rId3" Type="http://schemas.openxmlformats.org/officeDocument/2006/relationships/image" Target="../media/image1.png"/><Relationship Id="rId235" Type="http://schemas.openxmlformats.org/officeDocument/2006/relationships/customXml" Target="../ink/ink117.xml"/><Relationship Id="rId277" Type="http://schemas.openxmlformats.org/officeDocument/2006/relationships/customXml" Target="../ink/ink138.xml"/><Relationship Id="rId400" Type="http://schemas.openxmlformats.org/officeDocument/2006/relationships/image" Target="../media/image201.png"/><Relationship Id="rId442" Type="http://schemas.openxmlformats.org/officeDocument/2006/relationships/image" Target="../media/image222.png"/><Relationship Id="rId484" Type="http://schemas.openxmlformats.org/officeDocument/2006/relationships/image" Target="../media/image243.png"/><Relationship Id="rId137" Type="http://schemas.openxmlformats.org/officeDocument/2006/relationships/customXml" Target="../ink/ink68.xml"/><Relationship Id="rId302" Type="http://schemas.openxmlformats.org/officeDocument/2006/relationships/image" Target="../media/image153.png"/><Relationship Id="rId344" Type="http://schemas.openxmlformats.org/officeDocument/2006/relationships/image" Target="../media/image173.png"/><Relationship Id="rId41" Type="http://schemas.openxmlformats.org/officeDocument/2006/relationships/customXml" Target="../ink/ink20.xml"/><Relationship Id="rId83" Type="http://schemas.openxmlformats.org/officeDocument/2006/relationships/customXml" Target="../ink/ink41.xml"/><Relationship Id="rId179" Type="http://schemas.openxmlformats.org/officeDocument/2006/relationships/customXml" Target="../ink/ink89.xml"/><Relationship Id="rId386" Type="http://schemas.openxmlformats.org/officeDocument/2006/relationships/image" Target="../media/image194.png"/><Relationship Id="rId551" Type="http://schemas.openxmlformats.org/officeDocument/2006/relationships/customXml" Target="../ink/ink276.xml"/><Relationship Id="rId593" Type="http://schemas.openxmlformats.org/officeDocument/2006/relationships/customXml" Target="../ink/ink298.xml"/><Relationship Id="rId607" Type="http://schemas.openxmlformats.org/officeDocument/2006/relationships/customXml" Target="../ink/ink305.xml"/><Relationship Id="rId649" Type="http://schemas.openxmlformats.org/officeDocument/2006/relationships/customXml" Target="../ink/ink326.xml"/><Relationship Id="rId190" Type="http://schemas.openxmlformats.org/officeDocument/2006/relationships/image" Target="../media/image97.png"/><Relationship Id="rId204" Type="http://schemas.openxmlformats.org/officeDocument/2006/relationships/image" Target="../media/image104.png"/><Relationship Id="rId246" Type="http://schemas.openxmlformats.org/officeDocument/2006/relationships/image" Target="../media/image125.png"/><Relationship Id="rId288" Type="http://schemas.openxmlformats.org/officeDocument/2006/relationships/image" Target="../media/image146.png"/><Relationship Id="rId411" Type="http://schemas.openxmlformats.org/officeDocument/2006/relationships/customXml" Target="../ink/ink206.xml"/><Relationship Id="rId453" Type="http://schemas.openxmlformats.org/officeDocument/2006/relationships/customXml" Target="../ink/ink227.xml"/><Relationship Id="rId509" Type="http://schemas.openxmlformats.org/officeDocument/2006/relationships/customXml" Target="../ink/ink255.xml"/><Relationship Id="rId660" Type="http://schemas.openxmlformats.org/officeDocument/2006/relationships/image" Target="../media/image330.png"/><Relationship Id="rId106" Type="http://schemas.openxmlformats.org/officeDocument/2006/relationships/image" Target="../media/image55.png"/><Relationship Id="rId313" Type="http://schemas.openxmlformats.org/officeDocument/2006/relationships/customXml" Target="../ink/ink156.xml"/><Relationship Id="rId495" Type="http://schemas.openxmlformats.org/officeDocument/2006/relationships/customXml" Target="../ink/ink248.xml"/><Relationship Id="rId10" Type="http://schemas.openxmlformats.org/officeDocument/2006/relationships/customXml" Target="../ink/ink4.xml"/><Relationship Id="rId52" Type="http://schemas.openxmlformats.org/officeDocument/2006/relationships/image" Target="../media/image28.png"/><Relationship Id="rId94" Type="http://schemas.openxmlformats.org/officeDocument/2006/relationships/image" Target="../media/image49.png"/><Relationship Id="rId148" Type="http://schemas.openxmlformats.org/officeDocument/2006/relationships/image" Target="../media/image76.png"/><Relationship Id="rId355" Type="http://schemas.openxmlformats.org/officeDocument/2006/relationships/customXml" Target="../ink/ink178.xml"/><Relationship Id="rId397" Type="http://schemas.openxmlformats.org/officeDocument/2006/relationships/customXml" Target="../ink/ink199.xml"/><Relationship Id="rId520" Type="http://schemas.openxmlformats.org/officeDocument/2006/relationships/image" Target="../media/image261.png"/><Relationship Id="rId562" Type="http://schemas.openxmlformats.org/officeDocument/2006/relationships/image" Target="../media/image282.png"/><Relationship Id="rId618" Type="http://schemas.openxmlformats.org/officeDocument/2006/relationships/image" Target="../media/image309.png"/><Relationship Id="rId215" Type="http://schemas.openxmlformats.org/officeDocument/2006/relationships/customXml" Target="../ink/ink107.xml"/><Relationship Id="rId257" Type="http://schemas.openxmlformats.org/officeDocument/2006/relationships/customXml" Target="../ink/ink128.xml"/><Relationship Id="rId422" Type="http://schemas.openxmlformats.org/officeDocument/2006/relationships/image" Target="../media/image212.png"/><Relationship Id="rId464" Type="http://schemas.openxmlformats.org/officeDocument/2006/relationships/image" Target="../media/image233.png"/><Relationship Id="rId299" Type="http://schemas.openxmlformats.org/officeDocument/2006/relationships/customXml" Target="../ink/ink149.xml"/><Relationship Id="rId63" Type="http://schemas.openxmlformats.org/officeDocument/2006/relationships/customXml" Target="../ink/ink31.xml"/><Relationship Id="rId159" Type="http://schemas.openxmlformats.org/officeDocument/2006/relationships/customXml" Target="../ink/ink79.xml"/><Relationship Id="rId366" Type="http://schemas.openxmlformats.org/officeDocument/2006/relationships/image" Target="../media/image184.png"/><Relationship Id="rId573" Type="http://schemas.openxmlformats.org/officeDocument/2006/relationships/customXml" Target="../ink/ink287.xml"/><Relationship Id="rId226" Type="http://schemas.openxmlformats.org/officeDocument/2006/relationships/image" Target="../media/image115.png"/><Relationship Id="rId433" Type="http://schemas.openxmlformats.org/officeDocument/2006/relationships/customXml" Target="../ink/ink217.xml"/><Relationship Id="rId640" Type="http://schemas.openxmlformats.org/officeDocument/2006/relationships/image" Target="../media/image320.png"/><Relationship Id="rId74" Type="http://schemas.openxmlformats.org/officeDocument/2006/relationships/image" Target="../media/image39.png"/><Relationship Id="rId377" Type="http://schemas.openxmlformats.org/officeDocument/2006/relationships/customXml" Target="../ink/ink189.xml"/><Relationship Id="rId500" Type="http://schemas.openxmlformats.org/officeDocument/2006/relationships/image" Target="../media/image251.png"/><Relationship Id="rId584" Type="http://schemas.openxmlformats.org/officeDocument/2006/relationships/image" Target="../media/image292.png"/><Relationship Id="rId5" Type="http://schemas.openxmlformats.org/officeDocument/2006/relationships/image" Target="../media/image5.png"/><Relationship Id="rId237" Type="http://schemas.openxmlformats.org/officeDocument/2006/relationships/customXml" Target="../ink/ink118.xml"/><Relationship Id="rId444" Type="http://schemas.openxmlformats.org/officeDocument/2006/relationships/image" Target="../media/image223.png"/><Relationship Id="rId651" Type="http://schemas.openxmlformats.org/officeDocument/2006/relationships/customXml" Target="../ink/ink327.xml"/><Relationship Id="rId290" Type="http://schemas.openxmlformats.org/officeDocument/2006/relationships/image" Target="../media/image147.png"/><Relationship Id="rId304" Type="http://schemas.openxmlformats.org/officeDocument/2006/relationships/image" Target="../media/image154.png"/><Relationship Id="rId388" Type="http://schemas.openxmlformats.org/officeDocument/2006/relationships/image" Target="../media/image195.png"/><Relationship Id="rId511" Type="http://schemas.openxmlformats.org/officeDocument/2006/relationships/customXml" Target="../ink/ink256.xml"/><Relationship Id="rId609" Type="http://schemas.openxmlformats.org/officeDocument/2006/relationships/customXml" Target="../ink/ink306.xml"/><Relationship Id="rId85" Type="http://schemas.openxmlformats.org/officeDocument/2006/relationships/customXml" Target="../ink/ink42.xml"/><Relationship Id="rId150" Type="http://schemas.openxmlformats.org/officeDocument/2006/relationships/image" Target="../media/image77.png"/><Relationship Id="rId595" Type="http://schemas.openxmlformats.org/officeDocument/2006/relationships/customXml" Target="../ink/ink299.xml"/><Relationship Id="rId248" Type="http://schemas.openxmlformats.org/officeDocument/2006/relationships/image" Target="../media/image126.png"/><Relationship Id="rId455" Type="http://schemas.openxmlformats.org/officeDocument/2006/relationships/customXml" Target="../ink/ink228.xml"/><Relationship Id="rId662" Type="http://schemas.openxmlformats.org/officeDocument/2006/relationships/image" Target="../media/image331.png"/><Relationship Id="rId12" Type="http://schemas.openxmlformats.org/officeDocument/2006/relationships/customXml" Target="../ink/ink5.xml"/><Relationship Id="rId108" Type="http://schemas.openxmlformats.org/officeDocument/2006/relationships/image" Target="../media/image56.png"/><Relationship Id="rId315" Type="http://schemas.openxmlformats.org/officeDocument/2006/relationships/customXml" Target="../ink/ink157.xml"/><Relationship Id="rId522" Type="http://schemas.openxmlformats.org/officeDocument/2006/relationships/image" Target="../media/image262.png"/><Relationship Id="rId96" Type="http://schemas.openxmlformats.org/officeDocument/2006/relationships/image" Target="../media/image50.png"/><Relationship Id="rId161" Type="http://schemas.openxmlformats.org/officeDocument/2006/relationships/customXml" Target="../ink/ink80.xml"/><Relationship Id="rId399" Type="http://schemas.openxmlformats.org/officeDocument/2006/relationships/customXml" Target="../ink/ink200.xml"/><Relationship Id="rId259" Type="http://schemas.openxmlformats.org/officeDocument/2006/relationships/customXml" Target="../ink/ink129.xml"/><Relationship Id="rId466" Type="http://schemas.openxmlformats.org/officeDocument/2006/relationships/image" Target="../media/image234.png"/><Relationship Id="rId23" Type="http://schemas.openxmlformats.org/officeDocument/2006/relationships/image" Target="../media/image14.png"/><Relationship Id="rId119" Type="http://schemas.openxmlformats.org/officeDocument/2006/relationships/customXml" Target="../ink/ink59.xml"/><Relationship Id="rId326" Type="http://schemas.openxmlformats.org/officeDocument/2006/relationships/customXml" Target="../ink/ink163.xml"/><Relationship Id="rId533" Type="http://schemas.openxmlformats.org/officeDocument/2006/relationships/customXml" Target="../ink/ink267.xml"/><Relationship Id="rId172" Type="http://schemas.openxmlformats.org/officeDocument/2006/relationships/image" Target="../media/image88.png"/><Relationship Id="rId477" Type="http://schemas.openxmlformats.org/officeDocument/2006/relationships/customXml" Target="../ink/ink239.xml"/><Relationship Id="rId600" Type="http://schemas.openxmlformats.org/officeDocument/2006/relationships/image" Target="../media/image300.png"/><Relationship Id="rId337" Type="http://schemas.openxmlformats.org/officeDocument/2006/relationships/customXml" Target="../ink/ink169.xml"/><Relationship Id="rId34" Type="http://schemas.openxmlformats.org/officeDocument/2006/relationships/image" Target="../media/image19.png"/><Relationship Id="rId544" Type="http://schemas.openxmlformats.org/officeDocument/2006/relationships/image" Target="../media/image273.png"/><Relationship Id="rId183" Type="http://schemas.openxmlformats.org/officeDocument/2006/relationships/customXml" Target="../ink/ink91.xml"/><Relationship Id="rId390" Type="http://schemas.openxmlformats.org/officeDocument/2006/relationships/image" Target="../media/image196.png"/><Relationship Id="rId404" Type="http://schemas.openxmlformats.org/officeDocument/2006/relationships/image" Target="../media/image203.png"/><Relationship Id="rId611" Type="http://schemas.openxmlformats.org/officeDocument/2006/relationships/customXml" Target="../ink/ink307.xml"/><Relationship Id="rId250" Type="http://schemas.openxmlformats.org/officeDocument/2006/relationships/image" Target="../media/image127.png"/><Relationship Id="rId488" Type="http://schemas.openxmlformats.org/officeDocument/2006/relationships/image" Target="../media/image245.png"/><Relationship Id="rId45" Type="http://schemas.openxmlformats.org/officeDocument/2006/relationships/customXml" Target="../ink/ink22.xml"/><Relationship Id="rId110" Type="http://schemas.openxmlformats.org/officeDocument/2006/relationships/image" Target="../media/image57.png"/><Relationship Id="rId348" Type="http://schemas.openxmlformats.org/officeDocument/2006/relationships/image" Target="../media/image175.png"/><Relationship Id="rId555" Type="http://schemas.openxmlformats.org/officeDocument/2006/relationships/customXml" Target="../ink/ink278.xml"/><Relationship Id="rId194" Type="http://schemas.openxmlformats.org/officeDocument/2006/relationships/image" Target="../media/image99.png"/><Relationship Id="rId208" Type="http://schemas.openxmlformats.org/officeDocument/2006/relationships/image" Target="../media/image106.png"/><Relationship Id="rId415" Type="http://schemas.openxmlformats.org/officeDocument/2006/relationships/customXml" Target="../ink/ink208.xml"/><Relationship Id="rId622" Type="http://schemas.openxmlformats.org/officeDocument/2006/relationships/image" Target="../media/image311.png"/><Relationship Id="rId261" Type="http://schemas.openxmlformats.org/officeDocument/2006/relationships/customXml" Target="../ink/ink130.xml"/><Relationship Id="rId499" Type="http://schemas.openxmlformats.org/officeDocument/2006/relationships/customXml" Target="../ink/ink250.xml"/><Relationship Id="rId56" Type="http://schemas.openxmlformats.org/officeDocument/2006/relationships/image" Target="../media/image30.png"/><Relationship Id="rId359" Type="http://schemas.openxmlformats.org/officeDocument/2006/relationships/customXml" Target="../ink/ink180.xml"/><Relationship Id="rId566" Type="http://schemas.openxmlformats.org/officeDocument/2006/relationships/image" Target="../media/image284.png"/><Relationship Id="rId121" Type="http://schemas.openxmlformats.org/officeDocument/2006/relationships/customXml" Target="../ink/ink60.xml"/><Relationship Id="rId219" Type="http://schemas.openxmlformats.org/officeDocument/2006/relationships/customXml" Target="../ink/ink109.xml"/><Relationship Id="rId426" Type="http://schemas.openxmlformats.org/officeDocument/2006/relationships/image" Target="../media/image214.png"/><Relationship Id="rId633" Type="http://schemas.openxmlformats.org/officeDocument/2006/relationships/customXml" Target="../ink/ink318.xml"/><Relationship Id="rId67" Type="http://schemas.openxmlformats.org/officeDocument/2006/relationships/customXml" Target="../ink/ink33.xml"/><Relationship Id="rId272" Type="http://schemas.openxmlformats.org/officeDocument/2006/relationships/image" Target="../media/image138.png"/><Relationship Id="rId577" Type="http://schemas.openxmlformats.org/officeDocument/2006/relationships/customXml" Target="../ink/ink290.xml"/><Relationship Id="rId132" Type="http://schemas.openxmlformats.org/officeDocument/2006/relationships/image" Target="../media/image68.png"/><Relationship Id="rId437" Type="http://schemas.openxmlformats.org/officeDocument/2006/relationships/customXml" Target="../ink/ink219.xml"/><Relationship Id="rId644" Type="http://schemas.openxmlformats.org/officeDocument/2006/relationships/image" Target="../media/image322.png"/><Relationship Id="rId283" Type="http://schemas.openxmlformats.org/officeDocument/2006/relationships/customXml" Target="../ink/ink141.xml"/><Relationship Id="rId490" Type="http://schemas.openxmlformats.org/officeDocument/2006/relationships/image" Target="../media/image246.png"/><Relationship Id="rId504" Type="http://schemas.openxmlformats.org/officeDocument/2006/relationships/image" Target="../media/image253.png"/><Relationship Id="rId78" Type="http://schemas.openxmlformats.org/officeDocument/2006/relationships/image" Target="../media/image41.png"/><Relationship Id="rId143" Type="http://schemas.openxmlformats.org/officeDocument/2006/relationships/customXml" Target="../ink/ink71.xml"/><Relationship Id="rId350" Type="http://schemas.openxmlformats.org/officeDocument/2006/relationships/image" Target="../media/image176.png"/><Relationship Id="rId588" Type="http://schemas.openxmlformats.org/officeDocument/2006/relationships/image" Target="../media/image294.png"/><Relationship Id="rId9" Type="http://schemas.openxmlformats.org/officeDocument/2006/relationships/image" Target="../media/image7.png"/><Relationship Id="rId210" Type="http://schemas.openxmlformats.org/officeDocument/2006/relationships/image" Target="../media/image107.png"/><Relationship Id="rId448" Type="http://schemas.openxmlformats.org/officeDocument/2006/relationships/image" Target="../media/image225.png"/><Relationship Id="rId655" Type="http://schemas.openxmlformats.org/officeDocument/2006/relationships/customXml" Target="../ink/ink329.xml"/><Relationship Id="rId294" Type="http://schemas.openxmlformats.org/officeDocument/2006/relationships/image" Target="../media/image149.png"/><Relationship Id="rId308" Type="http://schemas.openxmlformats.org/officeDocument/2006/relationships/image" Target="../media/image156.png"/><Relationship Id="rId515" Type="http://schemas.openxmlformats.org/officeDocument/2006/relationships/customXml" Target="../ink/ink258.xml"/><Relationship Id="rId89" Type="http://schemas.openxmlformats.org/officeDocument/2006/relationships/customXml" Target="../ink/ink44.xml"/><Relationship Id="rId154" Type="http://schemas.openxmlformats.org/officeDocument/2006/relationships/image" Target="../media/image79.png"/><Relationship Id="rId361" Type="http://schemas.openxmlformats.org/officeDocument/2006/relationships/customXml" Target="../ink/ink181.xml"/><Relationship Id="rId599" Type="http://schemas.openxmlformats.org/officeDocument/2006/relationships/customXml" Target="../ink/ink301.xml"/><Relationship Id="rId459" Type="http://schemas.openxmlformats.org/officeDocument/2006/relationships/customXml" Target="../ink/ink230.xml"/><Relationship Id="rId666" Type="http://schemas.openxmlformats.org/officeDocument/2006/relationships/image" Target="../media/image333.png"/><Relationship Id="rId16" Type="http://schemas.openxmlformats.org/officeDocument/2006/relationships/customXml" Target="../ink/ink7.xml"/><Relationship Id="rId221" Type="http://schemas.openxmlformats.org/officeDocument/2006/relationships/customXml" Target="../ink/ink110.xml"/><Relationship Id="rId319" Type="http://schemas.openxmlformats.org/officeDocument/2006/relationships/customXml" Target="../ink/ink159.xml"/><Relationship Id="rId526" Type="http://schemas.openxmlformats.org/officeDocument/2006/relationships/image" Target="../media/image264.png"/><Relationship Id="rId165" Type="http://schemas.openxmlformats.org/officeDocument/2006/relationships/customXml" Target="../ink/ink82.xml"/><Relationship Id="rId372" Type="http://schemas.openxmlformats.org/officeDocument/2006/relationships/image" Target="../media/image187.png"/><Relationship Id="rId232" Type="http://schemas.openxmlformats.org/officeDocument/2006/relationships/image" Target="../media/image118.png"/><Relationship Id="rId27" Type="http://schemas.openxmlformats.org/officeDocument/2006/relationships/customXml" Target="../ink/ink13.xml"/><Relationship Id="rId537" Type="http://schemas.openxmlformats.org/officeDocument/2006/relationships/customXml" Target="../ink/ink269.xml"/></Relationships>
</file>

<file path=ppt/slides/_rels/slide3.xml.rels><?xml version="1.0" encoding="UTF-8" standalone="yes"?>
<Relationships xmlns="http://schemas.openxmlformats.org/package/2006/relationships"><Relationship Id="rId21" Type="http://schemas.openxmlformats.org/officeDocument/2006/relationships/customXml" Target="../ink/ink345.xml"/><Relationship Id="rId170" Type="http://schemas.openxmlformats.org/officeDocument/2006/relationships/customXml" Target="../ink/ink421.xml"/><Relationship Id="rId268" Type="http://schemas.openxmlformats.org/officeDocument/2006/relationships/customXml" Target="../ink/ink471.xml"/><Relationship Id="rId475" Type="http://schemas.openxmlformats.org/officeDocument/2006/relationships/image" Target="../media/image567.png"/><Relationship Id="rId682" Type="http://schemas.openxmlformats.org/officeDocument/2006/relationships/customXml" Target="../ink/ink681.xml"/><Relationship Id="rId128" Type="http://schemas.openxmlformats.org/officeDocument/2006/relationships/customXml" Target="../ink/ink399.xml"/><Relationship Id="rId335" Type="http://schemas.openxmlformats.org/officeDocument/2006/relationships/customXml" Target="../ink/ink505.xml"/><Relationship Id="rId542" Type="http://schemas.openxmlformats.org/officeDocument/2006/relationships/customXml" Target="../ink/ink609.xml"/><Relationship Id="rId987" Type="http://schemas.openxmlformats.org/officeDocument/2006/relationships/image" Target="../media/image818.png"/><Relationship Id="rId1172" Type="http://schemas.openxmlformats.org/officeDocument/2006/relationships/image" Target="../media/image907.png"/><Relationship Id="rId402" Type="http://schemas.openxmlformats.org/officeDocument/2006/relationships/customXml" Target="../ink/ink539.xml"/><Relationship Id="rId847" Type="http://schemas.openxmlformats.org/officeDocument/2006/relationships/image" Target="../media/image750.png"/><Relationship Id="rId1032" Type="http://schemas.openxmlformats.org/officeDocument/2006/relationships/customXml" Target="../ink/ink859.xml"/><Relationship Id="rId707" Type="http://schemas.openxmlformats.org/officeDocument/2006/relationships/image" Target="../media/image681.png"/><Relationship Id="rId914" Type="http://schemas.openxmlformats.org/officeDocument/2006/relationships/image" Target="../media/image783.png"/><Relationship Id="rId43" Type="http://schemas.openxmlformats.org/officeDocument/2006/relationships/customXml" Target="../ink/ink356.xml"/><Relationship Id="rId192" Type="http://schemas.openxmlformats.org/officeDocument/2006/relationships/customXml" Target="../ink/ink433.xml"/><Relationship Id="rId497" Type="http://schemas.openxmlformats.org/officeDocument/2006/relationships/image" Target="../media/image578.png"/><Relationship Id="rId357" Type="http://schemas.openxmlformats.org/officeDocument/2006/relationships/customXml" Target="../ink/ink516.xml"/><Relationship Id="rId217" Type="http://schemas.openxmlformats.org/officeDocument/2006/relationships/image" Target="../media/image439.png"/><Relationship Id="rId564" Type="http://schemas.openxmlformats.org/officeDocument/2006/relationships/customXml" Target="../ink/ink620.xml"/><Relationship Id="rId771" Type="http://schemas.openxmlformats.org/officeDocument/2006/relationships/image" Target="../media/image713.png"/><Relationship Id="rId869" Type="http://schemas.openxmlformats.org/officeDocument/2006/relationships/image" Target="../media/image761.png"/><Relationship Id="rId424" Type="http://schemas.openxmlformats.org/officeDocument/2006/relationships/customXml" Target="../ink/ink550.xml"/><Relationship Id="rId631" Type="http://schemas.openxmlformats.org/officeDocument/2006/relationships/image" Target="../media/image643.png"/><Relationship Id="rId729" Type="http://schemas.openxmlformats.org/officeDocument/2006/relationships/image" Target="../media/image692.png"/><Relationship Id="rId1054" Type="http://schemas.openxmlformats.org/officeDocument/2006/relationships/customXml" Target="../ink/ink870.xml"/><Relationship Id="rId936" Type="http://schemas.openxmlformats.org/officeDocument/2006/relationships/image" Target="../media/image794.png"/><Relationship Id="rId1121" Type="http://schemas.openxmlformats.org/officeDocument/2006/relationships/customXml" Target="../ink/ink905.xml"/><Relationship Id="rId65" Type="http://schemas.openxmlformats.org/officeDocument/2006/relationships/customXml" Target="../ink/ink367.xml"/><Relationship Id="rId281" Type="http://schemas.openxmlformats.org/officeDocument/2006/relationships/image" Target="../media/image471.png"/><Relationship Id="rId141" Type="http://schemas.openxmlformats.org/officeDocument/2006/relationships/image" Target="../media/image403.png"/><Relationship Id="rId379" Type="http://schemas.openxmlformats.org/officeDocument/2006/relationships/customXml" Target="../ink/ink527.xml"/><Relationship Id="rId586" Type="http://schemas.openxmlformats.org/officeDocument/2006/relationships/customXml" Target="../ink/ink632.xml"/><Relationship Id="rId793" Type="http://schemas.openxmlformats.org/officeDocument/2006/relationships/image" Target="../media/image724.png"/><Relationship Id="rId7" Type="http://schemas.openxmlformats.org/officeDocument/2006/relationships/customXml" Target="../ink/ink338.xml"/><Relationship Id="rId239" Type="http://schemas.openxmlformats.org/officeDocument/2006/relationships/image" Target="../media/image450.png"/><Relationship Id="rId446" Type="http://schemas.openxmlformats.org/officeDocument/2006/relationships/customXml" Target="../ink/ink561.xml"/><Relationship Id="rId653" Type="http://schemas.openxmlformats.org/officeDocument/2006/relationships/image" Target="../media/image654.png"/><Relationship Id="rId1076" Type="http://schemas.openxmlformats.org/officeDocument/2006/relationships/image" Target="../media/image862.png"/><Relationship Id="rId306" Type="http://schemas.openxmlformats.org/officeDocument/2006/relationships/customXml" Target="../ink/ink490.xml"/><Relationship Id="rId860" Type="http://schemas.openxmlformats.org/officeDocument/2006/relationships/customXml" Target="../ink/ink771.xml"/><Relationship Id="rId958" Type="http://schemas.openxmlformats.org/officeDocument/2006/relationships/image" Target="../media/image804.png"/><Relationship Id="rId1143" Type="http://schemas.openxmlformats.org/officeDocument/2006/relationships/image" Target="../media/image894.png"/><Relationship Id="rId87" Type="http://schemas.openxmlformats.org/officeDocument/2006/relationships/image" Target="../media/image376.png"/><Relationship Id="rId513" Type="http://schemas.openxmlformats.org/officeDocument/2006/relationships/image" Target="../media/image586.png"/><Relationship Id="rId720" Type="http://schemas.openxmlformats.org/officeDocument/2006/relationships/customXml" Target="../ink/ink700.xml"/><Relationship Id="rId818" Type="http://schemas.openxmlformats.org/officeDocument/2006/relationships/customXml" Target="../ink/ink750.xml"/><Relationship Id="rId1003" Type="http://schemas.openxmlformats.org/officeDocument/2006/relationships/image" Target="../media/image826.png"/><Relationship Id="rId14" Type="http://schemas.openxmlformats.org/officeDocument/2006/relationships/image" Target="../media/image341.png"/><Relationship Id="rId163" Type="http://schemas.openxmlformats.org/officeDocument/2006/relationships/image" Target="../media/image413.png"/><Relationship Id="rId370" Type="http://schemas.openxmlformats.org/officeDocument/2006/relationships/image" Target="../media/image515.png"/><Relationship Id="rId230" Type="http://schemas.openxmlformats.org/officeDocument/2006/relationships/customXml" Target="../ink/ink452.xml"/><Relationship Id="rId468" Type="http://schemas.openxmlformats.org/officeDocument/2006/relationships/customXml" Target="../ink/ink572.xml"/><Relationship Id="rId675" Type="http://schemas.openxmlformats.org/officeDocument/2006/relationships/image" Target="../media/image665.png"/><Relationship Id="rId882" Type="http://schemas.openxmlformats.org/officeDocument/2006/relationships/customXml" Target="../ink/ink782.xml"/><Relationship Id="rId1098" Type="http://schemas.openxmlformats.org/officeDocument/2006/relationships/image" Target="../media/image872.png"/><Relationship Id="rId328" Type="http://schemas.openxmlformats.org/officeDocument/2006/relationships/customXml" Target="../ink/ink501.xml"/><Relationship Id="rId535" Type="http://schemas.openxmlformats.org/officeDocument/2006/relationships/image" Target="../media/image597.png"/><Relationship Id="rId742" Type="http://schemas.openxmlformats.org/officeDocument/2006/relationships/customXml" Target="../ink/ink711.xml"/><Relationship Id="rId1165" Type="http://schemas.openxmlformats.org/officeDocument/2006/relationships/image" Target="../media/image904.png"/><Relationship Id="rId602" Type="http://schemas.openxmlformats.org/officeDocument/2006/relationships/customXml" Target="../ink/ink640.xml"/><Relationship Id="rId1025" Type="http://schemas.openxmlformats.org/officeDocument/2006/relationships/image" Target="../media/image837.png"/><Relationship Id="rId907" Type="http://schemas.openxmlformats.org/officeDocument/2006/relationships/customXml" Target="../ink/ink795.xml"/><Relationship Id="rId36" Type="http://schemas.openxmlformats.org/officeDocument/2006/relationships/image" Target="../media/image352.png"/><Relationship Id="rId185" Type="http://schemas.openxmlformats.org/officeDocument/2006/relationships/image" Target="../media/image423.png"/><Relationship Id="rId392" Type="http://schemas.openxmlformats.org/officeDocument/2006/relationships/image" Target="../media/image526.png"/><Relationship Id="rId697" Type="http://schemas.openxmlformats.org/officeDocument/2006/relationships/image" Target="../media/image676.png"/><Relationship Id="rId252" Type="http://schemas.openxmlformats.org/officeDocument/2006/relationships/customXml" Target="../ink/ink463.xml"/><Relationship Id="rId112" Type="http://schemas.openxmlformats.org/officeDocument/2006/relationships/customXml" Target="../ink/ink391.xml"/><Relationship Id="rId557" Type="http://schemas.openxmlformats.org/officeDocument/2006/relationships/image" Target="../media/image608.png"/><Relationship Id="rId764" Type="http://schemas.openxmlformats.org/officeDocument/2006/relationships/customXml" Target="../ink/ink722.xml"/><Relationship Id="rId971" Type="http://schemas.openxmlformats.org/officeDocument/2006/relationships/image" Target="../media/image810.png"/><Relationship Id="rId417" Type="http://schemas.openxmlformats.org/officeDocument/2006/relationships/image" Target="../media/image538.png"/><Relationship Id="rId624" Type="http://schemas.openxmlformats.org/officeDocument/2006/relationships/customXml" Target="../ink/ink652.xml"/><Relationship Id="rId831" Type="http://schemas.openxmlformats.org/officeDocument/2006/relationships/image" Target="../media/image742.png"/><Relationship Id="rId1047" Type="http://schemas.openxmlformats.org/officeDocument/2006/relationships/image" Target="../media/image848.png"/><Relationship Id="rId929" Type="http://schemas.openxmlformats.org/officeDocument/2006/relationships/customXml" Target="../ink/ink806.xml"/><Relationship Id="rId1114" Type="http://schemas.openxmlformats.org/officeDocument/2006/relationships/image" Target="../media/image880.png"/><Relationship Id="rId58" Type="http://schemas.openxmlformats.org/officeDocument/2006/relationships/image" Target="../media/image363.png"/><Relationship Id="rId274" Type="http://schemas.openxmlformats.org/officeDocument/2006/relationships/customXml" Target="../ink/ink474.xml"/><Relationship Id="rId481" Type="http://schemas.openxmlformats.org/officeDocument/2006/relationships/image" Target="../media/image570.png"/><Relationship Id="rId69" Type="http://schemas.openxmlformats.org/officeDocument/2006/relationships/image" Target="../media/image367.png"/><Relationship Id="rId134" Type="http://schemas.openxmlformats.org/officeDocument/2006/relationships/customXml" Target="../ink/ink402.xml"/><Relationship Id="rId579" Type="http://schemas.openxmlformats.org/officeDocument/2006/relationships/image" Target="../media/image618.png"/><Relationship Id="rId786" Type="http://schemas.openxmlformats.org/officeDocument/2006/relationships/customXml" Target="../ink/ink733.xml"/><Relationship Id="rId993" Type="http://schemas.openxmlformats.org/officeDocument/2006/relationships/image" Target="../media/image821.png"/><Relationship Id="rId341" Type="http://schemas.openxmlformats.org/officeDocument/2006/relationships/customXml" Target="../ink/ink508.xml"/><Relationship Id="rId439" Type="http://schemas.openxmlformats.org/officeDocument/2006/relationships/image" Target="../media/image549.png"/><Relationship Id="rId646" Type="http://schemas.openxmlformats.org/officeDocument/2006/relationships/customXml" Target="../ink/ink663.xml"/><Relationship Id="rId1069" Type="http://schemas.openxmlformats.org/officeDocument/2006/relationships/customXml" Target="../ink/ink878.xml"/><Relationship Id="rId201" Type="http://schemas.openxmlformats.org/officeDocument/2006/relationships/image" Target="../media/image431.png"/><Relationship Id="rId285" Type="http://schemas.openxmlformats.org/officeDocument/2006/relationships/image" Target="../media/image473.png"/><Relationship Id="rId506" Type="http://schemas.openxmlformats.org/officeDocument/2006/relationships/customXml" Target="../ink/ink591.xml"/><Relationship Id="rId853" Type="http://schemas.openxmlformats.org/officeDocument/2006/relationships/image" Target="../media/image753.png"/><Relationship Id="rId1136" Type="http://schemas.openxmlformats.org/officeDocument/2006/relationships/customXml" Target="../ink/ink913.xml"/><Relationship Id="rId492" Type="http://schemas.openxmlformats.org/officeDocument/2006/relationships/customXml" Target="../ink/ink584.xml"/><Relationship Id="rId713" Type="http://schemas.openxmlformats.org/officeDocument/2006/relationships/image" Target="../media/image684.png"/><Relationship Id="rId797" Type="http://schemas.openxmlformats.org/officeDocument/2006/relationships/image" Target="../media/image726.png"/><Relationship Id="rId920" Type="http://schemas.openxmlformats.org/officeDocument/2006/relationships/image" Target="../media/image786.png"/><Relationship Id="rId145" Type="http://schemas.openxmlformats.org/officeDocument/2006/relationships/image" Target="../media/image405.png"/><Relationship Id="rId352" Type="http://schemas.openxmlformats.org/officeDocument/2006/relationships/image" Target="../media/image506.png"/><Relationship Id="rId212" Type="http://schemas.openxmlformats.org/officeDocument/2006/relationships/customXml" Target="../ink/ink443.xml"/><Relationship Id="rId657" Type="http://schemas.openxmlformats.org/officeDocument/2006/relationships/image" Target="../media/image656.png"/><Relationship Id="rId864" Type="http://schemas.openxmlformats.org/officeDocument/2006/relationships/customXml" Target="../ink/ink773.xml"/><Relationship Id="rId296" Type="http://schemas.openxmlformats.org/officeDocument/2006/relationships/customXml" Target="../ink/ink485.xml"/><Relationship Id="rId517" Type="http://schemas.openxmlformats.org/officeDocument/2006/relationships/image" Target="../media/image588.png"/><Relationship Id="rId724" Type="http://schemas.openxmlformats.org/officeDocument/2006/relationships/customXml" Target="../ink/ink702.xml"/><Relationship Id="rId931" Type="http://schemas.openxmlformats.org/officeDocument/2006/relationships/customXml" Target="../ink/ink807.xml"/><Relationship Id="rId1147" Type="http://schemas.openxmlformats.org/officeDocument/2006/relationships/image" Target="../media/image896.png"/><Relationship Id="rId60" Type="http://schemas.openxmlformats.org/officeDocument/2006/relationships/image" Target="../media/image364.png"/><Relationship Id="rId156" Type="http://schemas.openxmlformats.org/officeDocument/2006/relationships/customXml" Target="../ink/ink413.xml"/><Relationship Id="rId363" Type="http://schemas.openxmlformats.org/officeDocument/2006/relationships/customXml" Target="../ink/ink519.xml"/><Relationship Id="rId570" Type="http://schemas.openxmlformats.org/officeDocument/2006/relationships/customXml" Target="../ink/ink623.xml"/><Relationship Id="rId1007" Type="http://schemas.openxmlformats.org/officeDocument/2006/relationships/image" Target="../media/image828.png"/><Relationship Id="rId223" Type="http://schemas.openxmlformats.org/officeDocument/2006/relationships/image" Target="../media/image442.png"/><Relationship Id="rId430" Type="http://schemas.openxmlformats.org/officeDocument/2006/relationships/customXml" Target="../ink/ink553.xml"/><Relationship Id="rId668" Type="http://schemas.openxmlformats.org/officeDocument/2006/relationships/customXml" Target="../ink/ink674.xml"/><Relationship Id="rId875" Type="http://schemas.openxmlformats.org/officeDocument/2006/relationships/image" Target="../media/image764.png"/><Relationship Id="rId1060" Type="http://schemas.openxmlformats.org/officeDocument/2006/relationships/customXml" Target="../ink/ink873.xml"/><Relationship Id="rId18" Type="http://schemas.openxmlformats.org/officeDocument/2006/relationships/image" Target="../media/image343.png"/><Relationship Id="rId528" Type="http://schemas.openxmlformats.org/officeDocument/2006/relationships/customXml" Target="../ink/ink602.xml"/><Relationship Id="rId735" Type="http://schemas.openxmlformats.org/officeDocument/2006/relationships/image" Target="../media/image695.png"/><Relationship Id="rId942" Type="http://schemas.openxmlformats.org/officeDocument/2006/relationships/image" Target="../media/image796.png"/><Relationship Id="rId1158" Type="http://schemas.openxmlformats.org/officeDocument/2006/relationships/customXml" Target="../ink/ink925.xml"/><Relationship Id="rId167" Type="http://schemas.openxmlformats.org/officeDocument/2006/relationships/image" Target="../media/image415.png"/><Relationship Id="rId374" Type="http://schemas.openxmlformats.org/officeDocument/2006/relationships/image" Target="../media/image517.png"/><Relationship Id="rId581" Type="http://schemas.openxmlformats.org/officeDocument/2006/relationships/image" Target="../media/image619.png"/><Relationship Id="rId1018" Type="http://schemas.openxmlformats.org/officeDocument/2006/relationships/customXml" Target="../ink/ink852.xml"/><Relationship Id="rId71" Type="http://schemas.openxmlformats.org/officeDocument/2006/relationships/image" Target="../media/image368.png"/><Relationship Id="rId234" Type="http://schemas.openxmlformats.org/officeDocument/2006/relationships/customXml" Target="../ink/ink454.xml"/><Relationship Id="rId679" Type="http://schemas.openxmlformats.org/officeDocument/2006/relationships/image" Target="../media/image667.png"/><Relationship Id="rId802" Type="http://schemas.openxmlformats.org/officeDocument/2006/relationships/customXml" Target="../ink/ink741.xml"/><Relationship Id="rId886" Type="http://schemas.openxmlformats.org/officeDocument/2006/relationships/customXml" Target="../ink/ink784.xml"/><Relationship Id="rId2" Type="http://schemas.openxmlformats.org/officeDocument/2006/relationships/image" Target="../media/image4.jpeg"/><Relationship Id="rId29" Type="http://schemas.openxmlformats.org/officeDocument/2006/relationships/customXml" Target="../ink/ink349.xml"/><Relationship Id="rId441" Type="http://schemas.openxmlformats.org/officeDocument/2006/relationships/image" Target="../media/image550.png"/><Relationship Id="rId539" Type="http://schemas.openxmlformats.org/officeDocument/2006/relationships/image" Target="../media/image599.png"/><Relationship Id="rId746" Type="http://schemas.openxmlformats.org/officeDocument/2006/relationships/customXml" Target="../ink/ink713.xml"/><Relationship Id="rId1071" Type="http://schemas.openxmlformats.org/officeDocument/2006/relationships/customXml" Target="../ink/ink879.xml"/><Relationship Id="rId1169" Type="http://schemas.openxmlformats.org/officeDocument/2006/relationships/customXml" Target="../ink/ink931.xml"/><Relationship Id="rId178" Type="http://schemas.openxmlformats.org/officeDocument/2006/relationships/customXml" Target="../ink/ink425.xml"/><Relationship Id="rId301" Type="http://schemas.openxmlformats.org/officeDocument/2006/relationships/image" Target="../media/image481.png"/><Relationship Id="rId953" Type="http://schemas.openxmlformats.org/officeDocument/2006/relationships/customXml" Target="../ink/ink819.xml"/><Relationship Id="rId1029" Type="http://schemas.openxmlformats.org/officeDocument/2006/relationships/image" Target="../media/image839.png"/><Relationship Id="rId82" Type="http://schemas.openxmlformats.org/officeDocument/2006/relationships/customXml" Target="../ink/ink376.xml"/><Relationship Id="rId385" Type="http://schemas.openxmlformats.org/officeDocument/2006/relationships/customXml" Target="../ink/ink530.xml"/><Relationship Id="rId592" Type="http://schemas.openxmlformats.org/officeDocument/2006/relationships/customXml" Target="../ink/ink635.xml"/><Relationship Id="rId606" Type="http://schemas.openxmlformats.org/officeDocument/2006/relationships/customXml" Target="../ink/ink642.xml"/><Relationship Id="rId813" Type="http://schemas.openxmlformats.org/officeDocument/2006/relationships/image" Target="../media/image733.png"/><Relationship Id="rId245" Type="http://schemas.openxmlformats.org/officeDocument/2006/relationships/image" Target="../media/image453.png"/><Relationship Id="rId452" Type="http://schemas.openxmlformats.org/officeDocument/2006/relationships/customXml" Target="../ink/ink564.xml"/><Relationship Id="rId897" Type="http://schemas.openxmlformats.org/officeDocument/2006/relationships/customXml" Target="../ink/ink790.xml"/><Relationship Id="rId1082" Type="http://schemas.openxmlformats.org/officeDocument/2006/relationships/image" Target="../media/image865.png"/><Relationship Id="rId105" Type="http://schemas.openxmlformats.org/officeDocument/2006/relationships/image" Target="../media/image385.png"/><Relationship Id="rId312" Type="http://schemas.openxmlformats.org/officeDocument/2006/relationships/customXml" Target="../ink/ink493.xml"/><Relationship Id="rId757" Type="http://schemas.openxmlformats.org/officeDocument/2006/relationships/image" Target="../media/image706.png"/><Relationship Id="rId964" Type="http://schemas.openxmlformats.org/officeDocument/2006/relationships/image" Target="../media/image807.png"/><Relationship Id="rId93" Type="http://schemas.openxmlformats.org/officeDocument/2006/relationships/image" Target="../media/image379.png"/><Relationship Id="rId189" Type="http://schemas.openxmlformats.org/officeDocument/2006/relationships/image" Target="../media/image425.png"/><Relationship Id="rId396" Type="http://schemas.openxmlformats.org/officeDocument/2006/relationships/customXml" Target="../ink/ink536.xml"/><Relationship Id="rId617" Type="http://schemas.openxmlformats.org/officeDocument/2006/relationships/customXml" Target="../ink/ink648.xml"/><Relationship Id="rId824" Type="http://schemas.openxmlformats.org/officeDocument/2006/relationships/customXml" Target="../ink/ink753.xml"/><Relationship Id="rId256" Type="http://schemas.openxmlformats.org/officeDocument/2006/relationships/customXml" Target="../ink/ink465.xml"/><Relationship Id="rId463" Type="http://schemas.openxmlformats.org/officeDocument/2006/relationships/image" Target="../media/image561.png"/><Relationship Id="rId670" Type="http://schemas.openxmlformats.org/officeDocument/2006/relationships/customXml" Target="../ink/ink675.xml"/><Relationship Id="rId1093" Type="http://schemas.openxmlformats.org/officeDocument/2006/relationships/customXml" Target="../ink/ink890.xml"/><Relationship Id="rId1107" Type="http://schemas.openxmlformats.org/officeDocument/2006/relationships/customXml" Target="../ink/ink898.xml"/><Relationship Id="rId116" Type="http://schemas.openxmlformats.org/officeDocument/2006/relationships/customXml" Target="../ink/ink393.xml"/><Relationship Id="rId323" Type="http://schemas.openxmlformats.org/officeDocument/2006/relationships/image" Target="../media/image492.png"/><Relationship Id="rId530" Type="http://schemas.openxmlformats.org/officeDocument/2006/relationships/customXml" Target="../ink/ink603.xml"/><Relationship Id="rId768" Type="http://schemas.openxmlformats.org/officeDocument/2006/relationships/customXml" Target="../ink/ink724.xml"/><Relationship Id="rId975" Type="http://schemas.openxmlformats.org/officeDocument/2006/relationships/image" Target="../media/image812.png"/><Relationship Id="rId1160" Type="http://schemas.openxmlformats.org/officeDocument/2006/relationships/customXml" Target="../ink/ink926.xml"/><Relationship Id="rId20" Type="http://schemas.openxmlformats.org/officeDocument/2006/relationships/image" Target="../media/image344.png"/><Relationship Id="rId628" Type="http://schemas.openxmlformats.org/officeDocument/2006/relationships/customXml" Target="../ink/ink654.xml"/><Relationship Id="rId835" Type="http://schemas.openxmlformats.org/officeDocument/2006/relationships/image" Target="../media/image744.png"/><Relationship Id="rId267" Type="http://schemas.openxmlformats.org/officeDocument/2006/relationships/image" Target="../media/image464.png"/><Relationship Id="rId474" Type="http://schemas.openxmlformats.org/officeDocument/2006/relationships/customXml" Target="../ink/ink575.xml"/><Relationship Id="rId1020" Type="http://schemas.openxmlformats.org/officeDocument/2006/relationships/customXml" Target="../ink/ink853.xml"/><Relationship Id="rId1118" Type="http://schemas.openxmlformats.org/officeDocument/2006/relationships/image" Target="../media/image882.png"/><Relationship Id="rId127" Type="http://schemas.openxmlformats.org/officeDocument/2006/relationships/image" Target="../media/image396.png"/><Relationship Id="rId681" Type="http://schemas.openxmlformats.org/officeDocument/2006/relationships/image" Target="../media/image668.png"/><Relationship Id="rId779" Type="http://schemas.openxmlformats.org/officeDocument/2006/relationships/image" Target="../media/image717.png"/><Relationship Id="rId902" Type="http://schemas.openxmlformats.org/officeDocument/2006/relationships/image" Target="../media/image777.png"/><Relationship Id="rId986" Type="http://schemas.openxmlformats.org/officeDocument/2006/relationships/customXml" Target="../ink/ink836.xml"/><Relationship Id="rId31" Type="http://schemas.openxmlformats.org/officeDocument/2006/relationships/customXml" Target="../ink/ink350.xml"/><Relationship Id="rId334" Type="http://schemas.openxmlformats.org/officeDocument/2006/relationships/image" Target="../media/image497.png"/><Relationship Id="rId541" Type="http://schemas.openxmlformats.org/officeDocument/2006/relationships/image" Target="../media/image600.png"/><Relationship Id="rId639" Type="http://schemas.openxmlformats.org/officeDocument/2006/relationships/image" Target="../media/image647.png"/><Relationship Id="rId1171" Type="http://schemas.openxmlformats.org/officeDocument/2006/relationships/customXml" Target="../ink/ink932.xml"/><Relationship Id="rId180" Type="http://schemas.openxmlformats.org/officeDocument/2006/relationships/customXml" Target="../ink/ink426.xml"/><Relationship Id="rId278" Type="http://schemas.openxmlformats.org/officeDocument/2006/relationships/customXml" Target="../ink/ink476.xml"/><Relationship Id="rId401" Type="http://schemas.openxmlformats.org/officeDocument/2006/relationships/image" Target="../media/image530.png"/><Relationship Id="rId846" Type="http://schemas.openxmlformats.org/officeDocument/2006/relationships/customXml" Target="../ink/ink764.xml"/><Relationship Id="rId1031" Type="http://schemas.openxmlformats.org/officeDocument/2006/relationships/image" Target="../media/image840.png"/><Relationship Id="rId1129" Type="http://schemas.openxmlformats.org/officeDocument/2006/relationships/customXml" Target="../ink/ink909.xml"/><Relationship Id="rId485" Type="http://schemas.openxmlformats.org/officeDocument/2006/relationships/image" Target="../media/image572.png"/><Relationship Id="rId692" Type="http://schemas.openxmlformats.org/officeDocument/2006/relationships/customXml" Target="../ink/ink686.xml"/><Relationship Id="rId706" Type="http://schemas.openxmlformats.org/officeDocument/2006/relationships/customXml" Target="../ink/ink693.xml"/><Relationship Id="rId913" Type="http://schemas.openxmlformats.org/officeDocument/2006/relationships/customXml" Target="../ink/ink798.xml"/><Relationship Id="rId42" Type="http://schemas.openxmlformats.org/officeDocument/2006/relationships/image" Target="../media/image355.png"/><Relationship Id="rId138" Type="http://schemas.openxmlformats.org/officeDocument/2006/relationships/customXml" Target="../ink/ink404.xml"/><Relationship Id="rId345" Type="http://schemas.openxmlformats.org/officeDocument/2006/relationships/customXml" Target="../ink/ink510.xml"/><Relationship Id="rId552" Type="http://schemas.openxmlformats.org/officeDocument/2006/relationships/customXml" Target="../ink/ink614.xml"/><Relationship Id="rId997" Type="http://schemas.openxmlformats.org/officeDocument/2006/relationships/image" Target="../media/image823.png"/><Relationship Id="rId191" Type="http://schemas.openxmlformats.org/officeDocument/2006/relationships/image" Target="../media/image426.png"/><Relationship Id="rId205" Type="http://schemas.openxmlformats.org/officeDocument/2006/relationships/image" Target="../media/image433.png"/><Relationship Id="rId412" Type="http://schemas.openxmlformats.org/officeDocument/2006/relationships/customXml" Target="../ink/ink544.xml"/><Relationship Id="rId857" Type="http://schemas.openxmlformats.org/officeDocument/2006/relationships/image" Target="../media/image755.png"/><Relationship Id="rId1042" Type="http://schemas.openxmlformats.org/officeDocument/2006/relationships/customXml" Target="../ink/ink864.xml"/><Relationship Id="rId289" Type="http://schemas.openxmlformats.org/officeDocument/2006/relationships/image" Target="../media/image475.png"/><Relationship Id="rId496" Type="http://schemas.openxmlformats.org/officeDocument/2006/relationships/customXml" Target="../ink/ink586.xml"/><Relationship Id="rId717" Type="http://schemas.openxmlformats.org/officeDocument/2006/relationships/image" Target="../media/image686.png"/><Relationship Id="rId924" Type="http://schemas.openxmlformats.org/officeDocument/2006/relationships/image" Target="../media/image788.png"/><Relationship Id="rId53" Type="http://schemas.openxmlformats.org/officeDocument/2006/relationships/customXml" Target="../ink/ink361.xml"/><Relationship Id="rId149" Type="http://schemas.openxmlformats.org/officeDocument/2006/relationships/image" Target="../media/image407.png"/><Relationship Id="rId356" Type="http://schemas.openxmlformats.org/officeDocument/2006/relationships/image" Target="../media/image508.png"/><Relationship Id="rId563" Type="http://schemas.openxmlformats.org/officeDocument/2006/relationships/image" Target="../media/image611.png"/><Relationship Id="rId770" Type="http://schemas.openxmlformats.org/officeDocument/2006/relationships/customXml" Target="../ink/ink725.xml"/><Relationship Id="rId216" Type="http://schemas.openxmlformats.org/officeDocument/2006/relationships/customXml" Target="../ink/ink445.xml"/><Relationship Id="rId423" Type="http://schemas.openxmlformats.org/officeDocument/2006/relationships/image" Target="../media/image541.png"/><Relationship Id="rId868" Type="http://schemas.openxmlformats.org/officeDocument/2006/relationships/customXml" Target="../ink/ink775.xml"/><Relationship Id="rId1053" Type="http://schemas.openxmlformats.org/officeDocument/2006/relationships/image" Target="../media/image851.png"/><Relationship Id="rId630" Type="http://schemas.openxmlformats.org/officeDocument/2006/relationships/customXml" Target="../ink/ink655.xml"/><Relationship Id="rId728" Type="http://schemas.openxmlformats.org/officeDocument/2006/relationships/customXml" Target="../ink/ink704.xml"/><Relationship Id="rId935" Type="http://schemas.openxmlformats.org/officeDocument/2006/relationships/customXml" Target="../ink/ink809.xml"/><Relationship Id="rId64" Type="http://schemas.openxmlformats.org/officeDocument/2006/relationships/image" Target="../media/image366.png"/><Relationship Id="rId367" Type="http://schemas.openxmlformats.org/officeDocument/2006/relationships/customXml" Target="../ink/ink521.xml"/><Relationship Id="rId574" Type="http://schemas.openxmlformats.org/officeDocument/2006/relationships/customXml" Target="../ink/ink625.xml"/><Relationship Id="rId1120" Type="http://schemas.openxmlformats.org/officeDocument/2006/relationships/image" Target="../media/image883.png"/><Relationship Id="rId227" Type="http://schemas.openxmlformats.org/officeDocument/2006/relationships/image" Target="../media/image444.png"/><Relationship Id="rId781" Type="http://schemas.openxmlformats.org/officeDocument/2006/relationships/image" Target="../media/image718.png"/><Relationship Id="rId879" Type="http://schemas.openxmlformats.org/officeDocument/2006/relationships/image" Target="../media/image766.png"/><Relationship Id="rId434" Type="http://schemas.openxmlformats.org/officeDocument/2006/relationships/customXml" Target="../ink/ink555.xml"/><Relationship Id="rId641" Type="http://schemas.openxmlformats.org/officeDocument/2006/relationships/image" Target="../media/image648.png"/><Relationship Id="rId739" Type="http://schemas.openxmlformats.org/officeDocument/2006/relationships/image" Target="../media/image697.png"/><Relationship Id="rId1064" Type="http://schemas.openxmlformats.org/officeDocument/2006/relationships/customXml" Target="../ink/ink875.xml"/><Relationship Id="rId280" Type="http://schemas.openxmlformats.org/officeDocument/2006/relationships/customXml" Target="../ink/ink477.xml"/><Relationship Id="rId501" Type="http://schemas.openxmlformats.org/officeDocument/2006/relationships/image" Target="../media/image580.png"/><Relationship Id="rId946" Type="http://schemas.openxmlformats.org/officeDocument/2006/relationships/image" Target="../media/image798.png"/><Relationship Id="rId1131" Type="http://schemas.openxmlformats.org/officeDocument/2006/relationships/customXml" Target="../ink/ink910.xml"/><Relationship Id="rId75" Type="http://schemas.openxmlformats.org/officeDocument/2006/relationships/image" Target="../media/image370.png"/><Relationship Id="rId140" Type="http://schemas.openxmlformats.org/officeDocument/2006/relationships/customXml" Target="../ink/ink405.xml"/><Relationship Id="rId378" Type="http://schemas.openxmlformats.org/officeDocument/2006/relationships/image" Target="../media/image519.png"/><Relationship Id="rId585" Type="http://schemas.openxmlformats.org/officeDocument/2006/relationships/image" Target="../media/image621.png"/><Relationship Id="rId792" Type="http://schemas.openxmlformats.org/officeDocument/2006/relationships/customXml" Target="../ink/ink736.xml"/><Relationship Id="rId806" Type="http://schemas.openxmlformats.org/officeDocument/2006/relationships/customXml" Target="../ink/ink743.xml"/><Relationship Id="rId6" Type="http://schemas.openxmlformats.org/officeDocument/2006/relationships/image" Target="../media/image337.png"/><Relationship Id="rId238" Type="http://schemas.openxmlformats.org/officeDocument/2006/relationships/customXml" Target="../ink/ink456.xml"/><Relationship Id="rId445" Type="http://schemas.openxmlformats.org/officeDocument/2006/relationships/image" Target="../media/image552.png"/><Relationship Id="rId652" Type="http://schemas.openxmlformats.org/officeDocument/2006/relationships/customXml" Target="../ink/ink666.xml"/><Relationship Id="rId1075" Type="http://schemas.openxmlformats.org/officeDocument/2006/relationships/customXml" Target="../ink/ink881.xml"/><Relationship Id="rId291" Type="http://schemas.openxmlformats.org/officeDocument/2006/relationships/image" Target="../media/image476.png"/><Relationship Id="rId305" Type="http://schemas.openxmlformats.org/officeDocument/2006/relationships/image" Target="../media/image483.png"/><Relationship Id="rId512" Type="http://schemas.openxmlformats.org/officeDocument/2006/relationships/customXml" Target="../ink/ink594.xml"/><Relationship Id="rId957" Type="http://schemas.openxmlformats.org/officeDocument/2006/relationships/customXml" Target="../ink/ink821.xml"/><Relationship Id="rId1142" Type="http://schemas.openxmlformats.org/officeDocument/2006/relationships/customXml" Target="../ink/ink916.xml"/><Relationship Id="rId86" Type="http://schemas.openxmlformats.org/officeDocument/2006/relationships/customXml" Target="../ink/ink378.xml"/><Relationship Id="rId151" Type="http://schemas.openxmlformats.org/officeDocument/2006/relationships/image" Target="../media/image408.png"/><Relationship Id="rId389" Type="http://schemas.openxmlformats.org/officeDocument/2006/relationships/customXml" Target="../ink/ink532.xml"/><Relationship Id="rId596" Type="http://schemas.openxmlformats.org/officeDocument/2006/relationships/customXml" Target="../ink/ink637.xml"/><Relationship Id="rId817" Type="http://schemas.openxmlformats.org/officeDocument/2006/relationships/image" Target="../media/image735.png"/><Relationship Id="rId1002" Type="http://schemas.openxmlformats.org/officeDocument/2006/relationships/customXml" Target="../ink/ink844.xml"/><Relationship Id="rId249" Type="http://schemas.openxmlformats.org/officeDocument/2006/relationships/image" Target="../media/image455.png"/><Relationship Id="rId456" Type="http://schemas.openxmlformats.org/officeDocument/2006/relationships/customXml" Target="../ink/ink566.xml"/><Relationship Id="rId663" Type="http://schemas.openxmlformats.org/officeDocument/2006/relationships/image" Target="../media/image659.png"/><Relationship Id="rId870" Type="http://schemas.openxmlformats.org/officeDocument/2006/relationships/customXml" Target="../ink/ink776.xml"/><Relationship Id="rId1086" Type="http://schemas.openxmlformats.org/officeDocument/2006/relationships/image" Target="../media/image867.png"/><Relationship Id="rId13" Type="http://schemas.openxmlformats.org/officeDocument/2006/relationships/customXml" Target="../ink/ink341.xml"/><Relationship Id="rId109" Type="http://schemas.openxmlformats.org/officeDocument/2006/relationships/image" Target="../media/image387.png"/><Relationship Id="rId316" Type="http://schemas.openxmlformats.org/officeDocument/2006/relationships/customXml" Target="../ink/ink495.xml"/><Relationship Id="rId523" Type="http://schemas.openxmlformats.org/officeDocument/2006/relationships/image" Target="../media/image591.png"/><Relationship Id="rId968" Type="http://schemas.openxmlformats.org/officeDocument/2006/relationships/customXml" Target="../ink/ink827.xml"/><Relationship Id="rId1153" Type="http://schemas.openxmlformats.org/officeDocument/2006/relationships/image" Target="../media/image899.png"/><Relationship Id="rId97" Type="http://schemas.openxmlformats.org/officeDocument/2006/relationships/image" Target="../media/image381.png"/><Relationship Id="rId730" Type="http://schemas.openxmlformats.org/officeDocument/2006/relationships/customXml" Target="../ink/ink705.xml"/><Relationship Id="rId828" Type="http://schemas.openxmlformats.org/officeDocument/2006/relationships/customXml" Target="../ink/ink755.xml"/><Relationship Id="rId1013" Type="http://schemas.openxmlformats.org/officeDocument/2006/relationships/image" Target="../media/image831.png"/><Relationship Id="rId162" Type="http://schemas.openxmlformats.org/officeDocument/2006/relationships/customXml" Target="../ink/ink417.xml"/><Relationship Id="rId467" Type="http://schemas.openxmlformats.org/officeDocument/2006/relationships/image" Target="../media/image563.png"/><Relationship Id="rId1097" Type="http://schemas.openxmlformats.org/officeDocument/2006/relationships/customXml" Target="../ink/ink893.xml"/><Relationship Id="rId674" Type="http://schemas.openxmlformats.org/officeDocument/2006/relationships/customXml" Target="../ink/ink677.xml"/><Relationship Id="rId881" Type="http://schemas.openxmlformats.org/officeDocument/2006/relationships/image" Target="../media/image767.png"/><Relationship Id="rId979" Type="http://schemas.openxmlformats.org/officeDocument/2006/relationships/image" Target="../media/image814.png"/><Relationship Id="rId24" Type="http://schemas.openxmlformats.org/officeDocument/2006/relationships/image" Target="../media/image346.png"/><Relationship Id="rId327" Type="http://schemas.openxmlformats.org/officeDocument/2006/relationships/image" Target="../media/image494.png"/><Relationship Id="rId534" Type="http://schemas.openxmlformats.org/officeDocument/2006/relationships/customXml" Target="../ink/ink605.xml"/><Relationship Id="rId741" Type="http://schemas.openxmlformats.org/officeDocument/2006/relationships/image" Target="../media/image698.png"/><Relationship Id="rId839" Type="http://schemas.openxmlformats.org/officeDocument/2006/relationships/image" Target="../media/image746.png"/><Relationship Id="rId1164" Type="http://schemas.openxmlformats.org/officeDocument/2006/relationships/customXml" Target="../ink/ink928.xml"/><Relationship Id="rId173" Type="http://schemas.openxmlformats.org/officeDocument/2006/relationships/image" Target="../media/image418.png"/><Relationship Id="rId380" Type="http://schemas.openxmlformats.org/officeDocument/2006/relationships/image" Target="../media/image520.png"/><Relationship Id="rId601" Type="http://schemas.openxmlformats.org/officeDocument/2006/relationships/image" Target="../media/image629.png"/><Relationship Id="rId1024" Type="http://schemas.openxmlformats.org/officeDocument/2006/relationships/customXml" Target="../ink/ink855.xml"/><Relationship Id="rId240" Type="http://schemas.openxmlformats.org/officeDocument/2006/relationships/customXml" Target="../ink/ink457.xml"/><Relationship Id="rId478" Type="http://schemas.openxmlformats.org/officeDocument/2006/relationships/customXml" Target="../ink/ink577.xml"/><Relationship Id="rId685" Type="http://schemas.openxmlformats.org/officeDocument/2006/relationships/image" Target="../media/image670.png"/><Relationship Id="rId892" Type="http://schemas.openxmlformats.org/officeDocument/2006/relationships/customXml" Target="../ink/ink787.xml"/><Relationship Id="rId906" Type="http://schemas.openxmlformats.org/officeDocument/2006/relationships/image" Target="../media/image779.png"/><Relationship Id="rId35" Type="http://schemas.openxmlformats.org/officeDocument/2006/relationships/customXml" Target="../ink/ink352.xml"/><Relationship Id="rId100" Type="http://schemas.openxmlformats.org/officeDocument/2006/relationships/customXml" Target="../ink/ink385.xml"/><Relationship Id="rId338" Type="http://schemas.openxmlformats.org/officeDocument/2006/relationships/image" Target="../media/image499.png"/><Relationship Id="rId545" Type="http://schemas.openxmlformats.org/officeDocument/2006/relationships/image" Target="../media/image602.png"/><Relationship Id="rId752" Type="http://schemas.openxmlformats.org/officeDocument/2006/relationships/customXml" Target="../ink/ink716.xml"/><Relationship Id="rId1175" Type="http://schemas.openxmlformats.org/officeDocument/2006/relationships/customXml" Target="../ink/ink934.xml"/><Relationship Id="rId184" Type="http://schemas.openxmlformats.org/officeDocument/2006/relationships/customXml" Target="../ink/ink429.xml"/><Relationship Id="rId391" Type="http://schemas.openxmlformats.org/officeDocument/2006/relationships/customXml" Target="../ink/ink533.xml"/><Relationship Id="rId405" Type="http://schemas.openxmlformats.org/officeDocument/2006/relationships/image" Target="../media/image532.png"/><Relationship Id="rId612" Type="http://schemas.openxmlformats.org/officeDocument/2006/relationships/customXml" Target="../ink/ink645.xml"/><Relationship Id="rId1035" Type="http://schemas.openxmlformats.org/officeDocument/2006/relationships/image" Target="../media/image842.png"/><Relationship Id="rId251" Type="http://schemas.openxmlformats.org/officeDocument/2006/relationships/image" Target="../media/image456.png"/><Relationship Id="rId489" Type="http://schemas.openxmlformats.org/officeDocument/2006/relationships/image" Target="../media/image574.png"/><Relationship Id="rId696" Type="http://schemas.openxmlformats.org/officeDocument/2006/relationships/customXml" Target="../ink/ink688.xml"/><Relationship Id="rId917" Type="http://schemas.openxmlformats.org/officeDocument/2006/relationships/customXml" Target="../ink/ink800.xml"/><Relationship Id="rId1102" Type="http://schemas.openxmlformats.org/officeDocument/2006/relationships/image" Target="../media/image874.png"/><Relationship Id="rId46" Type="http://schemas.openxmlformats.org/officeDocument/2006/relationships/image" Target="../media/image357.png"/><Relationship Id="rId349" Type="http://schemas.openxmlformats.org/officeDocument/2006/relationships/customXml" Target="../ink/ink512.xml"/><Relationship Id="rId556" Type="http://schemas.openxmlformats.org/officeDocument/2006/relationships/customXml" Target="../ink/ink616.xml"/><Relationship Id="rId763" Type="http://schemas.openxmlformats.org/officeDocument/2006/relationships/image" Target="../media/image709.png"/><Relationship Id="rId111" Type="http://schemas.openxmlformats.org/officeDocument/2006/relationships/image" Target="../media/image388.png"/><Relationship Id="rId195" Type="http://schemas.openxmlformats.org/officeDocument/2006/relationships/image" Target="../media/image428.png"/><Relationship Id="rId209" Type="http://schemas.openxmlformats.org/officeDocument/2006/relationships/image" Target="../media/image435.png"/><Relationship Id="rId416" Type="http://schemas.openxmlformats.org/officeDocument/2006/relationships/customXml" Target="../ink/ink546.xml"/><Relationship Id="rId970" Type="http://schemas.openxmlformats.org/officeDocument/2006/relationships/customXml" Target="../ink/ink828.xml"/><Relationship Id="rId1046" Type="http://schemas.openxmlformats.org/officeDocument/2006/relationships/customXml" Target="../ink/ink866.xml"/><Relationship Id="rId623" Type="http://schemas.openxmlformats.org/officeDocument/2006/relationships/image" Target="../media/image639.png"/><Relationship Id="rId830" Type="http://schemas.openxmlformats.org/officeDocument/2006/relationships/customXml" Target="../ink/ink756.xml"/><Relationship Id="rId928" Type="http://schemas.openxmlformats.org/officeDocument/2006/relationships/image" Target="../media/image790.png"/><Relationship Id="rId57" Type="http://schemas.openxmlformats.org/officeDocument/2006/relationships/customXml" Target="../ink/ink363.xml"/><Relationship Id="rId262" Type="http://schemas.openxmlformats.org/officeDocument/2006/relationships/customXml" Target="../ink/ink468.xml"/><Relationship Id="rId567" Type="http://schemas.openxmlformats.org/officeDocument/2006/relationships/image" Target="../media/image613.png"/><Relationship Id="rId1113" Type="http://schemas.openxmlformats.org/officeDocument/2006/relationships/customXml" Target="../ink/ink901.xml"/><Relationship Id="rId122" Type="http://schemas.openxmlformats.org/officeDocument/2006/relationships/customXml" Target="../ink/ink396.xml"/><Relationship Id="rId774" Type="http://schemas.openxmlformats.org/officeDocument/2006/relationships/customXml" Target="../ink/ink727.xml"/><Relationship Id="rId981" Type="http://schemas.openxmlformats.org/officeDocument/2006/relationships/image" Target="../media/image815.png"/><Relationship Id="rId1057" Type="http://schemas.openxmlformats.org/officeDocument/2006/relationships/image" Target="../media/image853.png"/><Relationship Id="rId427" Type="http://schemas.openxmlformats.org/officeDocument/2006/relationships/image" Target="../media/image543.png"/><Relationship Id="rId634" Type="http://schemas.openxmlformats.org/officeDocument/2006/relationships/customXml" Target="../ink/ink657.xml"/><Relationship Id="rId841" Type="http://schemas.openxmlformats.org/officeDocument/2006/relationships/image" Target="../media/image747.png"/><Relationship Id="rId273" Type="http://schemas.openxmlformats.org/officeDocument/2006/relationships/image" Target="../media/image467.png"/><Relationship Id="rId480" Type="http://schemas.openxmlformats.org/officeDocument/2006/relationships/customXml" Target="../ink/ink578.xml"/><Relationship Id="rId701" Type="http://schemas.openxmlformats.org/officeDocument/2006/relationships/image" Target="../media/image678.png"/><Relationship Id="rId939" Type="http://schemas.openxmlformats.org/officeDocument/2006/relationships/customXml" Target="../ink/ink811.xml"/><Relationship Id="rId1124" Type="http://schemas.openxmlformats.org/officeDocument/2006/relationships/image" Target="../media/image885.png"/><Relationship Id="rId68" Type="http://schemas.openxmlformats.org/officeDocument/2006/relationships/customXml" Target="../ink/ink369.xml"/><Relationship Id="rId133" Type="http://schemas.openxmlformats.org/officeDocument/2006/relationships/image" Target="../media/image399.png"/><Relationship Id="rId340" Type="http://schemas.openxmlformats.org/officeDocument/2006/relationships/image" Target="../media/image500.png"/><Relationship Id="rId578" Type="http://schemas.openxmlformats.org/officeDocument/2006/relationships/customXml" Target="../ink/ink628.xml"/><Relationship Id="rId785" Type="http://schemas.openxmlformats.org/officeDocument/2006/relationships/image" Target="../media/image720.png"/><Relationship Id="rId992" Type="http://schemas.openxmlformats.org/officeDocument/2006/relationships/customXml" Target="../ink/ink839.xml"/><Relationship Id="rId200" Type="http://schemas.openxmlformats.org/officeDocument/2006/relationships/customXml" Target="../ink/ink437.xml"/><Relationship Id="rId438" Type="http://schemas.openxmlformats.org/officeDocument/2006/relationships/customXml" Target="../ink/ink557.xml"/><Relationship Id="rId645" Type="http://schemas.openxmlformats.org/officeDocument/2006/relationships/image" Target="../media/image650.png"/><Relationship Id="rId852" Type="http://schemas.openxmlformats.org/officeDocument/2006/relationships/customXml" Target="../ink/ink767.xml"/><Relationship Id="rId1068" Type="http://schemas.openxmlformats.org/officeDocument/2006/relationships/image" Target="../media/image858.png"/><Relationship Id="rId284" Type="http://schemas.openxmlformats.org/officeDocument/2006/relationships/customXml" Target="../ink/ink479.xml"/><Relationship Id="rId491" Type="http://schemas.openxmlformats.org/officeDocument/2006/relationships/image" Target="../media/image575.png"/><Relationship Id="rId505" Type="http://schemas.openxmlformats.org/officeDocument/2006/relationships/image" Target="../media/image582.png"/><Relationship Id="rId712" Type="http://schemas.openxmlformats.org/officeDocument/2006/relationships/customXml" Target="../ink/ink696.xml"/><Relationship Id="rId1135" Type="http://schemas.openxmlformats.org/officeDocument/2006/relationships/customXml" Target="../ink/ink912.xml"/><Relationship Id="rId79" Type="http://schemas.openxmlformats.org/officeDocument/2006/relationships/image" Target="../media/image372.png"/><Relationship Id="rId144" Type="http://schemas.openxmlformats.org/officeDocument/2006/relationships/customXml" Target="../ink/ink407.xml"/><Relationship Id="rId589" Type="http://schemas.openxmlformats.org/officeDocument/2006/relationships/image" Target="../media/image623.png"/><Relationship Id="rId796" Type="http://schemas.openxmlformats.org/officeDocument/2006/relationships/customXml" Target="../ink/ink738.xml"/><Relationship Id="rId351" Type="http://schemas.openxmlformats.org/officeDocument/2006/relationships/customXml" Target="../ink/ink513.xml"/><Relationship Id="rId449" Type="http://schemas.openxmlformats.org/officeDocument/2006/relationships/image" Target="../media/image554.png"/><Relationship Id="rId656" Type="http://schemas.openxmlformats.org/officeDocument/2006/relationships/customXml" Target="../ink/ink668.xml"/><Relationship Id="rId863" Type="http://schemas.openxmlformats.org/officeDocument/2006/relationships/image" Target="../media/image758.png"/><Relationship Id="rId1079" Type="http://schemas.openxmlformats.org/officeDocument/2006/relationships/customXml" Target="../ink/ink883.xml"/><Relationship Id="rId211" Type="http://schemas.openxmlformats.org/officeDocument/2006/relationships/image" Target="../media/image436.png"/><Relationship Id="rId295" Type="http://schemas.openxmlformats.org/officeDocument/2006/relationships/image" Target="../media/image478.png"/><Relationship Id="rId309" Type="http://schemas.openxmlformats.org/officeDocument/2006/relationships/image" Target="../media/image485.png"/><Relationship Id="rId516" Type="http://schemas.openxmlformats.org/officeDocument/2006/relationships/customXml" Target="../ink/ink596.xml"/><Relationship Id="rId1146" Type="http://schemas.openxmlformats.org/officeDocument/2006/relationships/customXml" Target="../ink/ink918.xml"/><Relationship Id="rId723" Type="http://schemas.openxmlformats.org/officeDocument/2006/relationships/image" Target="../media/image689.png"/><Relationship Id="rId930" Type="http://schemas.openxmlformats.org/officeDocument/2006/relationships/image" Target="../media/image791.png"/><Relationship Id="rId1006" Type="http://schemas.openxmlformats.org/officeDocument/2006/relationships/customXml" Target="../ink/ink846.xml"/><Relationship Id="rId155" Type="http://schemas.openxmlformats.org/officeDocument/2006/relationships/image" Target="../media/image410.png"/><Relationship Id="rId362" Type="http://schemas.openxmlformats.org/officeDocument/2006/relationships/image" Target="../media/image511.png"/><Relationship Id="rId222" Type="http://schemas.openxmlformats.org/officeDocument/2006/relationships/customXml" Target="../ink/ink448.xml"/><Relationship Id="rId667" Type="http://schemas.openxmlformats.org/officeDocument/2006/relationships/image" Target="../media/image661.png"/><Relationship Id="rId874" Type="http://schemas.openxmlformats.org/officeDocument/2006/relationships/customXml" Target="../ink/ink778.xml"/><Relationship Id="rId17" Type="http://schemas.openxmlformats.org/officeDocument/2006/relationships/customXml" Target="../ink/ink343.xml"/><Relationship Id="rId527" Type="http://schemas.openxmlformats.org/officeDocument/2006/relationships/image" Target="../media/image593.png"/><Relationship Id="rId734" Type="http://schemas.openxmlformats.org/officeDocument/2006/relationships/customXml" Target="../ink/ink707.xml"/><Relationship Id="rId941" Type="http://schemas.openxmlformats.org/officeDocument/2006/relationships/customXml" Target="../ink/ink813.xml"/><Relationship Id="rId1157" Type="http://schemas.openxmlformats.org/officeDocument/2006/relationships/customXml" Target="../ink/ink924.xml"/><Relationship Id="rId70" Type="http://schemas.openxmlformats.org/officeDocument/2006/relationships/customXml" Target="../ink/ink370.xml"/><Relationship Id="rId166" Type="http://schemas.openxmlformats.org/officeDocument/2006/relationships/customXml" Target="../ink/ink419.xml"/><Relationship Id="rId373" Type="http://schemas.openxmlformats.org/officeDocument/2006/relationships/customXml" Target="../ink/ink524.xml"/><Relationship Id="rId580" Type="http://schemas.openxmlformats.org/officeDocument/2006/relationships/customXml" Target="../ink/ink629.xml"/><Relationship Id="rId801" Type="http://schemas.openxmlformats.org/officeDocument/2006/relationships/image" Target="../media/image728.png"/><Relationship Id="rId1017" Type="http://schemas.openxmlformats.org/officeDocument/2006/relationships/image" Target="../media/image833.png"/><Relationship Id="rId1" Type="http://schemas.openxmlformats.org/officeDocument/2006/relationships/slideLayout" Target="../slideLayouts/slideLayout9.xml"/><Relationship Id="rId233" Type="http://schemas.openxmlformats.org/officeDocument/2006/relationships/image" Target="../media/image447.png"/><Relationship Id="rId440" Type="http://schemas.openxmlformats.org/officeDocument/2006/relationships/customXml" Target="../ink/ink558.xml"/><Relationship Id="rId678" Type="http://schemas.openxmlformats.org/officeDocument/2006/relationships/customXml" Target="../ink/ink679.xml"/><Relationship Id="rId885" Type="http://schemas.openxmlformats.org/officeDocument/2006/relationships/image" Target="../media/image769.png"/><Relationship Id="rId1070" Type="http://schemas.openxmlformats.org/officeDocument/2006/relationships/image" Target="../media/image859.png"/><Relationship Id="rId28" Type="http://schemas.openxmlformats.org/officeDocument/2006/relationships/image" Target="../media/image348.png"/><Relationship Id="rId300" Type="http://schemas.openxmlformats.org/officeDocument/2006/relationships/customXml" Target="../ink/ink487.xml"/><Relationship Id="rId538" Type="http://schemas.openxmlformats.org/officeDocument/2006/relationships/customXml" Target="../ink/ink607.xml"/><Relationship Id="rId745" Type="http://schemas.openxmlformats.org/officeDocument/2006/relationships/image" Target="../media/image700.png"/><Relationship Id="rId952" Type="http://schemas.openxmlformats.org/officeDocument/2006/relationships/image" Target="../media/image801.png"/><Relationship Id="rId1168" Type="http://schemas.openxmlformats.org/officeDocument/2006/relationships/customXml" Target="../ink/ink930.xml"/><Relationship Id="rId81" Type="http://schemas.openxmlformats.org/officeDocument/2006/relationships/image" Target="../media/image373.png"/><Relationship Id="rId177" Type="http://schemas.openxmlformats.org/officeDocument/2006/relationships/image" Target="../media/image420.png"/><Relationship Id="rId384" Type="http://schemas.openxmlformats.org/officeDocument/2006/relationships/image" Target="../media/image522.png"/><Relationship Id="rId591" Type="http://schemas.openxmlformats.org/officeDocument/2006/relationships/image" Target="../media/image624.png"/><Relationship Id="rId605" Type="http://schemas.openxmlformats.org/officeDocument/2006/relationships/image" Target="../media/image631.png"/><Relationship Id="rId812" Type="http://schemas.openxmlformats.org/officeDocument/2006/relationships/customXml" Target="../ink/ink747.xml"/><Relationship Id="rId1028" Type="http://schemas.openxmlformats.org/officeDocument/2006/relationships/customXml" Target="../ink/ink857.xml"/><Relationship Id="rId244" Type="http://schemas.openxmlformats.org/officeDocument/2006/relationships/customXml" Target="../ink/ink459.xml"/><Relationship Id="rId689" Type="http://schemas.openxmlformats.org/officeDocument/2006/relationships/image" Target="../media/image672.png"/><Relationship Id="rId896" Type="http://schemas.openxmlformats.org/officeDocument/2006/relationships/image" Target="../media/image774.png"/><Relationship Id="rId1081" Type="http://schemas.openxmlformats.org/officeDocument/2006/relationships/customXml" Target="../ink/ink884.xml"/><Relationship Id="rId39" Type="http://schemas.openxmlformats.org/officeDocument/2006/relationships/customXml" Target="../ink/ink354.xml"/><Relationship Id="rId451" Type="http://schemas.openxmlformats.org/officeDocument/2006/relationships/image" Target="../media/image555.png"/><Relationship Id="rId549" Type="http://schemas.openxmlformats.org/officeDocument/2006/relationships/image" Target="../media/image604.png"/><Relationship Id="rId756" Type="http://schemas.openxmlformats.org/officeDocument/2006/relationships/customXml" Target="../ink/ink718.xml"/><Relationship Id="rId1179" Type="http://schemas.openxmlformats.org/officeDocument/2006/relationships/customXml" Target="../ink/ink936.xml"/><Relationship Id="rId104" Type="http://schemas.openxmlformats.org/officeDocument/2006/relationships/customXml" Target="../ink/ink387.xml"/><Relationship Id="rId188" Type="http://schemas.openxmlformats.org/officeDocument/2006/relationships/customXml" Target="../ink/ink431.xml"/><Relationship Id="rId311" Type="http://schemas.openxmlformats.org/officeDocument/2006/relationships/image" Target="../media/image486.png"/><Relationship Id="rId395" Type="http://schemas.openxmlformats.org/officeDocument/2006/relationships/image" Target="../media/image527.png"/><Relationship Id="rId409" Type="http://schemas.openxmlformats.org/officeDocument/2006/relationships/image" Target="../media/image534.png"/><Relationship Id="rId963" Type="http://schemas.openxmlformats.org/officeDocument/2006/relationships/customXml" Target="../ink/ink824.xml"/><Relationship Id="rId1039" Type="http://schemas.openxmlformats.org/officeDocument/2006/relationships/image" Target="../media/image844.png"/><Relationship Id="rId92" Type="http://schemas.openxmlformats.org/officeDocument/2006/relationships/customXml" Target="../ink/ink381.xml"/><Relationship Id="rId616" Type="http://schemas.openxmlformats.org/officeDocument/2006/relationships/customXml" Target="../ink/ink647.xml"/><Relationship Id="rId823" Type="http://schemas.openxmlformats.org/officeDocument/2006/relationships/image" Target="../media/image738.png"/><Relationship Id="rId255" Type="http://schemas.openxmlformats.org/officeDocument/2006/relationships/image" Target="../media/image458.png"/><Relationship Id="rId462" Type="http://schemas.openxmlformats.org/officeDocument/2006/relationships/customXml" Target="../ink/ink569.xml"/><Relationship Id="rId1092" Type="http://schemas.openxmlformats.org/officeDocument/2006/relationships/image" Target="../media/image870.png"/><Relationship Id="rId1106" Type="http://schemas.openxmlformats.org/officeDocument/2006/relationships/image" Target="../media/image876.png"/><Relationship Id="rId115" Type="http://schemas.openxmlformats.org/officeDocument/2006/relationships/image" Target="../media/image390.png"/><Relationship Id="rId322" Type="http://schemas.openxmlformats.org/officeDocument/2006/relationships/customXml" Target="../ink/ink498.xml"/><Relationship Id="rId767" Type="http://schemas.openxmlformats.org/officeDocument/2006/relationships/image" Target="../media/image711.png"/><Relationship Id="rId974" Type="http://schemas.openxmlformats.org/officeDocument/2006/relationships/customXml" Target="../ink/ink830.xml"/><Relationship Id="rId199" Type="http://schemas.openxmlformats.org/officeDocument/2006/relationships/image" Target="../media/image430.png"/><Relationship Id="rId627" Type="http://schemas.openxmlformats.org/officeDocument/2006/relationships/image" Target="../media/image641.png"/><Relationship Id="rId834" Type="http://schemas.openxmlformats.org/officeDocument/2006/relationships/customXml" Target="../ink/ink758.xml"/><Relationship Id="rId266" Type="http://schemas.openxmlformats.org/officeDocument/2006/relationships/customXml" Target="../ink/ink470.xml"/><Relationship Id="rId473" Type="http://schemas.openxmlformats.org/officeDocument/2006/relationships/image" Target="../media/image566.png"/><Relationship Id="rId680" Type="http://schemas.openxmlformats.org/officeDocument/2006/relationships/customXml" Target="../ink/ink680.xml"/><Relationship Id="rId901" Type="http://schemas.openxmlformats.org/officeDocument/2006/relationships/customXml" Target="../ink/ink792.xml"/><Relationship Id="rId1117" Type="http://schemas.openxmlformats.org/officeDocument/2006/relationships/customXml" Target="../ink/ink903.xml"/><Relationship Id="rId30" Type="http://schemas.openxmlformats.org/officeDocument/2006/relationships/image" Target="../media/image349.png"/><Relationship Id="rId126" Type="http://schemas.openxmlformats.org/officeDocument/2006/relationships/customXml" Target="../ink/ink398.xml"/><Relationship Id="rId333" Type="http://schemas.openxmlformats.org/officeDocument/2006/relationships/customXml" Target="../ink/ink504.xml"/><Relationship Id="rId540" Type="http://schemas.openxmlformats.org/officeDocument/2006/relationships/customXml" Target="../ink/ink608.xml"/><Relationship Id="rId778" Type="http://schemas.openxmlformats.org/officeDocument/2006/relationships/customXml" Target="../ink/ink729.xml"/><Relationship Id="rId985" Type="http://schemas.openxmlformats.org/officeDocument/2006/relationships/image" Target="../media/image817.png"/><Relationship Id="rId1170" Type="http://schemas.openxmlformats.org/officeDocument/2006/relationships/image" Target="../media/image906.png"/><Relationship Id="rId638" Type="http://schemas.openxmlformats.org/officeDocument/2006/relationships/customXml" Target="../ink/ink659.xml"/><Relationship Id="rId845" Type="http://schemas.openxmlformats.org/officeDocument/2006/relationships/image" Target="../media/image749.png"/><Relationship Id="rId1030" Type="http://schemas.openxmlformats.org/officeDocument/2006/relationships/customXml" Target="../ink/ink858.xml"/><Relationship Id="rId277" Type="http://schemas.openxmlformats.org/officeDocument/2006/relationships/image" Target="../media/image469.png"/><Relationship Id="rId400" Type="http://schemas.openxmlformats.org/officeDocument/2006/relationships/customXml" Target="../ink/ink538.xml"/><Relationship Id="rId484" Type="http://schemas.openxmlformats.org/officeDocument/2006/relationships/customXml" Target="../ink/ink580.xml"/><Relationship Id="rId705" Type="http://schemas.openxmlformats.org/officeDocument/2006/relationships/image" Target="../media/image680.png"/><Relationship Id="rId1128" Type="http://schemas.openxmlformats.org/officeDocument/2006/relationships/image" Target="../media/image887.png"/><Relationship Id="rId137" Type="http://schemas.openxmlformats.org/officeDocument/2006/relationships/image" Target="../media/image401.png"/><Relationship Id="rId344" Type="http://schemas.openxmlformats.org/officeDocument/2006/relationships/image" Target="../media/image502.png"/><Relationship Id="rId691" Type="http://schemas.openxmlformats.org/officeDocument/2006/relationships/image" Target="../media/image673.png"/><Relationship Id="rId789" Type="http://schemas.openxmlformats.org/officeDocument/2006/relationships/image" Target="../media/image722.png"/><Relationship Id="rId912" Type="http://schemas.openxmlformats.org/officeDocument/2006/relationships/image" Target="../media/image782.png"/><Relationship Id="rId996" Type="http://schemas.openxmlformats.org/officeDocument/2006/relationships/customXml" Target="../ink/ink841.xml"/><Relationship Id="rId41" Type="http://schemas.openxmlformats.org/officeDocument/2006/relationships/customXml" Target="../ink/ink355.xml"/><Relationship Id="rId551" Type="http://schemas.openxmlformats.org/officeDocument/2006/relationships/image" Target="../media/image605.png"/><Relationship Id="rId649" Type="http://schemas.openxmlformats.org/officeDocument/2006/relationships/image" Target="../media/image652.png"/><Relationship Id="rId856" Type="http://schemas.openxmlformats.org/officeDocument/2006/relationships/customXml" Target="../ink/ink769.xml"/><Relationship Id="rId190" Type="http://schemas.openxmlformats.org/officeDocument/2006/relationships/customXml" Target="../ink/ink432.xml"/><Relationship Id="rId204" Type="http://schemas.openxmlformats.org/officeDocument/2006/relationships/customXml" Target="../ink/ink439.xml"/><Relationship Id="rId288" Type="http://schemas.openxmlformats.org/officeDocument/2006/relationships/customXml" Target="../ink/ink481.xml"/><Relationship Id="rId411" Type="http://schemas.openxmlformats.org/officeDocument/2006/relationships/image" Target="../media/image535.png"/><Relationship Id="rId509" Type="http://schemas.openxmlformats.org/officeDocument/2006/relationships/image" Target="../media/image584.png"/><Relationship Id="rId1041" Type="http://schemas.openxmlformats.org/officeDocument/2006/relationships/image" Target="../media/image845.png"/><Relationship Id="rId1139" Type="http://schemas.openxmlformats.org/officeDocument/2006/relationships/image" Target="../media/image892.png"/><Relationship Id="rId495" Type="http://schemas.openxmlformats.org/officeDocument/2006/relationships/image" Target="../media/image577.png"/><Relationship Id="rId716" Type="http://schemas.openxmlformats.org/officeDocument/2006/relationships/customXml" Target="../ink/ink698.xml"/><Relationship Id="rId923" Type="http://schemas.openxmlformats.org/officeDocument/2006/relationships/customXml" Target="../ink/ink803.xml"/><Relationship Id="rId52" Type="http://schemas.openxmlformats.org/officeDocument/2006/relationships/image" Target="../media/image360.png"/><Relationship Id="rId148" Type="http://schemas.openxmlformats.org/officeDocument/2006/relationships/customXml" Target="../ink/ink409.xml"/><Relationship Id="rId355" Type="http://schemas.openxmlformats.org/officeDocument/2006/relationships/customXml" Target="../ink/ink515.xml"/><Relationship Id="rId562" Type="http://schemas.openxmlformats.org/officeDocument/2006/relationships/customXml" Target="../ink/ink619.xml"/><Relationship Id="rId215" Type="http://schemas.openxmlformats.org/officeDocument/2006/relationships/image" Target="../media/image438.png"/><Relationship Id="rId422" Type="http://schemas.openxmlformats.org/officeDocument/2006/relationships/customXml" Target="../ink/ink549.xml"/><Relationship Id="rId867" Type="http://schemas.openxmlformats.org/officeDocument/2006/relationships/image" Target="../media/image760.png"/><Relationship Id="rId1052" Type="http://schemas.openxmlformats.org/officeDocument/2006/relationships/customXml" Target="../ink/ink869.xml"/><Relationship Id="rId299" Type="http://schemas.openxmlformats.org/officeDocument/2006/relationships/image" Target="../media/image480.png"/><Relationship Id="rId727" Type="http://schemas.openxmlformats.org/officeDocument/2006/relationships/image" Target="../media/image691.png"/><Relationship Id="rId934" Type="http://schemas.openxmlformats.org/officeDocument/2006/relationships/image" Target="../media/image793.png"/><Relationship Id="rId63" Type="http://schemas.openxmlformats.org/officeDocument/2006/relationships/customXml" Target="../ink/ink366.xml"/><Relationship Id="rId159" Type="http://schemas.openxmlformats.org/officeDocument/2006/relationships/customXml" Target="../ink/ink415.xml"/><Relationship Id="rId366" Type="http://schemas.openxmlformats.org/officeDocument/2006/relationships/image" Target="../media/image513.png"/><Relationship Id="rId573" Type="http://schemas.openxmlformats.org/officeDocument/2006/relationships/image" Target="../media/image616.png"/><Relationship Id="rId780" Type="http://schemas.openxmlformats.org/officeDocument/2006/relationships/customXml" Target="../ink/ink730.xml"/><Relationship Id="rId226" Type="http://schemas.openxmlformats.org/officeDocument/2006/relationships/customXml" Target="../ink/ink450.xml"/><Relationship Id="rId433" Type="http://schemas.openxmlformats.org/officeDocument/2006/relationships/image" Target="../media/image546.png"/><Relationship Id="rId878" Type="http://schemas.openxmlformats.org/officeDocument/2006/relationships/customXml" Target="../ink/ink780.xml"/><Relationship Id="rId1063" Type="http://schemas.openxmlformats.org/officeDocument/2006/relationships/image" Target="../media/image856.png"/><Relationship Id="rId640" Type="http://schemas.openxmlformats.org/officeDocument/2006/relationships/customXml" Target="../ink/ink660.xml"/><Relationship Id="rId738" Type="http://schemas.openxmlformats.org/officeDocument/2006/relationships/customXml" Target="../ink/ink709.xml"/><Relationship Id="rId945" Type="http://schemas.openxmlformats.org/officeDocument/2006/relationships/customXml" Target="../ink/ink815.xml"/><Relationship Id="rId74" Type="http://schemas.openxmlformats.org/officeDocument/2006/relationships/customXml" Target="../ink/ink372.xml"/><Relationship Id="rId377" Type="http://schemas.openxmlformats.org/officeDocument/2006/relationships/customXml" Target="../ink/ink526.xml"/><Relationship Id="rId500" Type="http://schemas.openxmlformats.org/officeDocument/2006/relationships/customXml" Target="../ink/ink588.xml"/><Relationship Id="rId584" Type="http://schemas.openxmlformats.org/officeDocument/2006/relationships/customXml" Target="../ink/ink631.xml"/><Relationship Id="rId805" Type="http://schemas.openxmlformats.org/officeDocument/2006/relationships/image" Target="../media/image730.png"/><Relationship Id="rId1130" Type="http://schemas.openxmlformats.org/officeDocument/2006/relationships/image" Target="../media/image888.png"/><Relationship Id="rId5" Type="http://schemas.openxmlformats.org/officeDocument/2006/relationships/customXml" Target="../ink/ink337.xml"/><Relationship Id="rId237" Type="http://schemas.openxmlformats.org/officeDocument/2006/relationships/image" Target="../media/image449.png"/><Relationship Id="rId791" Type="http://schemas.openxmlformats.org/officeDocument/2006/relationships/image" Target="../media/image723.png"/><Relationship Id="rId889" Type="http://schemas.openxmlformats.org/officeDocument/2006/relationships/image" Target="../media/image771.png"/><Relationship Id="rId1074" Type="http://schemas.openxmlformats.org/officeDocument/2006/relationships/image" Target="../media/image861.png"/><Relationship Id="rId444" Type="http://schemas.openxmlformats.org/officeDocument/2006/relationships/customXml" Target="../ink/ink560.xml"/><Relationship Id="rId651" Type="http://schemas.openxmlformats.org/officeDocument/2006/relationships/image" Target="../media/image653.png"/><Relationship Id="rId749" Type="http://schemas.openxmlformats.org/officeDocument/2006/relationships/image" Target="../media/image702.png"/><Relationship Id="rId290" Type="http://schemas.openxmlformats.org/officeDocument/2006/relationships/customXml" Target="../ink/ink482.xml"/><Relationship Id="rId304" Type="http://schemas.openxmlformats.org/officeDocument/2006/relationships/customXml" Target="../ink/ink489.xml"/><Relationship Id="rId388" Type="http://schemas.openxmlformats.org/officeDocument/2006/relationships/image" Target="../media/image524.png"/><Relationship Id="rId511" Type="http://schemas.openxmlformats.org/officeDocument/2006/relationships/image" Target="../media/image585.png"/><Relationship Id="rId609" Type="http://schemas.openxmlformats.org/officeDocument/2006/relationships/image" Target="../media/image633.png"/><Relationship Id="rId956" Type="http://schemas.openxmlformats.org/officeDocument/2006/relationships/image" Target="../media/image803.png"/><Relationship Id="rId1141" Type="http://schemas.openxmlformats.org/officeDocument/2006/relationships/image" Target="../media/image893.png"/><Relationship Id="rId85" Type="http://schemas.openxmlformats.org/officeDocument/2006/relationships/image" Target="../media/image375.png"/><Relationship Id="rId150" Type="http://schemas.openxmlformats.org/officeDocument/2006/relationships/customXml" Target="../ink/ink410.xml"/><Relationship Id="rId595" Type="http://schemas.openxmlformats.org/officeDocument/2006/relationships/image" Target="../media/image626.png"/><Relationship Id="rId816" Type="http://schemas.openxmlformats.org/officeDocument/2006/relationships/customXml" Target="../ink/ink749.xml"/><Relationship Id="rId1001" Type="http://schemas.openxmlformats.org/officeDocument/2006/relationships/image" Target="../media/image825.png"/><Relationship Id="rId248" Type="http://schemas.openxmlformats.org/officeDocument/2006/relationships/customXml" Target="../ink/ink461.xml"/><Relationship Id="rId455" Type="http://schemas.openxmlformats.org/officeDocument/2006/relationships/image" Target="../media/image557.png"/><Relationship Id="rId662" Type="http://schemas.openxmlformats.org/officeDocument/2006/relationships/customXml" Target="../ink/ink671.xml"/><Relationship Id="rId1085" Type="http://schemas.openxmlformats.org/officeDocument/2006/relationships/customXml" Target="../ink/ink886.xml"/><Relationship Id="rId12" Type="http://schemas.openxmlformats.org/officeDocument/2006/relationships/image" Target="../media/image340.png"/><Relationship Id="rId108" Type="http://schemas.openxmlformats.org/officeDocument/2006/relationships/customXml" Target="../ink/ink389.xml"/><Relationship Id="rId315" Type="http://schemas.openxmlformats.org/officeDocument/2006/relationships/image" Target="../media/image488.png"/><Relationship Id="rId522" Type="http://schemas.openxmlformats.org/officeDocument/2006/relationships/customXml" Target="../ink/ink599.xml"/><Relationship Id="rId967" Type="http://schemas.openxmlformats.org/officeDocument/2006/relationships/image" Target="../media/image808.png"/><Relationship Id="rId1152" Type="http://schemas.openxmlformats.org/officeDocument/2006/relationships/customXml" Target="../ink/ink921.xml"/><Relationship Id="rId96" Type="http://schemas.openxmlformats.org/officeDocument/2006/relationships/customXml" Target="../ink/ink383.xml"/><Relationship Id="rId161" Type="http://schemas.openxmlformats.org/officeDocument/2006/relationships/image" Target="../media/image412.png"/><Relationship Id="rId399" Type="http://schemas.openxmlformats.org/officeDocument/2006/relationships/image" Target="../media/image529.png"/><Relationship Id="rId827" Type="http://schemas.openxmlformats.org/officeDocument/2006/relationships/image" Target="../media/image740.png"/><Relationship Id="rId1012" Type="http://schemas.openxmlformats.org/officeDocument/2006/relationships/customXml" Target="../ink/ink849.xml"/><Relationship Id="rId259" Type="http://schemas.openxmlformats.org/officeDocument/2006/relationships/image" Target="../media/image460.png"/><Relationship Id="rId466" Type="http://schemas.openxmlformats.org/officeDocument/2006/relationships/customXml" Target="../ink/ink571.xml"/><Relationship Id="rId673" Type="http://schemas.openxmlformats.org/officeDocument/2006/relationships/image" Target="../media/image664.png"/><Relationship Id="rId880" Type="http://schemas.openxmlformats.org/officeDocument/2006/relationships/customXml" Target="../ink/ink781.xml"/><Relationship Id="rId1096" Type="http://schemas.openxmlformats.org/officeDocument/2006/relationships/image" Target="../media/image871.png"/><Relationship Id="rId23" Type="http://schemas.openxmlformats.org/officeDocument/2006/relationships/customXml" Target="../ink/ink346.xml"/><Relationship Id="rId119" Type="http://schemas.openxmlformats.org/officeDocument/2006/relationships/image" Target="../media/image392.png"/><Relationship Id="rId326" Type="http://schemas.openxmlformats.org/officeDocument/2006/relationships/customXml" Target="../ink/ink500.xml"/><Relationship Id="rId533" Type="http://schemas.openxmlformats.org/officeDocument/2006/relationships/image" Target="../media/image596.png"/><Relationship Id="rId978" Type="http://schemas.openxmlformats.org/officeDocument/2006/relationships/customXml" Target="../ink/ink832.xml"/><Relationship Id="rId1163" Type="http://schemas.openxmlformats.org/officeDocument/2006/relationships/image" Target="../media/image903.png"/><Relationship Id="rId740" Type="http://schemas.openxmlformats.org/officeDocument/2006/relationships/customXml" Target="../ink/ink710.xml"/><Relationship Id="rId838" Type="http://schemas.openxmlformats.org/officeDocument/2006/relationships/customXml" Target="../ink/ink760.xml"/><Relationship Id="rId1023" Type="http://schemas.openxmlformats.org/officeDocument/2006/relationships/image" Target="../media/image836.png"/><Relationship Id="rId172" Type="http://schemas.openxmlformats.org/officeDocument/2006/relationships/customXml" Target="../ink/ink422.xml"/><Relationship Id="rId477" Type="http://schemas.openxmlformats.org/officeDocument/2006/relationships/image" Target="../media/image568.png"/><Relationship Id="rId600" Type="http://schemas.openxmlformats.org/officeDocument/2006/relationships/customXml" Target="../ink/ink639.xml"/><Relationship Id="rId684" Type="http://schemas.openxmlformats.org/officeDocument/2006/relationships/customXml" Target="../ink/ink682.xml"/><Relationship Id="rId337" Type="http://schemas.openxmlformats.org/officeDocument/2006/relationships/customXml" Target="../ink/ink506.xml"/><Relationship Id="rId891" Type="http://schemas.openxmlformats.org/officeDocument/2006/relationships/image" Target="../media/image772.png"/><Relationship Id="rId905" Type="http://schemas.openxmlformats.org/officeDocument/2006/relationships/customXml" Target="../ink/ink794.xml"/><Relationship Id="rId989" Type="http://schemas.openxmlformats.org/officeDocument/2006/relationships/image" Target="../media/image819.png"/><Relationship Id="rId34" Type="http://schemas.openxmlformats.org/officeDocument/2006/relationships/image" Target="../media/image351.png"/><Relationship Id="rId544" Type="http://schemas.openxmlformats.org/officeDocument/2006/relationships/customXml" Target="../ink/ink610.xml"/><Relationship Id="rId751" Type="http://schemas.openxmlformats.org/officeDocument/2006/relationships/image" Target="../media/image703.png"/><Relationship Id="rId849" Type="http://schemas.openxmlformats.org/officeDocument/2006/relationships/image" Target="../media/image751.png"/><Relationship Id="rId1174" Type="http://schemas.openxmlformats.org/officeDocument/2006/relationships/image" Target="../media/image908.png"/><Relationship Id="rId183" Type="http://schemas.openxmlformats.org/officeDocument/2006/relationships/customXml" Target="../ink/ink428.xml"/><Relationship Id="rId390" Type="http://schemas.openxmlformats.org/officeDocument/2006/relationships/image" Target="../media/image525.png"/><Relationship Id="rId404" Type="http://schemas.openxmlformats.org/officeDocument/2006/relationships/customXml" Target="../ink/ink540.xml"/><Relationship Id="rId611" Type="http://schemas.openxmlformats.org/officeDocument/2006/relationships/image" Target="../media/image634.png"/><Relationship Id="rId1034" Type="http://schemas.openxmlformats.org/officeDocument/2006/relationships/customXml" Target="../ink/ink860.xml"/><Relationship Id="rId250" Type="http://schemas.openxmlformats.org/officeDocument/2006/relationships/customXml" Target="../ink/ink462.xml"/><Relationship Id="rId488" Type="http://schemas.openxmlformats.org/officeDocument/2006/relationships/customXml" Target="../ink/ink582.xml"/><Relationship Id="rId695" Type="http://schemas.openxmlformats.org/officeDocument/2006/relationships/image" Target="../media/image675.png"/><Relationship Id="rId709" Type="http://schemas.openxmlformats.org/officeDocument/2006/relationships/image" Target="../media/image682.png"/><Relationship Id="rId916" Type="http://schemas.openxmlformats.org/officeDocument/2006/relationships/image" Target="../media/image784.png"/><Relationship Id="rId1101" Type="http://schemas.openxmlformats.org/officeDocument/2006/relationships/customXml" Target="../ink/ink895.xml"/><Relationship Id="rId45" Type="http://schemas.openxmlformats.org/officeDocument/2006/relationships/customXml" Target="../ink/ink357.xml"/><Relationship Id="rId110" Type="http://schemas.openxmlformats.org/officeDocument/2006/relationships/customXml" Target="../ink/ink390.xml"/><Relationship Id="rId348" Type="http://schemas.openxmlformats.org/officeDocument/2006/relationships/image" Target="../media/image504.png"/><Relationship Id="rId555" Type="http://schemas.openxmlformats.org/officeDocument/2006/relationships/image" Target="../media/image607.png"/><Relationship Id="rId762" Type="http://schemas.openxmlformats.org/officeDocument/2006/relationships/customXml" Target="../ink/ink721.xml"/><Relationship Id="rId194" Type="http://schemas.openxmlformats.org/officeDocument/2006/relationships/customXml" Target="../ink/ink434.xml"/><Relationship Id="rId208" Type="http://schemas.openxmlformats.org/officeDocument/2006/relationships/customXml" Target="../ink/ink441.xml"/><Relationship Id="rId415" Type="http://schemas.openxmlformats.org/officeDocument/2006/relationships/image" Target="../media/image537.png"/><Relationship Id="rId622" Type="http://schemas.openxmlformats.org/officeDocument/2006/relationships/customXml" Target="../ink/ink651.xml"/><Relationship Id="rId1045" Type="http://schemas.openxmlformats.org/officeDocument/2006/relationships/image" Target="../media/image847.png"/><Relationship Id="rId261" Type="http://schemas.openxmlformats.org/officeDocument/2006/relationships/image" Target="../media/image461.png"/><Relationship Id="rId499" Type="http://schemas.openxmlformats.org/officeDocument/2006/relationships/image" Target="../media/image579.png"/><Relationship Id="rId927" Type="http://schemas.openxmlformats.org/officeDocument/2006/relationships/customXml" Target="../ink/ink805.xml"/><Relationship Id="rId1112" Type="http://schemas.openxmlformats.org/officeDocument/2006/relationships/image" Target="../media/image879.png"/><Relationship Id="rId56" Type="http://schemas.openxmlformats.org/officeDocument/2006/relationships/image" Target="../media/image362.png"/><Relationship Id="rId359" Type="http://schemas.openxmlformats.org/officeDocument/2006/relationships/customXml" Target="../ink/ink517.xml"/><Relationship Id="rId566" Type="http://schemas.openxmlformats.org/officeDocument/2006/relationships/customXml" Target="../ink/ink621.xml"/><Relationship Id="rId773" Type="http://schemas.openxmlformats.org/officeDocument/2006/relationships/image" Target="../media/image714.png"/><Relationship Id="rId121" Type="http://schemas.openxmlformats.org/officeDocument/2006/relationships/image" Target="../media/image393.png"/><Relationship Id="rId219" Type="http://schemas.openxmlformats.org/officeDocument/2006/relationships/image" Target="../media/image440.png"/><Relationship Id="rId426" Type="http://schemas.openxmlformats.org/officeDocument/2006/relationships/customXml" Target="../ink/ink551.xml"/><Relationship Id="rId633" Type="http://schemas.openxmlformats.org/officeDocument/2006/relationships/image" Target="../media/image644.png"/><Relationship Id="rId980" Type="http://schemas.openxmlformats.org/officeDocument/2006/relationships/customXml" Target="../ink/ink833.xml"/><Relationship Id="rId1056" Type="http://schemas.openxmlformats.org/officeDocument/2006/relationships/customXml" Target="../ink/ink871.xml"/><Relationship Id="rId840" Type="http://schemas.openxmlformats.org/officeDocument/2006/relationships/customXml" Target="../ink/ink761.xml"/><Relationship Id="rId938" Type="http://schemas.openxmlformats.org/officeDocument/2006/relationships/image" Target="../media/image795.png"/><Relationship Id="rId67" Type="http://schemas.openxmlformats.org/officeDocument/2006/relationships/customXml" Target="../ink/ink368.xml"/><Relationship Id="rId272" Type="http://schemas.openxmlformats.org/officeDocument/2006/relationships/customXml" Target="../ink/ink473.xml"/><Relationship Id="rId577" Type="http://schemas.openxmlformats.org/officeDocument/2006/relationships/image" Target="../media/image617.png"/><Relationship Id="rId700" Type="http://schemas.openxmlformats.org/officeDocument/2006/relationships/customXml" Target="../ink/ink690.xml"/><Relationship Id="rId1123" Type="http://schemas.openxmlformats.org/officeDocument/2006/relationships/customXml" Target="../ink/ink906.xml"/><Relationship Id="rId132" Type="http://schemas.openxmlformats.org/officeDocument/2006/relationships/customXml" Target="../ink/ink401.xml"/><Relationship Id="rId784" Type="http://schemas.openxmlformats.org/officeDocument/2006/relationships/customXml" Target="../ink/ink732.xml"/><Relationship Id="rId991" Type="http://schemas.openxmlformats.org/officeDocument/2006/relationships/image" Target="../media/image820.png"/><Relationship Id="rId1067" Type="http://schemas.openxmlformats.org/officeDocument/2006/relationships/customXml" Target="../ink/ink877.xml"/><Relationship Id="rId437" Type="http://schemas.openxmlformats.org/officeDocument/2006/relationships/image" Target="../media/image548.png"/><Relationship Id="rId644" Type="http://schemas.openxmlformats.org/officeDocument/2006/relationships/customXml" Target="../ink/ink662.xml"/><Relationship Id="rId851" Type="http://schemas.openxmlformats.org/officeDocument/2006/relationships/image" Target="../media/image752.png"/><Relationship Id="rId283" Type="http://schemas.openxmlformats.org/officeDocument/2006/relationships/image" Target="../media/image472.png"/><Relationship Id="rId490" Type="http://schemas.openxmlformats.org/officeDocument/2006/relationships/customXml" Target="../ink/ink583.xml"/><Relationship Id="rId504" Type="http://schemas.openxmlformats.org/officeDocument/2006/relationships/customXml" Target="../ink/ink590.xml"/><Relationship Id="rId711" Type="http://schemas.openxmlformats.org/officeDocument/2006/relationships/image" Target="../media/image683.png"/><Relationship Id="rId949" Type="http://schemas.openxmlformats.org/officeDocument/2006/relationships/customXml" Target="../ink/ink817.xml"/><Relationship Id="rId1134" Type="http://schemas.openxmlformats.org/officeDocument/2006/relationships/image" Target="../media/image890.png"/><Relationship Id="rId78" Type="http://schemas.openxmlformats.org/officeDocument/2006/relationships/customXml" Target="../ink/ink374.xml"/><Relationship Id="rId143" Type="http://schemas.openxmlformats.org/officeDocument/2006/relationships/image" Target="../media/image404.png"/><Relationship Id="rId350" Type="http://schemas.openxmlformats.org/officeDocument/2006/relationships/image" Target="../media/image505.png"/><Relationship Id="rId588" Type="http://schemas.openxmlformats.org/officeDocument/2006/relationships/customXml" Target="../ink/ink633.xml"/><Relationship Id="rId795" Type="http://schemas.openxmlformats.org/officeDocument/2006/relationships/image" Target="../media/image725.png"/><Relationship Id="rId809" Type="http://schemas.openxmlformats.org/officeDocument/2006/relationships/image" Target="../media/image731.png"/><Relationship Id="rId9" Type="http://schemas.openxmlformats.org/officeDocument/2006/relationships/customXml" Target="../ink/ink339.xml"/><Relationship Id="rId210" Type="http://schemas.openxmlformats.org/officeDocument/2006/relationships/customXml" Target="../ink/ink442.xml"/><Relationship Id="rId448" Type="http://schemas.openxmlformats.org/officeDocument/2006/relationships/customXml" Target="../ink/ink562.xml"/><Relationship Id="rId655" Type="http://schemas.openxmlformats.org/officeDocument/2006/relationships/image" Target="../media/image655.png"/><Relationship Id="rId862" Type="http://schemas.openxmlformats.org/officeDocument/2006/relationships/customXml" Target="../ink/ink772.xml"/><Relationship Id="rId1078" Type="http://schemas.openxmlformats.org/officeDocument/2006/relationships/image" Target="../media/image863.png"/><Relationship Id="rId294" Type="http://schemas.openxmlformats.org/officeDocument/2006/relationships/customXml" Target="../ink/ink484.xml"/><Relationship Id="rId308" Type="http://schemas.openxmlformats.org/officeDocument/2006/relationships/customXml" Target="../ink/ink491.xml"/><Relationship Id="rId515" Type="http://schemas.openxmlformats.org/officeDocument/2006/relationships/image" Target="../media/image587.png"/><Relationship Id="rId722" Type="http://schemas.openxmlformats.org/officeDocument/2006/relationships/customXml" Target="../ink/ink701.xml"/><Relationship Id="rId1145" Type="http://schemas.openxmlformats.org/officeDocument/2006/relationships/image" Target="../media/image895.png"/><Relationship Id="rId89" Type="http://schemas.openxmlformats.org/officeDocument/2006/relationships/image" Target="../media/image377.png"/><Relationship Id="rId154" Type="http://schemas.openxmlformats.org/officeDocument/2006/relationships/customXml" Target="../ink/ink412.xml"/><Relationship Id="rId361" Type="http://schemas.openxmlformats.org/officeDocument/2006/relationships/customXml" Target="../ink/ink518.xml"/><Relationship Id="rId599" Type="http://schemas.openxmlformats.org/officeDocument/2006/relationships/image" Target="../media/image628.png"/><Relationship Id="rId1005" Type="http://schemas.openxmlformats.org/officeDocument/2006/relationships/image" Target="../media/image827.png"/><Relationship Id="rId459" Type="http://schemas.openxmlformats.org/officeDocument/2006/relationships/image" Target="../media/image559.png"/><Relationship Id="rId666" Type="http://schemas.openxmlformats.org/officeDocument/2006/relationships/customXml" Target="../ink/ink673.xml"/><Relationship Id="rId873" Type="http://schemas.openxmlformats.org/officeDocument/2006/relationships/image" Target="../media/image763.png"/><Relationship Id="rId1089" Type="http://schemas.openxmlformats.org/officeDocument/2006/relationships/customXml" Target="../ink/ink888.xml"/><Relationship Id="rId16" Type="http://schemas.openxmlformats.org/officeDocument/2006/relationships/image" Target="../media/image342.png"/><Relationship Id="rId221" Type="http://schemas.openxmlformats.org/officeDocument/2006/relationships/image" Target="../media/image441.png"/><Relationship Id="rId319" Type="http://schemas.openxmlformats.org/officeDocument/2006/relationships/image" Target="../media/image490.png"/><Relationship Id="rId526" Type="http://schemas.openxmlformats.org/officeDocument/2006/relationships/customXml" Target="../ink/ink601.xml"/><Relationship Id="rId1156" Type="http://schemas.openxmlformats.org/officeDocument/2006/relationships/customXml" Target="../ink/ink923.xml"/><Relationship Id="rId733" Type="http://schemas.openxmlformats.org/officeDocument/2006/relationships/image" Target="../media/image694.png"/><Relationship Id="rId940" Type="http://schemas.openxmlformats.org/officeDocument/2006/relationships/customXml" Target="../ink/ink812.xml"/><Relationship Id="rId1016" Type="http://schemas.openxmlformats.org/officeDocument/2006/relationships/customXml" Target="../ink/ink851.xml"/><Relationship Id="rId165" Type="http://schemas.openxmlformats.org/officeDocument/2006/relationships/image" Target="../media/image414.png"/><Relationship Id="rId372" Type="http://schemas.openxmlformats.org/officeDocument/2006/relationships/image" Target="../media/image516.png"/><Relationship Id="rId677" Type="http://schemas.openxmlformats.org/officeDocument/2006/relationships/image" Target="../media/image666.png"/><Relationship Id="rId800" Type="http://schemas.openxmlformats.org/officeDocument/2006/relationships/customXml" Target="../ink/ink740.xml"/><Relationship Id="rId232" Type="http://schemas.openxmlformats.org/officeDocument/2006/relationships/customXml" Target="../ink/ink453.xml"/><Relationship Id="rId884" Type="http://schemas.openxmlformats.org/officeDocument/2006/relationships/customXml" Target="../ink/ink783.xml"/><Relationship Id="rId27" Type="http://schemas.openxmlformats.org/officeDocument/2006/relationships/customXml" Target="../ink/ink348.xml"/><Relationship Id="rId537" Type="http://schemas.openxmlformats.org/officeDocument/2006/relationships/image" Target="../media/image598.png"/><Relationship Id="rId744" Type="http://schemas.openxmlformats.org/officeDocument/2006/relationships/customXml" Target="../ink/ink712.xml"/><Relationship Id="rId951" Type="http://schemas.openxmlformats.org/officeDocument/2006/relationships/customXml" Target="../ink/ink818.xml"/><Relationship Id="rId1167" Type="http://schemas.openxmlformats.org/officeDocument/2006/relationships/image" Target="../media/image905.png"/><Relationship Id="rId80" Type="http://schemas.openxmlformats.org/officeDocument/2006/relationships/customXml" Target="../ink/ink375.xml"/><Relationship Id="rId176" Type="http://schemas.openxmlformats.org/officeDocument/2006/relationships/customXml" Target="../ink/ink424.xml"/><Relationship Id="rId383" Type="http://schemas.openxmlformats.org/officeDocument/2006/relationships/customXml" Target="../ink/ink529.xml"/><Relationship Id="rId590" Type="http://schemas.openxmlformats.org/officeDocument/2006/relationships/customXml" Target="../ink/ink634.xml"/><Relationship Id="rId604" Type="http://schemas.openxmlformats.org/officeDocument/2006/relationships/customXml" Target="../ink/ink641.xml"/><Relationship Id="rId811" Type="http://schemas.openxmlformats.org/officeDocument/2006/relationships/image" Target="../media/image732.png"/><Relationship Id="rId1027" Type="http://schemas.openxmlformats.org/officeDocument/2006/relationships/image" Target="../media/image838.png"/><Relationship Id="rId243" Type="http://schemas.openxmlformats.org/officeDocument/2006/relationships/image" Target="../media/image452.png"/><Relationship Id="rId450" Type="http://schemas.openxmlformats.org/officeDocument/2006/relationships/customXml" Target="../ink/ink563.xml"/><Relationship Id="rId688" Type="http://schemas.openxmlformats.org/officeDocument/2006/relationships/customXml" Target="../ink/ink684.xml"/><Relationship Id="rId895" Type="http://schemas.openxmlformats.org/officeDocument/2006/relationships/customXml" Target="../ink/ink789.xml"/><Relationship Id="rId909" Type="http://schemas.openxmlformats.org/officeDocument/2006/relationships/customXml" Target="../ink/ink796.xml"/><Relationship Id="rId1080" Type="http://schemas.openxmlformats.org/officeDocument/2006/relationships/image" Target="../media/image864.png"/><Relationship Id="rId38" Type="http://schemas.openxmlformats.org/officeDocument/2006/relationships/image" Target="../media/image353.png"/><Relationship Id="rId103" Type="http://schemas.openxmlformats.org/officeDocument/2006/relationships/image" Target="../media/image384.png"/><Relationship Id="rId310" Type="http://schemas.openxmlformats.org/officeDocument/2006/relationships/customXml" Target="../ink/ink492.xml"/><Relationship Id="rId548" Type="http://schemas.openxmlformats.org/officeDocument/2006/relationships/customXml" Target="../ink/ink612.xml"/><Relationship Id="rId755" Type="http://schemas.openxmlformats.org/officeDocument/2006/relationships/image" Target="../media/image705.png"/><Relationship Id="rId962" Type="http://schemas.openxmlformats.org/officeDocument/2006/relationships/image" Target="../media/image806.png"/><Relationship Id="rId1178" Type="http://schemas.openxmlformats.org/officeDocument/2006/relationships/image" Target="../media/image909.png"/><Relationship Id="rId91" Type="http://schemas.openxmlformats.org/officeDocument/2006/relationships/image" Target="../media/image378.png"/><Relationship Id="rId187" Type="http://schemas.openxmlformats.org/officeDocument/2006/relationships/image" Target="../media/image424.png"/><Relationship Id="rId394" Type="http://schemas.openxmlformats.org/officeDocument/2006/relationships/customXml" Target="../ink/ink535.xml"/><Relationship Id="rId408" Type="http://schemas.openxmlformats.org/officeDocument/2006/relationships/customXml" Target="../ink/ink542.xml"/><Relationship Id="rId615" Type="http://schemas.openxmlformats.org/officeDocument/2006/relationships/image" Target="../media/image636.png"/><Relationship Id="rId822" Type="http://schemas.openxmlformats.org/officeDocument/2006/relationships/customXml" Target="../ink/ink752.xml"/><Relationship Id="rId1038" Type="http://schemas.openxmlformats.org/officeDocument/2006/relationships/customXml" Target="../ink/ink862.xml"/><Relationship Id="rId254" Type="http://schemas.openxmlformats.org/officeDocument/2006/relationships/customXml" Target="../ink/ink464.xml"/><Relationship Id="rId699" Type="http://schemas.openxmlformats.org/officeDocument/2006/relationships/image" Target="../media/image677.png"/><Relationship Id="rId1091" Type="http://schemas.openxmlformats.org/officeDocument/2006/relationships/customXml" Target="../ink/ink889.xml"/><Relationship Id="rId1105" Type="http://schemas.openxmlformats.org/officeDocument/2006/relationships/customXml" Target="../ink/ink897.xml"/><Relationship Id="rId49" Type="http://schemas.openxmlformats.org/officeDocument/2006/relationships/customXml" Target="../ink/ink359.xml"/><Relationship Id="rId114" Type="http://schemas.openxmlformats.org/officeDocument/2006/relationships/customXml" Target="../ink/ink392.xml"/><Relationship Id="rId461" Type="http://schemas.openxmlformats.org/officeDocument/2006/relationships/image" Target="../media/image560.png"/><Relationship Id="rId559" Type="http://schemas.openxmlformats.org/officeDocument/2006/relationships/image" Target="../media/image609.png"/><Relationship Id="rId766" Type="http://schemas.openxmlformats.org/officeDocument/2006/relationships/customXml" Target="../ink/ink723.xml"/><Relationship Id="rId198" Type="http://schemas.openxmlformats.org/officeDocument/2006/relationships/customXml" Target="../ink/ink436.xml"/><Relationship Id="rId321" Type="http://schemas.openxmlformats.org/officeDocument/2006/relationships/image" Target="../media/image491.png"/><Relationship Id="rId419" Type="http://schemas.openxmlformats.org/officeDocument/2006/relationships/image" Target="../media/image539.png"/><Relationship Id="rId626" Type="http://schemas.openxmlformats.org/officeDocument/2006/relationships/customXml" Target="../ink/ink653.xml"/><Relationship Id="rId973" Type="http://schemas.openxmlformats.org/officeDocument/2006/relationships/image" Target="../media/image811.png"/><Relationship Id="rId1049" Type="http://schemas.openxmlformats.org/officeDocument/2006/relationships/image" Target="../media/image849.png"/><Relationship Id="rId833" Type="http://schemas.openxmlformats.org/officeDocument/2006/relationships/image" Target="../media/image743.png"/><Relationship Id="rId1116" Type="http://schemas.openxmlformats.org/officeDocument/2006/relationships/image" Target="../media/image881.png"/><Relationship Id="rId265" Type="http://schemas.openxmlformats.org/officeDocument/2006/relationships/image" Target="../media/image463.png"/><Relationship Id="rId472" Type="http://schemas.openxmlformats.org/officeDocument/2006/relationships/customXml" Target="../ink/ink574.xml"/><Relationship Id="rId900" Type="http://schemas.openxmlformats.org/officeDocument/2006/relationships/image" Target="../media/image776.png"/><Relationship Id="rId125" Type="http://schemas.openxmlformats.org/officeDocument/2006/relationships/image" Target="../media/image395.png"/><Relationship Id="rId332" Type="http://schemas.openxmlformats.org/officeDocument/2006/relationships/image" Target="../media/image496.png"/><Relationship Id="rId777" Type="http://schemas.openxmlformats.org/officeDocument/2006/relationships/image" Target="../media/image716.png"/><Relationship Id="rId984" Type="http://schemas.openxmlformats.org/officeDocument/2006/relationships/customXml" Target="../ink/ink835.xml"/><Relationship Id="rId637" Type="http://schemas.openxmlformats.org/officeDocument/2006/relationships/image" Target="../media/image646.png"/><Relationship Id="rId844" Type="http://schemas.openxmlformats.org/officeDocument/2006/relationships/customXml" Target="../ink/ink763.xml"/><Relationship Id="rId276" Type="http://schemas.openxmlformats.org/officeDocument/2006/relationships/customXml" Target="../ink/ink475.xml"/><Relationship Id="rId483" Type="http://schemas.openxmlformats.org/officeDocument/2006/relationships/image" Target="../media/image571.png"/><Relationship Id="rId690" Type="http://schemas.openxmlformats.org/officeDocument/2006/relationships/customXml" Target="../ink/ink685.xml"/><Relationship Id="rId704" Type="http://schemas.openxmlformats.org/officeDocument/2006/relationships/customXml" Target="../ink/ink692.xml"/><Relationship Id="rId911" Type="http://schemas.openxmlformats.org/officeDocument/2006/relationships/customXml" Target="../ink/ink797.xml"/><Relationship Id="rId1127" Type="http://schemas.openxmlformats.org/officeDocument/2006/relationships/customXml" Target="../ink/ink908.xml"/><Relationship Id="rId40" Type="http://schemas.openxmlformats.org/officeDocument/2006/relationships/image" Target="../media/image354.png"/><Relationship Id="rId136" Type="http://schemas.openxmlformats.org/officeDocument/2006/relationships/customXml" Target="../ink/ink403.xml"/><Relationship Id="rId343" Type="http://schemas.openxmlformats.org/officeDocument/2006/relationships/customXml" Target="../ink/ink509.xml"/><Relationship Id="rId550" Type="http://schemas.openxmlformats.org/officeDocument/2006/relationships/customXml" Target="../ink/ink613.xml"/><Relationship Id="rId788" Type="http://schemas.openxmlformats.org/officeDocument/2006/relationships/customXml" Target="../ink/ink734.xml"/><Relationship Id="rId995" Type="http://schemas.openxmlformats.org/officeDocument/2006/relationships/image" Target="../media/image822.png"/><Relationship Id="rId1180" Type="http://schemas.openxmlformats.org/officeDocument/2006/relationships/image" Target="../media/image910.png"/><Relationship Id="rId203" Type="http://schemas.openxmlformats.org/officeDocument/2006/relationships/image" Target="../media/image432.png"/><Relationship Id="rId648" Type="http://schemas.openxmlformats.org/officeDocument/2006/relationships/customXml" Target="../ink/ink664.xml"/><Relationship Id="rId855" Type="http://schemas.openxmlformats.org/officeDocument/2006/relationships/image" Target="../media/image754.png"/><Relationship Id="rId1040" Type="http://schemas.openxmlformats.org/officeDocument/2006/relationships/customXml" Target="../ink/ink863.xml"/><Relationship Id="rId287" Type="http://schemas.openxmlformats.org/officeDocument/2006/relationships/image" Target="../media/image474.png"/><Relationship Id="rId410" Type="http://schemas.openxmlformats.org/officeDocument/2006/relationships/customXml" Target="../ink/ink543.xml"/><Relationship Id="rId494" Type="http://schemas.openxmlformats.org/officeDocument/2006/relationships/customXml" Target="../ink/ink585.xml"/><Relationship Id="rId508" Type="http://schemas.openxmlformats.org/officeDocument/2006/relationships/customXml" Target="../ink/ink592.xml"/><Relationship Id="rId715" Type="http://schemas.openxmlformats.org/officeDocument/2006/relationships/image" Target="../media/image685.png"/><Relationship Id="rId922" Type="http://schemas.openxmlformats.org/officeDocument/2006/relationships/image" Target="../media/image787.png"/><Relationship Id="rId1138" Type="http://schemas.openxmlformats.org/officeDocument/2006/relationships/customXml" Target="../ink/ink914.xml"/><Relationship Id="rId147" Type="http://schemas.openxmlformats.org/officeDocument/2006/relationships/image" Target="../media/image406.png"/><Relationship Id="rId354" Type="http://schemas.openxmlformats.org/officeDocument/2006/relationships/image" Target="../media/image507.png"/><Relationship Id="rId799" Type="http://schemas.openxmlformats.org/officeDocument/2006/relationships/image" Target="../media/image727.png"/><Relationship Id="rId51" Type="http://schemas.openxmlformats.org/officeDocument/2006/relationships/customXml" Target="../ink/ink360.xml"/><Relationship Id="rId561" Type="http://schemas.openxmlformats.org/officeDocument/2006/relationships/image" Target="../media/image610.png"/><Relationship Id="rId659" Type="http://schemas.openxmlformats.org/officeDocument/2006/relationships/image" Target="../media/image657.png"/><Relationship Id="rId866" Type="http://schemas.openxmlformats.org/officeDocument/2006/relationships/customXml" Target="../ink/ink774.xml"/><Relationship Id="rId214" Type="http://schemas.openxmlformats.org/officeDocument/2006/relationships/customXml" Target="../ink/ink444.xml"/><Relationship Id="rId298" Type="http://schemas.openxmlformats.org/officeDocument/2006/relationships/customXml" Target="../ink/ink486.xml"/><Relationship Id="rId421" Type="http://schemas.openxmlformats.org/officeDocument/2006/relationships/image" Target="../media/image540.png"/><Relationship Id="rId519" Type="http://schemas.openxmlformats.org/officeDocument/2006/relationships/image" Target="../media/image589.png"/><Relationship Id="rId1051" Type="http://schemas.openxmlformats.org/officeDocument/2006/relationships/image" Target="../media/image850.png"/><Relationship Id="rId1149" Type="http://schemas.openxmlformats.org/officeDocument/2006/relationships/image" Target="../media/image897.png"/><Relationship Id="rId158" Type="http://schemas.openxmlformats.org/officeDocument/2006/relationships/customXml" Target="../ink/ink414.xml"/><Relationship Id="rId726" Type="http://schemas.openxmlformats.org/officeDocument/2006/relationships/customXml" Target="../ink/ink703.xml"/><Relationship Id="rId933" Type="http://schemas.openxmlformats.org/officeDocument/2006/relationships/customXml" Target="../ink/ink808.xml"/><Relationship Id="rId1009" Type="http://schemas.openxmlformats.org/officeDocument/2006/relationships/image" Target="../media/image829.png"/><Relationship Id="rId62" Type="http://schemas.openxmlformats.org/officeDocument/2006/relationships/image" Target="../media/image365.png"/><Relationship Id="rId365" Type="http://schemas.openxmlformats.org/officeDocument/2006/relationships/customXml" Target="../ink/ink520.xml"/><Relationship Id="rId572" Type="http://schemas.openxmlformats.org/officeDocument/2006/relationships/customXml" Target="../ink/ink624.xml"/><Relationship Id="rId225" Type="http://schemas.openxmlformats.org/officeDocument/2006/relationships/image" Target="../media/image443.png"/><Relationship Id="rId432" Type="http://schemas.openxmlformats.org/officeDocument/2006/relationships/customXml" Target="../ink/ink554.xml"/><Relationship Id="rId877" Type="http://schemas.openxmlformats.org/officeDocument/2006/relationships/image" Target="../media/image765.png"/><Relationship Id="rId1062" Type="http://schemas.openxmlformats.org/officeDocument/2006/relationships/customXml" Target="../ink/ink874.xml"/><Relationship Id="rId737" Type="http://schemas.openxmlformats.org/officeDocument/2006/relationships/image" Target="../media/image696.png"/><Relationship Id="rId944" Type="http://schemas.openxmlformats.org/officeDocument/2006/relationships/image" Target="../media/image797.png"/><Relationship Id="rId73" Type="http://schemas.openxmlformats.org/officeDocument/2006/relationships/image" Target="../media/image369.png"/><Relationship Id="rId169" Type="http://schemas.openxmlformats.org/officeDocument/2006/relationships/image" Target="../media/image416.png"/><Relationship Id="rId376" Type="http://schemas.openxmlformats.org/officeDocument/2006/relationships/image" Target="../media/image518.png"/><Relationship Id="rId583" Type="http://schemas.openxmlformats.org/officeDocument/2006/relationships/image" Target="../media/image620.png"/><Relationship Id="rId790" Type="http://schemas.openxmlformats.org/officeDocument/2006/relationships/customXml" Target="../ink/ink735.xml"/><Relationship Id="rId804" Type="http://schemas.openxmlformats.org/officeDocument/2006/relationships/customXml" Target="../ink/ink742.xml"/><Relationship Id="rId4" Type="http://schemas.openxmlformats.org/officeDocument/2006/relationships/image" Target="../media/image336.png"/><Relationship Id="rId236" Type="http://schemas.openxmlformats.org/officeDocument/2006/relationships/customXml" Target="../ink/ink455.xml"/><Relationship Id="rId443" Type="http://schemas.openxmlformats.org/officeDocument/2006/relationships/image" Target="../media/image551.png"/><Relationship Id="rId650" Type="http://schemas.openxmlformats.org/officeDocument/2006/relationships/customXml" Target="../ink/ink665.xml"/><Relationship Id="rId888" Type="http://schemas.openxmlformats.org/officeDocument/2006/relationships/customXml" Target="../ink/ink785.xml"/><Relationship Id="rId1073" Type="http://schemas.openxmlformats.org/officeDocument/2006/relationships/customXml" Target="../ink/ink880.xml"/><Relationship Id="rId303" Type="http://schemas.openxmlformats.org/officeDocument/2006/relationships/image" Target="../media/image482.png"/><Relationship Id="rId748" Type="http://schemas.openxmlformats.org/officeDocument/2006/relationships/customXml" Target="../ink/ink714.xml"/><Relationship Id="rId955" Type="http://schemas.openxmlformats.org/officeDocument/2006/relationships/customXml" Target="../ink/ink820.xml"/><Relationship Id="rId1140" Type="http://schemas.openxmlformats.org/officeDocument/2006/relationships/customXml" Target="../ink/ink915.xml"/><Relationship Id="rId84" Type="http://schemas.openxmlformats.org/officeDocument/2006/relationships/customXml" Target="../ink/ink377.xml"/><Relationship Id="rId387" Type="http://schemas.openxmlformats.org/officeDocument/2006/relationships/customXml" Target="../ink/ink531.xml"/><Relationship Id="rId510" Type="http://schemas.openxmlformats.org/officeDocument/2006/relationships/customXml" Target="../ink/ink593.xml"/><Relationship Id="rId594" Type="http://schemas.openxmlformats.org/officeDocument/2006/relationships/customXml" Target="../ink/ink636.xml"/><Relationship Id="rId608" Type="http://schemas.openxmlformats.org/officeDocument/2006/relationships/customXml" Target="../ink/ink643.xml"/><Relationship Id="rId815" Type="http://schemas.openxmlformats.org/officeDocument/2006/relationships/image" Target="../media/image734.png"/><Relationship Id="rId247" Type="http://schemas.openxmlformats.org/officeDocument/2006/relationships/image" Target="../media/image454.png"/><Relationship Id="rId899" Type="http://schemas.openxmlformats.org/officeDocument/2006/relationships/customXml" Target="../ink/ink791.xml"/><Relationship Id="rId1000" Type="http://schemas.openxmlformats.org/officeDocument/2006/relationships/customXml" Target="../ink/ink843.xml"/><Relationship Id="rId1084" Type="http://schemas.openxmlformats.org/officeDocument/2006/relationships/image" Target="../media/image866.png"/><Relationship Id="rId107" Type="http://schemas.openxmlformats.org/officeDocument/2006/relationships/image" Target="../media/image386.png"/><Relationship Id="rId454" Type="http://schemas.openxmlformats.org/officeDocument/2006/relationships/customXml" Target="../ink/ink565.xml"/><Relationship Id="rId661" Type="http://schemas.openxmlformats.org/officeDocument/2006/relationships/image" Target="../media/image658.png"/><Relationship Id="rId759" Type="http://schemas.openxmlformats.org/officeDocument/2006/relationships/image" Target="../media/image707.png"/><Relationship Id="rId966" Type="http://schemas.openxmlformats.org/officeDocument/2006/relationships/customXml" Target="../ink/ink826.xml"/><Relationship Id="rId11" Type="http://schemas.openxmlformats.org/officeDocument/2006/relationships/customXml" Target="../ink/ink340.xml"/><Relationship Id="rId314" Type="http://schemas.openxmlformats.org/officeDocument/2006/relationships/customXml" Target="../ink/ink494.xml"/><Relationship Id="rId398" Type="http://schemas.openxmlformats.org/officeDocument/2006/relationships/customXml" Target="../ink/ink537.xml"/><Relationship Id="rId521" Type="http://schemas.openxmlformats.org/officeDocument/2006/relationships/image" Target="../media/image590.png"/><Relationship Id="rId619" Type="http://schemas.openxmlformats.org/officeDocument/2006/relationships/image" Target="../media/image637.png"/><Relationship Id="rId1151" Type="http://schemas.openxmlformats.org/officeDocument/2006/relationships/image" Target="../media/image898.png"/><Relationship Id="rId95" Type="http://schemas.openxmlformats.org/officeDocument/2006/relationships/image" Target="../media/image380.png"/><Relationship Id="rId160" Type="http://schemas.openxmlformats.org/officeDocument/2006/relationships/customXml" Target="../ink/ink416.xml"/><Relationship Id="rId826" Type="http://schemas.openxmlformats.org/officeDocument/2006/relationships/customXml" Target="../ink/ink754.xml"/><Relationship Id="rId1011" Type="http://schemas.openxmlformats.org/officeDocument/2006/relationships/image" Target="../media/image830.png"/><Relationship Id="rId1109" Type="http://schemas.openxmlformats.org/officeDocument/2006/relationships/customXml" Target="../ink/ink899.xml"/><Relationship Id="rId258" Type="http://schemas.openxmlformats.org/officeDocument/2006/relationships/customXml" Target="../ink/ink466.xml"/><Relationship Id="rId465" Type="http://schemas.openxmlformats.org/officeDocument/2006/relationships/image" Target="../media/image562.png"/><Relationship Id="rId672" Type="http://schemas.openxmlformats.org/officeDocument/2006/relationships/customXml" Target="../ink/ink676.xml"/><Relationship Id="rId1095" Type="http://schemas.openxmlformats.org/officeDocument/2006/relationships/customXml" Target="../ink/ink892.xml"/><Relationship Id="rId22" Type="http://schemas.openxmlformats.org/officeDocument/2006/relationships/image" Target="../media/image345.png"/><Relationship Id="rId118" Type="http://schemas.openxmlformats.org/officeDocument/2006/relationships/customXml" Target="../ink/ink394.xml"/><Relationship Id="rId325" Type="http://schemas.openxmlformats.org/officeDocument/2006/relationships/image" Target="../media/image493.png"/><Relationship Id="rId532" Type="http://schemas.openxmlformats.org/officeDocument/2006/relationships/customXml" Target="../ink/ink604.xml"/><Relationship Id="rId977" Type="http://schemas.openxmlformats.org/officeDocument/2006/relationships/image" Target="../media/image813.png"/><Relationship Id="rId1162" Type="http://schemas.openxmlformats.org/officeDocument/2006/relationships/customXml" Target="../ink/ink927.xml"/><Relationship Id="rId171" Type="http://schemas.openxmlformats.org/officeDocument/2006/relationships/image" Target="../media/image417.png"/><Relationship Id="rId837" Type="http://schemas.openxmlformats.org/officeDocument/2006/relationships/image" Target="../media/image745.png"/><Relationship Id="rId1022" Type="http://schemas.openxmlformats.org/officeDocument/2006/relationships/customXml" Target="../ink/ink854.xml"/><Relationship Id="rId269" Type="http://schemas.openxmlformats.org/officeDocument/2006/relationships/image" Target="../media/image465.png"/><Relationship Id="rId476" Type="http://schemas.openxmlformats.org/officeDocument/2006/relationships/customXml" Target="../ink/ink576.xml"/><Relationship Id="rId683" Type="http://schemas.openxmlformats.org/officeDocument/2006/relationships/image" Target="../media/image669.png"/><Relationship Id="rId890" Type="http://schemas.openxmlformats.org/officeDocument/2006/relationships/customXml" Target="../ink/ink786.xml"/><Relationship Id="rId904" Type="http://schemas.openxmlformats.org/officeDocument/2006/relationships/image" Target="../media/image778.png"/><Relationship Id="rId33" Type="http://schemas.openxmlformats.org/officeDocument/2006/relationships/customXml" Target="../ink/ink351.xml"/><Relationship Id="rId129" Type="http://schemas.openxmlformats.org/officeDocument/2006/relationships/image" Target="../media/image397.png"/><Relationship Id="rId336" Type="http://schemas.openxmlformats.org/officeDocument/2006/relationships/image" Target="../media/image498.png"/><Relationship Id="rId543" Type="http://schemas.openxmlformats.org/officeDocument/2006/relationships/image" Target="../media/image601.png"/><Relationship Id="rId988" Type="http://schemas.openxmlformats.org/officeDocument/2006/relationships/customXml" Target="../ink/ink837.xml"/><Relationship Id="rId1173" Type="http://schemas.openxmlformats.org/officeDocument/2006/relationships/customXml" Target="../ink/ink933.xml"/><Relationship Id="rId182" Type="http://schemas.openxmlformats.org/officeDocument/2006/relationships/customXml" Target="../ink/ink427.xml"/><Relationship Id="rId403" Type="http://schemas.openxmlformats.org/officeDocument/2006/relationships/image" Target="../media/image531.png"/><Relationship Id="rId750" Type="http://schemas.openxmlformats.org/officeDocument/2006/relationships/customXml" Target="../ink/ink715.xml"/><Relationship Id="rId848" Type="http://schemas.openxmlformats.org/officeDocument/2006/relationships/customXml" Target="../ink/ink765.xml"/><Relationship Id="rId1033" Type="http://schemas.openxmlformats.org/officeDocument/2006/relationships/image" Target="../media/image841.png"/><Relationship Id="rId487" Type="http://schemas.openxmlformats.org/officeDocument/2006/relationships/image" Target="../media/image573.png"/><Relationship Id="rId610" Type="http://schemas.openxmlformats.org/officeDocument/2006/relationships/customXml" Target="../ink/ink644.xml"/><Relationship Id="rId694" Type="http://schemas.openxmlformats.org/officeDocument/2006/relationships/customXml" Target="../ink/ink687.xml"/><Relationship Id="rId708" Type="http://schemas.openxmlformats.org/officeDocument/2006/relationships/customXml" Target="../ink/ink694.xml"/><Relationship Id="rId915" Type="http://schemas.openxmlformats.org/officeDocument/2006/relationships/customXml" Target="../ink/ink799.xml"/><Relationship Id="rId347" Type="http://schemas.openxmlformats.org/officeDocument/2006/relationships/customXml" Target="../ink/ink511.xml"/><Relationship Id="rId999" Type="http://schemas.openxmlformats.org/officeDocument/2006/relationships/image" Target="../media/image824.png"/><Relationship Id="rId1100" Type="http://schemas.openxmlformats.org/officeDocument/2006/relationships/image" Target="../media/image873.png"/><Relationship Id="rId44" Type="http://schemas.openxmlformats.org/officeDocument/2006/relationships/image" Target="../media/image356.png"/><Relationship Id="rId554" Type="http://schemas.openxmlformats.org/officeDocument/2006/relationships/customXml" Target="../ink/ink615.xml"/><Relationship Id="rId761" Type="http://schemas.openxmlformats.org/officeDocument/2006/relationships/image" Target="../media/image708.png"/><Relationship Id="rId859" Type="http://schemas.openxmlformats.org/officeDocument/2006/relationships/image" Target="../media/image756.png"/><Relationship Id="rId193" Type="http://schemas.openxmlformats.org/officeDocument/2006/relationships/image" Target="../media/image427.png"/><Relationship Id="rId207" Type="http://schemas.openxmlformats.org/officeDocument/2006/relationships/image" Target="../media/image434.png"/><Relationship Id="rId414" Type="http://schemas.openxmlformats.org/officeDocument/2006/relationships/customXml" Target="../ink/ink545.xml"/><Relationship Id="rId498" Type="http://schemas.openxmlformats.org/officeDocument/2006/relationships/customXml" Target="../ink/ink587.xml"/><Relationship Id="rId621" Type="http://schemas.openxmlformats.org/officeDocument/2006/relationships/image" Target="../media/image638.png"/><Relationship Id="rId1044" Type="http://schemas.openxmlformats.org/officeDocument/2006/relationships/customXml" Target="../ink/ink865.xml"/><Relationship Id="rId260" Type="http://schemas.openxmlformats.org/officeDocument/2006/relationships/customXml" Target="../ink/ink467.xml"/><Relationship Id="rId719" Type="http://schemas.openxmlformats.org/officeDocument/2006/relationships/image" Target="../media/image687.png"/><Relationship Id="rId926" Type="http://schemas.openxmlformats.org/officeDocument/2006/relationships/image" Target="../media/image789.png"/><Relationship Id="rId1111" Type="http://schemas.openxmlformats.org/officeDocument/2006/relationships/customXml" Target="../ink/ink900.xml"/><Relationship Id="rId55" Type="http://schemas.openxmlformats.org/officeDocument/2006/relationships/customXml" Target="../ink/ink362.xml"/><Relationship Id="rId120" Type="http://schemas.openxmlformats.org/officeDocument/2006/relationships/customXml" Target="../ink/ink395.xml"/><Relationship Id="rId358" Type="http://schemas.openxmlformats.org/officeDocument/2006/relationships/image" Target="../media/image509.png"/><Relationship Id="rId565" Type="http://schemas.openxmlformats.org/officeDocument/2006/relationships/image" Target="../media/image612.png"/><Relationship Id="rId772" Type="http://schemas.openxmlformats.org/officeDocument/2006/relationships/customXml" Target="../ink/ink726.xml"/><Relationship Id="rId218" Type="http://schemas.openxmlformats.org/officeDocument/2006/relationships/customXml" Target="../ink/ink446.xml"/><Relationship Id="rId425" Type="http://schemas.openxmlformats.org/officeDocument/2006/relationships/image" Target="../media/image542.png"/><Relationship Id="rId632" Type="http://schemas.openxmlformats.org/officeDocument/2006/relationships/customXml" Target="../ink/ink656.xml"/><Relationship Id="rId1055" Type="http://schemas.openxmlformats.org/officeDocument/2006/relationships/image" Target="../media/image852.png"/><Relationship Id="rId271" Type="http://schemas.openxmlformats.org/officeDocument/2006/relationships/image" Target="../media/image466.png"/><Relationship Id="rId937" Type="http://schemas.openxmlformats.org/officeDocument/2006/relationships/customXml" Target="../ink/ink810.xml"/><Relationship Id="rId1122" Type="http://schemas.openxmlformats.org/officeDocument/2006/relationships/image" Target="../media/image884.png"/><Relationship Id="rId66" Type="http://schemas.openxmlformats.org/officeDocument/2006/relationships/image" Target="../media/image14.png"/><Relationship Id="rId131" Type="http://schemas.openxmlformats.org/officeDocument/2006/relationships/image" Target="../media/image398.png"/><Relationship Id="rId369" Type="http://schemas.openxmlformats.org/officeDocument/2006/relationships/customXml" Target="../ink/ink522.xml"/><Relationship Id="rId576" Type="http://schemas.openxmlformats.org/officeDocument/2006/relationships/customXml" Target="../ink/ink627.xml"/><Relationship Id="rId783" Type="http://schemas.openxmlformats.org/officeDocument/2006/relationships/image" Target="../media/image719.png"/><Relationship Id="rId990" Type="http://schemas.openxmlformats.org/officeDocument/2006/relationships/customXml" Target="../ink/ink838.xml"/><Relationship Id="rId229" Type="http://schemas.openxmlformats.org/officeDocument/2006/relationships/image" Target="../media/image445.png"/><Relationship Id="rId436" Type="http://schemas.openxmlformats.org/officeDocument/2006/relationships/customXml" Target="../ink/ink556.xml"/><Relationship Id="rId643" Type="http://schemas.openxmlformats.org/officeDocument/2006/relationships/image" Target="../media/image649.png"/><Relationship Id="rId1066" Type="http://schemas.openxmlformats.org/officeDocument/2006/relationships/customXml" Target="../ink/ink876.xml"/><Relationship Id="rId850" Type="http://schemas.openxmlformats.org/officeDocument/2006/relationships/customXml" Target="../ink/ink766.xml"/><Relationship Id="rId948" Type="http://schemas.openxmlformats.org/officeDocument/2006/relationships/image" Target="../media/image799.png"/><Relationship Id="rId1133" Type="http://schemas.openxmlformats.org/officeDocument/2006/relationships/customXml" Target="../ink/ink911.xml"/><Relationship Id="rId77" Type="http://schemas.openxmlformats.org/officeDocument/2006/relationships/image" Target="../media/image371.png"/><Relationship Id="rId282" Type="http://schemas.openxmlformats.org/officeDocument/2006/relationships/customXml" Target="../ink/ink478.xml"/><Relationship Id="rId503" Type="http://schemas.openxmlformats.org/officeDocument/2006/relationships/image" Target="../media/image581.png"/><Relationship Id="rId587" Type="http://schemas.openxmlformats.org/officeDocument/2006/relationships/image" Target="../media/image622.png"/><Relationship Id="rId710" Type="http://schemas.openxmlformats.org/officeDocument/2006/relationships/customXml" Target="../ink/ink695.xml"/><Relationship Id="rId808" Type="http://schemas.openxmlformats.org/officeDocument/2006/relationships/customXml" Target="../ink/ink745.xml"/><Relationship Id="rId8" Type="http://schemas.openxmlformats.org/officeDocument/2006/relationships/image" Target="../media/image338.png"/><Relationship Id="rId142" Type="http://schemas.openxmlformats.org/officeDocument/2006/relationships/customXml" Target="../ink/ink406.xml"/><Relationship Id="rId447" Type="http://schemas.openxmlformats.org/officeDocument/2006/relationships/image" Target="../media/image553.png"/><Relationship Id="rId794" Type="http://schemas.openxmlformats.org/officeDocument/2006/relationships/customXml" Target="../ink/ink737.xml"/><Relationship Id="rId1077" Type="http://schemas.openxmlformats.org/officeDocument/2006/relationships/customXml" Target="../ink/ink882.xml"/><Relationship Id="rId654" Type="http://schemas.openxmlformats.org/officeDocument/2006/relationships/customXml" Target="../ink/ink667.xml"/><Relationship Id="rId861" Type="http://schemas.openxmlformats.org/officeDocument/2006/relationships/image" Target="../media/image757.png"/><Relationship Id="rId959" Type="http://schemas.openxmlformats.org/officeDocument/2006/relationships/customXml" Target="../ink/ink822.xml"/><Relationship Id="rId293" Type="http://schemas.openxmlformats.org/officeDocument/2006/relationships/image" Target="../media/image477.png"/><Relationship Id="rId307" Type="http://schemas.openxmlformats.org/officeDocument/2006/relationships/image" Target="../media/image484.png"/><Relationship Id="rId514" Type="http://schemas.openxmlformats.org/officeDocument/2006/relationships/customXml" Target="../ink/ink595.xml"/><Relationship Id="rId721" Type="http://schemas.openxmlformats.org/officeDocument/2006/relationships/image" Target="../media/image688.png"/><Relationship Id="rId1144" Type="http://schemas.openxmlformats.org/officeDocument/2006/relationships/customXml" Target="../ink/ink917.xml"/><Relationship Id="rId88" Type="http://schemas.openxmlformats.org/officeDocument/2006/relationships/customXml" Target="../ink/ink379.xml"/><Relationship Id="rId153" Type="http://schemas.openxmlformats.org/officeDocument/2006/relationships/image" Target="../media/image409.png"/><Relationship Id="rId360" Type="http://schemas.openxmlformats.org/officeDocument/2006/relationships/image" Target="../media/image510.png"/><Relationship Id="rId598" Type="http://schemas.openxmlformats.org/officeDocument/2006/relationships/customXml" Target="../ink/ink638.xml"/><Relationship Id="rId819" Type="http://schemas.openxmlformats.org/officeDocument/2006/relationships/image" Target="../media/image736.png"/><Relationship Id="rId1004" Type="http://schemas.openxmlformats.org/officeDocument/2006/relationships/customXml" Target="../ink/ink845.xml"/><Relationship Id="rId220" Type="http://schemas.openxmlformats.org/officeDocument/2006/relationships/customXml" Target="../ink/ink447.xml"/><Relationship Id="rId458" Type="http://schemas.openxmlformats.org/officeDocument/2006/relationships/customXml" Target="../ink/ink567.xml"/><Relationship Id="rId665" Type="http://schemas.openxmlformats.org/officeDocument/2006/relationships/image" Target="../media/image660.png"/><Relationship Id="rId872" Type="http://schemas.openxmlformats.org/officeDocument/2006/relationships/customXml" Target="../ink/ink777.xml"/><Relationship Id="rId1088" Type="http://schemas.openxmlformats.org/officeDocument/2006/relationships/image" Target="../media/image868.png"/><Relationship Id="rId15" Type="http://schemas.openxmlformats.org/officeDocument/2006/relationships/customXml" Target="../ink/ink342.xml"/><Relationship Id="rId318" Type="http://schemas.openxmlformats.org/officeDocument/2006/relationships/customXml" Target="../ink/ink496.xml"/><Relationship Id="rId525" Type="http://schemas.openxmlformats.org/officeDocument/2006/relationships/image" Target="../media/image592.png"/><Relationship Id="rId732" Type="http://schemas.openxmlformats.org/officeDocument/2006/relationships/customXml" Target="../ink/ink706.xml"/><Relationship Id="rId1155" Type="http://schemas.openxmlformats.org/officeDocument/2006/relationships/image" Target="../media/image900.png"/><Relationship Id="rId99" Type="http://schemas.openxmlformats.org/officeDocument/2006/relationships/image" Target="../media/image382.png"/><Relationship Id="rId164" Type="http://schemas.openxmlformats.org/officeDocument/2006/relationships/customXml" Target="../ink/ink418.xml"/><Relationship Id="rId371" Type="http://schemas.openxmlformats.org/officeDocument/2006/relationships/customXml" Target="../ink/ink523.xml"/><Relationship Id="rId1015" Type="http://schemas.openxmlformats.org/officeDocument/2006/relationships/image" Target="../media/image832.png"/><Relationship Id="rId469" Type="http://schemas.openxmlformats.org/officeDocument/2006/relationships/image" Target="../media/image564.png"/><Relationship Id="rId676" Type="http://schemas.openxmlformats.org/officeDocument/2006/relationships/customXml" Target="../ink/ink678.xml"/><Relationship Id="rId883" Type="http://schemas.openxmlformats.org/officeDocument/2006/relationships/image" Target="../media/image768.png"/><Relationship Id="rId1099" Type="http://schemas.openxmlformats.org/officeDocument/2006/relationships/customXml" Target="../ink/ink894.xml"/><Relationship Id="rId26" Type="http://schemas.openxmlformats.org/officeDocument/2006/relationships/image" Target="../media/image347.png"/><Relationship Id="rId231" Type="http://schemas.openxmlformats.org/officeDocument/2006/relationships/image" Target="../media/image446.png"/><Relationship Id="rId329" Type="http://schemas.openxmlformats.org/officeDocument/2006/relationships/customXml" Target="../ink/ink502.xml"/><Relationship Id="rId536" Type="http://schemas.openxmlformats.org/officeDocument/2006/relationships/customXml" Target="../ink/ink606.xml"/><Relationship Id="rId1166" Type="http://schemas.openxmlformats.org/officeDocument/2006/relationships/customXml" Target="../ink/ink929.xml"/><Relationship Id="rId175" Type="http://schemas.openxmlformats.org/officeDocument/2006/relationships/image" Target="../media/image419.png"/><Relationship Id="rId743" Type="http://schemas.openxmlformats.org/officeDocument/2006/relationships/image" Target="../media/image699.png"/><Relationship Id="rId950" Type="http://schemas.openxmlformats.org/officeDocument/2006/relationships/image" Target="../media/image800.png"/><Relationship Id="rId1026" Type="http://schemas.openxmlformats.org/officeDocument/2006/relationships/customXml" Target="../ink/ink856.xml"/><Relationship Id="rId382" Type="http://schemas.openxmlformats.org/officeDocument/2006/relationships/image" Target="../media/image521.png"/><Relationship Id="rId603" Type="http://schemas.openxmlformats.org/officeDocument/2006/relationships/image" Target="../media/image630.png"/><Relationship Id="rId687" Type="http://schemas.openxmlformats.org/officeDocument/2006/relationships/image" Target="../media/image671.png"/><Relationship Id="rId810" Type="http://schemas.openxmlformats.org/officeDocument/2006/relationships/customXml" Target="../ink/ink746.xml"/><Relationship Id="rId908" Type="http://schemas.openxmlformats.org/officeDocument/2006/relationships/image" Target="../media/image780.png"/><Relationship Id="rId242" Type="http://schemas.openxmlformats.org/officeDocument/2006/relationships/customXml" Target="../ink/ink458.xml"/><Relationship Id="rId894" Type="http://schemas.openxmlformats.org/officeDocument/2006/relationships/customXml" Target="../ink/ink788.xml"/><Relationship Id="rId1177" Type="http://schemas.openxmlformats.org/officeDocument/2006/relationships/customXml" Target="../ink/ink935.xml"/><Relationship Id="rId37" Type="http://schemas.openxmlformats.org/officeDocument/2006/relationships/customXml" Target="../ink/ink353.xml"/><Relationship Id="rId102" Type="http://schemas.openxmlformats.org/officeDocument/2006/relationships/customXml" Target="../ink/ink386.xml"/><Relationship Id="rId547" Type="http://schemas.openxmlformats.org/officeDocument/2006/relationships/image" Target="../media/image603.png"/><Relationship Id="rId754" Type="http://schemas.openxmlformats.org/officeDocument/2006/relationships/customXml" Target="../ink/ink717.xml"/><Relationship Id="rId961" Type="http://schemas.openxmlformats.org/officeDocument/2006/relationships/customXml" Target="../ink/ink823.xml"/><Relationship Id="rId90" Type="http://schemas.openxmlformats.org/officeDocument/2006/relationships/customXml" Target="../ink/ink380.xml"/><Relationship Id="rId186" Type="http://schemas.openxmlformats.org/officeDocument/2006/relationships/customXml" Target="../ink/ink430.xml"/><Relationship Id="rId393" Type="http://schemas.openxmlformats.org/officeDocument/2006/relationships/customXml" Target="../ink/ink534.xml"/><Relationship Id="rId407" Type="http://schemas.openxmlformats.org/officeDocument/2006/relationships/image" Target="../media/image533.png"/><Relationship Id="rId614" Type="http://schemas.openxmlformats.org/officeDocument/2006/relationships/customXml" Target="../ink/ink646.xml"/><Relationship Id="rId821" Type="http://schemas.openxmlformats.org/officeDocument/2006/relationships/image" Target="../media/image737.png"/><Relationship Id="rId1037" Type="http://schemas.openxmlformats.org/officeDocument/2006/relationships/image" Target="../media/image843.png"/><Relationship Id="rId253" Type="http://schemas.openxmlformats.org/officeDocument/2006/relationships/image" Target="../media/image457.png"/><Relationship Id="rId460" Type="http://schemas.openxmlformats.org/officeDocument/2006/relationships/customXml" Target="../ink/ink568.xml"/><Relationship Id="rId698" Type="http://schemas.openxmlformats.org/officeDocument/2006/relationships/customXml" Target="../ink/ink689.xml"/><Relationship Id="rId919" Type="http://schemas.openxmlformats.org/officeDocument/2006/relationships/customXml" Target="../ink/ink801.xml"/><Relationship Id="rId1090" Type="http://schemas.openxmlformats.org/officeDocument/2006/relationships/image" Target="../media/image869.png"/><Relationship Id="rId1104" Type="http://schemas.openxmlformats.org/officeDocument/2006/relationships/image" Target="../media/image875.png"/><Relationship Id="rId48" Type="http://schemas.openxmlformats.org/officeDocument/2006/relationships/image" Target="../media/image358.png"/><Relationship Id="rId113" Type="http://schemas.openxmlformats.org/officeDocument/2006/relationships/image" Target="../media/image389.png"/><Relationship Id="rId320" Type="http://schemas.openxmlformats.org/officeDocument/2006/relationships/customXml" Target="../ink/ink497.xml"/><Relationship Id="rId558" Type="http://schemas.openxmlformats.org/officeDocument/2006/relationships/customXml" Target="../ink/ink617.xml"/><Relationship Id="rId765" Type="http://schemas.openxmlformats.org/officeDocument/2006/relationships/image" Target="../media/image710.png"/><Relationship Id="rId972" Type="http://schemas.openxmlformats.org/officeDocument/2006/relationships/customXml" Target="../ink/ink829.xml"/><Relationship Id="rId197" Type="http://schemas.openxmlformats.org/officeDocument/2006/relationships/image" Target="../media/image429.png"/><Relationship Id="rId418" Type="http://schemas.openxmlformats.org/officeDocument/2006/relationships/customXml" Target="../ink/ink547.xml"/><Relationship Id="rId625" Type="http://schemas.openxmlformats.org/officeDocument/2006/relationships/image" Target="../media/image640.png"/><Relationship Id="rId832" Type="http://schemas.openxmlformats.org/officeDocument/2006/relationships/customXml" Target="../ink/ink757.xml"/><Relationship Id="rId1048" Type="http://schemas.openxmlformats.org/officeDocument/2006/relationships/customXml" Target="../ink/ink867.xml"/><Relationship Id="rId264" Type="http://schemas.openxmlformats.org/officeDocument/2006/relationships/customXml" Target="../ink/ink469.xml"/><Relationship Id="rId471" Type="http://schemas.openxmlformats.org/officeDocument/2006/relationships/image" Target="../media/image565.png"/><Relationship Id="rId1115" Type="http://schemas.openxmlformats.org/officeDocument/2006/relationships/customXml" Target="../ink/ink902.xml"/><Relationship Id="rId59" Type="http://schemas.openxmlformats.org/officeDocument/2006/relationships/customXml" Target="../ink/ink364.xml"/><Relationship Id="rId124" Type="http://schemas.openxmlformats.org/officeDocument/2006/relationships/customXml" Target="../ink/ink397.xml"/><Relationship Id="rId569" Type="http://schemas.openxmlformats.org/officeDocument/2006/relationships/image" Target="../media/image614.png"/><Relationship Id="rId776" Type="http://schemas.openxmlformats.org/officeDocument/2006/relationships/customXml" Target="../ink/ink728.xml"/><Relationship Id="rId983" Type="http://schemas.openxmlformats.org/officeDocument/2006/relationships/image" Target="../media/image816.png"/><Relationship Id="rId331" Type="http://schemas.openxmlformats.org/officeDocument/2006/relationships/customXml" Target="../ink/ink503.xml"/><Relationship Id="rId429" Type="http://schemas.openxmlformats.org/officeDocument/2006/relationships/image" Target="../media/image544.png"/><Relationship Id="rId636" Type="http://schemas.openxmlformats.org/officeDocument/2006/relationships/customXml" Target="../ink/ink658.xml"/><Relationship Id="rId1059" Type="http://schemas.openxmlformats.org/officeDocument/2006/relationships/image" Target="../media/image854.png"/><Relationship Id="rId843" Type="http://schemas.openxmlformats.org/officeDocument/2006/relationships/image" Target="../media/image748.png"/><Relationship Id="rId1126" Type="http://schemas.openxmlformats.org/officeDocument/2006/relationships/image" Target="../media/image886.png"/><Relationship Id="rId275" Type="http://schemas.openxmlformats.org/officeDocument/2006/relationships/image" Target="../media/image468.png"/><Relationship Id="rId482" Type="http://schemas.openxmlformats.org/officeDocument/2006/relationships/customXml" Target="../ink/ink579.xml"/><Relationship Id="rId703" Type="http://schemas.openxmlformats.org/officeDocument/2006/relationships/image" Target="../media/image679.png"/><Relationship Id="rId910" Type="http://schemas.openxmlformats.org/officeDocument/2006/relationships/image" Target="../media/image781.png"/><Relationship Id="rId135" Type="http://schemas.openxmlformats.org/officeDocument/2006/relationships/image" Target="../media/image400.png"/><Relationship Id="rId342" Type="http://schemas.openxmlformats.org/officeDocument/2006/relationships/image" Target="../media/image501.png"/><Relationship Id="rId787" Type="http://schemas.openxmlformats.org/officeDocument/2006/relationships/image" Target="../media/image721.png"/><Relationship Id="rId994" Type="http://schemas.openxmlformats.org/officeDocument/2006/relationships/customXml" Target="../ink/ink840.xml"/><Relationship Id="rId202" Type="http://schemas.openxmlformats.org/officeDocument/2006/relationships/customXml" Target="../ink/ink438.xml"/><Relationship Id="rId647" Type="http://schemas.openxmlformats.org/officeDocument/2006/relationships/image" Target="../media/image651.png"/><Relationship Id="rId854" Type="http://schemas.openxmlformats.org/officeDocument/2006/relationships/customXml" Target="../ink/ink768.xml"/><Relationship Id="rId286" Type="http://schemas.openxmlformats.org/officeDocument/2006/relationships/customXml" Target="../ink/ink480.xml"/><Relationship Id="rId493" Type="http://schemas.openxmlformats.org/officeDocument/2006/relationships/image" Target="../media/image576.png"/><Relationship Id="rId507" Type="http://schemas.openxmlformats.org/officeDocument/2006/relationships/image" Target="../media/image583.png"/><Relationship Id="rId714" Type="http://schemas.openxmlformats.org/officeDocument/2006/relationships/customXml" Target="../ink/ink697.xml"/><Relationship Id="rId921" Type="http://schemas.openxmlformats.org/officeDocument/2006/relationships/customXml" Target="../ink/ink802.xml"/><Relationship Id="rId1137" Type="http://schemas.openxmlformats.org/officeDocument/2006/relationships/image" Target="../media/image891.png"/><Relationship Id="rId50" Type="http://schemas.openxmlformats.org/officeDocument/2006/relationships/image" Target="../media/image359.png"/><Relationship Id="rId146" Type="http://schemas.openxmlformats.org/officeDocument/2006/relationships/customXml" Target="../ink/ink408.xml"/><Relationship Id="rId353" Type="http://schemas.openxmlformats.org/officeDocument/2006/relationships/customXml" Target="../ink/ink514.xml"/><Relationship Id="rId560" Type="http://schemas.openxmlformats.org/officeDocument/2006/relationships/customXml" Target="../ink/ink618.xml"/><Relationship Id="rId798" Type="http://schemas.openxmlformats.org/officeDocument/2006/relationships/customXml" Target="../ink/ink739.xml"/><Relationship Id="rId213" Type="http://schemas.openxmlformats.org/officeDocument/2006/relationships/image" Target="../media/image437.png"/><Relationship Id="rId420" Type="http://schemas.openxmlformats.org/officeDocument/2006/relationships/customXml" Target="../ink/ink548.xml"/><Relationship Id="rId658" Type="http://schemas.openxmlformats.org/officeDocument/2006/relationships/customXml" Target="../ink/ink669.xml"/><Relationship Id="rId865" Type="http://schemas.openxmlformats.org/officeDocument/2006/relationships/image" Target="../media/image759.png"/><Relationship Id="rId1050" Type="http://schemas.openxmlformats.org/officeDocument/2006/relationships/customXml" Target="../ink/ink868.xml"/><Relationship Id="rId297" Type="http://schemas.openxmlformats.org/officeDocument/2006/relationships/image" Target="../media/image479.png"/><Relationship Id="rId518" Type="http://schemas.openxmlformats.org/officeDocument/2006/relationships/customXml" Target="../ink/ink597.xml"/><Relationship Id="rId725" Type="http://schemas.openxmlformats.org/officeDocument/2006/relationships/image" Target="../media/image690.png"/><Relationship Id="rId932" Type="http://schemas.openxmlformats.org/officeDocument/2006/relationships/image" Target="../media/image792.png"/><Relationship Id="rId1148" Type="http://schemas.openxmlformats.org/officeDocument/2006/relationships/customXml" Target="../ink/ink919.xml"/><Relationship Id="rId157" Type="http://schemas.openxmlformats.org/officeDocument/2006/relationships/image" Target="../media/image411.png"/><Relationship Id="rId364" Type="http://schemas.openxmlformats.org/officeDocument/2006/relationships/image" Target="../media/image512.png"/><Relationship Id="rId1008" Type="http://schemas.openxmlformats.org/officeDocument/2006/relationships/customXml" Target="../ink/ink847.xml"/><Relationship Id="rId61" Type="http://schemas.openxmlformats.org/officeDocument/2006/relationships/customXml" Target="../ink/ink365.xml"/><Relationship Id="rId571" Type="http://schemas.openxmlformats.org/officeDocument/2006/relationships/image" Target="../media/image615.png"/><Relationship Id="rId669" Type="http://schemas.openxmlformats.org/officeDocument/2006/relationships/image" Target="../media/image662.png"/><Relationship Id="rId876" Type="http://schemas.openxmlformats.org/officeDocument/2006/relationships/customXml" Target="../ink/ink779.xml"/><Relationship Id="rId19" Type="http://schemas.openxmlformats.org/officeDocument/2006/relationships/customXml" Target="../ink/ink344.xml"/><Relationship Id="rId224" Type="http://schemas.openxmlformats.org/officeDocument/2006/relationships/customXml" Target="../ink/ink449.xml"/><Relationship Id="rId431" Type="http://schemas.openxmlformats.org/officeDocument/2006/relationships/image" Target="../media/image545.png"/><Relationship Id="rId529" Type="http://schemas.openxmlformats.org/officeDocument/2006/relationships/image" Target="../media/image594.png"/><Relationship Id="rId736" Type="http://schemas.openxmlformats.org/officeDocument/2006/relationships/customXml" Target="../ink/ink708.xml"/><Relationship Id="rId1061" Type="http://schemas.openxmlformats.org/officeDocument/2006/relationships/image" Target="../media/image855.png"/><Relationship Id="rId1159" Type="http://schemas.openxmlformats.org/officeDocument/2006/relationships/image" Target="../media/image901.png"/><Relationship Id="rId168" Type="http://schemas.openxmlformats.org/officeDocument/2006/relationships/customXml" Target="../ink/ink420.xml"/><Relationship Id="rId943" Type="http://schemas.openxmlformats.org/officeDocument/2006/relationships/customXml" Target="../ink/ink814.xml"/><Relationship Id="rId1019" Type="http://schemas.openxmlformats.org/officeDocument/2006/relationships/image" Target="../media/image834.png"/><Relationship Id="rId72" Type="http://schemas.openxmlformats.org/officeDocument/2006/relationships/customXml" Target="../ink/ink371.xml"/><Relationship Id="rId375" Type="http://schemas.openxmlformats.org/officeDocument/2006/relationships/customXml" Target="../ink/ink525.xml"/><Relationship Id="rId582" Type="http://schemas.openxmlformats.org/officeDocument/2006/relationships/customXml" Target="../ink/ink630.xml"/><Relationship Id="rId803" Type="http://schemas.openxmlformats.org/officeDocument/2006/relationships/image" Target="../media/image729.png"/><Relationship Id="rId3" Type="http://schemas.openxmlformats.org/officeDocument/2006/relationships/image" Target="../media/image1.png"/><Relationship Id="rId235" Type="http://schemas.openxmlformats.org/officeDocument/2006/relationships/image" Target="../media/image448.png"/><Relationship Id="rId442" Type="http://schemas.openxmlformats.org/officeDocument/2006/relationships/customXml" Target="../ink/ink559.xml"/><Relationship Id="rId887" Type="http://schemas.openxmlformats.org/officeDocument/2006/relationships/image" Target="../media/image770.png"/><Relationship Id="rId1072" Type="http://schemas.openxmlformats.org/officeDocument/2006/relationships/image" Target="../media/image860.png"/><Relationship Id="rId302" Type="http://schemas.openxmlformats.org/officeDocument/2006/relationships/customXml" Target="../ink/ink488.xml"/><Relationship Id="rId747" Type="http://schemas.openxmlformats.org/officeDocument/2006/relationships/image" Target="../media/image701.png"/><Relationship Id="rId954" Type="http://schemas.openxmlformats.org/officeDocument/2006/relationships/image" Target="../media/image802.png"/><Relationship Id="rId83" Type="http://schemas.openxmlformats.org/officeDocument/2006/relationships/image" Target="../media/image374.png"/><Relationship Id="rId179" Type="http://schemas.openxmlformats.org/officeDocument/2006/relationships/image" Target="../media/image421.png"/><Relationship Id="rId386" Type="http://schemas.openxmlformats.org/officeDocument/2006/relationships/image" Target="../media/image523.png"/><Relationship Id="rId593" Type="http://schemas.openxmlformats.org/officeDocument/2006/relationships/image" Target="../media/image625.png"/><Relationship Id="rId607" Type="http://schemas.openxmlformats.org/officeDocument/2006/relationships/image" Target="../media/image632.png"/><Relationship Id="rId814" Type="http://schemas.openxmlformats.org/officeDocument/2006/relationships/customXml" Target="../ink/ink748.xml"/><Relationship Id="rId246" Type="http://schemas.openxmlformats.org/officeDocument/2006/relationships/customXml" Target="../ink/ink460.xml"/><Relationship Id="rId453" Type="http://schemas.openxmlformats.org/officeDocument/2006/relationships/image" Target="../media/image556.png"/><Relationship Id="rId660" Type="http://schemas.openxmlformats.org/officeDocument/2006/relationships/customXml" Target="../ink/ink670.xml"/><Relationship Id="rId898" Type="http://schemas.openxmlformats.org/officeDocument/2006/relationships/image" Target="../media/image775.png"/><Relationship Id="rId1083" Type="http://schemas.openxmlformats.org/officeDocument/2006/relationships/customXml" Target="../ink/ink885.xml"/><Relationship Id="rId106" Type="http://schemas.openxmlformats.org/officeDocument/2006/relationships/customXml" Target="../ink/ink388.xml"/><Relationship Id="rId313" Type="http://schemas.openxmlformats.org/officeDocument/2006/relationships/image" Target="../media/image487.png"/><Relationship Id="rId758" Type="http://schemas.openxmlformats.org/officeDocument/2006/relationships/customXml" Target="../ink/ink719.xml"/><Relationship Id="rId965" Type="http://schemas.openxmlformats.org/officeDocument/2006/relationships/customXml" Target="../ink/ink825.xml"/><Relationship Id="rId1150" Type="http://schemas.openxmlformats.org/officeDocument/2006/relationships/customXml" Target="../ink/ink920.xml"/><Relationship Id="rId10" Type="http://schemas.openxmlformats.org/officeDocument/2006/relationships/image" Target="../media/image339.png"/><Relationship Id="rId94" Type="http://schemas.openxmlformats.org/officeDocument/2006/relationships/customXml" Target="../ink/ink382.xml"/><Relationship Id="rId397" Type="http://schemas.openxmlformats.org/officeDocument/2006/relationships/image" Target="../media/image528.png"/><Relationship Id="rId520" Type="http://schemas.openxmlformats.org/officeDocument/2006/relationships/customXml" Target="../ink/ink598.xml"/><Relationship Id="rId618" Type="http://schemas.openxmlformats.org/officeDocument/2006/relationships/customXml" Target="../ink/ink649.xml"/><Relationship Id="rId825" Type="http://schemas.openxmlformats.org/officeDocument/2006/relationships/image" Target="../media/image739.png"/><Relationship Id="rId257" Type="http://schemas.openxmlformats.org/officeDocument/2006/relationships/image" Target="../media/image459.png"/><Relationship Id="rId464" Type="http://schemas.openxmlformats.org/officeDocument/2006/relationships/customXml" Target="../ink/ink570.xml"/><Relationship Id="rId1010" Type="http://schemas.openxmlformats.org/officeDocument/2006/relationships/customXml" Target="../ink/ink848.xml"/><Relationship Id="rId1094" Type="http://schemas.openxmlformats.org/officeDocument/2006/relationships/customXml" Target="../ink/ink891.xml"/><Relationship Id="rId1108" Type="http://schemas.openxmlformats.org/officeDocument/2006/relationships/image" Target="../media/image877.png"/><Relationship Id="rId117" Type="http://schemas.openxmlformats.org/officeDocument/2006/relationships/image" Target="../media/image391.png"/><Relationship Id="rId671" Type="http://schemas.openxmlformats.org/officeDocument/2006/relationships/image" Target="../media/image663.png"/><Relationship Id="rId769" Type="http://schemas.openxmlformats.org/officeDocument/2006/relationships/image" Target="../media/image712.png"/><Relationship Id="rId976" Type="http://schemas.openxmlformats.org/officeDocument/2006/relationships/customXml" Target="../ink/ink831.xml"/><Relationship Id="rId324" Type="http://schemas.openxmlformats.org/officeDocument/2006/relationships/customXml" Target="../ink/ink499.xml"/><Relationship Id="rId531" Type="http://schemas.openxmlformats.org/officeDocument/2006/relationships/image" Target="../media/image595.png"/><Relationship Id="rId629" Type="http://schemas.openxmlformats.org/officeDocument/2006/relationships/image" Target="../media/image642.png"/><Relationship Id="rId1161" Type="http://schemas.openxmlformats.org/officeDocument/2006/relationships/image" Target="../media/image902.png"/><Relationship Id="rId836" Type="http://schemas.openxmlformats.org/officeDocument/2006/relationships/customXml" Target="../ink/ink759.xml"/><Relationship Id="rId1021" Type="http://schemas.openxmlformats.org/officeDocument/2006/relationships/image" Target="../media/image835.png"/><Relationship Id="rId1119" Type="http://schemas.openxmlformats.org/officeDocument/2006/relationships/customXml" Target="../ink/ink904.xml"/><Relationship Id="rId903" Type="http://schemas.openxmlformats.org/officeDocument/2006/relationships/customXml" Target="../ink/ink793.xml"/><Relationship Id="rId32" Type="http://schemas.openxmlformats.org/officeDocument/2006/relationships/image" Target="../media/image350.png"/><Relationship Id="rId181" Type="http://schemas.openxmlformats.org/officeDocument/2006/relationships/image" Target="../media/image422.png"/><Relationship Id="rId279" Type="http://schemas.openxmlformats.org/officeDocument/2006/relationships/image" Target="../media/image470.png"/><Relationship Id="rId486" Type="http://schemas.openxmlformats.org/officeDocument/2006/relationships/customXml" Target="../ink/ink581.xml"/><Relationship Id="rId693" Type="http://schemas.openxmlformats.org/officeDocument/2006/relationships/image" Target="../media/image674.png"/><Relationship Id="rId139" Type="http://schemas.openxmlformats.org/officeDocument/2006/relationships/image" Target="../media/image402.png"/><Relationship Id="rId346" Type="http://schemas.openxmlformats.org/officeDocument/2006/relationships/image" Target="../media/image503.png"/><Relationship Id="rId553" Type="http://schemas.openxmlformats.org/officeDocument/2006/relationships/image" Target="../media/image606.png"/><Relationship Id="rId760" Type="http://schemas.openxmlformats.org/officeDocument/2006/relationships/customXml" Target="../ink/ink720.xml"/><Relationship Id="rId998" Type="http://schemas.openxmlformats.org/officeDocument/2006/relationships/customXml" Target="../ink/ink842.xml"/><Relationship Id="rId206" Type="http://schemas.openxmlformats.org/officeDocument/2006/relationships/customXml" Target="../ink/ink440.xml"/><Relationship Id="rId413" Type="http://schemas.openxmlformats.org/officeDocument/2006/relationships/image" Target="../media/image536.png"/><Relationship Id="rId858" Type="http://schemas.openxmlformats.org/officeDocument/2006/relationships/customXml" Target="../ink/ink770.xml"/><Relationship Id="rId1043" Type="http://schemas.openxmlformats.org/officeDocument/2006/relationships/image" Target="../media/image846.png"/><Relationship Id="rId620" Type="http://schemas.openxmlformats.org/officeDocument/2006/relationships/customXml" Target="../ink/ink650.xml"/><Relationship Id="rId718" Type="http://schemas.openxmlformats.org/officeDocument/2006/relationships/customXml" Target="../ink/ink699.xml"/><Relationship Id="rId925" Type="http://schemas.openxmlformats.org/officeDocument/2006/relationships/customXml" Target="../ink/ink804.xml"/><Relationship Id="rId1110" Type="http://schemas.openxmlformats.org/officeDocument/2006/relationships/image" Target="../media/image878.png"/><Relationship Id="rId54" Type="http://schemas.openxmlformats.org/officeDocument/2006/relationships/image" Target="../media/image361.png"/><Relationship Id="rId270" Type="http://schemas.openxmlformats.org/officeDocument/2006/relationships/customXml" Target="../ink/ink472.xml"/><Relationship Id="rId130" Type="http://schemas.openxmlformats.org/officeDocument/2006/relationships/customXml" Target="../ink/ink400.xml"/><Relationship Id="rId368" Type="http://schemas.openxmlformats.org/officeDocument/2006/relationships/image" Target="../media/image514.png"/><Relationship Id="rId575" Type="http://schemas.openxmlformats.org/officeDocument/2006/relationships/customXml" Target="../ink/ink626.xml"/><Relationship Id="rId782" Type="http://schemas.openxmlformats.org/officeDocument/2006/relationships/customXml" Target="../ink/ink731.xml"/><Relationship Id="rId228" Type="http://schemas.openxmlformats.org/officeDocument/2006/relationships/customXml" Target="../ink/ink451.xml"/><Relationship Id="rId435" Type="http://schemas.openxmlformats.org/officeDocument/2006/relationships/image" Target="../media/image547.png"/><Relationship Id="rId642" Type="http://schemas.openxmlformats.org/officeDocument/2006/relationships/customXml" Target="../ink/ink661.xml"/><Relationship Id="rId1065" Type="http://schemas.openxmlformats.org/officeDocument/2006/relationships/image" Target="../media/image857.png"/><Relationship Id="rId502" Type="http://schemas.openxmlformats.org/officeDocument/2006/relationships/customXml" Target="../ink/ink589.xml"/><Relationship Id="rId947" Type="http://schemas.openxmlformats.org/officeDocument/2006/relationships/customXml" Target="../ink/ink816.xml"/><Relationship Id="rId1132" Type="http://schemas.openxmlformats.org/officeDocument/2006/relationships/image" Target="../media/image889.png"/><Relationship Id="rId76" Type="http://schemas.openxmlformats.org/officeDocument/2006/relationships/customXml" Target="../ink/ink373.xml"/><Relationship Id="rId807" Type="http://schemas.openxmlformats.org/officeDocument/2006/relationships/customXml" Target="../ink/ink744.xml"/><Relationship Id="rId292" Type="http://schemas.openxmlformats.org/officeDocument/2006/relationships/customXml" Target="../ink/ink483.xml"/><Relationship Id="rId597" Type="http://schemas.openxmlformats.org/officeDocument/2006/relationships/image" Target="../media/image627.png"/><Relationship Id="rId152" Type="http://schemas.openxmlformats.org/officeDocument/2006/relationships/customXml" Target="../ink/ink411.xml"/><Relationship Id="rId457" Type="http://schemas.openxmlformats.org/officeDocument/2006/relationships/image" Target="../media/image558.png"/><Relationship Id="rId1087" Type="http://schemas.openxmlformats.org/officeDocument/2006/relationships/customXml" Target="../ink/ink887.xml"/><Relationship Id="rId664" Type="http://schemas.openxmlformats.org/officeDocument/2006/relationships/customXml" Target="../ink/ink672.xml"/><Relationship Id="rId871" Type="http://schemas.openxmlformats.org/officeDocument/2006/relationships/image" Target="../media/image762.png"/><Relationship Id="rId969" Type="http://schemas.openxmlformats.org/officeDocument/2006/relationships/image" Target="../media/image809.png"/><Relationship Id="rId317" Type="http://schemas.openxmlformats.org/officeDocument/2006/relationships/image" Target="../media/image489.png"/><Relationship Id="rId524" Type="http://schemas.openxmlformats.org/officeDocument/2006/relationships/customXml" Target="../ink/ink600.xml"/><Relationship Id="rId731" Type="http://schemas.openxmlformats.org/officeDocument/2006/relationships/image" Target="../media/image693.png"/><Relationship Id="rId1154" Type="http://schemas.openxmlformats.org/officeDocument/2006/relationships/customXml" Target="../ink/ink922.xml"/><Relationship Id="rId98" Type="http://schemas.openxmlformats.org/officeDocument/2006/relationships/customXml" Target="../ink/ink384.xml"/><Relationship Id="rId829" Type="http://schemas.openxmlformats.org/officeDocument/2006/relationships/image" Target="../media/image741.png"/><Relationship Id="rId1014" Type="http://schemas.openxmlformats.org/officeDocument/2006/relationships/customXml" Target="../ink/ink850.xml"/><Relationship Id="rId25" Type="http://schemas.openxmlformats.org/officeDocument/2006/relationships/customXml" Target="../ink/ink347.xml"/><Relationship Id="rId174" Type="http://schemas.openxmlformats.org/officeDocument/2006/relationships/customXml" Target="../ink/ink423.xml"/><Relationship Id="rId381" Type="http://schemas.openxmlformats.org/officeDocument/2006/relationships/customXml" Target="../ink/ink528.xml"/><Relationship Id="rId241" Type="http://schemas.openxmlformats.org/officeDocument/2006/relationships/image" Target="../media/image451.png"/><Relationship Id="rId479" Type="http://schemas.openxmlformats.org/officeDocument/2006/relationships/image" Target="../media/image569.png"/><Relationship Id="rId686" Type="http://schemas.openxmlformats.org/officeDocument/2006/relationships/customXml" Target="../ink/ink683.xml"/><Relationship Id="rId893" Type="http://schemas.openxmlformats.org/officeDocument/2006/relationships/image" Target="../media/image773.png"/><Relationship Id="rId339" Type="http://schemas.openxmlformats.org/officeDocument/2006/relationships/customXml" Target="../ink/ink507.xml"/><Relationship Id="rId546" Type="http://schemas.openxmlformats.org/officeDocument/2006/relationships/customXml" Target="../ink/ink611.xml"/><Relationship Id="rId753" Type="http://schemas.openxmlformats.org/officeDocument/2006/relationships/image" Target="../media/image704.png"/><Relationship Id="rId1176" Type="http://schemas.openxmlformats.org/officeDocument/2006/relationships/image" Target="../media/image149.png"/><Relationship Id="rId101" Type="http://schemas.openxmlformats.org/officeDocument/2006/relationships/image" Target="../media/image383.png"/><Relationship Id="rId406" Type="http://schemas.openxmlformats.org/officeDocument/2006/relationships/customXml" Target="../ink/ink541.xml"/><Relationship Id="rId960" Type="http://schemas.openxmlformats.org/officeDocument/2006/relationships/image" Target="../media/image805.png"/><Relationship Id="rId1036" Type="http://schemas.openxmlformats.org/officeDocument/2006/relationships/customXml" Target="../ink/ink861.xml"/><Relationship Id="rId613" Type="http://schemas.openxmlformats.org/officeDocument/2006/relationships/image" Target="../media/image635.png"/><Relationship Id="rId820" Type="http://schemas.openxmlformats.org/officeDocument/2006/relationships/customXml" Target="../ink/ink751.xml"/><Relationship Id="rId918" Type="http://schemas.openxmlformats.org/officeDocument/2006/relationships/image" Target="../media/image785.png"/><Relationship Id="rId1103" Type="http://schemas.openxmlformats.org/officeDocument/2006/relationships/customXml" Target="../ink/ink896.xml"/><Relationship Id="rId47" Type="http://schemas.openxmlformats.org/officeDocument/2006/relationships/customXml" Target="../ink/ink358.xml"/><Relationship Id="rId196" Type="http://schemas.openxmlformats.org/officeDocument/2006/relationships/customXml" Target="../ink/ink435.xml"/><Relationship Id="rId263" Type="http://schemas.openxmlformats.org/officeDocument/2006/relationships/image" Target="../media/image462.png"/><Relationship Id="rId470" Type="http://schemas.openxmlformats.org/officeDocument/2006/relationships/customXml" Target="../ink/ink573.xml"/><Relationship Id="rId123" Type="http://schemas.openxmlformats.org/officeDocument/2006/relationships/image" Target="../media/image394.png"/><Relationship Id="rId330" Type="http://schemas.openxmlformats.org/officeDocument/2006/relationships/image" Target="../media/image495.png"/><Relationship Id="rId568" Type="http://schemas.openxmlformats.org/officeDocument/2006/relationships/customXml" Target="../ink/ink622.xml"/><Relationship Id="rId775" Type="http://schemas.openxmlformats.org/officeDocument/2006/relationships/image" Target="../media/image715.png"/><Relationship Id="rId982" Type="http://schemas.openxmlformats.org/officeDocument/2006/relationships/customXml" Target="../ink/ink834.xml"/><Relationship Id="rId428" Type="http://schemas.openxmlformats.org/officeDocument/2006/relationships/customXml" Target="../ink/ink552.xml"/><Relationship Id="rId635" Type="http://schemas.openxmlformats.org/officeDocument/2006/relationships/image" Target="../media/image645.png"/><Relationship Id="rId842" Type="http://schemas.openxmlformats.org/officeDocument/2006/relationships/customXml" Target="../ink/ink762.xml"/><Relationship Id="rId1058" Type="http://schemas.openxmlformats.org/officeDocument/2006/relationships/customXml" Target="../ink/ink872.xml"/><Relationship Id="rId702" Type="http://schemas.openxmlformats.org/officeDocument/2006/relationships/customXml" Target="../ink/ink691.xml"/><Relationship Id="rId1125" Type="http://schemas.openxmlformats.org/officeDocument/2006/relationships/customXml" Target="../ink/ink907.xm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993.xml"/><Relationship Id="rId671" Type="http://schemas.openxmlformats.org/officeDocument/2006/relationships/customXml" Target="../ink/ink1272.xml"/><Relationship Id="rId21" Type="http://schemas.openxmlformats.org/officeDocument/2006/relationships/customXml" Target="../ink/ink945.xml"/><Relationship Id="rId324" Type="http://schemas.openxmlformats.org/officeDocument/2006/relationships/image" Target="../media/image1071.png"/><Relationship Id="rId531" Type="http://schemas.openxmlformats.org/officeDocument/2006/relationships/image" Target="../media/image1172.png"/><Relationship Id="rId629" Type="http://schemas.openxmlformats.org/officeDocument/2006/relationships/customXml" Target="../ink/ink1250.xml"/><Relationship Id="rId170" Type="http://schemas.openxmlformats.org/officeDocument/2006/relationships/image" Target="../media/image994.png"/><Relationship Id="rId268" Type="http://schemas.openxmlformats.org/officeDocument/2006/relationships/image" Target="../media/image1043.png"/><Relationship Id="rId475" Type="http://schemas.openxmlformats.org/officeDocument/2006/relationships/image" Target="../media/image1144.png"/><Relationship Id="rId682" Type="http://schemas.openxmlformats.org/officeDocument/2006/relationships/image" Target="../media/image1244.png"/><Relationship Id="rId32" Type="http://schemas.openxmlformats.org/officeDocument/2006/relationships/image" Target="../media/image925.png"/><Relationship Id="rId128" Type="http://schemas.openxmlformats.org/officeDocument/2006/relationships/image" Target="../media/image973.png"/><Relationship Id="rId335" Type="http://schemas.openxmlformats.org/officeDocument/2006/relationships/customXml" Target="../ink/ink1102.xml"/><Relationship Id="rId542" Type="http://schemas.openxmlformats.org/officeDocument/2006/relationships/customXml" Target="../ink/ink1206.xml"/><Relationship Id="rId181" Type="http://schemas.openxmlformats.org/officeDocument/2006/relationships/customXml" Target="../ink/ink1025.xml"/><Relationship Id="rId402" Type="http://schemas.openxmlformats.org/officeDocument/2006/relationships/image" Target="../media/image1110.png"/><Relationship Id="rId279" Type="http://schemas.openxmlformats.org/officeDocument/2006/relationships/customXml" Target="../ink/ink1074.xml"/><Relationship Id="rId486" Type="http://schemas.openxmlformats.org/officeDocument/2006/relationships/customXml" Target="../ink/ink1178.xml"/><Relationship Id="rId693" Type="http://schemas.openxmlformats.org/officeDocument/2006/relationships/customXml" Target="../ink/ink1284.xml"/><Relationship Id="rId707" Type="http://schemas.openxmlformats.org/officeDocument/2006/relationships/customXml" Target="../ink/ink1291.xml"/><Relationship Id="rId43" Type="http://schemas.openxmlformats.org/officeDocument/2006/relationships/customXml" Target="../ink/ink956.xml"/><Relationship Id="rId139" Type="http://schemas.openxmlformats.org/officeDocument/2006/relationships/customXml" Target="../ink/ink1004.xml"/><Relationship Id="rId346" Type="http://schemas.openxmlformats.org/officeDocument/2006/relationships/image" Target="../media/image1082.png"/><Relationship Id="rId553" Type="http://schemas.openxmlformats.org/officeDocument/2006/relationships/image" Target="../media/image1183.png"/><Relationship Id="rId760" Type="http://schemas.openxmlformats.org/officeDocument/2006/relationships/image" Target="../media/image1283.png"/><Relationship Id="rId192" Type="http://schemas.openxmlformats.org/officeDocument/2006/relationships/image" Target="../media/image1005.png"/><Relationship Id="rId206" Type="http://schemas.openxmlformats.org/officeDocument/2006/relationships/image" Target="../media/image1012.png"/><Relationship Id="rId413" Type="http://schemas.openxmlformats.org/officeDocument/2006/relationships/customXml" Target="../ink/ink1141.xml"/><Relationship Id="rId497" Type="http://schemas.openxmlformats.org/officeDocument/2006/relationships/image" Target="../media/image1155.png"/><Relationship Id="rId620" Type="http://schemas.openxmlformats.org/officeDocument/2006/relationships/image" Target="../media/image1215.png"/><Relationship Id="rId718" Type="http://schemas.openxmlformats.org/officeDocument/2006/relationships/image" Target="../media/image1262.png"/><Relationship Id="rId357" Type="http://schemas.openxmlformats.org/officeDocument/2006/relationships/customXml" Target="../ink/ink1113.xml"/><Relationship Id="rId54" Type="http://schemas.openxmlformats.org/officeDocument/2006/relationships/image" Target="../media/image936.png"/><Relationship Id="rId217" Type="http://schemas.openxmlformats.org/officeDocument/2006/relationships/customXml" Target="../ink/ink1043.xml"/><Relationship Id="rId564" Type="http://schemas.openxmlformats.org/officeDocument/2006/relationships/customXml" Target="../ink/ink1217.xml"/><Relationship Id="rId424" Type="http://schemas.openxmlformats.org/officeDocument/2006/relationships/image" Target="../media/image1121.png"/><Relationship Id="rId631" Type="http://schemas.openxmlformats.org/officeDocument/2006/relationships/customXml" Target="../ink/ink1251.xml"/><Relationship Id="rId729" Type="http://schemas.openxmlformats.org/officeDocument/2006/relationships/customXml" Target="../ink/ink1302.xml"/><Relationship Id="rId270" Type="http://schemas.openxmlformats.org/officeDocument/2006/relationships/image" Target="../media/image1044.png"/><Relationship Id="rId65" Type="http://schemas.openxmlformats.org/officeDocument/2006/relationships/customXml" Target="../ink/ink967.xml"/><Relationship Id="rId130" Type="http://schemas.openxmlformats.org/officeDocument/2006/relationships/image" Target="../media/image974.png"/><Relationship Id="rId368" Type="http://schemas.openxmlformats.org/officeDocument/2006/relationships/image" Target="../media/image1093.png"/><Relationship Id="rId575" Type="http://schemas.openxmlformats.org/officeDocument/2006/relationships/image" Target="../media/image1194.png"/><Relationship Id="rId228" Type="http://schemas.openxmlformats.org/officeDocument/2006/relationships/image" Target="../media/image1023.png"/><Relationship Id="rId435" Type="http://schemas.openxmlformats.org/officeDocument/2006/relationships/image" Target="../media/image1125.png"/><Relationship Id="rId642" Type="http://schemas.openxmlformats.org/officeDocument/2006/relationships/image" Target="../media/image1226.png"/><Relationship Id="rId281" Type="http://schemas.openxmlformats.org/officeDocument/2006/relationships/customXml" Target="../ink/ink1075.xml"/><Relationship Id="rId502" Type="http://schemas.openxmlformats.org/officeDocument/2006/relationships/customXml" Target="../ink/ink1186.xml"/><Relationship Id="rId76" Type="http://schemas.openxmlformats.org/officeDocument/2006/relationships/image" Target="../media/image947.png"/><Relationship Id="rId141" Type="http://schemas.openxmlformats.org/officeDocument/2006/relationships/customXml" Target="../ink/ink1005.xml"/><Relationship Id="rId379" Type="http://schemas.openxmlformats.org/officeDocument/2006/relationships/customXml" Target="../ink/ink1124.xml"/><Relationship Id="rId586" Type="http://schemas.openxmlformats.org/officeDocument/2006/relationships/customXml" Target="../ink/ink1228.xml"/><Relationship Id="rId7" Type="http://schemas.openxmlformats.org/officeDocument/2006/relationships/customXml" Target="../ink/ink938.xml"/><Relationship Id="rId239" Type="http://schemas.openxmlformats.org/officeDocument/2006/relationships/customXml" Target="../ink/ink1054.xml"/><Relationship Id="rId446" Type="http://schemas.openxmlformats.org/officeDocument/2006/relationships/customXml" Target="../ink/ink1158.xml"/><Relationship Id="rId653" Type="http://schemas.openxmlformats.org/officeDocument/2006/relationships/customXml" Target="../ink/ink1263.xml"/><Relationship Id="rId292" Type="http://schemas.openxmlformats.org/officeDocument/2006/relationships/image" Target="../media/image1055.png"/><Relationship Id="rId306" Type="http://schemas.openxmlformats.org/officeDocument/2006/relationships/image" Target="../media/image1062.png"/><Relationship Id="rId87" Type="http://schemas.openxmlformats.org/officeDocument/2006/relationships/customXml" Target="../ink/ink978.xml"/><Relationship Id="rId513" Type="http://schemas.openxmlformats.org/officeDocument/2006/relationships/image" Target="../media/image1163.png"/><Relationship Id="rId597" Type="http://schemas.openxmlformats.org/officeDocument/2006/relationships/image" Target="../media/image1205.png"/><Relationship Id="rId720" Type="http://schemas.openxmlformats.org/officeDocument/2006/relationships/image" Target="../media/image1263.png"/><Relationship Id="rId152" Type="http://schemas.openxmlformats.org/officeDocument/2006/relationships/image" Target="../media/image985.png"/><Relationship Id="rId457" Type="http://schemas.openxmlformats.org/officeDocument/2006/relationships/image" Target="../media/image400.png"/><Relationship Id="rId664" Type="http://schemas.openxmlformats.org/officeDocument/2006/relationships/image" Target="../media/image1236.png"/><Relationship Id="rId14" Type="http://schemas.openxmlformats.org/officeDocument/2006/relationships/image" Target="../media/image916.png"/><Relationship Id="rId317" Type="http://schemas.openxmlformats.org/officeDocument/2006/relationships/customXml" Target="../ink/ink1093.xml"/><Relationship Id="rId524" Type="http://schemas.openxmlformats.org/officeDocument/2006/relationships/customXml" Target="../ink/ink1197.xml"/><Relationship Id="rId731" Type="http://schemas.openxmlformats.org/officeDocument/2006/relationships/customXml" Target="../ink/ink1303.xml"/><Relationship Id="rId98" Type="http://schemas.openxmlformats.org/officeDocument/2006/relationships/image" Target="../media/image958.png"/><Relationship Id="rId163" Type="http://schemas.openxmlformats.org/officeDocument/2006/relationships/customXml" Target="../ink/ink1016.xml"/><Relationship Id="rId370" Type="http://schemas.openxmlformats.org/officeDocument/2006/relationships/image" Target="../media/image1094.png"/><Relationship Id="rId230" Type="http://schemas.openxmlformats.org/officeDocument/2006/relationships/image" Target="../media/image1024.png"/><Relationship Id="rId468" Type="http://schemas.openxmlformats.org/officeDocument/2006/relationships/customXml" Target="../ink/ink1169.xml"/><Relationship Id="rId675" Type="http://schemas.openxmlformats.org/officeDocument/2006/relationships/customXml" Target="../ink/ink1275.xml"/><Relationship Id="rId25" Type="http://schemas.openxmlformats.org/officeDocument/2006/relationships/customXml" Target="../ink/ink947.xml"/><Relationship Id="rId328" Type="http://schemas.openxmlformats.org/officeDocument/2006/relationships/image" Target="../media/image1073.png"/><Relationship Id="rId535" Type="http://schemas.openxmlformats.org/officeDocument/2006/relationships/image" Target="../media/image1174.png"/><Relationship Id="rId742" Type="http://schemas.openxmlformats.org/officeDocument/2006/relationships/image" Target="../media/image1274.png"/><Relationship Id="rId174" Type="http://schemas.openxmlformats.org/officeDocument/2006/relationships/image" Target="../media/image996.png"/><Relationship Id="rId381" Type="http://schemas.openxmlformats.org/officeDocument/2006/relationships/customXml" Target="../ink/ink1125.xml"/><Relationship Id="rId602" Type="http://schemas.openxmlformats.org/officeDocument/2006/relationships/customXml" Target="../ink/ink1236.xml"/><Relationship Id="rId241" Type="http://schemas.openxmlformats.org/officeDocument/2006/relationships/customXml" Target="../ink/ink1055.xml"/><Relationship Id="rId479" Type="http://schemas.openxmlformats.org/officeDocument/2006/relationships/image" Target="../media/image1146.png"/><Relationship Id="rId686" Type="http://schemas.openxmlformats.org/officeDocument/2006/relationships/image" Target="../media/image1246.png"/><Relationship Id="rId36" Type="http://schemas.openxmlformats.org/officeDocument/2006/relationships/image" Target="../media/image927.png"/><Relationship Id="rId339" Type="http://schemas.openxmlformats.org/officeDocument/2006/relationships/customXml" Target="../ink/ink1104.xml"/><Relationship Id="rId546" Type="http://schemas.openxmlformats.org/officeDocument/2006/relationships/customXml" Target="../ink/ink1208.xml"/><Relationship Id="rId753" Type="http://schemas.openxmlformats.org/officeDocument/2006/relationships/customXml" Target="../ink/ink1314.xml"/><Relationship Id="rId101" Type="http://schemas.openxmlformats.org/officeDocument/2006/relationships/customXml" Target="../ink/ink985.xml"/><Relationship Id="rId185" Type="http://schemas.openxmlformats.org/officeDocument/2006/relationships/customXml" Target="../ink/ink1027.xml"/><Relationship Id="rId406" Type="http://schemas.openxmlformats.org/officeDocument/2006/relationships/image" Target="../media/image1112.png"/><Relationship Id="rId392" Type="http://schemas.openxmlformats.org/officeDocument/2006/relationships/image" Target="../media/image1105.png"/><Relationship Id="rId613" Type="http://schemas.openxmlformats.org/officeDocument/2006/relationships/customXml" Target="../ink/ink1242.xml"/><Relationship Id="rId697" Type="http://schemas.openxmlformats.org/officeDocument/2006/relationships/customXml" Target="../ink/ink1286.xml"/><Relationship Id="rId252" Type="http://schemas.openxmlformats.org/officeDocument/2006/relationships/image" Target="../media/image1035.png"/><Relationship Id="rId47" Type="http://schemas.openxmlformats.org/officeDocument/2006/relationships/customXml" Target="../ink/ink958.xml"/><Relationship Id="rId112" Type="http://schemas.openxmlformats.org/officeDocument/2006/relationships/image" Target="../media/image965.png"/><Relationship Id="rId557" Type="http://schemas.openxmlformats.org/officeDocument/2006/relationships/image" Target="../media/image1185.png"/><Relationship Id="rId764" Type="http://schemas.openxmlformats.org/officeDocument/2006/relationships/image" Target="../media/image1285.png"/><Relationship Id="rId196" Type="http://schemas.openxmlformats.org/officeDocument/2006/relationships/image" Target="../media/image1007.png"/><Relationship Id="rId417" Type="http://schemas.openxmlformats.org/officeDocument/2006/relationships/customXml" Target="../ink/ink1143.xml"/><Relationship Id="rId624" Type="http://schemas.openxmlformats.org/officeDocument/2006/relationships/image" Target="../media/image1217.png"/><Relationship Id="rId263" Type="http://schemas.openxmlformats.org/officeDocument/2006/relationships/customXml" Target="../ink/ink1066.xml"/><Relationship Id="rId470" Type="http://schemas.openxmlformats.org/officeDocument/2006/relationships/customXml" Target="../ink/ink1170.xml"/><Relationship Id="rId58" Type="http://schemas.openxmlformats.org/officeDocument/2006/relationships/image" Target="../media/image938.png"/><Relationship Id="rId123" Type="http://schemas.openxmlformats.org/officeDocument/2006/relationships/customXml" Target="../ink/ink996.xml"/><Relationship Id="rId330" Type="http://schemas.openxmlformats.org/officeDocument/2006/relationships/image" Target="../media/image1074.png"/><Relationship Id="rId568" Type="http://schemas.openxmlformats.org/officeDocument/2006/relationships/customXml" Target="../ink/ink1219.xml"/><Relationship Id="rId428" Type="http://schemas.openxmlformats.org/officeDocument/2006/relationships/customXml" Target="../ink/ink1149.xml"/><Relationship Id="rId635" Type="http://schemas.openxmlformats.org/officeDocument/2006/relationships/customXml" Target="../ink/ink1253.xml"/><Relationship Id="rId274" Type="http://schemas.openxmlformats.org/officeDocument/2006/relationships/image" Target="../media/image1046.png"/><Relationship Id="rId481" Type="http://schemas.openxmlformats.org/officeDocument/2006/relationships/image" Target="../media/image1147.png"/><Relationship Id="rId702" Type="http://schemas.openxmlformats.org/officeDocument/2006/relationships/image" Target="../media/image1254.png"/><Relationship Id="rId69" Type="http://schemas.openxmlformats.org/officeDocument/2006/relationships/customXml" Target="../ink/ink969.xml"/><Relationship Id="rId134" Type="http://schemas.openxmlformats.org/officeDocument/2006/relationships/image" Target="../media/image976.png"/><Relationship Id="rId579" Type="http://schemas.openxmlformats.org/officeDocument/2006/relationships/image" Target="../media/image1196.png"/><Relationship Id="rId341" Type="http://schemas.openxmlformats.org/officeDocument/2006/relationships/customXml" Target="../ink/ink1105.xml"/><Relationship Id="rId439" Type="http://schemas.openxmlformats.org/officeDocument/2006/relationships/image" Target="../media/image1127.png"/><Relationship Id="rId646" Type="http://schemas.openxmlformats.org/officeDocument/2006/relationships/image" Target="../media/image1228.png"/><Relationship Id="rId201" Type="http://schemas.openxmlformats.org/officeDocument/2006/relationships/customXml" Target="../ink/ink1035.xml"/><Relationship Id="rId285" Type="http://schemas.openxmlformats.org/officeDocument/2006/relationships/customXml" Target="../ink/ink1077.xml"/><Relationship Id="rId506" Type="http://schemas.openxmlformats.org/officeDocument/2006/relationships/customXml" Target="../ink/ink1188.xml"/><Relationship Id="rId492" Type="http://schemas.openxmlformats.org/officeDocument/2006/relationships/customXml" Target="../ink/ink1181.xml"/><Relationship Id="rId713" Type="http://schemas.openxmlformats.org/officeDocument/2006/relationships/customXml" Target="../ink/ink1294.xml"/><Relationship Id="rId145" Type="http://schemas.openxmlformats.org/officeDocument/2006/relationships/customXml" Target="../ink/ink1007.xml"/><Relationship Id="rId352" Type="http://schemas.openxmlformats.org/officeDocument/2006/relationships/image" Target="../media/image1085.png"/><Relationship Id="rId212" Type="http://schemas.openxmlformats.org/officeDocument/2006/relationships/image" Target="../media/image1015.png"/><Relationship Id="rId657" Type="http://schemas.openxmlformats.org/officeDocument/2006/relationships/customXml" Target="../ink/ink1265.xml"/><Relationship Id="rId296" Type="http://schemas.openxmlformats.org/officeDocument/2006/relationships/image" Target="../media/image1057.png"/><Relationship Id="rId517" Type="http://schemas.openxmlformats.org/officeDocument/2006/relationships/image" Target="../media/image1165.png"/><Relationship Id="rId724" Type="http://schemas.openxmlformats.org/officeDocument/2006/relationships/image" Target="../media/image1265.png"/><Relationship Id="rId60" Type="http://schemas.openxmlformats.org/officeDocument/2006/relationships/image" Target="../media/image939.png"/><Relationship Id="rId156" Type="http://schemas.openxmlformats.org/officeDocument/2006/relationships/image" Target="../media/image987.png"/><Relationship Id="rId363" Type="http://schemas.openxmlformats.org/officeDocument/2006/relationships/customXml" Target="../ink/ink1116.xml"/><Relationship Id="rId570" Type="http://schemas.openxmlformats.org/officeDocument/2006/relationships/customXml" Target="../ink/ink1220.xml"/><Relationship Id="rId223" Type="http://schemas.openxmlformats.org/officeDocument/2006/relationships/customXml" Target="../ink/ink1046.xml"/><Relationship Id="rId430" Type="http://schemas.openxmlformats.org/officeDocument/2006/relationships/customXml" Target="../ink/ink1150.xml"/><Relationship Id="rId668" Type="http://schemas.openxmlformats.org/officeDocument/2006/relationships/image" Target="../media/image1238.png"/><Relationship Id="rId18" Type="http://schemas.openxmlformats.org/officeDocument/2006/relationships/image" Target="../media/image918.png"/><Relationship Id="rId528" Type="http://schemas.openxmlformats.org/officeDocument/2006/relationships/customXml" Target="../ink/ink1199.xml"/><Relationship Id="rId735" Type="http://schemas.openxmlformats.org/officeDocument/2006/relationships/customXml" Target="../ink/ink1305.xml"/><Relationship Id="rId167" Type="http://schemas.openxmlformats.org/officeDocument/2006/relationships/customXml" Target="../ink/ink1018.xml"/><Relationship Id="rId374" Type="http://schemas.openxmlformats.org/officeDocument/2006/relationships/image" Target="../media/image1096.png"/><Relationship Id="rId581" Type="http://schemas.openxmlformats.org/officeDocument/2006/relationships/image" Target="../media/image1197.png"/><Relationship Id="rId71" Type="http://schemas.openxmlformats.org/officeDocument/2006/relationships/customXml" Target="../ink/ink970.xml"/><Relationship Id="rId234" Type="http://schemas.openxmlformats.org/officeDocument/2006/relationships/image" Target="../media/image1026.png"/><Relationship Id="rId679" Type="http://schemas.openxmlformats.org/officeDocument/2006/relationships/customXml" Target="../ink/ink1277.xml"/><Relationship Id="rId2" Type="http://schemas.openxmlformats.org/officeDocument/2006/relationships/image" Target="../media/image4.jpeg"/><Relationship Id="rId29" Type="http://schemas.openxmlformats.org/officeDocument/2006/relationships/customXml" Target="../ink/ink949.xml"/><Relationship Id="rId441" Type="http://schemas.openxmlformats.org/officeDocument/2006/relationships/image" Target="../media/image1128.png"/><Relationship Id="rId539" Type="http://schemas.openxmlformats.org/officeDocument/2006/relationships/image" Target="../media/image1176.png"/><Relationship Id="rId746" Type="http://schemas.openxmlformats.org/officeDocument/2006/relationships/image" Target="../media/image1276.png"/><Relationship Id="rId178" Type="http://schemas.openxmlformats.org/officeDocument/2006/relationships/image" Target="../media/image998.png"/><Relationship Id="rId301" Type="http://schemas.openxmlformats.org/officeDocument/2006/relationships/customXml" Target="../ink/ink1085.xml"/><Relationship Id="rId82" Type="http://schemas.openxmlformats.org/officeDocument/2006/relationships/image" Target="../media/image950.png"/><Relationship Id="rId385" Type="http://schemas.openxmlformats.org/officeDocument/2006/relationships/customXml" Target="../ink/ink1127.xml"/><Relationship Id="rId592" Type="http://schemas.openxmlformats.org/officeDocument/2006/relationships/customXml" Target="../ink/ink1231.xml"/><Relationship Id="rId606" Type="http://schemas.openxmlformats.org/officeDocument/2006/relationships/customXml" Target="../ink/ink1238.xml"/><Relationship Id="rId245" Type="http://schemas.openxmlformats.org/officeDocument/2006/relationships/customXml" Target="../ink/ink1057.xml"/><Relationship Id="rId452" Type="http://schemas.openxmlformats.org/officeDocument/2006/relationships/customXml" Target="../ink/ink1161.xml"/><Relationship Id="rId105" Type="http://schemas.openxmlformats.org/officeDocument/2006/relationships/customXml" Target="../ink/ink987.xml"/><Relationship Id="rId312" Type="http://schemas.openxmlformats.org/officeDocument/2006/relationships/image" Target="../media/image1065.png"/><Relationship Id="rId757" Type="http://schemas.openxmlformats.org/officeDocument/2006/relationships/customXml" Target="../ink/ink1316.xml"/><Relationship Id="rId93" Type="http://schemas.openxmlformats.org/officeDocument/2006/relationships/customXml" Target="../ink/ink981.xml"/><Relationship Id="rId189" Type="http://schemas.openxmlformats.org/officeDocument/2006/relationships/customXml" Target="../ink/ink1029.xml"/><Relationship Id="rId396" Type="http://schemas.openxmlformats.org/officeDocument/2006/relationships/image" Target="../media/image1107.png"/><Relationship Id="rId617" Type="http://schemas.openxmlformats.org/officeDocument/2006/relationships/customXml" Target="../ink/ink1244.xml"/><Relationship Id="rId256" Type="http://schemas.openxmlformats.org/officeDocument/2006/relationships/image" Target="../media/image1037.png"/><Relationship Id="rId463" Type="http://schemas.openxmlformats.org/officeDocument/2006/relationships/image" Target="../media/image1138.png"/><Relationship Id="rId670" Type="http://schemas.openxmlformats.org/officeDocument/2006/relationships/image" Target="../media/image1239.png"/><Relationship Id="rId116" Type="http://schemas.openxmlformats.org/officeDocument/2006/relationships/image" Target="../media/image967.png"/><Relationship Id="rId323" Type="http://schemas.openxmlformats.org/officeDocument/2006/relationships/customXml" Target="../ink/ink1096.xml"/><Relationship Id="rId530" Type="http://schemas.openxmlformats.org/officeDocument/2006/relationships/customXml" Target="../ink/ink1200.xml"/><Relationship Id="rId768" Type="http://schemas.openxmlformats.org/officeDocument/2006/relationships/image" Target="../media/image1287.png"/><Relationship Id="rId20" Type="http://schemas.openxmlformats.org/officeDocument/2006/relationships/image" Target="../media/image919.png"/><Relationship Id="rId628" Type="http://schemas.openxmlformats.org/officeDocument/2006/relationships/image" Target="../media/image1219.png"/><Relationship Id="rId267" Type="http://schemas.openxmlformats.org/officeDocument/2006/relationships/customXml" Target="../ink/ink1068.xml"/><Relationship Id="rId474" Type="http://schemas.openxmlformats.org/officeDocument/2006/relationships/customXml" Target="../ink/ink1172.xml"/><Relationship Id="rId127" Type="http://schemas.openxmlformats.org/officeDocument/2006/relationships/customXml" Target="../ink/ink998.xml"/><Relationship Id="rId681" Type="http://schemas.openxmlformats.org/officeDocument/2006/relationships/customXml" Target="../ink/ink1278.xml"/><Relationship Id="rId31" Type="http://schemas.openxmlformats.org/officeDocument/2006/relationships/customXml" Target="../ink/ink950.xml"/><Relationship Id="rId334" Type="http://schemas.openxmlformats.org/officeDocument/2006/relationships/image" Target="../media/image1076.png"/><Relationship Id="rId541" Type="http://schemas.openxmlformats.org/officeDocument/2006/relationships/image" Target="../media/image1177.png"/><Relationship Id="rId639" Type="http://schemas.openxmlformats.org/officeDocument/2006/relationships/customXml" Target="../ink/ink1255.xml"/><Relationship Id="rId180" Type="http://schemas.openxmlformats.org/officeDocument/2006/relationships/image" Target="../media/image999.png"/><Relationship Id="rId278" Type="http://schemas.openxmlformats.org/officeDocument/2006/relationships/image" Target="../media/image1048.png"/><Relationship Id="rId401" Type="http://schemas.openxmlformats.org/officeDocument/2006/relationships/customXml" Target="../ink/ink1135.xml"/><Relationship Id="rId303" Type="http://schemas.openxmlformats.org/officeDocument/2006/relationships/customXml" Target="../ink/ink1086.xml"/><Relationship Id="rId485" Type="http://schemas.openxmlformats.org/officeDocument/2006/relationships/image" Target="../media/image1149.png"/><Relationship Id="rId692" Type="http://schemas.openxmlformats.org/officeDocument/2006/relationships/image" Target="../media/image1249.png"/><Relationship Id="rId706" Type="http://schemas.openxmlformats.org/officeDocument/2006/relationships/image" Target="../media/image1256.png"/><Relationship Id="rId748" Type="http://schemas.openxmlformats.org/officeDocument/2006/relationships/image" Target="../media/image1277.png"/><Relationship Id="rId42" Type="http://schemas.openxmlformats.org/officeDocument/2006/relationships/image" Target="../media/image930.png"/><Relationship Id="rId84" Type="http://schemas.openxmlformats.org/officeDocument/2006/relationships/image" Target="../media/image951.png"/><Relationship Id="rId138" Type="http://schemas.openxmlformats.org/officeDocument/2006/relationships/image" Target="../media/image978.png"/><Relationship Id="rId345" Type="http://schemas.openxmlformats.org/officeDocument/2006/relationships/customXml" Target="../ink/ink1107.xml"/><Relationship Id="rId387" Type="http://schemas.openxmlformats.org/officeDocument/2006/relationships/customXml" Target="../ink/ink1128.xml"/><Relationship Id="rId510" Type="http://schemas.openxmlformats.org/officeDocument/2006/relationships/customXml" Target="../ink/ink1190.xml"/><Relationship Id="rId552" Type="http://schemas.openxmlformats.org/officeDocument/2006/relationships/customXml" Target="../ink/ink1211.xml"/><Relationship Id="rId594" Type="http://schemas.openxmlformats.org/officeDocument/2006/relationships/customXml" Target="../ink/ink1232.xml"/><Relationship Id="rId608" Type="http://schemas.openxmlformats.org/officeDocument/2006/relationships/image" Target="../media/image1209.png"/><Relationship Id="rId191" Type="http://schemas.openxmlformats.org/officeDocument/2006/relationships/customXml" Target="../ink/ink1030.xml"/><Relationship Id="rId205" Type="http://schemas.openxmlformats.org/officeDocument/2006/relationships/customXml" Target="../ink/ink1037.xml"/><Relationship Id="rId247" Type="http://schemas.openxmlformats.org/officeDocument/2006/relationships/customXml" Target="../ink/ink1058.xml"/><Relationship Id="rId412" Type="http://schemas.openxmlformats.org/officeDocument/2006/relationships/image" Target="../media/image1115.png"/><Relationship Id="rId107" Type="http://schemas.openxmlformats.org/officeDocument/2006/relationships/customXml" Target="../ink/ink988.xml"/><Relationship Id="rId289" Type="http://schemas.openxmlformats.org/officeDocument/2006/relationships/customXml" Target="../ink/ink1079.xml"/><Relationship Id="rId454" Type="http://schemas.openxmlformats.org/officeDocument/2006/relationships/customXml" Target="../ink/ink1162.xml"/><Relationship Id="rId496" Type="http://schemas.openxmlformats.org/officeDocument/2006/relationships/customXml" Target="../ink/ink1183.xml"/><Relationship Id="rId661" Type="http://schemas.openxmlformats.org/officeDocument/2006/relationships/customXml" Target="../ink/ink1267.xml"/><Relationship Id="rId717" Type="http://schemas.openxmlformats.org/officeDocument/2006/relationships/customXml" Target="../ink/ink1296.xml"/><Relationship Id="rId759" Type="http://schemas.openxmlformats.org/officeDocument/2006/relationships/customXml" Target="../ink/ink1317.xml"/><Relationship Id="rId11" Type="http://schemas.openxmlformats.org/officeDocument/2006/relationships/customXml" Target="../ink/ink940.xml"/><Relationship Id="rId53" Type="http://schemas.openxmlformats.org/officeDocument/2006/relationships/customXml" Target="../ink/ink961.xml"/><Relationship Id="rId149" Type="http://schemas.openxmlformats.org/officeDocument/2006/relationships/customXml" Target="../ink/ink1009.xml"/><Relationship Id="rId314" Type="http://schemas.openxmlformats.org/officeDocument/2006/relationships/image" Target="../media/image1066.png"/><Relationship Id="rId356" Type="http://schemas.openxmlformats.org/officeDocument/2006/relationships/image" Target="../media/image1087.png"/><Relationship Id="rId398" Type="http://schemas.openxmlformats.org/officeDocument/2006/relationships/image" Target="../media/image1108.png"/><Relationship Id="rId521" Type="http://schemas.openxmlformats.org/officeDocument/2006/relationships/image" Target="../media/image1167.png"/><Relationship Id="rId563" Type="http://schemas.openxmlformats.org/officeDocument/2006/relationships/image" Target="../media/image1188.png"/><Relationship Id="rId619" Type="http://schemas.openxmlformats.org/officeDocument/2006/relationships/customXml" Target="../ink/ink1245.xml"/><Relationship Id="rId95" Type="http://schemas.openxmlformats.org/officeDocument/2006/relationships/customXml" Target="../ink/ink982.xml"/><Relationship Id="rId160" Type="http://schemas.openxmlformats.org/officeDocument/2006/relationships/image" Target="../media/image989.png"/><Relationship Id="rId216" Type="http://schemas.openxmlformats.org/officeDocument/2006/relationships/image" Target="../media/image1017.png"/><Relationship Id="rId423" Type="http://schemas.openxmlformats.org/officeDocument/2006/relationships/customXml" Target="../ink/ink1146.xml"/><Relationship Id="rId258" Type="http://schemas.openxmlformats.org/officeDocument/2006/relationships/image" Target="../media/image1038.png"/><Relationship Id="rId465" Type="http://schemas.openxmlformats.org/officeDocument/2006/relationships/image" Target="../media/image1139.png"/><Relationship Id="rId630" Type="http://schemas.openxmlformats.org/officeDocument/2006/relationships/image" Target="../media/image1220.png"/><Relationship Id="rId672" Type="http://schemas.openxmlformats.org/officeDocument/2006/relationships/customXml" Target="../ink/ink1273.xml"/><Relationship Id="rId728" Type="http://schemas.openxmlformats.org/officeDocument/2006/relationships/image" Target="../media/image1267.png"/><Relationship Id="rId22" Type="http://schemas.openxmlformats.org/officeDocument/2006/relationships/image" Target="../media/image920.png"/><Relationship Id="rId64" Type="http://schemas.openxmlformats.org/officeDocument/2006/relationships/image" Target="../media/image941.png"/><Relationship Id="rId118" Type="http://schemas.openxmlformats.org/officeDocument/2006/relationships/image" Target="../media/image968.png"/><Relationship Id="rId325" Type="http://schemas.openxmlformats.org/officeDocument/2006/relationships/customXml" Target="../ink/ink1097.xml"/><Relationship Id="rId367" Type="http://schemas.openxmlformats.org/officeDocument/2006/relationships/customXml" Target="../ink/ink1118.xml"/><Relationship Id="rId532" Type="http://schemas.openxmlformats.org/officeDocument/2006/relationships/customXml" Target="../ink/ink1201.xml"/><Relationship Id="rId574" Type="http://schemas.openxmlformats.org/officeDocument/2006/relationships/customXml" Target="../ink/ink1222.xml"/><Relationship Id="rId171" Type="http://schemas.openxmlformats.org/officeDocument/2006/relationships/customXml" Target="../ink/ink1020.xml"/><Relationship Id="rId227" Type="http://schemas.openxmlformats.org/officeDocument/2006/relationships/customXml" Target="../ink/ink1048.xml"/><Relationship Id="rId269" Type="http://schemas.openxmlformats.org/officeDocument/2006/relationships/customXml" Target="../ink/ink1069.xml"/><Relationship Id="rId434" Type="http://schemas.openxmlformats.org/officeDocument/2006/relationships/customXml" Target="../ink/ink1152.xml"/><Relationship Id="rId476" Type="http://schemas.openxmlformats.org/officeDocument/2006/relationships/customXml" Target="../ink/ink1173.xml"/><Relationship Id="rId641" Type="http://schemas.openxmlformats.org/officeDocument/2006/relationships/customXml" Target="../ink/ink1256.xml"/><Relationship Id="rId683" Type="http://schemas.openxmlformats.org/officeDocument/2006/relationships/customXml" Target="../ink/ink1279.xml"/><Relationship Id="rId739" Type="http://schemas.openxmlformats.org/officeDocument/2006/relationships/customXml" Target="../ink/ink1307.xml"/><Relationship Id="rId33" Type="http://schemas.openxmlformats.org/officeDocument/2006/relationships/customXml" Target="../ink/ink951.xml"/><Relationship Id="rId129" Type="http://schemas.openxmlformats.org/officeDocument/2006/relationships/customXml" Target="../ink/ink999.xml"/><Relationship Id="rId280" Type="http://schemas.openxmlformats.org/officeDocument/2006/relationships/image" Target="../media/image1049.png"/><Relationship Id="rId336" Type="http://schemas.openxmlformats.org/officeDocument/2006/relationships/image" Target="../media/image1077.png"/><Relationship Id="rId501" Type="http://schemas.openxmlformats.org/officeDocument/2006/relationships/image" Target="../media/image1157.png"/><Relationship Id="rId543" Type="http://schemas.openxmlformats.org/officeDocument/2006/relationships/image" Target="../media/image1178.png"/><Relationship Id="rId75" Type="http://schemas.openxmlformats.org/officeDocument/2006/relationships/customXml" Target="../ink/ink972.xml"/><Relationship Id="rId140" Type="http://schemas.openxmlformats.org/officeDocument/2006/relationships/image" Target="../media/image979.png"/><Relationship Id="rId182" Type="http://schemas.openxmlformats.org/officeDocument/2006/relationships/image" Target="../media/image1000.png"/><Relationship Id="rId378" Type="http://schemas.openxmlformats.org/officeDocument/2006/relationships/image" Target="../media/image1098.png"/><Relationship Id="rId403" Type="http://schemas.openxmlformats.org/officeDocument/2006/relationships/customXml" Target="../ink/ink1136.xml"/><Relationship Id="rId585" Type="http://schemas.openxmlformats.org/officeDocument/2006/relationships/image" Target="../media/image1199.png"/><Relationship Id="rId750" Type="http://schemas.openxmlformats.org/officeDocument/2006/relationships/image" Target="../media/image1278.png"/><Relationship Id="rId6" Type="http://schemas.openxmlformats.org/officeDocument/2006/relationships/image" Target="../media/image912.png"/><Relationship Id="rId238" Type="http://schemas.openxmlformats.org/officeDocument/2006/relationships/image" Target="../media/image1028.png"/><Relationship Id="rId445" Type="http://schemas.openxmlformats.org/officeDocument/2006/relationships/image" Target="../media/image1130.png"/><Relationship Id="rId487" Type="http://schemas.openxmlformats.org/officeDocument/2006/relationships/image" Target="../media/image1150.png"/><Relationship Id="rId610" Type="http://schemas.openxmlformats.org/officeDocument/2006/relationships/image" Target="../media/image1210.png"/><Relationship Id="rId652" Type="http://schemas.openxmlformats.org/officeDocument/2006/relationships/customXml" Target="../ink/ink1262.xml"/><Relationship Id="rId694" Type="http://schemas.openxmlformats.org/officeDocument/2006/relationships/image" Target="../media/image1250.png"/><Relationship Id="rId708" Type="http://schemas.openxmlformats.org/officeDocument/2006/relationships/image" Target="../media/image1257.png"/><Relationship Id="rId291" Type="http://schemas.openxmlformats.org/officeDocument/2006/relationships/customXml" Target="../ink/ink1080.xml"/><Relationship Id="rId305" Type="http://schemas.openxmlformats.org/officeDocument/2006/relationships/customXml" Target="../ink/ink1087.xml"/><Relationship Id="rId347" Type="http://schemas.openxmlformats.org/officeDocument/2006/relationships/customXml" Target="../ink/ink1108.xml"/><Relationship Id="rId512" Type="http://schemas.openxmlformats.org/officeDocument/2006/relationships/customXml" Target="../ink/ink1191.xml"/><Relationship Id="rId44" Type="http://schemas.openxmlformats.org/officeDocument/2006/relationships/image" Target="../media/image931.png"/><Relationship Id="rId86" Type="http://schemas.openxmlformats.org/officeDocument/2006/relationships/image" Target="../media/image952.png"/><Relationship Id="rId151" Type="http://schemas.openxmlformats.org/officeDocument/2006/relationships/customXml" Target="../ink/ink1010.xml"/><Relationship Id="rId389" Type="http://schemas.openxmlformats.org/officeDocument/2006/relationships/customXml" Target="../ink/ink1129.xml"/><Relationship Id="rId554" Type="http://schemas.openxmlformats.org/officeDocument/2006/relationships/customXml" Target="../ink/ink1212.xml"/><Relationship Id="rId596" Type="http://schemas.openxmlformats.org/officeDocument/2006/relationships/customXml" Target="../ink/ink1233.xml"/><Relationship Id="rId761" Type="http://schemas.openxmlformats.org/officeDocument/2006/relationships/customXml" Target="../ink/ink1318.xml"/><Relationship Id="rId193" Type="http://schemas.openxmlformats.org/officeDocument/2006/relationships/customXml" Target="../ink/ink1031.xml"/><Relationship Id="rId207" Type="http://schemas.openxmlformats.org/officeDocument/2006/relationships/customXml" Target="../ink/ink1038.xml"/><Relationship Id="rId249" Type="http://schemas.openxmlformats.org/officeDocument/2006/relationships/customXml" Target="../ink/ink1059.xml"/><Relationship Id="rId414" Type="http://schemas.openxmlformats.org/officeDocument/2006/relationships/image" Target="../media/image1116.png"/><Relationship Id="rId456" Type="http://schemas.openxmlformats.org/officeDocument/2006/relationships/customXml" Target="../ink/ink1163.xml"/><Relationship Id="rId498" Type="http://schemas.openxmlformats.org/officeDocument/2006/relationships/customXml" Target="../ink/ink1184.xml"/><Relationship Id="rId621" Type="http://schemas.openxmlformats.org/officeDocument/2006/relationships/customXml" Target="../ink/ink1246.xml"/><Relationship Id="rId663" Type="http://schemas.openxmlformats.org/officeDocument/2006/relationships/customXml" Target="../ink/ink1268.xml"/><Relationship Id="rId13" Type="http://schemas.openxmlformats.org/officeDocument/2006/relationships/customXml" Target="../ink/ink941.xml"/><Relationship Id="rId109" Type="http://schemas.openxmlformats.org/officeDocument/2006/relationships/customXml" Target="../ink/ink989.xml"/><Relationship Id="rId260" Type="http://schemas.openxmlformats.org/officeDocument/2006/relationships/image" Target="../media/image1039.png"/><Relationship Id="rId316" Type="http://schemas.openxmlformats.org/officeDocument/2006/relationships/image" Target="../media/image1067.png"/><Relationship Id="rId523" Type="http://schemas.openxmlformats.org/officeDocument/2006/relationships/image" Target="../media/image1168.png"/><Relationship Id="rId719" Type="http://schemas.openxmlformats.org/officeDocument/2006/relationships/customXml" Target="../ink/ink1297.xml"/><Relationship Id="rId55" Type="http://schemas.openxmlformats.org/officeDocument/2006/relationships/customXml" Target="../ink/ink962.xml"/><Relationship Id="rId97" Type="http://schemas.openxmlformats.org/officeDocument/2006/relationships/customXml" Target="../ink/ink983.xml"/><Relationship Id="rId120" Type="http://schemas.openxmlformats.org/officeDocument/2006/relationships/image" Target="../media/image969.png"/><Relationship Id="rId358" Type="http://schemas.openxmlformats.org/officeDocument/2006/relationships/image" Target="../media/image1088.png"/><Relationship Id="rId565" Type="http://schemas.openxmlformats.org/officeDocument/2006/relationships/image" Target="../media/image1189.png"/><Relationship Id="rId730" Type="http://schemas.openxmlformats.org/officeDocument/2006/relationships/image" Target="../media/image1268.png"/><Relationship Id="rId162" Type="http://schemas.openxmlformats.org/officeDocument/2006/relationships/image" Target="../media/image990.png"/><Relationship Id="rId218" Type="http://schemas.openxmlformats.org/officeDocument/2006/relationships/image" Target="../media/image1018.png"/><Relationship Id="rId425" Type="http://schemas.openxmlformats.org/officeDocument/2006/relationships/customXml" Target="../ink/ink1147.xml"/><Relationship Id="rId467" Type="http://schemas.openxmlformats.org/officeDocument/2006/relationships/image" Target="../media/image1140.png"/><Relationship Id="rId632" Type="http://schemas.openxmlformats.org/officeDocument/2006/relationships/image" Target="../media/image1221.png"/><Relationship Id="rId271" Type="http://schemas.openxmlformats.org/officeDocument/2006/relationships/customXml" Target="../ink/ink1070.xml"/><Relationship Id="rId674" Type="http://schemas.openxmlformats.org/officeDocument/2006/relationships/image" Target="../media/image1240.png"/><Relationship Id="rId24" Type="http://schemas.openxmlformats.org/officeDocument/2006/relationships/image" Target="../media/image921.png"/><Relationship Id="rId66" Type="http://schemas.openxmlformats.org/officeDocument/2006/relationships/image" Target="../media/image942.png"/><Relationship Id="rId131" Type="http://schemas.openxmlformats.org/officeDocument/2006/relationships/customXml" Target="../ink/ink1000.xml"/><Relationship Id="rId327" Type="http://schemas.openxmlformats.org/officeDocument/2006/relationships/customXml" Target="../ink/ink1098.xml"/><Relationship Id="rId369" Type="http://schemas.openxmlformats.org/officeDocument/2006/relationships/customXml" Target="../ink/ink1119.xml"/><Relationship Id="rId534" Type="http://schemas.openxmlformats.org/officeDocument/2006/relationships/customXml" Target="../ink/ink1202.xml"/><Relationship Id="rId576" Type="http://schemas.openxmlformats.org/officeDocument/2006/relationships/customXml" Target="../ink/ink1223.xml"/><Relationship Id="rId741" Type="http://schemas.openxmlformats.org/officeDocument/2006/relationships/customXml" Target="../ink/ink1308.xml"/><Relationship Id="rId173" Type="http://schemas.openxmlformats.org/officeDocument/2006/relationships/customXml" Target="../ink/ink1021.xml"/><Relationship Id="rId229" Type="http://schemas.openxmlformats.org/officeDocument/2006/relationships/customXml" Target="../ink/ink1049.xml"/><Relationship Id="rId380" Type="http://schemas.openxmlformats.org/officeDocument/2006/relationships/image" Target="../media/image1099.png"/><Relationship Id="rId436" Type="http://schemas.openxmlformats.org/officeDocument/2006/relationships/customXml" Target="../ink/ink1153.xml"/><Relationship Id="rId601" Type="http://schemas.openxmlformats.org/officeDocument/2006/relationships/image" Target="../media/image857.png"/><Relationship Id="rId643" Type="http://schemas.openxmlformats.org/officeDocument/2006/relationships/customXml" Target="../ink/ink1257.xml"/><Relationship Id="rId240" Type="http://schemas.openxmlformats.org/officeDocument/2006/relationships/image" Target="../media/image1029.png"/><Relationship Id="rId478" Type="http://schemas.openxmlformats.org/officeDocument/2006/relationships/customXml" Target="../ink/ink1174.xml"/><Relationship Id="rId685" Type="http://schemas.openxmlformats.org/officeDocument/2006/relationships/customXml" Target="../ink/ink1280.xml"/><Relationship Id="rId35" Type="http://schemas.openxmlformats.org/officeDocument/2006/relationships/customXml" Target="../ink/ink952.xml"/><Relationship Id="rId77" Type="http://schemas.openxmlformats.org/officeDocument/2006/relationships/customXml" Target="../ink/ink973.xml"/><Relationship Id="rId100" Type="http://schemas.openxmlformats.org/officeDocument/2006/relationships/image" Target="../media/image959.png"/><Relationship Id="rId282" Type="http://schemas.openxmlformats.org/officeDocument/2006/relationships/image" Target="../media/image1050.png"/><Relationship Id="rId338" Type="http://schemas.openxmlformats.org/officeDocument/2006/relationships/image" Target="../media/image1078.png"/><Relationship Id="rId503" Type="http://schemas.openxmlformats.org/officeDocument/2006/relationships/image" Target="../media/image1158.png"/><Relationship Id="rId545" Type="http://schemas.openxmlformats.org/officeDocument/2006/relationships/image" Target="../media/image1179.png"/><Relationship Id="rId587" Type="http://schemas.openxmlformats.org/officeDocument/2006/relationships/image" Target="../media/image1200.png"/><Relationship Id="rId710" Type="http://schemas.openxmlformats.org/officeDocument/2006/relationships/image" Target="../media/image1258.png"/><Relationship Id="rId752" Type="http://schemas.openxmlformats.org/officeDocument/2006/relationships/image" Target="../media/image1279.png"/><Relationship Id="rId8" Type="http://schemas.openxmlformats.org/officeDocument/2006/relationships/image" Target="../media/image913.png"/><Relationship Id="rId142" Type="http://schemas.openxmlformats.org/officeDocument/2006/relationships/image" Target="../media/image980.png"/><Relationship Id="rId184" Type="http://schemas.openxmlformats.org/officeDocument/2006/relationships/image" Target="../media/image1001.png"/><Relationship Id="rId391" Type="http://schemas.openxmlformats.org/officeDocument/2006/relationships/customXml" Target="../ink/ink1130.xml"/><Relationship Id="rId405" Type="http://schemas.openxmlformats.org/officeDocument/2006/relationships/customXml" Target="../ink/ink1137.xml"/><Relationship Id="rId447" Type="http://schemas.openxmlformats.org/officeDocument/2006/relationships/image" Target="../media/image1131.png"/><Relationship Id="rId612" Type="http://schemas.openxmlformats.org/officeDocument/2006/relationships/image" Target="../media/image1211.png"/><Relationship Id="rId251" Type="http://schemas.openxmlformats.org/officeDocument/2006/relationships/customXml" Target="../ink/ink1060.xml"/><Relationship Id="rId489" Type="http://schemas.openxmlformats.org/officeDocument/2006/relationships/image" Target="../media/image1151.png"/><Relationship Id="rId654" Type="http://schemas.openxmlformats.org/officeDocument/2006/relationships/image" Target="../media/image1231.png"/><Relationship Id="rId696" Type="http://schemas.openxmlformats.org/officeDocument/2006/relationships/image" Target="../media/image1251.png"/><Relationship Id="rId46" Type="http://schemas.openxmlformats.org/officeDocument/2006/relationships/image" Target="../media/image932.png"/><Relationship Id="rId293" Type="http://schemas.openxmlformats.org/officeDocument/2006/relationships/customXml" Target="../ink/ink1081.xml"/><Relationship Id="rId307" Type="http://schemas.openxmlformats.org/officeDocument/2006/relationships/customXml" Target="../ink/ink1088.xml"/><Relationship Id="rId349" Type="http://schemas.openxmlformats.org/officeDocument/2006/relationships/customXml" Target="../ink/ink1109.xml"/><Relationship Id="rId514" Type="http://schemas.openxmlformats.org/officeDocument/2006/relationships/customXml" Target="../ink/ink1192.xml"/><Relationship Id="rId556" Type="http://schemas.openxmlformats.org/officeDocument/2006/relationships/customXml" Target="../ink/ink1213.xml"/><Relationship Id="rId721" Type="http://schemas.openxmlformats.org/officeDocument/2006/relationships/customXml" Target="../ink/ink1298.xml"/><Relationship Id="rId763" Type="http://schemas.openxmlformats.org/officeDocument/2006/relationships/customXml" Target="../ink/ink1319.xml"/><Relationship Id="rId88" Type="http://schemas.openxmlformats.org/officeDocument/2006/relationships/image" Target="../media/image953.png"/><Relationship Id="rId111" Type="http://schemas.openxmlformats.org/officeDocument/2006/relationships/customXml" Target="../ink/ink990.xml"/><Relationship Id="rId153" Type="http://schemas.openxmlformats.org/officeDocument/2006/relationships/customXml" Target="../ink/ink1011.xml"/><Relationship Id="rId195" Type="http://schemas.openxmlformats.org/officeDocument/2006/relationships/customXml" Target="../ink/ink1032.xml"/><Relationship Id="rId209" Type="http://schemas.openxmlformats.org/officeDocument/2006/relationships/customXml" Target="../ink/ink1039.xml"/><Relationship Id="rId360" Type="http://schemas.openxmlformats.org/officeDocument/2006/relationships/image" Target="../media/image1089.png"/><Relationship Id="rId416" Type="http://schemas.openxmlformats.org/officeDocument/2006/relationships/image" Target="../media/image1117.png"/><Relationship Id="rId598" Type="http://schemas.openxmlformats.org/officeDocument/2006/relationships/customXml" Target="../ink/ink1234.xml"/><Relationship Id="rId220" Type="http://schemas.openxmlformats.org/officeDocument/2006/relationships/image" Target="../media/image1019.png"/><Relationship Id="rId458" Type="http://schemas.openxmlformats.org/officeDocument/2006/relationships/customXml" Target="../ink/ink1164.xml"/><Relationship Id="rId623" Type="http://schemas.openxmlformats.org/officeDocument/2006/relationships/customXml" Target="../ink/ink1247.xml"/><Relationship Id="rId665" Type="http://schemas.openxmlformats.org/officeDocument/2006/relationships/customXml" Target="../ink/ink1269.xml"/><Relationship Id="rId15" Type="http://schemas.openxmlformats.org/officeDocument/2006/relationships/customXml" Target="../ink/ink942.xml"/><Relationship Id="rId57" Type="http://schemas.openxmlformats.org/officeDocument/2006/relationships/customXml" Target="../ink/ink963.xml"/><Relationship Id="rId262" Type="http://schemas.openxmlformats.org/officeDocument/2006/relationships/image" Target="../media/image1040.png"/><Relationship Id="rId318" Type="http://schemas.openxmlformats.org/officeDocument/2006/relationships/image" Target="../media/image1068.png"/><Relationship Id="rId525" Type="http://schemas.openxmlformats.org/officeDocument/2006/relationships/image" Target="../media/image1169.png"/><Relationship Id="rId567" Type="http://schemas.openxmlformats.org/officeDocument/2006/relationships/image" Target="../media/image1190.png"/><Relationship Id="rId732" Type="http://schemas.openxmlformats.org/officeDocument/2006/relationships/image" Target="../media/image1269.png"/><Relationship Id="rId99" Type="http://schemas.openxmlformats.org/officeDocument/2006/relationships/customXml" Target="../ink/ink984.xml"/><Relationship Id="rId122" Type="http://schemas.openxmlformats.org/officeDocument/2006/relationships/image" Target="../media/image970.png"/><Relationship Id="rId164" Type="http://schemas.openxmlformats.org/officeDocument/2006/relationships/image" Target="../media/image991.png"/><Relationship Id="rId371" Type="http://schemas.openxmlformats.org/officeDocument/2006/relationships/customXml" Target="../ink/ink1120.xml"/><Relationship Id="rId427" Type="http://schemas.openxmlformats.org/officeDocument/2006/relationships/customXml" Target="../ink/ink1148.xml"/><Relationship Id="rId469" Type="http://schemas.openxmlformats.org/officeDocument/2006/relationships/image" Target="../media/image1141.png"/><Relationship Id="rId634" Type="http://schemas.openxmlformats.org/officeDocument/2006/relationships/image" Target="../media/image1222.png"/><Relationship Id="rId676" Type="http://schemas.openxmlformats.org/officeDocument/2006/relationships/image" Target="../media/image1241.png"/><Relationship Id="rId26" Type="http://schemas.openxmlformats.org/officeDocument/2006/relationships/image" Target="../media/image922.png"/><Relationship Id="rId231" Type="http://schemas.openxmlformats.org/officeDocument/2006/relationships/customXml" Target="../ink/ink1050.xml"/><Relationship Id="rId273" Type="http://schemas.openxmlformats.org/officeDocument/2006/relationships/customXml" Target="../ink/ink1071.xml"/><Relationship Id="rId329" Type="http://schemas.openxmlformats.org/officeDocument/2006/relationships/customXml" Target="../ink/ink1099.xml"/><Relationship Id="rId480" Type="http://schemas.openxmlformats.org/officeDocument/2006/relationships/customXml" Target="../ink/ink1175.xml"/><Relationship Id="rId536" Type="http://schemas.openxmlformats.org/officeDocument/2006/relationships/customXml" Target="../ink/ink1203.xml"/><Relationship Id="rId701" Type="http://schemas.openxmlformats.org/officeDocument/2006/relationships/customXml" Target="../ink/ink1288.xml"/><Relationship Id="rId68" Type="http://schemas.openxmlformats.org/officeDocument/2006/relationships/image" Target="../media/image943.png"/><Relationship Id="rId133" Type="http://schemas.openxmlformats.org/officeDocument/2006/relationships/customXml" Target="../ink/ink1001.xml"/><Relationship Id="rId175" Type="http://schemas.openxmlformats.org/officeDocument/2006/relationships/customXml" Target="../ink/ink1022.xml"/><Relationship Id="rId340" Type="http://schemas.openxmlformats.org/officeDocument/2006/relationships/image" Target="../media/image1079.png"/><Relationship Id="rId578" Type="http://schemas.openxmlformats.org/officeDocument/2006/relationships/customXml" Target="../ink/ink1224.xml"/><Relationship Id="rId743" Type="http://schemas.openxmlformats.org/officeDocument/2006/relationships/customXml" Target="../ink/ink1309.xml"/><Relationship Id="rId200" Type="http://schemas.openxmlformats.org/officeDocument/2006/relationships/image" Target="../media/image1009.png"/><Relationship Id="rId382" Type="http://schemas.openxmlformats.org/officeDocument/2006/relationships/image" Target="../media/image1100.png"/><Relationship Id="rId438" Type="http://schemas.openxmlformats.org/officeDocument/2006/relationships/customXml" Target="../ink/ink1154.xml"/><Relationship Id="rId603" Type="http://schemas.openxmlformats.org/officeDocument/2006/relationships/image" Target="../media/image1207.png"/><Relationship Id="rId645" Type="http://schemas.openxmlformats.org/officeDocument/2006/relationships/customXml" Target="../ink/ink1258.xml"/><Relationship Id="rId687" Type="http://schemas.openxmlformats.org/officeDocument/2006/relationships/customXml" Target="../ink/ink1281.xml"/><Relationship Id="rId242" Type="http://schemas.openxmlformats.org/officeDocument/2006/relationships/image" Target="../media/image1030.png"/><Relationship Id="rId284" Type="http://schemas.openxmlformats.org/officeDocument/2006/relationships/image" Target="../media/image1051.png"/><Relationship Id="rId491" Type="http://schemas.openxmlformats.org/officeDocument/2006/relationships/image" Target="../media/image1152.png"/><Relationship Id="rId505" Type="http://schemas.openxmlformats.org/officeDocument/2006/relationships/image" Target="../media/image1159.png"/><Relationship Id="rId712" Type="http://schemas.openxmlformats.org/officeDocument/2006/relationships/image" Target="../media/image1259.png"/><Relationship Id="rId37" Type="http://schemas.openxmlformats.org/officeDocument/2006/relationships/customXml" Target="../ink/ink953.xml"/><Relationship Id="rId79" Type="http://schemas.openxmlformats.org/officeDocument/2006/relationships/customXml" Target="../ink/ink974.xml"/><Relationship Id="rId102" Type="http://schemas.openxmlformats.org/officeDocument/2006/relationships/image" Target="../media/image960.png"/><Relationship Id="rId144" Type="http://schemas.openxmlformats.org/officeDocument/2006/relationships/image" Target="../media/image981.png"/><Relationship Id="rId547" Type="http://schemas.openxmlformats.org/officeDocument/2006/relationships/image" Target="../media/image1180.png"/><Relationship Id="rId589" Type="http://schemas.openxmlformats.org/officeDocument/2006/relationships/image" Target="../media/image1201.png"/><Relationship Id="rId754" Type="http://schemas.openxmlformats.org/officeDocument/2006/relationships/image" Target="../media/image1280.png"/><Relationship Id="rId90" Type="http://schemas.openxmlformats.org/officeDocument/2006/relationships/image" Target="../media/image954.png"/><Relationship Id="rId186" Type="http://schemas.openxmlformats.org/officeDocument/2006/relationships/image" Target="../media/image1002.png"/><Relationship Id="rId351" Type="http://schemas.openxmlformats.org/officeDocument/2006/relationships/customXml" Target="../ink/ink1110.xml"/><Relationship Id="rId393" Type="http://schemas.openxmlformats.org/officeDocument/2006/relationships/customXml" Target="../ink/ink1131.xml"/><Relationship Id="rId407" Type="http://schemas.openxmlformats.org/officeDocument/2006/relationships/customXml" Target="../ink/ink1138.xml"/><Relationship Id="rId449" Type="http://schemas.openxmlformats.org/officeDocument/2006/relationships/image" Target="../media/image1132.png"/><Relationship Id="rId614" Type="http://schemas.openxmlformats.org/officeDocument/2006/relationships/image" Target="../media/image1212.png"/><Relationship Id="rId656" Type="http://schemas.openxmlformats.org/officeDocument/2006/relationships/image" Target="../media/image1232.png"/><Relationship Id="rId211" Type="http://schemas.openxmlformats.org/officeDocument/2006/relationships/customXml" Target="../ink/ink1040.xml"/><Relationship Id="rId253" Type="http://schemas.openxmlformats.org/officeDocument/2006/relationships/customXml" Target="../ink/ink1061.xml"/><Relationship Id="rId295" Type="http://schemas.openxmlformats.org/officeDocument/2006/relationships/customXml" Target="../ink/ink1082.xml"/><Relationship Id="rId309" Type="http://schemas.openxmlformats.org/officeDocument/2006/relationships/customXml" Target="../ink/ink1089.xml"/><Relationship Id="rId460" Type="http://schemas.openxmlformats.org/officeDocument/2006/relationships/customXml" Target="../ink/ink1165.xml"/><Relationship Id="rId516" Type="http://schemas.openxmlformats.org/officeDocument/2006/relationships/customXml" Target="../ink/ink1193.xml"/><Relationship Id="rId698" Type="http://schemas.openxmlformats.org/officeDocument/2006/relationships/image" Target="../media/image1252.png"/><Relationship Id="rId48" Type="http://schemas.openxmlformats.org/officeDocument/2006/relationships/image" Target="../media/image933.png"/><Relationship Id="rId113" Type="http://schemas.openxmlformats.org/officeDocument/2006/relationships/customXml" Target="../ink/ink991.xml"/><Relationship Id="rId320" Type="http://schemas.openxmlformats.org/officeDocument/2006/relationships/image" Target="../media/image1069.png"/><Relationship Id="rId558" Type="http://schemas.openxmlformats.org/officeDocument/2006/relationships/customXml" Target="../ink/ink1214.xml"/><Relationship Id="rId723" Type="http://schemas.openxmlformats.org/officeDocument/2006/relationships/customXml" Target="../ink/ink1299.xml"/><Relationship Id="rId765" Type="http://schemas.openxmlformats.org/officeDocument/2006/relationships/customXml" Target="../ink/ink1320.xml"/><Relationship Id="rId155" Type="http://schemas.openxmlformats.org/officeDocument/2006/relationships/customXml" Target="../ink/ink1012.xml"/><Relationship Id="rId197" Type="http://schemas.openxmlformats.org/officeDocument/2006/relationships/customXml" Target="../ink/ink1033.xml"/><Relationship Id="rId362" Type="http://schemas.openxmlformats.org/officeDocument/2006/relationships/image" Target="../media/image1090.png"/><Relationship Id="rId418" Type="http://schemas.openxmlformats.org/officeDocument/2006/relationships/image" Target="../media/image1118.png"/><Relationship Id="rId625" Type="http://schemas.openxmlformats.org/officeDocument/2006/relationships/customXml" Target="../ink/ink1248.xml"/><Relationship Id="rId222" Type="http://schemas.openxmlformats.org/officeDocument/2006/relationships/image" Target="../media/image1020.png"/><Relationship Id="rId264" Type="http://schemas.openxmlformats.org/officeDocument/2006/relationships/image" Target="../media/image1041.png"/><Relationship Id="rId471" Type="http://schemas.openxmlformats.org/officeDocument/2006/relationships/image" Target="../media/image1142.png"/><Relationship Id="rId667" Type="http://schemas.openxmlformats.org/officeDocument/2006/relationships/customXml" Target="../ink/ink1270.xml"/><Relationship Id="rId17" Type="http://schemas.openxmlformats.org/officeDocument/2006/relationships/customXml" Target="../ink/ink943.xml"/><Relationship Id="rId59" Type="http://schemas.openxmlformats.org/officeDocument/2006/relationships/customXml" Target="../ink/ink964.xml"/><Relationship Id="rId124" Type="http://schemas.openxmlformats.org/officeDocument/2006/relationships/image" Target="../media/image971.png"/><Relationship Id="rId527" Type="http://schemas.openxmlformats.org/officeDocument/2006/relationships/image" Target="../media/image1170.png"/><Relationship Id="rId569" Type="http://schemas.openxmlformats.org/officeDocument/2006/relationships/image" Target="../media/image1191.png"/><Relationship Id="rId734" Type="http://schemas.openxmlformats.org/officeDocument/2006/relationships/image" Target="../media/image1270.png"/><Relationship Id="rId70" Type="http://schemas.openxmlformats.org/officeDocument/2006/relationships/image" Target="../media/image944.png"/><Relationship Id="rId166" Type="http://schemas.openxmlformats.org/officeDocument/2006/relationships/image" Target="../media/image992.png"/><Relationship Id="rId331" Type="http://schemas.openxmlformats.org/officeDocument/2006/relationships/customXml" Target="../ink/ink1100.xml"/><Relationship Id="rId373" Type="http://schemas.openxmlformats.org/officeDocument/2006/relationships/customXml" Target="../ink/ink1121.xml"/><Relationship Id="rId429" Type="http://schemas.openxmlformats.org/officeDocument/2006/relationships/image" Target="../media/image1122.png"/><Relationship Id="rId580" Type="http://schemas.openxmlformats.org/officeDocument/2006/relationships/customXml" Target="../ink/ink1225.xml"/><Relationship Id="rId636" Type="http://schemas.openxmlformats.org/officeDocument/2006/relationships/image" Target="../media/image1223.png"/><Relationship Id="rId1" Type="http://schemas.openxmlformats.org/officeDocument/2006/relationships/slideLayout" Target="../slideLayouts/slideLayout9.xml"/><Relationship Id="rId233" Type="http://schemas.openxmlformats.org/officeDocument/2006/relationships/customXml" Target="../ink/ink1051.xml"/><Relationship Id="rId440" Type="http://schemas.openxmlformats.org/officeDocument/2006/relationships/customXml" Target="../ink/ink1155.xml"/><Relationship Id="rId678" Type="http://schemas.openxmlformats.org/officeDocument/2006/relationships/image" Target="../media/image1242.png"/><Relationship Id="rId28" Type="http://schemas.openxmlformats.org/officeDocument/2006/relationships/image" Target="../media/image923.png"/><Relationship Id="rId275" Type="http://schemas.openxmlformats.org/officeDocument/2006/relationships/customXml" Target="../ink/ink1072.xml"/><Relationship Id="rId300" Type="http://schemas.openxmlformats.org/officeDocument/2006/relationships/image" Target="../media/image1059.png"/><Relationship Id="rId482" Type="http://schemas.openxmlformats.org/officeDocument/2006/relationships/customXml" Target="../ink/ink1176.xml"/><Relationship Id="rId538" Type="http://schemas.openxmlformats.org/officeDocument/2006/relationships/customXml" Target="../ink/ink1204.xml"/><Relationship Id="rId703" Type="http://schemas.openxmlformats.org/officeDocument/2006/relationships/customXml" Target="../ink/ink1289.xml"/><Relationship Id="rId745" Type="http://schemas.openxmlformats.org/officeDocument/2006/relationships/customXml" Target="../ink/ink1310.xml"/><Relationship Id="rId81" Type="http://schemas.openxmlformats.org/officeDocument/2006/relationships/customXml" Target="../ink/ink975.xml"/><Relationship Id="rId135" Type="http://schemas.openxmlformats.org/officeDocument/2006/relationships/customXml" Target="../ink/ink1002.xml"/><Relationship Id="rId177" Type="http://schemas.openxmlformats.org/officeDocument/2006/relationships/customXml" Target="../ink/ink1023.xml"/><Relationship Id="rId342" Type="http://schemas.openxmlformats.org/officeDocument/2006/relationships/image" Target="../media/image1080.png"/><Relationship Id="rId384" Type="http://schemas.openxmlformats.org/officeDocument/2006/relationships/image" Target="../media/image1101.png"/><Relationship Id="rId591" Type="http://schemas.openxmlformats.org/officeDocument/2006/relationships/image" Target="../media/image1202.png"/><Relationship Id="rId605" Type="http://schemas.openxmlformats.org/officeDocument/2006/relationships/image" Target="../media/image1208.png"/><Relationship Id="rId202" Type="http://schemas.openxmlformats.org/officeDocument/2006/relationships/image" Target="../media/image1010.png"/><Relationship Id="rId244" Type="http://schemas.openxmlformats.org/officeDocument/2006/relationships/image" Target="../media/image1031.png"/><Relationship Id="rId647" Type="http://schemas.openxmlformats.org/officeDocument/2006/relationships/customXml" Target="../ink/ink1259.xml"/><Relationship Id="rId689" Type="http://schemas.openxmlformats.org/officeDocument/2006/relationships/customXml" Target="../ink/ink1282.xml"/><Relationship Id="rId39" Type="http://schemas.openxmlformats.org/officeDocument/2006/relationships/customXml" Target="../ink/ink954.xml"/><Relationship Id="rId286" Type="http://schemas.openxmlformats.org/officeDocument/2006/relationships/image" Target="../media/image1052.png"/><Relationship Id="rId451" Type="http://schemas.openxmlformats.org/officeDocument/2006/relationships/image" Target="../media/image1133.png"/><Relationship Id="rId493" Type="http://schemas.openxmlformats.org/officeDocument/2006/relationships/image" Target="../media/image1153.png"/><Relationship Id="rId507" Type="http://schemas.openxmlformats.org/officeDocument/2006/relationships/image" Target="../media/image1160.png"/><Relationship Id="rId549" Type="http://schemas.openxmlformats.org/officeDocument/2006/relationships/image" Target="../media/image1181.png"/><Relationship Id="rId714" Type="http://schemas.openxmlformats.org/officeDocument/2006/relationships/image" Target="../media/image1260.png"/><Relationship Id="rId756" Type="http://schemas.openxmlformats.org/officeDocument/2006/relationships/image" Target="../media/image1281.png"/><Relationship Id="rId50" Type="http://schemas.openxmlformats.org/officeDocument/2006/relationships/image" Target="../media/image934.png"/><Relationship Id="rId104" Type="http://schemas.openxmlformats.org/officeDocument/2006/relationships/image" Target="../media/image961.png"/><Relationship Id="rId146" Type="http://schemas.openxmlformats.org/officeDocument/2006/relationships/image" Target="../media/image982.png"/><Relationship Id="rId188" Type="http://schemas.openxmlformats.org/officeDocument/2006/relationships/image" Target="../media/image1003.png"/><Relationship Id="rId311" Type="http://schemas.openxmlformats.org/officeDocument/2006/relationships/customXml" Target="../ink/ink1090.xml"/><Relationship Id="rId353" Type="http://schemas.openxmlformats.org/officeDocument/2006/relationships/customXml" Target="../ink/ink1111.xml"/><Relationship Id="rId395" Type="http://schemas.openxmlformats.org/officeDocument/2006/relationships/customXml" Target="../ink/ink1132.xml"/><Relationship Id="rId409" Type="http://schemas.openxmlformats.org/officeDocument/2006/relationships/customXml" Target="../ink/ink1139.xml"/><Relationship Id="rId560" Type="http://schemas.openxmlformats.org/officeDocument/2006/relationships/customXml" Target="../ink/ink1215.xml"/><Relationship Id="rId92" Type="http://schemas.openxmlformats.org/officeDocument/2006/relationships/image" Target="../media/image955.png"/><Relationship Id="rId213" Type="http://schemas.openxmlformats.org/officeDocument/2006/relationships/customXml" Target="../ink/ink1041.xml"/><Relationship Id="rId420" Type="http://schemas.openxmlformats.org/officeDocument/2006/relationships/image" Target="../media/image1119.png"/><Relationship Id="rId616" Type="http://schemas.openxmlformats.org/officeDocument/2006/relationships/image" Target="../media/image1213.png"/><Relationship Id="rId658" Type="http://schemas.openxmlformats.org/officeDocument/2006/relationships/image" Target="../media/image1233.png"/><Relationship Id="rId255" Type="http://schemas.openxmlformats.org/officeDocument/2006/relationships/customXml" Target="../ink/ink1062.xml"/><Relationship Id="rId297" Type="http://schemas.openxmlformats.org/officeDocument/2006/relationships/customXml" Target="../ink/ink1083.xml"/><Relationship Id="rId462" Type="http://schemas.openxmlformats.org/officeDocument/2006/relationships/customXml" Target="../ink/ink1166.xml"/><Relationship Id="rId518" Type="http://schemas.openxmlformats.org/officeDocument/2006/relationships/customXml" Target="../ink/ink1194.xml"/><Relationship Id="rId725" Type="http://schemas.openxmlformats.org/officeDocument/2006/relationships/customXml" Target="../ink/ink1300.xml"/><Relationship Id="rId115" Type="http://schemas.openxmlformats.org/officeDocument/2006/relationships/customXml" Target="../ink/ink992.xml"/><Relationship Id="rId157" Type="http://schemas.openxmlformats.org/officeDocument/2006/relationships/customXml" Target="../ink/ink1013.xml"/><Relationship Id="rId322" Type="http://schemas.openxmlformats.org/officeDocument/2006/relationships/image" Target="../media/image1070.png"/><Relationship Id="rId364" Type="http://schemas.openxmlformats.org/officeDocument/2006/relationships/image" Target="../media/image1091.png"/><Relationship Id="rId767" Type="http://schemas.openxmlformats.org/officeDocument/2006/relationships/customXml" Target="../ink/ink1321.xml"/><Relationship Id="rId61" Type="http://schemas.openxmlformats.org/officeDocument/2006/relationships/customXml" Target="../ink/ink965.xml"/><Relationship Id="rId199" Type="http://schemas.openxmlformats.org/officeDocument/2006/relationships/customXml" Target="../ink/ink1034.xml"/><Relationship Id="rId571" Type="http://schemas.openxmlformats.org/officeDocument/2006/relationships/image" Target="../media/image1192.png"/><Relationship Id="rId627" Type="http://schemas.openxmlformats.org/officeDocument/2006/relationships/customXml" Target="../ink/ink1249.xml"/><Relationship Id="rId669" Type="http://schemas.openxmlformats.org/officeDocument/2006/relationships/customXml" Target="../ink/ink1271.xml"/><Relationship Id="rId19" Type="http://schemas.openxmlformats.org/officeDocument/2006/relationships/customXml" Target="../ink/ink944.xml"/><Relationship Id="rId224" Type="http://schemas.openxmlformats.org/officeDocument/2006/relationships/image" Target="../media/image1021.png"/><Relationship Id="rId266" Type="http://schemas.openxmlformats.org/officeDocument/2006/relationships/image" Target="../media/image1042.png"/><Relationship Id="rId431" Type="http://schemas.openxmlformats.org/officeDocument/2006/relationships/image" Target="../media/image1123.png"/><Relationship Id="rId473" Type="http://schemas.openxmlformats.org/officeDocument/2006/relationships/image" Target="../media/image1143.png"/><Relationship Id="rId529" Type="http://schemas.openxmlformats.org/officeDocument/2006/relationships/image" Target="../media/image1171.png"/><Relationship Id="rId680" Type="http://schemas.openxmlformats.org/officeDocument/2006/relationships/image" Target="../media/image1243.png"/><Relationship Id="rId736" Type="http://schemas.openxmlformats.org/officeDocument/2006/relationships/image" Target="../media/image1271.png"/><Relationship Id="rId30" Type="http://schemas.openxmlformats.org/officeDocument/2006/relationships/image" Target="../media/image924.png"/><Relationship Id="rId126" Type="http://schemas.openxmlformats.org/officeDocument/2006/relationships/image" Target="../media/image972.png"/><Relationship Id="rId168" Type="http://schemas.openxmlformats.org/officeDocument/2006/relationships/image" Target="../media/image993.png"/><Relationship Id="rId333" Type="http://schemas.openxmlformats.org/officeDocument/2006/relationships/customXml" Target="../ink/ink1101.xml"/><Relationship Id="rId540" Type="http://schemas.openxmlformats.org/officeDocument/2006/relationships/customXml" Target="../ink/ink1205.xml"/><Relationship Id="rId72" Type="http://schemas.openxmlformats.org/officeDocument/2006/relationships/image" Target="../media/image945.png"/><Relationship Id="rId375" Type="http://schemas.openxmlformats.org/officeDocument/2006/relationships/customXml" Target="../ink/ink1122.xml"/><Relationship Id="rId582" Type="http://schemas.openxmlformats.org/officeDocument/2006/relationships/customXml" Target="../ink/ink1226.xml"/><Relationship Id="rId638" Type="http://schemas.openxmlformats.org/officeDocument/2006/relationships/image" Target="../media/image1224.png"/><Relationship Id="rId3" Type="http://schemas.openxmlformats.org/officeDocument/2006/relationships/image" Target="../media/image1.png"/><Relationship Id="rId235" Type="http://schemas.openxmlformats.org/officeDocument/2006/relationships/customXml" Target="../ink/ink1052.xml"/><Relationship Id="rId277" Type="http://schemas.openxmlformats.org/officeDocument/2006/relationships/customXml" Target="../ink/ink1073.xml"/><Relationship Id="rId400" Type="http://schemas.openxmlformats.org/officeDocument/2006/relationships/image" Target="../media/image1109.png"/><Relationship Id="rId442" Type="http://schemas.openxmlformats.org/officeDocument/2006/relationships/customXml" Target="../ink/ink1156.xml"/><Relationship Id="rId484" Type="http://schemas.openxmlformats.org/officeDocument/2006/relationships/customXml" Target="../ink/ink1177.xml"/><Relationship Id="rId705" Type="http://schemas.openxmlformats.org/officeDocument/2006/relationships/customXml" Target="../ink/ink1290.xml"/><Relationship Id="rId137" Type="http://schemas.openxmlformats.org/officeDocument/2006/relationships/customXml" Target="../ink/ink1003.xml"/><Relationship Id="rId302" Type="http://schemas.openxmlformats.org/officeDocument/2006/relationships/image" Target="../media/image1060.png"/><Relationship Id="rId344" Type="http://schemas.openxmlformats.org/officeDocument/2006/relationships/image" Target="../media/image1081.png"/><Relationship Id="rId691" Type="http://schemas.openxmlformats.org/officeDocument/2006/relationships/customXml" Target="../ink/ink1283.xml"/><Relationship Id="rId747" Type="http://schemas.openxmlformats.org/officeDocument/2006/relationships/customXml" Target="../ink/ink1311.xml"/><Relationship Id="rId41" Type="http://schemas.openxmlformats.org/officeDocument/2006/relationships/customXml" Target="../ink/ink955.xml"/><Relationship Id="rId83" Type="http://schemas.openxmlformats.org/officeDocument/2006/relationships/customXml" Target="../ink/ink976.xml"/><Relationship Id="rId179" Type="http://schemas.openxmlformats.org/officeDocument/2006/relationships/customXml" Target="../ink/ink1024.xml"/><Relationship Id="rId386" Type="http://schemas.openxmlformats.org/officeDocument/2006/relationships/image" Target="../media/image1102.png"/><Relationship Id="rId551" Type="http://schemas.openxmlformats.org/officeDocument/2006/relationships/image" Target="../media/image1182.png"/><Relationship Id="rId593" Type="http://schemas.openxmlformats.org/officeDocument/2006/relationships/image" Target="../media/image1203.png"/><Relationship Id="rId607" Type="http://schemas.openxmlformats.org/officeDocument/2006/relationships/customXml" Target="../ink/ink1239.xml"/><Relationship Id="rId649" Type="http://schemas.openxmlformats.org/officeDocument/2006/relationships/customXml" Target="../ink/ink1260.xml"/><Relationship Id="rId190" Type="http://schemas.openxmlformats.org/officeDocument/2006/relationships/image" Target="../media/image1004.png"/><Relationship Id="rId204" Type="http://schemas.openxmlformats.org/officeDocument/2006/relationships/image" Target="../media/image1011.png"/><Relationship Id="rId246" Type="http://schemas.openxmlformats.org/officeDocument/2006/relationships/image" Target="../media/image1032.png"/><Relationship Id="rId288" Type="http://schemas.openxmlformats.org/officeDocument/2006/relationships/image" Target="../media/image1053.png"/><Relationship Id="rId411" Type="http://schemas.openxmlformats.org/officeDocument/2006/relationships/customXml" Target="../ink/ink1140.xml"/><Relationship Id="rId453" Type="http://schemas.openxmlformats.org/officeDocument/2006/relationships/image" Target="../media/image1134.png"/><Relationship Id="rId509" Type="http://schemas.openxmlformats.org/officeDocument/2006/relationships/image" Target="../media/image1161.png"/><Relationship Id="rId660" Type="http://schemas.openxmlformats.org/officeDocument/2006/relationships/image" Target="../media/image1234.png"/><Relationship Id="rId106" Type="http://schemas.openxmlformats.org/officeDocument/2006/relationships/image" Target="../media/image962.png"/><Relationship Id="rId313" Type="http://schemas.openxmlformats.org/officeDocument/2006/relationships/customXml" Target="../ink/ink1091.xml"/><Relationship Id="rId495" Type="http://schemas.openxmlformats.org/officeDocument/2006/relationships/image" Target="../media/image1154.png"/><Relationship Id="rId716" Type="http://schemas.openxmlformats.org/officeDocument/2006/relationships/image" Target="../media/image1261.png"/><Relationship Id="rId758" Type="http://schemas.openxmlformats.org/officeDocument/2006/relationships/image" Target="../media/image1282.png"/><Relationship Id="rId10" Type="http://schemas.openxmlformats.org/officeDocument/2006/relationships/image" Target="../media/image914.png"/><Relationship Id="rId52" Type="http://schemas.openxmlformats.org/officeDocument/2006/relationships/image" Target="../media/image935.png"/><Relationship Id="rId94" Type="http://schemas.openxmlformats.org/officeDocument/2006/relationships/image" Target="../media/image956.png"/><Relationship Id="rId148" Type="http://schemas.openxmlformats.org/officeDocument/2006/relationships/image" Target="../media/image983.png"/><Relationship Id="rId355" Type="http://schemas.openxmlformats.org/officeDocument/2006/relationships/customXml" Target="../ink/ink1112.xml"/><Relationship Id="rId397" Type="http://schemas.openxmlformats.org/officeDocument/2006/relationships/customXml" Target="../ink/ink1133.xml"/><Relationship Id="rId520" Type="http://schemas.openxmlformats.org/officeDocument/2006/relationships/customXml" Target="../ink/ink1195.xml"/><Relationship Id="rId562" Type="http://schemas.openxmlformats.org/officeDocument/2006/relationships/customXml" Target="../ink/ink1216.xml"/><Relationship Id="rId618" Type="http://schemas.openxmlformats.org/officeDocument/2006/relationships/image" Target="../media/image1214.png"/><Relationship Id="rId215" Type="http://schemas.openxmlformats.org/officeDocument/2006/relationships/customXml" Target="../ink/ink1042.xml"/><Relationship Id="rId257" Type="http://schemas.openxmlformats.org/officeDocument/2006/relationships/customXml" Target="../ink/ink1063.xml"/><Relationship Id="rId422" Type="http://schemas.openxmlformats.org/officeDocument/2006/relationships/image" Target="../media/image1120.png"/><Relationship Id="rId464" Type="http://schemas.openxmlformats.org/officeDocument/2006/relationships/customXml" Target="../ink/ink1167.xml"/><Relationship Id="rId299" Type="http://schemas.openxmlformats.org/officeDocument/2006/relationships/customXml" Target="../ink/ink1084.xml"/><Relationship Id="rId727" Type="http://schemas.openxmlformats.org/officeDocument/2006/relationships/customXml" Target="../ink/ink1301.xml"/><Relationship Id="rId63" Type="http://schemas.openxmlformats.org/officeDocument/2006/relationships/customXml" Target="../ink/ink966.xml"/><Relationship Id="rId159" Type="http://schemas.openxmlformats.org/officeDocument/2006/relationships/customXml" Target="../ink/ink1014.xml"/><Relationship Id="rId366" Type="http://schemas.openxmlformats.org/officeDocument/2006/relationships/image" Target="../media/image1092.png"/><Relationship Id="rId573" Type="http://schemas.openxmlformats.org/officeDocument/2006/relationships/image" Target="../media/image1193.png"/><Relationship Id="rId226" Type="http://schemas.openxmlformats.org/officeDocument/2006/relationships/image" Target="../media/image1022.png"/><Relationship Id="rId433" Type="http://schemas.openxmlformats.org/officeDocument/2006/relationships/image" Target="../media/image1124.png"/><Relationship Id="rId640" Type="http://schemas.openxmlformats.org/officeDocument/2006/relationships/image" Target="../media/image1225.png"/><Relationship Id="rId738" Type="http://schemas.openxmlformats.org/officeDocument/2006/relationships/image" Target="../media/image1272.png"/><Relationship Id="rId74" Type="http://schemas.openxmlformats.org/officeDocument/2006/relationships/image" Target="../media/image946.png"/><Relationship Id="rId377" Type="http://schemas.openxmlformats.org/officeDocument/2006/relationships/customXml" Target="../ink/ink1123.xml"/><Relationship Id="rId500" Type="http://schemas.openxmlformats.org/officeDocument/2006/relationships/customXml" Target="../ink/ink1185.xml"/><Relationship Id="rId584" Type="http://schemas.openxmlformats.org/officeDocument/2006/relationships/customXml" Target="../ink/ink1227.xml"/><Relationship Id="rId5" Type="http://schemas.openxmlformats.org/officeDocument/2006/relationships/customXml" Target="../ink/ink937.xml"/><Relationship Id="rId237" Type="http://schemas.openxmlformats.org/officeDocument/2006/relationships/customXml" Target="../ink/ink1053.xml"/><Relationship Id="rId444" Type="http://schemas.openxmlformats.org/officeDocument/2006/relationships/customXml" Target="../ink/ink1157.xml"/><Relationship Id="rId651" Type="http://schemas.openxmlformats.org/officeDocument/2006/relationships/customXml" Target="../ink/ink1261.xml"/><Relationship Id="rId749" Type="http://schemas.openxmlformats.org/officeDocument/2006/relationships/customXml" Target="../ink/ink1312.xml"/><Relationship Id="rId290" Type="http://schemas.openxmlformats.org/officeDocument/2006/relationships/image" Target="../media/image1054.png"/><Relationship Id="rId304" Type="http://schemas.openxmlformats.org/officeDocument/2006/relationships/image" Target="../media/image1061.png"/><Relationship Id="rId388" Type="http://schemas.openxmlformats.org/officeDocument/2006/relationships/image" Target="../media/image1103.png"/><Relationship Id="rId511" Type="http://schemas.openxmlformats.org/officeDocument/2006/relationships/image" Target="../media/image1162.png"/><Relationship Id="rId609" Type="http://schemas.openxmlformats.org/officeDocument/2006/relationships/customXml" Target="../ink/ink1240.xml"/><Relationship Id="rId85" Type="http://schemas.openxmlformats.org/officeDocument/2006/relationships/customXml" Target="../ink/ink977.xml"/><Relationship Id="rId150" Type="http://schemas.openxmlformats.org/officeDocument/2006/relationships/image" Target="../media/image984.png"/><Relationship Id="rId595" Type="http://schemas.openxmlformats.org/officeDocument/2006/relationships/image" Target="../media/image1204.png"/><Relationship Id="rId248" Type="http://schemas.openxmlformats.org/officeDocument/2006/relationships/image" Target="../media/image1033.png"/><Relationship Id="rId455" Type="http://schemas.openxmlformats.org/officeDocument/2006/relationships/image" Target="../media/image1135.png"/><Relationship Id="rId662" Type="http://schemas.openxmlformats.org/officeDocument/2006/relationships/image" Target="../media/image1235.png"/><Relationship Id="rId12" Type="http://schemas.openxmlformats.org/officeDocument/2006/relationships/image" Target="../media/image915.png"/><Relationship Id="rId108" Type="http://schemas.openxmlformats.org/officeDocument/2006/relationships/image" Target="../media/image963.png"/><Relationship Id="rId315" Type="http://schemas.openxmlformats.org/officeDocument/2006/relationships/customXml" Target="../ink/ink1092.xml"/><Relationship Id="rId522" Type="http://schemas.openxmlformats.org/officeDocument/2006/relationships/customXml" Target="../ink/ink1196.xml"/><Relationship Id="rId96" Type="http://schemas.openxmlformats.org/officeDocument/2006/relationships/image" Target="../media/image957.png"/><Relationship Id="rId161" Type="http://schemas.openxmlformats.org/officeDocument/2006/relationships/customXml" Target="../ink/ink1015.xml"/><Relationship Id="rId399" Type="http://schemas.openxmlformats.org/officeDocument/2006/relationships/customXml" Target="../ink/ink1134.xml"/><Relationship Id="rId259" Type="http://schemas.openxmlformats.org/officeDocument/2006/relationships/customXml" Target="../ink/ink1064.xml"/><Relationship Id="rId466" Type="http://schemas.openxmlformats.org/officeDocument/2006/relationships/customXml" Target="../ink/ink1168.xml"/><Relationship Id="rId673" Type="http://schemas.openxmlformats.org/officeDocument/2006/relationships/customXml" Target="../ink/ink1274.xml"/><Relationship Id="rId23" Type="http://schemas.openxmlformats.org/officeDocument/2006/relationships/customXml" Target="../ink/ink946.xml"/><Relationship Id="rId119" Type="http://schemas.openxmlformats.org/officeDocument/2006/relationships/customXml" Target="../ink/ink994.xml"/><Relationship Id="rId326" Type="http://schemas.openxmlformats.org/officeDocument/2006/relationships/image" Target="../media/image1072.png"/><Relationship Id="rId533" Type="http://schemas.openxmlformats.org/officeDocument/2006/relationships/image" Target="../media/image1173.png"/><Relationship Id="rId740" Type="http://schemas.openxmlformats.org/officeDocument/2006/relationships/image" Target="../media/image1273.png"/><Relationship Id="rId172" Type="http://schemas.openxmlformats.org/officeDocument/2006/relationships/image" Target="../media/image995.png"/><Relationship Id="rId477" Type="http://schemas.openxmlformats.org/officeDocument/2006/relationships/image" Target="../media/image1145.png"/><Relationship Id="rId600" Type="http://schemas.openxmlformats.org/officeDocument/2006/relationships/customXml" Target="../ink/ink1235.xml"/><Relationship Id="rId684" Type="http://schemas.openxmlformats.org/officeDocument/2006/relationships/image" Target="../media/image1245.png"/><Relationship Id="rId337" Type="http://schemas.openxmlformats.org/officeDocument/2006/relationships/customXml" Target="../ink/ink1103.xml"/><Relationship Id="rId34" Type="http://schemas.openxmlformats.org/officeDocument/2006/relationships/image" Target="../media/image926.png"/><Relationship Id="rId544" Type="http://schemas.openxmlformats.org/officeDocument/2006/relationships/customXml" Target="../ink/ink1207.xml"/><Relationship Id="rId751" Type="http://schemas.openxmlformats.org/officeDocument/2006/relationships/customXml" Target="../ink/ink1313.xml"/><Relationship Id="rId183" Type="http://schemas.openxmlformats.org/officeDocument/2006/relationships/customXml" Target="../ink/ink1026.xml"/><Relationship Id="rId390" Type="http://schemas.openxmlformats.org/officeDocument/2006/relationships/image" Target="../media/image1104.png"/><Relationship Id="rId404" Type="http://schemas.openxmlformats.org/officeDocument/2006/relationships/image" Target="../media/image1111.png"/><Relationship Id="rId611" Type="http://schemas.openxmlformats.org/officeDocument/2006/relationships/customXml" Target="../ink/ink1241.xml"/><Relationship Id="rId250" Type="http://schemas.openxmlformats.org/officeDocument/2006/relationships/image" Target="../media/image1034.png"/><Relationship Id="rId488" Type="http://schemas.openxmlformats.org/officeDocument/2006/relationships/customXml" Target="../ink/ink1179.xml"/><Relationship Id="rId695" Type="http://schemas.openxmlformats.org/officeDocument/2006/relationships/customXml" Target="../ink/ink1285.xml"/><Relationship Id="rId709" Type="http://schemas.openxmlformats.org/officeDocument/2006/relationships/customXml" Target="../ink/ink1292.xml"/><Relationship Id="rId45" Type="http://schemas.openxmlformats.org/officeDocument/2006/relationships/customXml" Target="../ink/ink957.xml"/><Relationship Id="rId110" Type="http://schemas.openxmlformats.org/officeDocument/2006/relationships/image" Target="../media/image964.png"/><Relationship Id="rId348" Type="http://schemas.openxmlformats.org/officeDocument/2006/relationships/image" Target="../media/image1083.png"/><Relationship Id="rId555" Type="http://schemas.openxmlformats.org/officeDocument/2006/relationships/image" Target="../media/image1184.png"/><Relationship Id="rId762" Type="http://schemas.openxmlformats.org/officeDocument/2006/relationships/image" Target="../media/image1284.png"/><Relationship Id="rId194" Type="http://schemas.openxmlformats.org/officeDocument/2006/relationships/image" Target="../media/image1006.png"/><Relationship Id="rId208" Type="http://schemas.openxmlformats.org/officeDocument/2006/relationships/image" Target="../media/image1013.png"/><Relationship Id="rId415" Type="http://schemas.openxmlformats.org/officeDocument/2006/relationships/customXml" Target="../ink/ink1142.xml"/><Relationship Id="rId622" Type="http://schemas.openxmlformats.org/officeDocument/2006/relationships/image" Target="../media/image1216.png"/><Relationship Id="rId261" Type="http://schemas.openxmlformats.org/officeDocument/2006/relationships/customXml" Target="../ink/ink1065.xml"/><Relationship Id="rId499" Type="http://schemas.openxmlformats.org/officeDocument/2006/relationships/image" Target="../media/image1156.png"/><Relationship Id="rId56" Type="http://schemas.openxmlformats.org/officeDocument/2006/relationships/image" Target="../media/image937.png"/><Relationship Id="rId359" Type="http://schemas.openxmlformats.org/officeDocument/2006/relationships/customXml" Target="../ink/ink1114.xml"/><Relationship Id="rId566" Type="http://schemas.openxmlformats.org/officeDocument/2006/relationships/customXml" Target="../ink/ink1218.xml"/><Relationship Id="rId121" Type="http://schemas.openxmlformats.org/officeDocument/2006/relationships/customXml" Target="../ink/ink995.xml"/><Relationship Id="rId219" Type="http://schemas.openxmlformats.org/officeDocument/2006/relationships/customXml" Target="../ink/ink1044.xml"/><Relationship Id="rId426" Type="http://schemas.openxmlformats.org/officeDocument/2006/relationships/image" Target="../media/image14.png"/><Relationship Id="rId633" Type="http://schemas.openxmlformats.org/officeDocument/2006/relationships/customXml" Target="../ink/ink1252.xml"/><Relationship Id="rId67" Type="http://schemas.openxmlformats.org/officeDocument/2006/relationships/customXml" Target="../ink/ink968.xml"/><Relationship Id="rId272" Type="http://schemas.openxmlformats.org/officeDocument/2006/relationships/image" Target="../media/image1045.png"/><Relationship Id="rId577" Type="http://schemas.openxmlformats.org/officeDocument/2006/relationships/image" Target="../media/image1195.png"/><Relationship Id="rId700" Type="http://schemas.openxmlformats.org/officeDocument/2006/relationships/image" Target="../media/image1253.png"/><Relationship Id="rId132" Type="http://schemas.openxmlformats.org/officeDocument/2006/relationships/image" Target="../media/image975.png"/><Relationship Id="rId437" Type="http://schemas.openxmlformats.org/officeDocument/2006/relationships/image" Target="../media/image1126.png"/><Relationship Id="rId644" Type="http://schemas.openxmlformats.org/officeDocument/2006/relationships/image" Target="../media/image1227.png"/><Relationship Id="rId283" Type="http://schemas.openxmlformats.org/officeDocument/2006/relationships/customXml" Target="../ink/ink1076.xml"/><Relationship Id="rId490" Type="http://schemas.openxmlformats.org/officeDocument/2006/relationships/customXml" Target="../ink/ink1180.xml"/><Relationship Id="rId504" Type="http://schemas.openxmlformats.org/officeDocument/2006/relationships/customXml" Target="../ink/ink1187.xml"/><Relationship Id="rId711" Type="http://schemas.openxmlformats.org/officeDocument/2006/relationships/customXml" Target="../ink/ink1293.xml"/><Relationship Id="rId78" Type="http://schemas.openxmlformats.org/officeDocument/2006/relationships/image" Target="../media/image948.png"/><Relationship Id="rId143" Type="http://schemas.openxmlformats.org/officeDocument/2006/relationships/customXml" Target="../ink/ink1006.xml"/><Relationship Id="rId350" Type="http://schemas.openxmlformats.org/officeDocument/2006/relationships/image" Target="../media/image1084.png"/><Relationship Id="rId588" Type="http://schemas.openxmlformats.org/officeDocument/2006/relationships/customXml" Target="../ink/ink1229.xml"/><Relationship Id="rId9" Type="http://schemas.openxmlformats.org/officeDocument/2006/relationships/customXml" Target="../ink/ink939.xml"/><Relationship Id="rId210" Type="http://schemas.openxmlformats.org/officeDocument/2006/relationships/image" Target="../media/image1014.png"/><Relationship Id="rId448" Type="http://schemas.openxmlformats.org/officeDocument/2006/relationships/customXml" Target="../ink/ink1159.xml"/><Relationship Id="rId655" Type="http://schemas.openxmlformats.org/officeDocument/2006/relationships/customXml" Target="../ink/ink1264.xml"/><Relationship Id="rId294" Type="http://schemas.openxmlformats.org/officeDocument/2006/relationships/image" Target="../media/image1056.png"/><Relationship Id="rId308" Type="http://schemas.openxmlformats.org/officeDocument/2006/relationships/image" Target="../media/image1063.png"/><Relationship Id="rId515" Type="http://schemas.openxmlformats.org/officeDocument/2006/relationships/image" Target="../media/image1164.png"/><Relationship Id="rId722" Type="http://schemas.openxmlformats.org/officeDocument/2006/relationships/image" Target="../media/image1264.png"/><Relationship Id="rId89" Type="http://schemas.openxmlformats.org/officeDocument/2006/relationships/customXml" Target="../ink/ink979.xml"/><Relationship Id="rId154" Type="http://schemas.openxmlformats.org/officeDocument/2006/relationships/image" Target="../media/image986.png"/><Relationship Id="rId361" Type="http://schemas.openxmlformats.org/officeDocument/2006/relationships/customXml" Target="../ink/ink1115.xml"/><Relationship Id="rId599" Type="http://schemas.openxmlformats.org/officeDocument/2006/relationships/image" Target="../media/image1206.png"/><Relationship Id="rId459" Type="http://schemas.openxmlformats.org/officeDocument/2006/relationships/image" Target="../media/image1136.png"/><Relationship Id="rId666" Type="http://schemas.openxmlformats.org/officeDocument/2006/relationships/image" Target="../media/image1237.png"/><Relationship Id="rId16" Type="http://schemas.openxmlformats.org/officeDocument/2006/relationships/image" Target="../media/image917.png"/><Relationship Id="rId221" Type="http://schemas.openxmlformats.org/officeDocument/2006/relationships/customXml" Target="../ink/ink1045.xml"/><Relationship Id="rId319" Type="http://schemas.openxmlformats.org/officeDocument/2006/relationships/customXml" Target="../ink/ink1094.xml"/><Relationship Id="rId526" Type="http://schemas.openxmlformats.org/officeDocument/2006/relationships/customXml" Target="../ink/ink1198.xml"/><Relationship Id="rId733" Type="http://schemas.openxmlformats.org/officeDocument/2006/relationships/customXml" Target="../ink/ink1304.xml"/><Relationship Id="rId165" Type="http://schemas.openxmlformats.org/officeDocument/2006/relationships/customXml" Target="../ink/ink1017.xml"/><Relationship Id="rId372" Type="http://schemas.openxmlformats.org/officeDocument/2006/relationships/image" Target="../media/image1095.png"/><Relationship Id="rId677" Type="http://schemas.openxmlformats.org/officeDocument/2006/relationships/customXml" Target="../ink/ink1276.xml"/><Relationship Id="rId232" Type="http://schemas.openxmlformats.org/officeDocument/2006/relationships/image" Target="../media/image1025.png"/><Relationship Id="rId27" Type="http://schemas.openxmlformats.org/officeDocument/2006/relationships/customXml" Target="../ink/ink948.xml"/><Relationship Id="rId537" Type="http://schemas.openxmlformats.org/officeDocument/2006/relationships/image" Target="../media/image1175.png"/><Relationship Id="rId744" Type="http://schemas.openxmlformats.org/officeDocument/2006/relationships/image" Target="../media/image1275.png"/><Relationship Id="rId80" Type="http://schemas.openxmlformats.org/officeDocument/2006/relationships/image" Target="../media/image949.png"/><Relationship Id="rId176" Type="http://schemas.openxmlformats.org/officeDocument/2006/relationships/image" Target="../media/image997.png"/><Relationship Id="rId383" Type="http://schemas.openxmlformats.org/officeDocument/2006/relationships/customXml" Target="../ink/ink1126.xml"/><Relationship Id="rId590" Type="http://schemas.openxmlformats.org/officeDocument/2006/relationships/customXml" Target="../ink/ink1230.xml"/><Relationship Id="rId604" Type="http://schemas.openxmlformats.org/officeDocument/2006/relationships/customXml" Target="../ink/ink1237.xml"/><Relationship Id="rId243" Type="http://schemas.openxmlformats.org/officeDocument/2006/relationships/customXml" Target="../ink/ink1056.xml"/><Relationship Id="rId450" Type="http://schemas.openxmlformats.org/officeDocument/2006/relationships/customXml" Target="../ink/ink1160.xml"/><Relationship Id="rId688" Type="http://schemas.openxmlformats.org/officeDocument/2006/relationships/image" Target="../media/image1247.png"/><Relationship Id="rId38" Type="http://schemas.openxmlformats.org/officeDocument/2006/relationships/image" Target="../media/image928.png"/><Relationship Id="rId103" Type="http://schemas.openxmlformats.org/officeDocument/2006/relationships/customXml" Target="../ink/ink986.xml"/><Relationship Id="rId310" Type="http://schemas.openxmlformats.org/officeDocument/2006/relationships/image" Target="../media/image1064.png"/><Relationship Id="rId548" Type="http://schemas.openxmlformats.org/officeDocument/2006/relationships/customXml" Target="../ink/ink1209.xml"/><Relationship Id="rId755" Type="http://schemas.openxmlformats.org/officeDocument/2006/relationships/customXml" Target="../ink/ink1315.xml"/><Relationship Id="rId91" Type="http://schemas.openxmlformats.org/officeDocument/2006/relationships/customXml" Target="../ink/ink980.xml"/><Relationship Id="rId187" Type="http://schemas.openxmlformats.org/officeDocument/2006/relationships/customXml" Target="../ink/ink1028.xml"/><Relationship Id="rId394" Type="http://schemas.openxmlformats.org/officeDocument/2006/relationships/image" Target="../media/image1106.png"/><Relationship Id="rId408" Type="http://schemas.openxmlformats.org/officeDocument/2006/relationships/image" Target="../media/image1113.png"/><Relationship Id="rId615" Type="http://schemas.openxmlformats.org/officeDocument/2006/relationships/customXml" Target="../ink/ink1243.xml"/><Relationship Id="rId254" Type="http://schemas.openxmlformats.org/officeDocument/2006/relationships/image" Target="../media/image1036.png"/><Relationship Id="rId699" Type="http://schemas.openxmlformats.org/officeDocument/2006/relationships/customXml" Target="../ink/ink1287.xml"/><Relationship Id="rId49" Type="http://schemas.openxmlformats.org/officeDocument/2006/relationships/customXml" Target="../ink/ink959.xml"/><Relationship Id="rId114" Type="http://schemas.openxmlformats.org/officeDocument/2006/relationships/image" Target="../media/image966.png"/><Relationship Id="rId461" Type="http://schemas.openxmlformats.org/officeDocument/2006/relationships/image" Target="../media/image1137.png"/><Relationship Id="rId559" Type="http://schemas.openxmlformats.org/officeDocument/2006/relationships/image" Target="../media/image1186.png"/><Relationship Id="rId766" Type="http://schemas.openxmlformats.org/officeDocument/2006/relationships/image" Target="../media/image1286.png"/><Relationship Id="rId198" Type="http://schemas.openxmlformats.org/officeDocument/2006/relationships/image" Target="../media/image1008.png"/><Relationship Id="rId321" Type="http://schemas.openxmlformats.org/officeDocument/2006/relationships/customXml" Target="../ink/ink1095.xml"/><Relationship Id="rId419" Type="http://schemas.openxmlformats.org/officeDocument/2006/relationships/customXml" Target="../ink/ink1144.xml"/><Relationship Id="rId626" Type="http://schemas.openxmlformats.org/officeDocument/2006/relationships/image" Target="../media/image1218.png"/><Relationship Id="rId265" Type="http://schemas.openxmlformats.org/officeDocument/2006/relationships/customXml" Target="../ink/ink1067.xml"/><Relationship Id="rId472" Type="http://schemas.openxmlformats.org/officeDocument/2006/relationships/customXml" Target="../ink/ink1171.xml"/><Relationship Id="rId125" Type="http://schemas.openxmlformats.org/officeDocument/2006/relationships/customXml" Target="../ink/ink997.xml"/><Relationship Id="rId332" Type="http://schemas.openxmlformats.org/officeDocument/2006/relationships/image" Target="../media/image1075.png"/><Relationship Id="rId637" Type="http://schemas.openxmlformats.org/officeDocument/2006/relationships/customXml" Target="../ink/ink1254.xml"/><Relationship Id="rId276" Type="http://schemas.openxmlformats.org/officeDocument/2006/relationships/image" Target="../media/image1047.png"/><Relationship Id="rId483" Type="http://schemas.openxmlformats.org/officeDocument/2006/relationships/image" Target="../media/image1148.png"/><Relationship Id="rId690" Type="http://schemas.openxmlformats.org/officeDocument/2006/relationships/image" Target="../media/image1248.png"/><Relationship Id="rId704" Type="http://schemas.openxmlformats.org/officeDocument/2006/relationships/image" Target="../media/image1255.png"/><Relationship Id="rId40" Type="http://schemas.openxmlformats.org/officeDocument/2006/relationships/image" Target="../media/image929.png"/><Relationship Id="rId136" Type="http://schemas.openxmlformats.org/officeDocument/2006/relationships/image" Target="../media/image977.png"/><Relationship Id="rId343" Type="http://schemas.openxmlformats.org/officeDocument/2006/relationships/customXml" Target="../ink/ink1106.xml"/><Relationship Id="rId550" Type="http://schemas.openxmlformats.org/officeDocument/2006/relationships/customXml" Target="../ink/ink1210.xml"/><Relationship Id="rId203" Type="http://schemas.openxmlformats.org/officeDocument/2006/relationships/customXml" Target="../ink/ink1036.xml"/><Relationship Id="rId648" Type="http://schemas.openxmlformats.org/officeDocument/2006/relationships/image" Target="../media/image1229.png"/><Relationship Id="rId287" Type="http://schemas.openxmlformats.org/officeDocument/2006/relationships/customXml" Target="../ink/ink1078.xml"/><Relationship Id="rId410" Type="http://schemas.openxmlformats.org/officeDocument/2006/relationships/image" Target="../media/image1114.png"/><Relationship Id="rId494" Type="http://schemas.openxmlformats.org/officeDocument/2006/relationships/customXml" Target="../ink/ink1182.xml"/><Relationship Id="rId508" Type="http://schemas.openxmlformats.org/officeDocument/2006/relationships/customXml" Target="../ink/ink1189.xml"/><Relationship Id="rId715" Type="http://schemas.openxmlformats.org/officeDocument/2006/relationships/customXml" Target="../ink/ink1295.xml"/><Relationship Id="rId147" Type="http://schemas.openxmlformats.org/officeDocument/2006/relationships/customXml" Target="../ink/ink1008.xml"/><Relationship Id="rId354" Type="http://schemas.openxmlformats.org/officeDocument/2006/relationships/image" Target="../media/image1086.png"/><Relationship Id="rId51" Type="http://schemas.openxmlformats.org/officeDocument/2006/relationships/customXml" Target="../ink/ink960.xml"/><Relationship Id="rId561" Type="http://schemas.openxmlformats.org/officeDocument/2006/relationships/image" Target="../media/image1187.png"/><Relationship Id="rId659" Type="http://schemas.openxmlformats.org/officeDocument/2006/relationships/customXml" Target="../ink/ink1266.xml"/><Relationship Id="rId214" Type="http://schemas.openxmlformats.org/officeDocument/2006/relationships/image" Target="../media/image1016.png"/><Relationship Id="rId298" Type="http://schemas.openxmlformats.org/officeDocument/2006/relationships/image" Target="../media/image1058.png"/><Relationship Id="rId421" Type="http://schemas.openxmlformats.org/officeDocument/2006/relationships/customXml" Target="../ink/ink1145.xml"/><Relationship Id="rId519" Type="http://schemas.openxmlformats.org/officeDocument/2006/relationships/image" Target="../media/image1166.png"/><Relationship Id="rId158" Type="http://schemas.openxmlformats.org/officeDocument/2006/relationships/image" Target="../media/image988.png"/><Relationship Id="rId726" Type="http://schemas.openxmlformats.org/officeDocument/2006/relationships/image" Target="../media/image1266.png"/><Relationship Id="rId62" Type="http://schemas.openxmlformats.org/officeDocument/2006/relationships/image" Target="../media/image940.png"/><Relationship Id="rId365" Type="http://schemas.openxmlformats.org/officeDocument/2006/relationships/customXml" Target="../ink/ink1117.xml"/><Relationship Id="rId572" Type="http://schemas.openxmlformats.org/officeDocument/2006/relationships/customXml" Target="../ink/ink1221.xml"/><Relationship Id="rId225" Type="http://schemas.openxmlformats.org/officeDocument/2006/relationships/customXml" Target="../ink/ink1047.xml"/><Relationship Id="rId432" Type="http://schemas.openxmlformats.org/officeDocument/2006/relationships/customXml" Target="../ink/ink1151.xml"/><Relationship Id="rId737" Type="http://schemas.openxmlformats.org/officeDocument/2006/relationships/customXml" Target="../ink/ink1306.xml"/><Relationship Id="rId73" Type="http://schemas.openxmlformats.org/officeDocument/2006/relationships/customXml" Target="../ink/ink971.xml"/><Relationship Id="rId169" Type="http://schemas.openxmlformats.org/officeDocument/2006/relationships/customXml" Target="../ink/ink1019.xml"/><Relationship Id="rId376" Type="http://schemas.openxmlformats.org/officeDocument/2006/relationships/image" Target="../media/image1097.png"/><Relationship Id="rId583" Type="http://schemas.openxmlformats.org/officeDocument/2006/relationships/image" Target="../media/image1198.png"/><Relationship Id="rId4" Type="http://schemas.openxmlformats.org/officeDocument/2006/relationships/image" Target="../media/image911.png"/><Relationship Id="rId236" Type="http://schemas.openxmlformats.org/officeDocument/2006/relationships/image" Target="../media/image1027.png"/><Relationship Id="rId443" Type="http://schemas.openxmlformats.org/officeDocument/2006/relationships/image" Target="../media/image1129.png"/><Relationship Id="rId650" Type="http://schemas.openxmlformats.org/officeDocument/2006/relationships/image" Target="../media/image1230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380.xml"/><Relationship Id="rId299" Type="http://schemas.openxmlformats.org/officeDocument/2006/relationships/customXml" Target="../ink/ink1471.xml"/><Relationship Id="rId21" Type="http://schemas.openxmlformats.org/officeDocument/2006/relationships/customXml" Target="../ink/ink1330.xml"/><Relationship Id="rId63" Type="http://schemas.openxmlformats.org/officeDocument/2006/relationships/image" Target="../media/image1316.png"/><Relationship Id="rId159" Type="http://schemas.openxmlformats.org/officeDocument/2006/relationships/customXml" Target="../ink/ink1401.xml"/><Relationship Id="rId324" Type="http://schemas.openxmlformats.org/officeDocument/2006/relationships/image" Target="../media/image1444.png"/><Relationship Id="rId366" Type="http://schemas.openxmlformats.org/officeDocument/2006/relationships/image" Target="../media/image1465.png"/><Relationship Id="rId170" Type="http://schemas.openxmlformats.org/officeDocument/2006/relationships/image" Target="../media/image1368.png"/><Relationship Id="rId226" Type="http://schemas.openxmlformats.org/officeDocument/2006/relationships/image" Target="../media/image1396.png"/><Relationship Id="rId433" Type="http://schemas.openxmlformats.org/officeDocument/2006/relationships/customXml" Target="../ink/ink1538.xml"/><Relationship Id="rId268" Type="http://schemas.openxmlformats.org/officeDocument/2006/relationships/image" Target="../media/image1417.png"/><Relationship Id="rId32" Type="http://schemas.openxmlformats.org/officeDocument/2006/relationships/image" Target="../media/image1302.png"/><Relationship Id="rId74" Type="http://schemas.openxmlformats.org/officeDocument/2006/relationships/customXml" Target="../ink/ink1357.xml"/><Relationship Id="rId128" Type="http://schemas.openxmlformats.org/officeDocument/2006/relationships/image" Target="../media/image1347.png"/><Relationship Id="rId335" Type="http://schemas.openxmlformats.org/officeDocument/2006/relationships/customXml" Target="../ink/ink1489.xml"/><Relationship Id="rId377" Type="http://schemas.openxmlformats.org/officeDocument/2006/relationships/customXml" Target="../ink/ink1510.xml"/><Relationship Id="rId5" Type="http://schemas.openxmlformats.org/officeDocument/2006/relationships/customXml" Target="../ink/ink1322.xml"/><Relationship Id="rId181" Type="http://schemas.openxmlformats.org/officeDocument/2006/relationships/customXml" Target="../ink/ink1412.xml"/><Relationship Id="rId237" Type="http://schemas.openxmlformats.org/officeDocument/2006/relationships/customXml" Target="../ink/ink1440.xml"/><Relationship Id="rId402" Type="http://schemas.openxmlformats.org/officeDocument/2006/relationships/image" Target="../media/image1482.png"/><Relationship Id="rId279" Type="http://schemas.openxmlformats.org/officeDocument/2006/relationships/customXml" Target="../ink/ink1461.xml"/><Relationship Id="rId444" Type="http://schemas.openxmlformats.org/officeDocument/2006/relationships/image" Target="../media/image1503.png"/><Relationship Id="rId43" Type="http://schemas.openxmlformats.org/officeDocument/2006/relationships/customXml" Target="../ink/ink1341.xml"/><Relationship Id="rId139" Type="http://schemas.openxmlformats.org/officeDocument/2006/relationships/customXml" Target="../ink/ink1391.xml"/><Relationship Id="rId290" Type="http://schemas.openxmlformats.org/officeDocument/2006/relationships/image" Target="../media/image1428.png"/><Relationship Id="rId304" Type="http://schemas.openxmlformats.org/officeDocument/2006/relationships/image" Target="../media/image1435.png"/><Relationship Id="rId346" Type="http://schemas.openxmlformats.org/officeDocument/2006/relationships/image" Target="../media/image1455.png"/><Relationship Id="rId388" Type="http://schemas.openxmlformats.org/officeDocument/2006/relationships/image" Target="../media/image1475.png"/><Relationship Id="rId85" Type="http://schemas.openxmlformats.org/officeDocument/2006/relationships/image" Target="../media/image1327.png"/><Relationship Id="rId150" Type="http://schemas.openxmlformats.org/officeDocument/2006/relationships/image" Target="../media/image1358.png"/><Relationship Id="rId192" Type="http://schemas.openxmlformats.org/officeDocument/2006/relationships/image" Target="../media/image1379.png"/><Relationship Id="rId206" Type="http://schemas.openxmlformats.org/officeDocument/2006/relationships/image" Target="../media/image1386.png"/><Relationship Id="rId413" Type="http://schemas.openxmlformats.org/officeDocument/2006/relationships/customXml" Target="../ink/ink1528.xml"/><Relationship Id="rId248" Type="http://schemas.openxmlformats.org/officeDocument/2006/relationships/image" Target="../media/image1407.png"/><Relationship Id="rId12" Type="http://schemas.openxmlformats.org/officeDocument/2006/relationships/image" Target="../media/image1292.png"/><Relationship Id="rId108" Type="http://schemas.openxmlformats.org/officeDocument/2006/relationships/image" Target="../media/image1337.png"/><Relationship Id="rId315" Type="http://schemas.openxmlformats.org/officeDocument/2006/relationships/customXml" Target="../ink/ink1479.xml"/><Relationship Id="rId357" Type="http://schemas.openxmlformats.org/officeDocument/2006/relationships/customXml" Target="../ink/ink1500.xml"/><Relationship Id="rId54" Type="http://schemas.openxmlformats.org/officeDocument/2006/relationships/image" Target="../media/image14.png"/><Relationship Id="rId96" Type="http://schemas.openxmlformats.org/officeDocument/2006/relationships/image" Target="../media/image1331.png"/><Relationship Id="rId161" Type="http://schemas.openxmlformats.org/officeDocument/2006/relationships/customXml" Target="../ink/ink1402.xml"/><Relationship Id="rId217" Type="http://schemas.openxmlformats.org/officeDocument/2006/relationships/customXml" Target="../ink/ink1430.xml"/><Relationship Id="rId399" Type="http://schemas.openxmlformats.org/officeDocument/2006/relationships/customXml" Target="../ink/ink1521.xml"/><Relationship Id="rId259" Type="http://schemas.openxmlformats.org/officeDocument/2006/relationships/customXml" Target="../ink/ink1451.xml"/><Relationship Id="rId424" Type="http://schemas.openxmlformats.org/officeDocument/2006/relationships/image" Target="../media/image1493.png"/><Relationship Id="rId23" Type="http://schemas.openxmlformats.org/officeDocument/2006/relationships/customXml" Target="../ink/ink1331.xml"/><Relationship Id="rId119" Type="http://schemas.openxmlformats.org/officeDocument/2006/relationships/customXml" Target="../ink/ink1381.xml"/><Relationship Id="rId270" Type="http://schemas.openxmlformats.org/officeDocument/2006/relationships/image" Target="../media/image1418.png"/><Relationship Id="rId326" Type="http://schemas.openxmlformats.org/officeDocument/2006/relationships/image" Target="../media/image1445.png"/><Relationship Id="rId65" Type="http://schemas.openxmlformats.org/officeDocument/2006/relationships/image" Target="../media/image1317.png"/><Relationship Id="rId130" Type="http://schemas.openxmlformats.org/officeDocument/2006/relationships/image" Target="../media/image1348.png"/><Relationship Id="rId368" Type="http://schemas.openxmlformats.org/officeDocument/2006/relationships/image" Target="../media/image1466.png"/><Relationship Id="rId172" Type="http://schemas.openxmlformats.org/officeDocument/2006/relationships/image" Target="../media/image1369.png"/><Relationship Id="rId228" Type="http://schemas.openxmlformats.org/officeDocument/2006/relationships/image" Target="../media/image1397.png"/><Relationship Id="rId435" Type="http://schemas.openxmlformats.org/officeDocument/2006/relationships/customXml" Target="../ink/ink1539.xml"/><Relationship Id="rId281" Type="http://schemas.openxmlformats.org/officeDocument/2006/relationships/customXml" Target="../ink/ink1462.xml"/><Relationship Id="rId337" Type="http://schemas.openxmlformats.org/officeDocument/2006/relationships/customXml" Target="../ink/ink1490.xml"/><Relationship Id="rId34" Type="http://schemas.openxmlformats.org/officeDocument/2006/relationships/image" Target="../media/image1303.png"/><Relationship Id="rId76" Type="http://schemas.openxmlformats.org/officeDocument/2006/relationships/customXml" Target="../ink/ink1358.xml"/><Relationship Id="rId141" Type="http://schemas.openxmlformats.org/officeDocument/2006/relationships/customXml" Target="../ink/ink1392.xml"/><Relationship Id="rId379" Type="http://schemas.openxmlformats.org/officeDocument/2006/relationships/customXml" Target="../ink/ink1511.xml"/><Relationship Id="rId7" Type="http://schemas.openxmlformats.org/officeDocument/2006/relationships/customXml" Target="../ink/ink1323.xml"/><Relationship Id="rId183" Type="http://schemas.openxmlformats.org/officeDocument/2006/relationships/customXml" Target="../ink/ink1413.xml"/><Relationship Id="rId239" Type="http://schemas.openxmlformats.org/officeDocument/2006/relationships/customXml" Target="../ink/ink1441.xml"/><Relationship Id="rId390" Type="http://schemas.openxmlformats.org/officeDocument/2006/relationships/image" Target="../media/image1476.png"/><Relationship Id="rId404" Type="http://schemas.openxmlformats.org/officeDocument/2006/relationships/image" Target="../media/image1483.png"/><Relationship Id="rId446" Type="http://schemas.openxmlformats.org/officeDocument/2006/relationships/image" Target="../media/image1504.png"/><Relationship Id="rId250" Type="http://schemas.openxmlformats.org/officeDocument/2006/relationships/image" Target="../media/image1408.png"/><Relationship Id="rId292" Type="http://schemas.openxmlformats.org/officeDocument/2006/relationships/image" Target="../media/image1429.png"/><Relationship Id="rId306" Type="http://schemas.openxmlformats.org/officeDocument/2006/relationships/image" Target="../media/image1436.png"/><Relationship Id="rId45" Type="http://schemas.openxmlformats.org/officeDocument/2006/relationships/customXml" Target="../ink/ink1342.xml"/><Relationship Id="rId87" Type="http://schemas.openxmlformats.org/officeDocument/2006/relationships/image" Target="../media/image1328.png"/><Relationship Id="rId110" Type="http://schemas.openxmlformats.org/officeDocument/2006/relationships/image" Target="../media/image1338.png"/><Relationship Id="rId348" Type="http://schemas.openxmlformats.org/officeDocument/2006/relationships/image" Target="../media/image1456.png"/><Relationship Id="rId152" Type="http://schemas.openxmlformats.org/officeDocument/2006/relationships/image" Target="../media/image1359.png"/><Relationship Id="rId194" Type="http://schemas.openxmlformats.org/officeDocument/2006/relationships/image" Target="../media/image1380.png"/><Relationship Id="rId208" Type="http://schemas.openxmlformats.org/officeDocument/2006/relationships/image" Target="../media/image1387.png"/><Relationship Id="rId415" Type="http://schemas.openxmlformats.org/officeDocument/2006/relationships/customXml" Target="../ink/ink1529.xml"/><Relationship Id="rId261" Type="http://schemas.openxmlformats.org/officeDocument/2006/relationships/customXml" Target="../ink/ink1452.xml"/><Relationship Id="rId14" Type="http://schemas.openxmlformats.org/officeDocument/2006/relationships/image" Target="../media/image1293.png"/><Relationship Id="rId56" Type="http://schemas.openxmlformats.org/officeDocument/2006/relationships/customXml" Target="../ink/ink1348.xml"/><Relationship Id="rId317" Type="http://schemas.openxmlformats.org/officeDocument/2006/relationships/customXml" Target="../ink/ink1480.xml"/><Relationship Id="rId359" Type="http://schemas.openxmlformats.org/officeDocument/2006/relationships/customXml" Target="../ink/ink1501.xml"/><Relationship Id="rId98" Type="http://schemas.openxmlformats.org/officeDocument/2006/relationships/image" Target="../media/image1332.png"/><Relationship Id="rId121" Type="http://schemas.openxmlformats.org/officeDocument/2006/relationships/customXml" Target="../ink/ink1382.xml"/><Relationship Id="rId163" Type="http://schemas.openxmlformats.org/officeDocument/2006/relationships/customXml" Target="../ink/ink1403.xml"/><Relationship Id="rId219" Type="http://schemas.openxmlformats.org/officeDocument/2006/relationships/customXml" Target="../ink/ink1431.xml"/><Relationship Id="rId370" Type="http://schemas.openxmlformats.org/officeDocument/2006/relationships/image" Target="../media/image1467.png"/><Relationship Id="rId426" Type="http://schemas.openxmlformats.org/officeDocument/2006/relationships/image" Target="../media/image1494.png"/><Relationship Id="rId230" Type="http://schemas.openxmlformats.org/officeDocument/2006/relationships/image" Target="../media/image1398.png"/><Relationship Id="rId25" Type="http://schemas.openxmlformats.org/officeDocument/2006/relationships/customXml" Target="../ink/ink1332.xml"/><Relationship Id="rId67" Type="http://schemas.openxmlformats.org/officeDocument/2006/relationships/image" Target="../media/image1318.png"/><Relationship Id="rId272" Type="http://schemas.openxmlformats.org/officeDocument/2006/relationships/image" Target="../media/image1419.png"/><Relationship Id="rId328" Type="http://schemas.openxmlformats.org/officeDocument/2006/relationships/image" Target="../media/image1446.png"/><Relationship Id="rId132" Type="http://schemas.openxmlformats.org/officeDocument/2006/relationships/image" Target="../media/image1349.png"/><Relationship Id="rId174" Type="http://schemas.openxmlformats.org/officeDocument/2006/relationships/image" Target="../media/image1370.png"/><Relationship Id="rId381" Type="http://schemas.openxmlformats.org/officeDocument/2006/relationships/customXml" Target="../ink/ink1512.xml"/><Relationship Id="rId241" Type="http://schemas.openxmlformats.org/officeDocument/2006/relationships/customXml" Target="../ink/ink1442.xml"/><Relationship Id="rId437" Type="http://schemas.openxmlformats.org/officeDocument/2006/relationships/customXml" Target="../ink/ink1540.xml"/><Relationship Id="rId36" Type="http://schemas.openxmlformats.org/officeDocument/2006/relationships/image" Target="../media/image1304.png"/><Relationship Id="rId283" Type="http://schemas.openxmlformats.org/officeDocument/2006/relationships/customXml" Target="../ink/ink1463.xml"/><Relationship Id="rId339" Type="http://schemas.openxmlformats.org/officeDocument/2006/relationships/customXml" Target="../ink/ink1491.xml"/><Relationship Id="rId78" Type="http://schemas.openxmlformats.org/officeDocument/2006/relationships/customXml" Target="../ink/ink1359.xml"/><Relationship Id="rId101" Type="http://schemas.openxmlformats.org/officeDocument/2006/relationships/customXml" Target="../ink/ink1372.xml"/><Relationship Id="rId143" Type="http://schemas.openxmlformats.org/officeDocument/2006/relationships/customXml" Target="../ink/ink1393.xml"/><Relationship Id="rId185" Type="http://schemas.openxmlformats.org/officeDocument/2006/relationships/customXml" Target="../ink/ink1414.xml"/><Relationship Id="rId350" Type="http://schemas.openxmlformats.org/officeDocument/2006/relationships/image" Target="../media/image1457.png"/><Relationship Id="rId406" Type="http://schemas.openxmlformats.org/officeDocument/2006/relationships/image" Target="../media/image1484.png"/><Relationship Id="rId9" Type="http://schemas.openxmlformats.org/officeDocument/2006/relationships/customXml" Target="../ink/ink1324.xml"/><Relationship Id="rId210" Type="http://schemas.openxmlformats.org/officeDocument/2006/relationships/image" Target="../media/image1388.png"/><Relationship Id="rId392" Type="http://schemas.openxmlformats.org/officeDocument/2006/relationships/image" Target="../media/image1477.png"/><Relationship Id="rId448" Type="http://schemas.openxmlformats.org/officeDocument/2006/relationships/image" Target="../media/image1505.png"/><Relationship Id="rId252" Type="http://schemas.openxmlformats.org/officeDocument/2006/relationships/image" Target="../media/image1409.png"/><Relationship Id="rId294" Type="http://schemas.openxmlformats.org/officeDocument/2006/relationships/image" Target="../media/image1430.png"/><Relationship Id="rId308" Type="http://schemas.openxmlformats.org/officeDocument/2006/relationships/image" Target="../media/image1437.png"/><Relationship Id="rId47" Type="http://schemas.openxmlformats.org/officeDocument/2006/relationships/customXml" Target="../ink/ink1343.xml"/><Relationship Id="rId89" Type="http://schemas.openxmlformats.org/officeDocument/2006/relationships/image" Target="../media/image1329.png"/><Relationship Id="rId112" Type="http://schemas.openxmlformats.org/officeDocument/2006/relationships/image" Target="../media/image1339.png"/><Relationship Id="rId154" Type="http://schemas.openxmlformats.org/officeDocument/2006/relationships/image" Target="../media/image1360.png"/><Relationship Id="rId361" Type="http://schemas.openxmlformats.org/officeDocument/2006/relationships/customXml" Target="../ink/ink1502.xml"/><Relationship Id="rId196" Type="http://schemas.openxmlformats.org/officeDocument/2006/relationships/image" Target="../media/image1381.png"/><Relationship Id="rId417" Type="http://schemas.openxmlformats.org/officeDocument/2006/relationships/customXml" Target="../ink/ink1530.xml"/><Relationship Id="rId16" Type="http://schemas.openxmlformats.org/officeDocument/2006/relationships/image" Target="../media/image1294.png"/><Relationship Id="rId221" Type="http://schemas.openxmlformats.org/officeDocument/2006/relationships/customXml" Target="../ink/ink1432.xml"/><Relationship Id="rId263" Type="http://schemas.openxmlformats.org/officeDocument/2006/relationships/customXml" Target="../ink/ink1453.xml"/><Relationship Id="rId319" Type="http://schemas.openxmlformats.org/officeDocument/2006/relationships/customXml" Target="../ink/ink1481.xml"/><Relationship Id="rId58" Type="http://schemas.openxmlformats.org/officeDocument/2006/relationships/customXml" Target="../ink/ink1349.xml"/><Relationship Id="rId123" Type="http://schemas.openxmlformats.org/officeDocument/2006/relationships/customXml" Target="../ink/ink1383.xml"/><Relationship Id="rId330" Type="http://schemas.openxmlformats.org/officeDocument/2006/relationships/image" Target="../media/image1447.png"/><Relationship Id="rId165" Type="http://schemas.openxmlformats.org/officeDocument/2006/relationships/customXml" Target="../ink/ink1404.xml"/><Relationship Id="rId372" Type="http://schemas.openxmlformats.org/officeDocument/2006/relationships/image" Target="../media/image1468.png"/><Relationship Id="rId428" Type="http://schemas.openxmlformats.org/officeDocument/2006/relationships/image" Target="../media/image1495.png"/><Relationship Id="rId232" Type="http://schemas.openxmlformats.org/officeDocument/2006/relationships/image" Target="../media/image1399.png"/><Relationship Id="rId274" Type="http://schemas.openxmlformats.org/officeDocument/2006/relationships/image" Target="../media/image1420.png"/><Relationship Id="rId27" Type="http://schemas.openxmlformats.org/officeDocument/2006/relationships/customXml" Target="../ink/ink1333.xml"/><Relationship Id="rId69" Type="http://schemas.openxmlformats.org/officeDocument/2006/relationships/image" Target="../media/image1319.png"/><Relationship Id="rId134" Type="http://schemas.openxmlformats.org/officeDocument/2006/relationships/image" Target="../media/image1350.png"/><Relationship Id="rId80" Type="http://schemas.openxmlformats.org/officeDocument/2006/relationships/customXml" Target="../ink/ink1360.xml"/><Relationship Id="rId176" Type="http://schemas.openxmlformats.org/officeDocument/2006/relationships/image" Target="../media/image1371.png"/><Relationship Id="rId341" Type="http://schemas.openxmlformats.org/officeDocument/2006/relationships/customXml" Target="../ink/ink1492.xml"/><Relationship Id="rId383" Type="http://schemas.openxmlformats.org/officeDocument/2006/relationships/customXml" Target="../ink/ink1513.xml"/><Relationship Id="rId439" Type="http://schemas.openxmlformats.org/officeDocument/2006/relationships/customXml" Target="../ink/ink1541.xml"/><Relationship Id="rId201" Type="http://schemas.openxmlformats.org/officeDocument/2006/relationships/customXml" Target="../ink/ink1422.xml"/><Relationship Id="rId243" Type="http://schemas.openxmlformats.org/officeDocument/2006/relationships/customXml" Target="../ink/ink1443.xml"/><Relationship Id="rId285" Type="http://schemas.openxmlformats.org/officeDocument/2006/relationships/customXml" Target="../ink/ink1464.xml"/><Relationship Id="rId450" Type="http://schemas.openxmlformats.org/officeDocument/2006/relationships/image" Target="../media/image1506.png"/><Relationship Id="rId38" Type="http://schemas.openxmlformats.org/officeDocument/2006/relationships/image" Target="../media/image1305.png"/><Relationship Id="rId103" Type="http://schemas.openxmlformats.org/officeDocument/2006/relationships/customXml" Target="../ink/ink1373.xml"/><Relationship Id="rId310" Type="http://schemas.openxmlformats.org/officeDocument/2006/relationships/image" Target="../media/image1438.png"/><Relationship Id="rId91" Type="http://schemas.openxmlformats.org/officeDocument/2006/relationships/image" Target="../media/image1330.png"/><Relationship Id="rId145" Type="http://schemas.openxmlformats.org/officeDocument/2006/relationships/customXml" Target="../ink/ink1394.xml"/><Relationship Id="rId187" Type="http://schemas.openxmlformats.org/officeDocument/2006/relationships/customXml" Target="../ink/ink1415.xml"/><Relationship Id="rId352" Type="http://schemas.openxmlformats.org/officeDocument/2006/relationships/image" Target="../media/image1458.png"/><Relationship Id="rId394" Type="http://schemas.openxmlformats.org/officeDocument/2006/relationships/image" Target="../media/image1478.png"/><Relationship Id="rId408" Type="http://schemas.openxmlformats.org/officeDocument/2006/relationships/image" Target="../media/image1485.png"/><Relationship Id="rId212" Type="http://schemas.openxmlformats.org/officeDocument/2006/relationships/image" Target="../media/image1389.png"/><Relationship Id="rId254" Type="http://schemas.openxmlformats.org/officeDocument/2006/relationships/image" Target="../media/image1410.png"/><Relationship Id="rId49" Type="http://schemas.openxmlformats.org/officeDocument/2006/relationships/customXml" Target="../ink/ink1344.xml"/><Relationship Id="rId114" Type="http://schemas.openxmlformats.org/officeDocument/2006/relationships/image" Target="../media/image1340.png"/><Relationship Id="rId296" Type="http://schemas.openxmlformats.org/officeDocument/2006/relationships/image" Target="../media/image1431.png"/><Relationship Id="rId60" Type="http://schemas.openxmlformats.org/officeDocument/2006/relationships/customXml" Target="../ink/ink1350.xml"/><Relationship Id="rId156" Type="http://schemas.openxmlformats.org/officeDocument/2006/relationships/image" Target="../media/image1361.png"/><Relationship Id="rId198" Type="http://schemas.openxmlformats.org/officeDocument/2006/relationships/image" Target="../media/image1382.png"/><Relationship Id="rId321" Type="http://schemas.openxmlformats.org/officeDocument/2006/relationships/customXml" Target="../ink/ink1482.xml"/><Relationship Id="rId363" Type="http://schemas.openxmlformats.org/officeDocument/2006/relationships/customXml" Target="../ink/ink1503.xml"/><Relationship Id="rId419" Type="http://schemas.openxmlformats.org/officeDocument/2006/relationships/customXml" Target="../ink/ink1531.xml"/><Relationship Id="rId223" Type="http://schemas.openxmlformats.org/officeDocument/2006/relationships/customXml" Target="../ink/ink1433.xml"/><Relationship Id="rId430" Type="http://schemas.openxmlformats.org/officeDocument/2006/relationships/image" Target="../media/image1496.png"/><Relationship Id="rId18" Type="http://schemas.openxmlformats.org/officeDocument/2006/relationships/image" Target="../media/image1295.png"/><Relationship Id="rId265" Type="http://schemas.openxmlformats.org/officeDocument/2006/relationships/customXml" Target="../ink/ink1454.xml"/><Relationship Id="rId125" Type="http://schemas.openxmlformats.org/officeDocument/2006/relationships/customXml" Target="../ink/ink1384.xml"/><Relationship Id="rId167" Type="http://schemas.openxmlformats.org/officeDocument/2006/relationships/customXml" Target="../ink/ink1405.xml"/><Relationship Id="rId332" Type="http://schemas.openxmlformats.org/officeDocument/2006/relationships/image" Target="../media/image1448.png"/><Relationship Id="rId374" Type="http://schemas.openxmlformats.org/officeDocument/2006/relationships/image" Target="../media/image1469.png"/><Relationship Id="rId71" Type="http://schemas.openxmlformats.org/officeDocument/2006/relationships/image" Target="../media/image1320.png"/><Relationship Id="rId92" Type="http://schemas.openxmlformats.org/officeDocument/2006/relationships/customXml" Target="../ink/ink1366.xml"/><Relationship Id="rId213" Type="http://schemas.openxmlformats.org/officeDocument/2006/relationships/customXml" Target="../ink/ink1428.xml"/><Relationship Id="rId234" Type="http://schemas.openxmlformats.org/officeDocument/2006/relationships/image" Target="../media/image1400.png"/><Relationship Id="rId420" Type="http://schemas.openxmlformats.org/officeDocument/2006/relationships/image" Target="../media/image1491.png"/><Relationship Id="rId2" Type="http://schemas.openxmlformats.org/officeDocument/2006/relationships/image" Target="../media/image4.jpeg"/><Relationship Id="rId29" Type="http://schemas.openxmlformats.org/officeDocument/2006/relationships/customXml" Target="../ink/ink1334.xml"/><Relationship Id="rId255" Type="http://schemas.openxmlformats.org/officeDocument/2006/relationships/customXml" Target="../ink/ink1449.xml"/><Relationship Id="rId276" Type="http://schemas.openxmlformats.org/officeDocument/2006/relationships/image" Target="../media/image1421.png"/><Relationship Id="rId297" Type="http://schemas.openxmlformats.org/officeDocument/2006/relationships/customXml" Target="../ink/ink1470.xml"/><Relationship Id="rId441" Type="http://schemas.openxmlformats.org/officeDocument/2006/relationships/customXml" Target="../ink/ink1542.xml"/><Relationship Id="rId40" Type="http://schemas.openxmlformats.org/officeDocument/2006/relationships/image" Target="../media/image1306.png"/><Relationship Id="rId115" Type="http://schemas.openxmlformats.org/officeDocument/2006/relationships/customXml" Target="../ink/ink1379.xml"/><Relationship Id="rId136" Type="http://schemas.openxmlformats.org/officeDocument/2006/relationships/image" Target="../media/image1351.png"/><Relationship Id="rId157" Type="http://schemas.openxmlformats.org/officeDocument/2006/relationships/customXml" Target="../ink/ink1400.xml"/><Relationship Id="rId178" Type="http://schemas.openxmlformats.org/officeDocument/2006/relationships/image" Target="../media/image1372.png"/><Relationship Id="rId301" Type="http://schemas.openxmlformats.org/officeDocument/2006/relationships/customXml" Target="../ink/ink1472.xml"/><Relationship Id="rId322" Type="http://schemas.openxmlformats.org/officeDocument/2006/relationships/image" Target="../media/image1443.png"/><Relationship Id="rId343" Type="http://schemas.openxmlformats.org/officeDocument/2006/relationships/customXml" Target="../ink/ink1493.xml"/><Relationship Id="rId364" Type="http://schemas.openxmlformats.org/officeDocument/2006/relationships/image" Target="../media/image1464.png"/><Relationship Id="rId61" Type="http://schemas.openxmlformats.org/officeDocument/2006/relationships/image" Target="../media/image1315.png"/><Relationship Id="rId82" Type="http://schemas.openxmlformats.org/officeDocument/2006/relationships/customXml" Target="../ink/ink1361.xml"/><Relationship Id="rId199" Type="http://schemas.openxmlformats.org/officeDocument/2006/relationships/customXml" Target="../ink/ink1421.xml"/><Relationship Id="rId203" Type="http://schemas.openxmlformats.org/officeDocument/2006/relationships/customXml" Target="../ink/ink1423.xml"/><Relationship Id="rId385" Type="http://schemas.openxmlformats.org/officeDocument/2006/relationships/customXml" Target="../ink/ink1514.xml"/><Relationship Id="rId19" Type="http://schemas.openxmlformats.org/officeDocument/2006/relationships/customXml" Target="../ink/ink1329.xml"/><Relationship Id="rId224" Type="http://schemas.openxmlformats.org/officeDocument/2006/relationships/image" Target="../media/image1395.png"/><Relationship Id="rId245" Type="http://schemas.openxmlformats.org/officeDocument/2006/relationships/customXml" Target="../ink/ink1444.xml"/><Relationship Id="rId266" Type="http://schemas.openxmlformats.org/officeDocument/2006/relationships/image" Target="../media/image1416.png"/><Relationship Id="rId287" Type="http://schemas.openxmlformats.org/officeDocument/2006/relationships/customXml" Target="../ink/ink1465.xml"/><Relationship Id="rId410" Type="http://schemas.openxmlformats.org/officeDocument/2006/relationships/image" Target="../media/image1486.png"/><Relationship Id="rId431" Type="http://schemas.openxmlformats.org/officeDocument/2006/relationships/customXml" Target="../ink/ink1537.xml"/><Relationship Id="rId452" Type="http://schemas.openxmlformats.org/officeDocument/2006/relationships/image" Target="../media/image1507.png"/><Relationship Id="rId30" Type="http://schemas.openxmlformats.org/officeDocument/2006/relationships/image" Target="../media/image1301.png"/><Relationship Id="rId105" Type="http://schemas.openxmlformats.org/officeDocument/2006/relationships/customXml" Target="../ink/ink1374.xml"/><Relationship Id="rId126" Type="http://schemas.openxmlformats.org/officeDocument/2006/relationships/image" Target="../media/image1346.png"/><Relationship Id="rId147" Type="http://schemas.openxmlformats.org/officeDocument/2006/relationships/customXml" Target="../ink/ink1395.xml"/><Relationship Id="rId168" Type="http://schemas.openxmlformats.org/officeDocument/2006/relationships/image" Target="../media/image1367.png"/><Relationship Id="rId312" Type="http://schemas.openxmlformats.org/officeDocument/2006/relationships/image" Target="../media/image1439.png"/><Relationship Id="rId333" Type="http://schemas.openxmlformats.org/officeDocument/2006/relationships/customXml" Target="../ink/ink1488.xml"/><Relationship Id="rId354" Type="http://schemas.openxmlformats.org/officeDocument/2006/relationships/image" Target="../media/image1459.png"/><Relationship Id="rId51" Type="http://schemas.openxmlformats.org/officeDocument/2006/relationships/customXml" Target="../ink/ink1345.xml"/><Relationship Id="rId72" Type="http://schemas.openxmlformats.org/officeDocument/2006/relationships/customXml" Target="../ink/ink1356.xml"/><Relationship Id="rId93" Type="http://schemas.openxmlformats.org/officeDocument/2006/relationships/customXml" Target="../ink/ink1367.xml"/><Relationship Id="rId189" Type="http://schemas.openxmlformats.org/officeDocument/2006/relationships/customXml" Target="../ink/ink1416.xml"/><Relationship Id="rId375" Type="http://schemas.openxmlformats.org/officeDocument/2006/relationships/customXml" Target="../ink/ink1509.xml"/><Relationship Id="rId396" Type="http://schemas.openxmlformats.org/officeDocument/2006/relationships/image" Target="../media/image1479.png"/><Relationship Id="rId3" Type="http://schemas.openxmlformats.org/officeDocument/2006/relationships/image" Target="../media/image1.png"/><Relationship Id="rId214" Type="http://schemas.openxmlformats.org/officeDocument/2006/relationships/image" Target="../media/image1390.png"/><Relationship Id="rId235" Type="http://schemas.openxmlformats.org/officeDocument/2006/relationships/customXml" Target="../ink/ink1439.xml"/><Relationship Id="rId256" Type="http://schemas.openxmlformats.org/officeDocument/2006/relationships/image" Target="../media/image1411.png"/><Relationship Id="rId277" Type="http://schemas.openxmlformats.org/officeDocument/2006/relationships/customXml" Target="../ink/ink1460.xml"/><Relationship Id="rId298" Type="http://schemas.openxmlformats.org/officeDocument/2006/relationships/image" Target="../media/image1432.png"/><Relationship Id="rId400" Type="http://schemas.openxmlformats.org/officeDocument/2006/relationships/image" Target="../media/image1481.png"/><Relationship Id="rId421" Type="http://schemas.openxmlformats.org/officeDocument/2006/relationships/customXml" Target="../ink/ink1532.xml"/><Relationship Id="rId442" Type="http://schemas.openxmlformats.org/officeDocument/2006/relationships/image" Target="../media/image1502.png"/><Relationship Id="rId116" Type="http://schemas.openxmlformats.org/officeDocument/2006/relationships/image" Target="../media/image1341.png"/><Relationship Id="rId137" Type="http://schemas.openxmlformats.org/officeDocument/2006/relationships/customXml" Target="../ink/ink1390.xml"/><Relationship Id="rId158" Type="http://schemas.openxmlformats.org/officeDocument/2006/relationships/image" Target="../media/image1362.png"/><Relationship Id="rId302" Type="http://schemas.openxmlformats.org/officeDocument/2006/relationships/image" Target="../media/image1434.png"/><Relationship Id="rId323" Type="http://schemas.openxmlformats.org/officeDocument/2006/relationships/customXml" Target="../ink/ink1483.xml"/><Relationship Id="rId344" Type="http://schemas.openxmlformats.org/officeDocument/2006/relationships/image" Target="../media/image1454.png"/><Relationship Id="rId20" Type="http://schemas.openxmlformats.org/officeDocument/2006/relationships/image" Target="../media/image1296.png"/><Relationship Id="rId41" Type="http://schemas.openxmlformats.org/officeDocument/2006/relationships/customXml" Target="../ink/ink1340.xml"/><Relationship Id="rId62" Type="http://schemas.openxmlformats.org/officeDocument/2006/relationships/customXml" Target="../ink/ink1351.xml"/><Relationship Id="rId83" Type="http://schemas.openxmlformats.org/officeDocument/2006/relationships/image" Target="../media/image1326.png"/><Relationship Id="rId179" Type="http://schemas.openxmlformats.org/officeDocument/2006/relationships/customXml" Target="../ink/ink1411.xml"/><Relationship Id="rId365" Type="http://schemas.openxmlformats.org/officeDocument/2006/relationships/customXml" Target="../ink/ink1504.xml"/><Relationship Id="rId386" Type="http://schemas.openxmlformats.org/officeDocument/2006/relationships/image" Target="../media/image1474.png"/><Relationship Id="rId190" Type="http://schemas.openxmlformats.org/officeDocument/2006/relationships/image" Target="../media/image1378.png"/><Relationship Id="rId204" Type="http://schemas.openxmlformats.org/officeDocument/2006/relationships/image" Target="../media/image1385.png"/><Relationship Id="rId225" Type="http://schemas.openxmlformats.org/officeDocument/2006/relationships/customXml" Target="../ink/ink1434.xml"/><Relationship Id="rId246" Type="http://schemas.openxmlformats.org/officeDocument/2006/relationships/image" Target="../media/image1406.png"/><Relationship Id="rId267" Type="http://schemas.openxmlformats.org/officeDocument/2006/relationships/customXml" Target="../ink/ink1455.xml"/><Relationship Id="rId288" Type="http://schemas.openxmlformats.org/officeDocument/2006/relationships/image" Target="../media/image1427.png"/><Relationship Id="rId411" Type="http://schemas.openxmlformats.org/officeDocument/2006/relationships/customXml" Target="../ink/ink1527.xml"/><Relationship Id="rId432" Type="http://schemas.openxmlformats.org/officeDocument/2006/relationships/image" Target="../media/image1497.png"/><Relationship Id="rId453" Type="http://schemas.openxmlformats.org/officeDocument/2006/relationships/customXml" Target="../ink/ink1548.xml"/><Relationship Id="rId106" Type="http://schemas.openxmlformats.org/officeDocument/2006/relationships/image" Target="../media/image1336.png"/><Relationship Id="rId127" Type="http://schemas.openxmlformats.org/officeDocument/2006/relationships/customXml" Target="../ink/ink1385.xml"/><Relationship Id="rId313" Type="http://schemas.openxmlformats.org/officeDocument/2006/relationships/customXml" Target="../ink/ink1478.xml"/><Relationship Id="rId10" Type="http://schemas.openxmlformats.org/officeDocument/2006/relationships/image" Target="../media/image1291.png"/><Relationship Id="rId31" Type="http://schemas.openxmlformats.org/officeDocument/2006/relationships/customXml" Target="../ink/ink1335.xml"/><Relationship Id="rId52" Type="http://schemas.openxmlformats.org/officeDocument/2006/relationships/image" Target="../media/image1312.png"/><Relationship Id="rId73" Type="http://schemas.openxmlformats.org/officeDocument/2006/relationships/image" Target="../media/image1321.png"/><Relationship Id="rId94" Type="http://schemas.openxmlformats.org/officeDocument/2006/relationships/customXml" Target="../ink/ink1368.xml"/><Relationship Id="rId148" Type="http://schemas.openxmlformats.org/officeDocument/2006/relationships/image" Target="../media/image1357.png"/><Relationship Id="rId169" Type="http://schemas.openxmlformats.org/officeDocument/2006/relationships/customXml" Target="../ink/ink1406.xml"/><Relationship Id="rId334" Type="http://schemas.openxmlformats.org/officeDocument/2006/relationships/image" Target="../media/image1449.png"/><Relationship Id="rId355" Type="http://schemas.openxmlformats.org/officeDocument/2006/relationships/customXml" Target="../ink/ink1499.xml"/><Relationship Id="rId376" Type="http://schemas.openxmlformats.org/officeDocument/2006/relationships/image" Target="../media/image1470.png"/><Relationship Id="rId397" Type="http://schemas.openxmlformats.org/officeDocument/2006/relationships/customXml" Target="../ink/ink1520.xml"/><Relationship Id="rId4" Type="http://schemas.openxmlformats.org/officeDocument/2006/relationships/image" Target="../media/image1288.png"/><Relationship Id="rId180" Type="http://schemas.openxmlformats.org/officeDocument/2006/relationships/image" Target="../media/image1373.png"/><Relationship Id="rId215" Type="http://schemas.openxmlformats.org/officeDocument/2006/relationships/customXml" Target="../ink/ink1429.xml"/><Relationship Id="rId236" Type="http://schemas.openxmlformats.org/officeDocument/2006/relationships/image" Target="../media/image1401.png"/><Relationship Id="rId257" Type="http://schemas.openxmlformats.org/officeDocument/2006/relationships/customXml" Target="../ink/ink1450.xml"/><Relationship Id="rId278" Type="http://schemas.openxmlformats.org/officeDocument/2006/relationships/image" Target="../media/image1422.png"/><Relationship Id="rId401" Type="http://schemas.openxmlformats.org/officeDocument/2006/relationships/customXml" Target="../ink/ink1522.xml"/><Relationship Id="rId422" Type="http://schemas.openxmlformats.org/officeDocument/2006/relationships/image" Target="../media/image1492.png"/><Relationship Id="rId443" Type="http://schemas.openxmlformats.org/officeDocument/2006/relationships/customXml" Target="../ink/ink1543.xml"/><Relationship Id="rId303" Type="http://schemas.openxmlformats.org/officeDocument/2006/relationships/customXml" Target="../ink/ink1473.xml"/><Relationship Id="rId42" Type="http://schemas.openxmlformats.org/officeDocument/2006/relationships/image" Target="../media/image1307.png"/><Relationship Id="rId84" Type="http://schemas.openxmlformats.org/officeDocument/2006/relationships/customXml" Target="../ink/ink1362.xml"/><Relationship Id="rId138" Type="http://schemas.openxmlformats.org/officeDocument/2006/relationships/image" Target="../media/image1352.png"/><Relationship Id="rId345" Type="http://schemas.openxmlformats.org/officeDocument/2006/relationships/customXml" Target="../ink/ink1494.xml"/><Relationship Id="rId387" Type="http://schemas.openxmlformats.org/officeDocument/2006/relationships/customXml" Target="../ink/ink1515.xml"/><Relationship Id="rId191" Type="http://schemas.openxmlformats.org/officeDocument/2006/relationships/customXml" Target="../ink/ink1417.xml"/><Relationship Id="rId205" Type="http://schemas.openxmlformats.org/officeDocument/2006/relationships/customXml" Target="../ink/ink1424.xml"/><Relationship Id="rId247" Type="http://schemas.openxmlformats.org/officeDocument/2006/relationships/customXml" Target="../ink/ink1445.xml"/><Relationship Id="rId412" Type="http://schemas.openxmlformats.org/officeDocument/2006/relationships/image" Target="../media/image1487.png"/><Relationship Id="rId107" Type="http://schemas.openxmlformats.org/officeDocument/2006/relationships/customXml" Target="../ink/ink1375.xml"/><Relationship Id="rId289" Type="http://schemas.openxmlformats.org/officeDocument/2006/relationships/customXml" Target="../ink/ink1466.xml"/><Relationship Id="rId454" Type="http://schemas.openxmlformats.org/officeDocument/2006/relationships/image" Target="../media/image1508.png"/><Relationship Id="rId11" Type="http://schemas.openxmlformats.org/officeDocument/2006/relationships/customXml" Target="../ink/ink1325.xml"/><Relationship Id="rId53" Type="http://schemas.openxmlformats.org/officeDocument/2006/relationships/customXml" Target="../ink/ink1346.xml"/><Relationship Id="rId149" Type="http://schemas.openxmlformats.org/officeDocument/2006/relationships/customXml" Target="../ink/ink1396.xml"/><Relationship Id="rId314" Type="http://schemas.openxmlformats.org/officeDocument/2006/relationships/image" Target="../media/image862.png"/><Relationship Id="rId356" Type="http://schemas.openxmlformats.org/officeDocument/2006/relationships/image" Target="../media/image1460.png"/><Relationship Id="rId398" Type="http://schemas.openxmlformats.org/officeDocument/2006/relationships/image" Target="../media/image1480.png"/><Relationship Id="rId95" Type="http://schemas.openxmlformats.org/officeDocument/2006/relationships/customXml" Target="../ink/ink1369.xml"/><Relationship Id="rId160" Type="http://schemas.openxmlformats.org/officeDocument/2006/relationships/image" Target="../media/image1363.png"/><Relationship Id="rId216" Type="http://schemas.openxmlformats.org/officeDocument/2006/relationships/image" Target="../media/image1391.png"/><Relationship Id="rId423" Type="http://schemas.openxmlformats.org/officeDocument/2006/relationships/customXml" Target="../ink/ink1533.xml"/><Relationship Id="rId258" Type="http://schemas.openxmlformats.org/officeDocument/2006/relationships/image" Target="../media/image1412.png"/><Relationship Id="rId22" Type="http://schemas.openxmlformats.org/officeDocument/2006/relationships/image" Target="../media/image1297.png"/><Relationship Id="rId64" Type="http://schemas.openxmlformats.org/officeDocument/2006/relationships/customXml" Target="../ink/ink1352.xml"/><Relationship Id="rId118" Type="http://schemas.openxmlformats.org/officeDocument/2006/relationships/image" Target="../media/image1342.png"/><Relationship Id="rId325" Type="http://schemas.openxmlformats.org/officeDocument/2006/relationships/customXml" Target="../ink/ink1484.xml"/><Relationship Id="rId367" Type="http://schemas.openxmlformats.org/officeDocument/2006/relationships/customXml" Target="../ink/ink1505.xml"/><Relationship Id="rId171" Type="http://schemas.openxmlformats.org/officeDocument/2006/relationships/customXml" Target="../ink/ink1407.xml"/><Relationship Id="rId227" Type="http://schemas.openxmlformats.org/officeDocument/2006/relationships/customXml" Target="../ink/ink1435.xml"/><Relationship Id="rId269" Type="http://schemas.openxmlformats.org/officeDocument/2006/relationships/customXml" Target="../ink/ink1456.xml"/><Relationship Id="rId434" Type="http://schemas.openxmlformats.org/officeDocument/2006/relationships/image" Target="../media/image1498.png"/><Relationship Id="rId33" Type="http://schemas.openxmlformats.org/officeDocument/2006/relationships/customXml" Target="../ink/ink1336.xml"/><Relationship Id="rId129" Type="http://schemas.openxmlformats.org/officeDocument/2006/relationships/customXml" Target="../ink/ink1386.xml"/><Relationship Id="rId280" Type="http://schemas.openxmlformats.org/officeDocument/2006/relationships/image" Target="../media/image1423.png"/><Relationship Id="rId336" Type="http://schemas.openxmlformats.org/officeDocument/2006/relationships/image" Target="../media/image1450.png"/><Relationship Id="rId75" Type="http://schemas.openxmlformats.org/officeDocument/2006/relationships/image" Target="../media/image1322.png"/><Relationship Id="rId140" Type="http://schemas.openxmlformats.org/officeDocument/2006/relationships/image" Target="../media/image1353.png"/><Relationship Id="rId182" Type="http://schemas.openxmlformats.org/officeDocument/2006/relationships/image" Target="../media/image1374.png"/><Relationship Id="rId378" Type="http://schemas.openxmlformats.org/officeDocument/2006/relationships/image" Target="../media/image1471.png"/><Relationship Id="rId403" Type="http://schemas.openxmlformats.org/officeDocument/2006/relationships/customXml" Target="../ink/ink1523.xml"/><Relationship Id="rId6" Type="http://schemas.openxmlformats.org/officeDocument/2006/relationships/image" Target="../media/image1289.png"/><Relationship Id="rId238" Type="http://schemas.openxmlformats.org/officeDocument/2006/relationships/image" Target="../media/image1402.png"/><Relationship Id="rId445" Type="http://schemas.openxmlformats.org/officeDocument/2006/relationships/customXml" Target="../ink/ink1544.xml"/><Relationship Id="rId291" Type="http://schemas.openxmlformats.org/officeDocument/2006/relationships/customXml" Target="../ink/ink1467.xml"/><Relationship Id="rId305" Type="http://schemas.openxmlformats.org/officeDocument/2006/relationships/customXml" Target="../ink/ink1474.xml"/><Relationship Id="rId347" Type="http://schemas.openxmlformats.org/officeDocument/2006/relationships/customXml" Target="../ink/ink1495.xml"/><Relationship Id="rId44" Type="http://schemas.openxmlformats.org/officeDocument/2006/relationships/image" Target="../media/image1308.png"/><Relationship Id="rId86" Type="http://schemas.openxmlformats.org/officeDocument/2006/relationships/customXml" Target="../ink/ink1363.xml"/><Relationship Id="rId151" Type="http://schemas.openxmlformats.org/officeDocument/2006/relationships/customXml" Target="../ink/ink1397.xml"/><Relationship Id="rId389" Type="http://schemas.openxmlformats.org/officeDocument/2006/relationships/customXml" Target="../ink/ink1516.xml"/><Relationship Id="rId193" Type="http://schemas.openxmlformats.org/officeDocument/2006/relationships/customXml" Target="../ink/ink1418.xml"/><Relationship Id="rId207" Type="http://schemas.openxmlformats.org/officeDocument/2006/relationships/customXml" Target="../ink/ink1425.xml"/><Relationship Id="rId249" Type="http://schemas.openxmlformats.org/officeDocument/2006/relationships/customXml" Target="../ink/ink1446.xml"/><Relationship Id="rId414" Type="http://schemas.openxmlformats.org/officeDocument/2006/relationships/image" Target="../media/image1488.png"/><Relationship Id="rId13" Type="http://schemas.openxmlformats.org/officeDocument/2006/relationships/customXml" Target="../ink/ink1326.xml"/><Relationship Id="rId109" Type="http://schemas.openxmlformats.org/officeDocument/2006/relationships/customXml" Target="../ink/ink1376.xml"/><Relationship Id="rId260" Type="http://schemas.openxmlformats.org/officeDocument/2006/relationships/image" Target="../media/image1413.png"/><Relationship Id="rId316" Type="http://schemas.openxmlformats.org/officeDocument/2006/relationships/image" Target="../media/image1440.png"/><Relationship Id="rId55" Type="http://schemas.openxmlformats.org/officeDocument/2006/relationships/customXml" Target="../ink/ink1347.xml"/><Relationship Id="rId97" Type="http://schemas.openxmlformats.org/officeDocument/2006/relationships/customXml" Target="../ink/ink1370.xml"/><Relationship Id="rId120" Type="http://schemas.openxmlformats.org/officeDocument/2006/relationships/image" Target="../media/image1343.png"/><Relationship Id="rId358" Type="http://schemas.openxmlformats.org/officeDocument/2006/relationships/image" Target="../media/image1461.png"/><Relationship Id="rId162" Type="http://schemas.openxmlformats.org/officeDocument/2006/relationships/image" Target="../media/image1364.png"/><Relationship Id="rId218" Type="http://schemas.openxmlformats.org/officeDocument/2006/relationships/image" Target="../media/image1392.png"/><Relationship Id="rId425" Type="http://schemas.openxmlformats.org/officeDocument/2006/relationships/customXml" Target="../ink/ink1534.xml"/><Relationship Id="rId271" Type="http://schemas.openxmlformats.org/officeDocument/2006/relationships/customXml" Target="../ink/ink1457.xml"/><Relationship Id="rId24" Type="http://schemas.openxmlformats.org/officeDocument/2006/relationships/image" Target="../media/image1298.png"/><Relationship Id="rId66" Type="http://schemas.openxmlformats.org/officeDocument/2006/relationships/customXml" Target="../ink/ink1353.xml"/><Relationship Id="rId131" Type="http://schemas.openxmlformats.org/officeDocument/2006/relationships/customXml" Target="../ink/ink1387.xml"/><Relationship Id="rId327" Type="http://schemas.openxmlformats.org/officeDocument/2006/relationships/customXml" Target="../ink/ink1485.xml"/><Relationship Id="rId369" Type="http://schemas.openxmlformats.org/officeDocument/2006/relationships/customXml" Target="../ink/ink1506.xml"/><Relationship Id="rId173" Type="http://schemas.openxmlformats.org/officeDocument/2006/relationships/customXml" Target="../ink/ink1408.xml"/><Relationship Id="rId229" Type="http://schemas.openxmlformats.org/officeDocument/2006/relationships/customXml" Target="../ink/ink1436.xml"/><Relationship Id="rId380" Type="http://schemas.openxmlformats.org/officeDocument/2006/relationships/image" Target="../media/image1472.png"/><Relationship Id="rId436" Type="http://schemas.openxmlformats.org/officeDocument/2006/relationships/image" Target="../media/image1499.png"/><Relationship Id="rId240" Type="http://schemas.openxmlformats.org/officeDocument/2006/relationships/image" Target="../media/image1403.png"/><Relationship Id="rId35" Type="http://schemas.openxmlformats.org/officeDocument/2006/relationships/customXml" Target="../ink/ink1337.xml"/><Relationship Id="rId77" Type="http://schemas.openxmlformats.org/officeDocument/2006/relationships/image" Target="../media/image1323.png"/><Relationship Id="rId100" Type="http://schemas.openxmlformats.org/officeDocument/2006/relationships/image" Target="../media/image1333.png"/><Relationship Id="rId282" Type="http://schemas.openxmlformats.org/officeDocument/2006/relationships/image" Target="../media/image1424.png"/><Relationship Id="rId338" Type="http://schemas.openxmlformats.org/officeDocument/2006/relationships/image" Target="../media/image1451.png"/><Relationship Id="rId8" Type="http://schemas.openxmlformats.org/officeDocument/2006/relationships/image" Target="../media/image1290.png"/><Relationship Id="rId142" Type="http://schemas.openxmlformats.org/officeDocument/2006/relationships/image" Target="../media/image1354.png"/><Relationship Id="rId184" Type="http://schemas.openxmlformats.org/officeDocument/2006/relationships/image" Target="../media/image1375.png"/><Relationship Id="rId391" Type="http://schemas.openxmlformats.org/officeDocument/2006/relationships/customXml" Target="../ink/ink1517.xml"/><Relationship Id="rId405" Type="http://schemas.openxmlformats.org/officeDocument/2006/relationships/customXml" Target="../ink/ink1524.xml"/><Relationship Id="rId447" Type="http://schemas.openxmlformats.org/officeDocument/2006/relationships/customXml" Target="../ink/ink1545.xml"/><Relationship Id="rId251" Type="http://schemas.openxmlformats.org/officeDocument/2006/relationships/customXml" Target="../ink/ink1447.xml"/><Relationship Id="rId46" Type="http://schemas.openxmlformats.org/officeDocument/2006/relationships/image" Target="../media/image1309.png"/><Relationship Id="rId293" Type="http://schemas.openxmlformats.org/officeDocument/2006/relationships/customXml" Target="../ink/ink1468.xml"/><Relationship Id="rId307" Type="http://schemas.openxmlformats.org/officeDocument/2006/relationships/customXml" Target="../ink/ink1475.xml"/><Relationship Id="rId349" Type="http://schemas.openxmlformats.org/officeDocument/2006/relationships/customXml" Target="../ink/ink1496.xml"/><Relationship Id="rId88" Type="http://schemas.openxmlformats.org/officeDocument/2006/relationships/customXml" Target="../ink/ink1364.xml"/><Relationship Id="rId111" Type="http://schemas.openxmlformats.org/officeDocument/2006/relationships/customXml" Target="../ink/ink1377.xml"/><Relationship Id="rId153" Type="http://schemas.openxmlformats.org/officeDocument/2006/relationships/customXml" Target="../ink/ink1398.xml"/><Relationship Id="rId195" Type="http://schemas.openxmlformats.org/officeDocument/2006/relationships/customXml" Target="../ink/ink1419.xml"/><Relationship Id="rId209" Type="http://schemas.openxmlformats.org/officeDocument/2006/relationships/customXml" Target="../ink/ink1426.xml"/><Relationship Id="rId360" Type="http://schemas.openxmlformats.org/officeDocument/2006/relationships/image" Target="../media/image1462.png"/><Relationship Id="rId416" Type="http://schemas.openxmlformats.org/officeDocument/2006/relationships/image" Target="../media/image1489.png"/><Relationship Id="rId220" Type="http://schemas.openxmlformats.org/officeDocument/2006/relationships/image" Target="../media/image1393.png"/><Relationship Id="rId15" Type="http://schemas.openxmlformats.org/officeDocument/2006/relationships/customXml" Target="../ink/ink1327.xml"/><Relationship Id="rId57" Type="http://schemas.openxmlformats.org/officeDocument/2006/relationships/image" Target="../media/image1313.png"/><Relationship Id="rId262" Type="http://schemas.openxmlformats.org/officeDocument/2006/relationships/image" Target="../media/image1414.png"/><Relationship Id="rId318" Type="http://schemas.openxmlformats.org/officeDocument/2006/relationships/image" Target="../media/image1441.png"/><Relationship Id="rId99" Type="http://schemas.openxmlformats.org/officeDocument/2006/relationships/customXml" Target="../ink/ink1371.xml"/><Relationship Id="rId122" Type="http://schemas.openxmlformats.org/officeDocument/2006/relationships/image" Target="../media/image1344.png"/><Relationship Id="rId164" Type="http://schemas.openxmlformats.org/officeDocument/2006/relationships/image" Target="../media/image1365.png"/><Relationship Id="rId371" Type="http://schemas.openxmlformats.org/officeDocument/2006/relationships/customXml" Target="../ink/ink1507.xml"/><Relationship Id="rId427" Type="http://schemas.openxmlformats.org/officeDocument/2006/relationships/customXml" Target="../ink/ink1535.xml"/><Relationship Id="rId26" Type="http://schemas.openxmlformats.org/officeDocument/2006/relationships/image" Target="../media/image1299.png"/><Relationship Id="rId231" Type="http://schemas.openxmlformats.org/officeDocument/2006/relationships/customXml" Target="../ink/ink1437.xml"/><Relationship Id="rId273" Type="http://schemas.openxmlformats.org/officeDocument/2006/relationships/customXml" Target="../ink/ink1458.xml"/><Relationship Id="rId329" Type="http://schemas.openxmlformats.org/officeDocument/2006/relationships/customXml" Target="../ink/ink1486.xml"/><Relationship Id="rId68" Type="http://schemas.openxmlformats.org/officeDocument/2006/relationships/customXml" Target="../ink/ink1354.xml"/><Relationship Id="rId133" Type="http://schemas.openxmlformats.org/officeDocument/2006/relationships/customXml" Target="../ink/ink1388.xml"/><Relationship Id="rId175" Type="http://schemas.openxmlformats.org/officeDocument/2006/relationships/customXml" Target="../ink/ink1409.xml"/><Relationship Id="rId340" Type="http://schemas.openxmlformats.org/officeDocument/2006/relationships/image" Target="../media/image1452.png"/><Relationship Id="rId200" Type="http://schemas.openxmlformats.org/officeDocument/2006/relationships/image" Target="../media/image1383.png"/><Relationship Id="rId382" Type="http://schemas.openxmlformats.org/officeDocument/2006/relationships/image" Target="../media/image1473.png"/><Relationship Id="rId438" Type="http://schemas.openxmlformats.org/officeDocument/2006/relationships/image" Target="../media/image1500.png"/><Relationship Id="rId242" Type="http://schemas.openxmlformats.org/officeDocument/2006/relationships/image" Target="../media/image1404.png"/><Relationship Id="rId284" Type="http://schemas.openxmlformats.org/officeDocument/2006/relationships/image" Target="../media/image1425.png"/><Relationship Id="rId37" Type="http://schemas.openxmlformats.org/officeDocument/2006/relationships/customXml" Target="../ink/ink1338.xml"/><Relationship Id="rId79" Type="http://schemas.openxmlformats.org/officeDocument/2006/relationships/image" Target="../media/image1324.png"/><Relationship Id="rId102" Type="http://schemas.openxmlformats.org/officeDocument/2006/relationships/image" Target="../media/image1334.png"/><Relationship Id="rId144" Type="http://schemas.openxmlformats.org/officeDocument/2006/relationships/image" Target="../media/image1355.png"/><Relationship Id="rId90" Type="http://schemas.openxmlformats.org/officeDocument/2006/relationships/customXml" Target="../ink/ink1365.xml"/><Relationship Id="rId186" Type="http://schemas.openxmlformats.org/officeDocument/2006/relationships/image" Target="../media/image1376.png"/><Relationship Id="rId351" Type="http://schemas.openxmlformats.org/officeDocument/2006/relationships/customXml" Target="../ink/ink1497.xml"/><Relationship Id="rId393" Type="http://schemas.openxmlformats.org/officeDocument/2006/relationships/customXml" Target="../ink/ink1518.xml"/><Relationship Id="rId407" Type="http://schemas.openxmlformats.org/officeDocument/2006/relationships/customXml" Target="../ink/ink1525.xml"/><Relationship Id="rId449" Type="http://schemas.openxmlformats.org/officeDocument/2006/relationships/customXml" Target="../ink/ink1546.xml"/><Relationship Id="rId211" Type="http://schemas.openxmlformats.org/officeDocument/2006/relationships/customXml" Target="../ink/ink1427.xml"/><Relationship Id="rId253" Type="http://schemas.openxmlformats.org/officeDocument/2006/relationships/customXml" Target="../ink/ink1448.xml"/><Relationship Id="rId295" Type="http://schemas.openxmlformats.org/officeDocument/2006/relationships/customXml" Target="../ink/ink1469.xml"/><Relationship Id="rId309" Type="http://schemas.openxmlformats.org/officeDocument/2006/relationships/customXml" Target="../ink/ink1476.xml"/><Relationship Id="rId48" Type="http://schemas.openxmlformats.org/officeDocument/2006/relationships/image" Target="../media/image1310.png"/><Relationship Id="rId113" Type="http://schemas.openxmlformats.org/officeDocument/2006/relationships/customXml" Target="../ink/ink1378.xml"/><Relationship Id="rId320" Type="http://schemas.openxmlformats.org/officeDocument/2006/relationships/image" Target="../media/image1442.png"/><Relationship Id="rId155" Type="http://schemas.openxmlformats.org/officeDocument/2006/relationships/customXml" Target="../ink/ink1399.xml"/><Relationship Id="rId197" Type="http://schemas.openxmlformats.org/officeDocument/2006/relationships/customXml" Target="../ink/ink1420.xml"/><Relationship Id="rId362" Type="http://schemas.openxmlformats.org/officeDocument/2006/relationships/image" Target="../media/image1463.png"/><Relationship Id="rId418" Type="http://schemas.openxmlformats.org/officeDocument/2006/relationships/image" Target="../media/image1490.png"/><Relationship Id="rId222" Type="http://schemas.openxmlformats.org/officeDocument/2006/relationships/image" Target="../media/image1394.png"/><Relationship Id="rId264" Type="http://schemas.openxmlformats.org/officeDocument/2006/relationships/image" Target="../media/image1415.png"/><Relationship Id="rId17" Type="http://schemas.openxmlformats.org/officeDocument/2006/relationships/customXml" Target="../ink/ink1328.xml"/><Relationship Id="rId59" Type="http://schemas.openxmlformats.org/officeDocument/2006/relationships/image" Target="../media/image1314.png"/><Relationship Id="rId124" Type="http://schemas.openxmlformats.org/officeDocument/2006/relationships/image" Target="../media/image1345.png"/><Relationship Id="rId70" Type="http://schemas.openxmlformats.org/officeDocument/2006/relationships/customXml" Target="../ink/ink1355.xml"/><Relationship Id="rId166" Type="http://schemas.openxmlformats.org/officeDocument/2006/relationships/image" Target="../media/image1366.png"/><Relationship Id="rId331" Type="http://schemas.openxmlformats.org/officeDocument/2006/relationships/customXml" Target="../ink/ink1487.xml"/><Relationship Id="rId373" Type="http://schemas.openxmlformats.org/officeDocument/2006/relationships/customXml" Target="../ink/ink1508.xml"/><Relationship Id="rId429" Type="http://schemas.openxmlformats.org/officeDocument/2006/relationships/customXml" Target="../ink/ink1536.xml"/><Relationship Id="rId1" Type="http://schemas.openxmlformats.org/officeDocument/2006/relationships/slideLayout" Target="../slideLayouts/slideLayout9.xml"/><Relationship Id="rId233" Type="http://schemas.openxmlformats.org/officeDocument/2006/relationships/customXml" Target="../ink/ink1438.xml"/><Relationship Id="rId440" Type="http://schemas.openxmlformats.org/officeDocument/2006/relationships/image" Target="../media/image1501.png"/><Relationship Id="rId28" Type="http://schemas.openxmlformats.org/officeDocument/2006/relationships/image" Target="../media/image1300.png"/><Relationship Id="rId275" Type="http://schemas.openxmlformats.org/officeDocument/2006/relationships/customXml" Target="../ink/ink1459.xml"/><Relationship Id="rId300" Type="http://schemas.openxmlformats.org/officeDocument/2006/relationships/image" Target="../media/image1433.png"/><Relationship Id="rId81" Type="http://schemas.openxmlformats.org/officeDocument/2006/relationships/image" Target="../media/image1325.png"/><Relationship Id="rId135" Type="http://schemas.openxmlformats.org/officeDocument/2006/relationships/customXml" Target="../ink/ink1389.xml"/><Relationship Id="rId177" Type="http://schemas.openxmlformats.org/officeDocument/2006/relationships/customXml" Target="../ink/ink1410.xml"/><Relationship Id="rId342" Type="http://schemas.openxmlformats.org/officeDocument/2006/relationships/image" Target="../media/image1453.png"/><Relationship Id="rId384" Type="http://schemas.openxmlformats.org/officeDocument/2006/relationships/image" Target="../media/image711.png"/><Relationship Id="rId202" Type="http://schemas.openxmlformats.org/officeDocument/2006/relationships/image" Target="../media/image1384.png"/><Relationship Id="rId244" Type="http://schemas.openxmlformats.org/officeDocument/2006/relationships/image" Target="../media/image1405.png"/><Relationship Id="rId39" Type="http://schemas.openxmlformats.org/officeDocument/2006/relationships/customXml" Target="../ink/ink1339.xml"/><Relationship Id="rId286" Type="http://schemas.openxmlformats.org/officeDocument/2006/relationships/image" Target="../media/image1426.png"/><Relationship Id="rId451" Type="http://schemas.openxmlformats.org/officeDocument/2006/relationships/customXml" Target="../ink/ink1547.xml"/><Relationship Id="rId50" Type="http://schemas.openxmlformats.org/officeDocument/2006/relationships/image" Target="../media/image1311.png"/><Relationship Id="rId104" Type="http://schemas.openxmlformats.org/officeDocument/2006/relationships/image" Target="../media/image1335.png"/><Relationship Id="rId146" Type="http://schemas.openxmlformats.org/officeDocument/2006/relationships/image" Target="../media/image1356.png"/><Relationship Id="rId188" Type="http://schemas.openxmlformats.org/officeDocument/2006/relationships/image" Target="../media/image1377.png"/><Relationship Id="rId311" Type="http://schemas.openxmlformats.org/officeDocument/2006/relationships/customXml" Target="../ink/ink1477.xml"/><Relationship Id="rId353" Type="http://schemas.openxmlformats.org/officeDocument/2006/relationships/customXml" Target="../ink/ink1498.xml"/><Relationship Id="rId395" Type="http://schemas.openxmlformats.org/officeDocument/2006/relationships/customXml" Target="../ink/ink1519.xml"/><Relationship Id="rId409" Type="http://schemas.openxmlformats.org/officeDocument/2006/relationships/customXml" Target="../ink/ink1526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553.xml"/><Relationship Id="rId18" Type="http://schemas.openxmlformats.org/officeDocument/2006/relationships/image" Target="../media/image1516.png"/><Relationship Id="rId26" Type="http://schemas.openxmlformats.org/officeDocument/2006/relationships/image" Target="../media/image1520.png"/><Relationship Id="rId39" Type="http://schemas.openxmlformats.org/officeDocument/2006/relationships/image" Target="../media/image1525.png"/><Relationship Id="rId21" Type="http://schemas.openxmlformats.org/officeDocument/2006/relationships/customXml" Target="../ink/ink1557.xml"/><Relationship Id="rId34" Type="http://schemas.openxmlformats.org/officeDocument/2006/relationships/customXml" Target="../ink/ink1564.xml"/><Relationship Id="rId42" Type="http://schemas.openxmlformats.org/officeDocument/2006/relationships/customXml" Target="../ink/ink1568.xml"/><Relationship Id="rId7" Type="http://schemas.openxmlformats.org/officeDocument/2006/relationships/customXml" Target="../ink/ink1550.xml"/><Relationship Id="rId2" Type="http://schemas.openxmlformats.org/officeDocument/2006/relationships/image" Target="../media/image4.jpeg"/><Relationship Id="rId16" Type="http://schemas.openxmlformats.org/officeDocument/2006/relationships/image" Target="../media/image1515.png"/><Relationship Id="rId29" Type="http://schemas.openxmlformats.org/officeDocument/2006/relationships/customXml" Target="../ink/ink156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10.png"/><Relationship Id="rId11" Type="http://schemas.openxmlformats.org/officeDocument/2006/relationships/customXml" Target="../ink/ink1552.xml"/><Relationship Id="rId24" Type="http://schemas.openxmlformats.org/officeDocument/2006/relationships/image" Target="../media/image1519.png"/><Relationship Id="rId32" Type="http://schemas.openxmlformats.org/officeDocument/2006/relationships/customXml" Target="../ink/ink1563.xml"/><Relationship Id="rId37" Type="http://schemas.openxmlformats.org/officeDocument/2006/relationships/image" Target="../media/image1524.png"/><Relationship Id="rId40" Type="http://schemas.openxmlformats.org/officeDocument/2006/relationships/customXml" Target="../ink/ink1567.xml"/><Relationship Id="rId45" Type="http://schemas.openxmlformats.org/officeDocument/2006/relationships/image" Target="../media/image1528.png"/><Relationship Id="rId5" Type="http://schemas.openxmlformats.org/officeDocument/2006/relationships/customXml" Target="../ink/ink1549.xml"/><Relationship Id="rId15" Type="http://schemas.openxmlformats.org/officeDocument/2006/relationships/customXml" Target="../ink/ink1554.xml"/><Relationship Id="rId23" Type="http://schemas.openxmlformats.org/officeDocument/2006/relationships/customXml" Target="../ink/ink1558.xml"/><Relationship Id="rId28" Type="http://schemas.openxmlformats.org/officeDocument/2006/relationships/image" Target="../media/image14.png"/><Relationship Id="rId36" Type="http://schemas.openxmlformats.org/officeDocument/2006/relationships/customXml" Target="../ink/ink1565.xml"/><Relationship Id="rId10" Type="http://schemas.openxmlformats.org/officeDocument/2006/relationships/image" Target="../media/image1512.png"/><Relationship Id="rId19" Type="http://schemas.openxmlformats.org/officeDocument/2006/relationships/customXml" Target="../ink/ink1556.xml"/><Relationship Id="rId31" Type="http://schemas.openxmlformats.org/officeDocument/2006/relationships/image" Target="../media/image1521.png"/><Relationship Id="rId44" Type="http://schemas.openxmlformats.org/officeDocument/2006/relationships/customXml" Target="../ink/ink1569.xml"/><Relationship Id="rId4" Type="http://schemas.openxmlformats.org/officeDocument/2006/relationships/image" Target="../media/image1509.png"/><Relationship Id="rId9" Type="http://schemas.openxmlformats.org/officeDocument/2006/relationships/customXml" Target="../ink/ink1551.xml"/><Relationship Id="rId14" Type="http://schemas.openxmlformats.org/officeDocument/2006/relationships/image" Target="../media/image1514.png"/><Relationship Id="rId22" Type="http://schemas.openxmlformats.org/officeDocument/2006/relationships/image" Target="../media/image1518.png"/><Relationship Id="rId27" Type="http://schemas.openxmlformats.org/officeDocument/2006/relationships/customXml" Target="../ink/ink1560.xml"/><Relationship Id="rId30" Type="http://schemas.openxmlformats.org/officeDocument/2006/relationships/customXml" Target="../ink/ink1562.xml"/><Relationship Id="rId35" Type="http://schemas.openxmlformats.org/officeDocument/2006/relationships/image" Target="../media/image1523.png"/><Relationship Id="rId43" Type="http://schemas.openxmlformats.org/officeDocument/2006/relationships/image" Target="../media/image1527.png"/><Relationship Id="rId8" Type="http://schemas.openxmlformats.org/officeDocument/2006/relationships/image" Target="../media/image1511.png"/><Relationship Id="rId3" Type="http://schemas.openxmlformats.org/officeDocument/2006/relationships/image" Target="../media/image1.png"/><Relationship Id="rId12" Type="http://schemas.openxmlformats.org/officeDocument/2006/relationships/image" Target="../media/image1513.png"/><Relationship Id="rId17" Type="http://schemas.openxmlformats.org/officeDocument/2006/relationships/customXml" Target="../ink/ink1555.xml"/><Relationship Id="rId25" Type="http://schemas.openxmlformats.org/officeDocument/2006/relationships/customXml" Target="../ink/ink1559.xml"/><Relationship Id="rId33" Type="http://schemas.openxmlformats.org/officeDocument/2006/relationships/image" Target="../media/image1522.png"/><Relationship Id="rId38" Type="http://schemas.openxmlformats.org/officeDocument/2006/relationships/customXml" Target="../ink/ink1566.xml"/><Relationship Id="rId20" Type="http://schemas.openxmlformats.org/officeDocument/2006/relationships/image" Target="../media/image1517.png"/><Relationship Id="rId41" Type="http://schemas.openxmlformats.org/officeDocument/2006/relationships/image" Target="../media/image15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1.png"/><Relationship Id="rId13" Type="http://schemas.openxmlformats.org/officeDocument/2006/relationships/customXml" Target="../ink/ink1574.xml"/><Relationship Id="rId18" Type="http://schemas.openxmlformats.org/officeDocument/2006/relationships/image" Target="../media/image1536.png"/><Relationship Id="rId3" Type="http://schemas.openxmlformats.org/officeDocument/2006/relationships/image" Target="../media/image1.png"/><Relationship Id="rId7" Type="http://schemas.openxmlformats.org/officeDocument/2006/relationships/customXml" Target="../ink/ink1571.xml"/><Relationship Id="rId12" Type="http://schemas.openxmlformats.org/officeDocument/2006/relationships/image" Target="../media/image1533.png"/><Relationship Id="rId17" Type="http://schemas.openxmlformats.org/officeDocument/2006/relationships/customXml" Target="../ink/ink1576.xml"/><Relationship Id="rId2" Type="http://schemas.openxmlformats.org/officeDocument/2006/relationships/image" Target="../media/image4.jpeg"/><Relationship Id="rId16" Type="http://schemas.openxmlformats.org/officeDocument/2006/relationships/image" Target="../media/image1535.png"/><Relationship Id="rId20" Type="http://schemas.openxmlformats.org/officeDocument/2006/relationships/image" Target="../media/image153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30.png"/><Relationship Id="rId11" Type="http://schemas.openxmlformats.org/officeDocument/2006/relationships/customXml" Target="../ink/ink1573.xml"/><Relationship Id="rId5" Type="http://schemas.openxmlformats.org/officeDocument/2006/relationships/customXml" Target="../ink/ink1570.xml"/><Relationship Id="rId15" Type="http://schemas.openxmlformats.org/officeDocument/2006/relationships/customXml" Target="../ink/ink1575.xml"/><Relationship Id="rId10" Type="http://schemas.openxmlformats.org/officeDocument/2006/relationships/image" Target="../media/image1532.png"/><Relationship Id="rId19" Type="http://schemas.openxmlformats.org/officeDocument/2006/relationships/customXml" Target="../ink/ink1577.xml"/><Relationship Id="rId4" Type="http://schemas.openxmlformats.org/officeDocument/2006/relationships/image" Target="../media/image1529.png"/><Relationship Id="rId9" Type="http://schemas.openxmlformats.org/officeDocument/2006/relationships/customXml" Target="../ink/ink1572.xml"/><Relationship Id="rId14" Type="http://schemas.openxmlformats.org/officeDocument/2006/relationships/image" Target="../media/image153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0.png"/><Relationship Id="rId13" Type="http://schemas.openxmlformats.org/officeDocument/2006/relationships/customXml" Target="../ink/ink1582.xml"/><Relationship Id="rId18" Type="http://schemas.openxmlformats.org/officeDocument/2006/relationships/image" Target="../media/image1545.png"/><Relationship Id="rId3" Type="http://schemas.openxmlformats.org/officeDocument/2006/relationships/image" Target="../media/image1.png"/><Relationship Id="rId7" Type="http://schemas.openxmlformats.org/officeDocument/2006/relationships/customXml" Target="../ink/ink1579.xml"/><Relationship Id="rId12" Type="http://schemas.openxmlformats.org/officeDocument/2006/relationships/image" Target="../media/image1542.png"/><Relationship Id="rId17" Type="http://schemas.openxmlformats.org/officeDocument/2006/relationships/customXml" Target="../ink/ink1584.xml"/><Relationship Id="rId2" Type="http://schemas.openxmlformats.org/officeDocument/2006/relationships/image" Target="../media/image4.jpeg"/><Relationship Id="rId16" Type="http://schemas.openxmlformats.org/officeDocument/2006/relationships/image" Target="../media/image154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39.png"/><Relationship Id="rId11" Type="http://schemas.openxmlformats.org/officeDocument/2006/relationships/customXml" Target="../ink/ink1581.xml"/><Relationship Id="rId5" Type="http://schemas.openxmlformats.org/officeDocument/2006/relationships/customXml" Target="../ink/ink1578.xml"/><Relationship Id="rId15" Type="http://schemas.openxmlformats.org/officeDocument/2006/relationships/customXml" Target="../ink/ink1583.xml"/><Relationship Id="rId10" Type="http://schemas.openxmlformats.org/officeDocument/2006/relationships/image" Target="../media/image1541.png"/><Relationship Id="rId4" Type="http://schemas.openxmlformats.org/officeDocument/2006/relationships/image" Target="../media/image1538.png"/><Relationship Id="rId9" Type="http://schemas.openxmlformats.org/officeDocument/2006/relationships/customXml" Target="../ink/ink1580.xml"/><Relationship Id="rId14" Type="http://schemas.openxmlformats.org/officeDocument/2006/relationships/image" Target="../media/image1543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589.xml"/><Relationship Id="rId18" Type="http://schemas.openxmlformats.org/officeDocument/2006/relationships/image" Target="../media/image1553.png"/><Relationship Id="rId26" Type="http://schemas.openxmlformats.org/officeDocument/2006/relationships/image" Target="../media/image1557.png"/><Relationship Id="rId39" Type="http://schemas.openxmlformats.org/officeDocument/2006/relationships/customXml" Target="../ink/ink1602.xml"/><Relationship Id="rId21" Type="http://schemas.openxmlformats.org/officeDocument/2006/relationships/customXml" Target="../ink/ink1593.xml"/><Relationship Id="rId34" Type="http://schemas.openxmlformats.org/officeDocument/2006/relationships/image" Target="../media/image1561.png"/><Relationship Id="rId42" Type="http://schemas.openxmlformats.org/officeDocument/2006/relationships/image" Target="../media/image1565.png"/><Relationship Id="rId7" Type="http://schemas.openxmlformats.org/officeDocument/2006/relationships/customXml" Target="../ink/ink1586.xml"/><Relationship Id="rId2" Type="http://schemas.openxmlformats.org/officeDocument/2006/relationships/image" Target="../media/image4.jpeg"/><Relationship Id="rId16" Type="http://schemas.openxmlformats.org/officeDocument/2006/relationships/image" Target="../media/image1552.png"/><Relationship Id="rId29" Type="http://schemas.openxmlformats.org/officeDocument/2006/relationships/customXml" Target="../ink/ink159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47.png"/><Relationship Id="rId11" Type="http://schemas.openxmlformats.org/officeDocument/2006/relationships/customXml" Target="../ink/ink1588.xml"/><Relationship Id="rId24" Type="http://schemas.openxmlformats.org/officeDocument/2006/relationships/image" Target="../media/image1556.png"/><Relationship Id="rId32" Type="http://schemas.openxmlformats.org/officeDocument/2006/relationships/image" Target="../media/image1560.png"/><Relationship Id="rId37" Type="http://schemas.openxmlformats.org/officeDocument/2006/relationships/customXml" Target="../ink/ink1601.xml"/><Relationship Id="rId40" Type="http://schemas.openxmlformats.org/officeDocument/2006/relationships/image" Target="../media/image1564.png"/><Relationship Id="rId45" Type="http://schemas.openxmlformats.org/officeDocument/2006/relationships/customXml" Target="../ink/ink1605.xml"/><Relationship Id="rId5" Type="http://schemas.openxmlformats.org/officeDocument/2006/relationships/customXml" Target="../ink/ink1585.xml"/><Relationship Id="rId15" Type="http://schemas.openxmlformats.org/officeDocument/2006/relationships/customXml" Target="../ink/ink1590.xml"/><Relationship Id="rId23" Type="http://schemas.openxmlformats.org/officeDocument/2006/relationships/customXml" Target="../ink/ink1594.xml"/><Relationship Id="rId28" Type="http://schemas.openxmlformats.org/officeDocument/2006/relationships/image" Target="../media/image1558.png"/><Relationship Id="rId36" Type="http://schemas.openxmlformats.org/officeDocument/2006/relationships/image" Target="../media/image1562.png"/><Relationship Id="rId10" Type="http://schemas.openxmlformats.org/officeDocument/2006/relationships/image" Target="../media/image1549.png"/><Relationship Id="rId19" Type="http://schemas.openxmlformats.org/officeDocument/2006/relationships/customXml" Target="../ink/ink1592.xml"/><Relationship Id="rId31" Type="http://schemas.openxmlformats.org/officeDocument/2006/relationships/customXml" Target="../ink/ink1598.xml"/><Relationship Id="rId44" Type="http://schemas.openxmlformats.org/officeDocument/2006/relationships/image" Target="../media/image1566.png"/><Relationship Id="rId4" Type="http://schemas.openxmlformats.org/officeDocument/2006/relationships/image" Target="../media/image1546.png"/><Relationship Id="rId9" Type="http://schemas.openxmlformats.org/officeDocument/2006/relationships/customXml" Target="../ink/ink1587.xml"/><Relationship Id="rId14" Type="http://schemas.openxmlformats.org/officeDocument/2006/relationships/image" Target="../media/image1551.png"/><Relationship Id="rId22" Type="http://schemas.openxmlformats.org/officeDocument/2006/relationships/image" Target="../media/image1555.png"/><Relationship Id="rId27" Type="http://schemas.openxmlformats.org/officeDocument/2006/relationships/customXml" Target="../ink/ink1596.xml"/><Relationship Id="rId30" Type="http://schemas.openxmlformats.org/officeDocument/2006/relationships/image" Target="../media/image1559.png"/><Relationship Id="rId35" Type="http://schemas.openxmlformats.org/officeDocument/2006/relationships/customXml" Target="../ink/ink1600.xml"/><Relationship Id="rId43" Type="http://schemas.openxmlformats.org/officeDocument/2006/relationships/customXml" Target="../ink/ink1604.xml"/><Relationship Id="rId8" Type="http://schemas.openxmlformats.org/officeDocument/2006/relationships/image" Target="../media/image1548.png"/><Relationship Id="rId3" Type="http://schemas.openxmlformats.org/officeDocument/2006/relationships/image" Target="../media/image1.png"/><Relationship Id="rId12" Type="http://schemas.openxmlformats.org/officeDocument/2006/relationships/image" Target="../media/image1550.png"/><Relationship Id="rId17" Type="http://schemas.openxmlformats.org/officeDocument/2006/relationships/customXml" Target="../ink/ink1591.xml"/><Relationship Id="rId25" Type="http://schemas.openxmlformats.org/officeDocument/2006/relationships/customXml" Target="../ink/ink1595.xml"/><Relationship Id="rId33" Type="http://schemas.openxmlformats.org/officeDocument/2006/relationships/customXml" Target="../ink/ink1599.xml"/><Relationship Id="rId38" Type="http://schemas.openxmlformats.org/officeDocument/2006/relationships/image" Target="../media/image1563.png"/><Relationship Id="rId46" Type="http://schemas.openxmlformats.org/officeDocument/2006/relationships/image" Target="../media/image1567.png"/><Relationship Id="rId20" Type="http://schemas.openxmlformats.org/officeDocument/2006/relationships/image" Target="../media/image1554.png"/><Relationship Id="rId41" Type="http://schemas.openxmlformats.org/officeDocument/2006/relationships/customXml" Target="../ink/ink1603.xm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662.xml"/><Relationship Id="rId21" Type="http://schemas.openxmlformats.org/officeDocument/2006/relationships/customXml" Target="../ink/ink1614.xml"/><Relationship Id="rId42" Type="http://schemas.openxmlformats.org/officeDocument/2006/relationships/image" Target="../media/image1587.png"/><Relationship Id="rId63" Type="http://schemas.openxmlformats.org/officeDocument/2006/relationships/customXml" Target="../ink/ink1635.xml"/><Relationship Id="rId84" Type="http://schemas.openxmlformats.org/officeDocument/2006/relationships/image" Target="../media/image1608.png"/><Relationship Id="rId138" Type="http://schemas.openxmlformats.org/officeDocument/2006/relationships/image" Target="../media/image1634.png"/><Relationship Id="rId16" Type="http://schemas.openxmlformats.org/officeDocument/2006/relationships/image" Target="../media/image1574.png"/><Relationship Id="rId107" Type="http://schemas.openxmlformats.org/officeDocument/2006/relationships/customXml" Target="../ink/ink1657.xml"/><Relationship Id="rId11" Type="http://schemas.openxmlformats.org/officeDocument/2006/relationships/customXml" Target="../ink/ink1609.xml"/><Relationship Id="rId32" Type="http://schemas.openxmlformats.org/officeDocument/2006/relationships/image" Target="../media/image1582.png"/><Relationship Id="rId37" Type="http://schemas.openxmlformats.org/officeDocument/2006/relationships/customXml" Target="../ink/ink1622.xml"/><Relationship Id="rId53" Type="http://schemas.openxmlformats.org/officeDocument/2006/relationships/customXml" Target="../ink/ink1630.xml"/><Relationship Id="rId58" Type="http://schemas.openxmlformats.org/officeDocument/2006/relationships/image" Target="../media/image1595.png"/><Relationship Id="rId74" Type="http://schemas.openxmlformats.org/officeDocument/2006/relationships/image" Target="../media/image1603.png"/><Relationship Id="rId79" Type="http://schemas.openxmlformats.org/officeDocument/2006/relationships/customXml" Target="../ink/ink1643.xml"/><Relationship Id="rId102" Type="http://schemas.openxmlformats.org/officeDocument/2006/relationships/image" Target="../media/image1617.png"/><Relationship Id="rId123" Type="http://schemas.openxmlformats.org/officeDocument/2006/relationships/customXml" Target="../ink/ink1665.xml"/><Relationship Id="rId128" Type="http://schemas.openxmlformats.org/officeDocument/2006/relationships/image" Target="../media/image1629.png"/><Relationship Id="rId5" Type="http://schemas.openxmlformats.org/officeDocument/2006/relationships/customXml" Target="../ink/ink1606.xml"/><Relationship Id="rId90" Type="http://schemas.openxmlformats.org/officeDocument/2006/relationships/image" Target="../media/image1611.png"/><Relationship Id="rId95" Type="http://schemas.openxmlformats.org/officeDocument/2006/relationships/customXml" Target="../ink/ink1651.xml"/><Relationship Id="rId22" Type="http://schemas.openxmlformats.org/officeDocument/2006/relationships/image" Target="../media/image1577.png"/><Relationship Id="rId27" Type="http://schemas.openxmlformats.org/officeDocument/2006/relationships/customXml" Target="../ink/ink1617.xml"/><Relationship Id="rId43" Type="http://schemas.openxmlformats.org/officeDocument/2006/relationships/customXml" Target="../ink/ink1625.xml"/><Relationship Id="rId48" Type="http://schemas.openxmlformats.org/officeDocument/2006/relationships/image" Target="../media/image1590.png"/><Relationship Id="rId64" Type="http://schemas.openxmlformats.org/officeDocument/2006/relationships/image" Target="../media/image1598.png"/><Relationship Id="rId69" Type="http://schemas.openxmlformats.org/officeDocument/2006/relationships/customXml" Target="../ink/ink1638.xml"/><Relationship Id="rId113" Type="http://schemas.openxmlformats.org/officeDocument/2006/relationships/customXml" Target="../ink/ink1660.xml"/><Relationship Id="rId118" Type="http://schemas.openxmlformats.org/officeDocument/2006/relationships/image" Target="../media/image1624.png"/><Relationship Id="rId134" Type="http://schemas.openxmlformats.org/officeDocument/2006/relationships/image" Target="../media/image1632.png"/><Relationship Id="rId139" Type="http://schemas.openxmlformats.org/officeDocument/2006/relationships/customXml" Target="../ink/ink1673.xml"/><Relationship Id="rId80" Type="http://schemas.openxmlformats.org/officeDocument/2006/relationships/image" Target="../media/image1606.png"/><Relationship Id="rId85" Type="http://schemas.openxmlformats.org/officeDocument/2006/relationships/customXml" Target="../ink/ink1646.xml"/><Relationship Id="rId12" Type="http://schemas.openxmlformats.org/officeDocument/2006/relationships/image" Target="../media/image1572.png"/><Relationship Id="rId17" Type="http://schemas.openxmlformats.org/officeDocument/2006/relationships/customXml" Target="../ink/ink1612.xml"/><Relationship Id="rId33" Type="http://schemas.openxmlformats.org/officeDocument/2006/relationships/customXml" Target="../ink/ink1620.xml"/><Relationship Id="rId38" Type="http://schemas.openxmlformats.org/officeDocument/2006/relationships/image" Target="../media/image1585.png"/><Relationship Id="rId59" Type="http://schemas.openxmlformats.org/officeDocument/2006/relationships/customXml" Target="../ink/ink1633.xml"/><Relationship Id="rId103" Type="http://schemas.openxmlformats.org/officeDocument/2006/relationships/customXml" Target="../ink/ink1655.xml"/><Relationship Id="rId108" Type="http://schemas.openxmlformats.org/officeDocument/2006/relationships/image" Target="../media/image1620.png"/><Relationship Id="rId124" Type="http://schemas.openxmlformats.org/officeDocument/2006/relationships/image" Target="../media/image1627.png"/><Relationship Id="rId129" Type="http://schemas.openxmlformats.org/officeDocument/2006/relationships/customXml" Target="../ink/ink1668.xml"/><Relationship Id="rId54" Type="http://schemas.openxmlformats.org/officeDocument/2006/relationships/image" Target="../media/image1593.png"/><Relationship Id="rId70" Type="http://schemas.openxmlformats.org/officeDocument/2006/relationships/image" Target="../media/image1601.png"/><Relationship Id="rId75" Type="http://schemas.openxmlformats.org/officeDocument/2006/relationships/customXml" Target="../ink/ink1641.xml"/><Relationship Id="rId91" Type="http://schemas.openxmlformats.org/officeDocument/2006/relationships/customXml" Target="../ink/ink1649.xml"/><Relationship Id="rId96" Type="http://schemas.openxmlformats.org/officeDocument/2006/relationships/image" Target="../media/image1614.png"/><Relationship Id="rId140" Type="http://schemas.openxmlformats.org/officeDocument/2006/relationships/image" Target="../media/image163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69.png"/><Relationship Id="rId23" Type="http://schemas.openxmlformats.org/officeDocument/2006/relationships/customXml" Target="../ink/ink1615.xml"/><Relationship Id="rId28" Type="http://schemas.openxmlformats.org/officeDocument/2006/relationships/image" Target="../media/image1580.png"/><Relationship Id="rId49" Type="http://schemas.openxmlformats.org/officeDocument/2006/relationships/customXml" Target="../ink/ink1628.xml"/><Relationship Id="rId114" Type="http://schemas.openxmlformats.org/officeDocument/2006/relationships/image" Target="../media/image1622.png"/><Relationship Id="rId119" Type="http://schemas.openxmlformats.org/officeDocument/2006/relationships/customXml" Target="../ink/ink1663.xml"/><Relationship Id="rId44" Type="http://schemas.openxmlformats.org/officeDocument/2006/relationships/image" Target="../media/image1588.png"/><Relationship Id="rId60" Type="http://schemas.openxmlformats.org/officeDocument/2006/relationships/image" Target="../media/image1596.png"/><Relationship Id="rId65" Type="http://schemas.openxmlformats.org/officeDocument/2006/relationships/customXml" Target="../ink/ink1636.xml"/><Relationship Id="rId81" Type="http://schemas.openxmlformats.org/officeDocument/2006/relationships/customXml" Target="../ink/ink1644.xml"/><Relationship Id="rId86" Type="http://schemas.openxmlformats.org/officeDocument/2006/relationships/image" Target="../media/image1609.png"/><Relationship Id="rId130" Type="http://schemas.openxmlformats.org/officeDocument/2006/relationships/image" Target="../media/image1630.png"/><Relationship Id="rId135" Type="http://schemas.openxmlformats.org/officeDocument/2006/relationships/customXml" Target="../ink/ink1671.xml"/><Relationship Id="rId13" Type="http://schemas.openxmlformats.org/officeDocument/2006/relationships/customXml" Target="../ink/ink1610.xml"/><Relationship Id="rId18" Type="http://schemas.openxmlformats.org/officeDocument/2006/relationships/image" Target="../media/image1575.png"/><Relationship Id="rId39" Type="http://schemas.openxmlformats.org/officeDocument/2006/relationships/customXml" Target="../ink/ink1623.xml"/><Relationship Id="rId109" Type="http://schemas.openxmlformats.org/officeDocument/2006/relationships/customXml" Target="../ink/ink1658.xml"/><Relationship Id="rId34" Type="http://schemas.openxmlformats.org/officeDocument/2006/relationships/image" Target="../media/image1583.png"/><Relationship Id="rId50" Type="http://schemas.openxmlformats.org/officeDocument/2006/relationships/image" Target="../media/image1591.png"/><Relationship Id="rId55" Type="http://schemas.openxmlformats.org/officeDocument/2006/relationships/customXml" Target="../ink/ink1631.xml"/><Relationship Id="rId76" Type="http://schemas.openxmlformats.org/officeDocument/2006/relationships/image" Target="../media/image1604.png"/><Relationship Id="rId97" Type="http://schemas.openxmlformats.org/officeDocument/2006/relationships/customXml" Target="../ink/ink1652.xml"/><Relationship Id="rId104" Type="http://schemas.openxmlformats.org/officeDocument/2006/relationships/image" Target="../media/image1618.png"/><Relationship Id="rId120" Type="http://schemas.openxmlformats.org/officeDocument/2006/relationships/image" Target="../media/image1625.png"/><Relationship Id="rId125" Type="http://schemas.openxmlformats.org/officeDocument/2006/relationships/customXml" Target="../ink/ink1666.xml"/><Relationship Id="rId7" Type="http://schemas.openxmlformats.org/officeDocument/2006/relationships/customXml" Target="../ink/ink1607.xml"/><Relationship Id="rId71" Type="http://schemas.openxmlformats.org/officeDocument/2006/relationships/customXml" Target="../ink/ink1639.xml"/><Relationship Id="rId92" Type="http://schemas.openxmlformats.org/officeDocument/2006/relationships/image" Target="../media/image1612.png"/><Relationship Id="rId2" Type="http://schemas.openxmlformats.org/officeDocument/2006/relationships/image" Target="../media/image4.jpeg"/><Relationship Id="rId29" Type="http://schemas.openxmlformats.org/officeDocument/2006/relationships/customXml" Target="../ink/ink1618.xml"/><Relationship Id="rId24" Type="http://schemas.openxmlformats.org/officeDocument/2006/relationships/image" Target="../media/image1578.png"/><Relationship Id="rId40" Type="http://schemas.openxmlformats.org/officeDocument/2006/relationships/image" Target="../media/image1586.png"/><Relationship Id="rId45" Type="http://schemas.openxmlformats.org/officeDocument/2006/relationships/customXml" Target="../ink/ink1626.xml"/><Relationship Id="rId66" Type="http://schemas.openxmlformats.org/officeDocument/2006/relationships/image" Target="../media/image1599.png"/><Relationship Id="rId87" Type="http://schemas.openxmlformats.org/officeDocument/2006/relationships/customXml" Target="../ink/ink1647.xml"/><Relationship Id="rId110" Type="http://schemas.openxmlformats.org/officeDocument/2006/relationships/image" Target="../media/image1110.png"/><Relationship Id="rId115" Type="http://schemas.openxmlformats.org/officeDocument/2006/relationships/customXml" Target="../ink/ink1661.xml"/><Relationship Id="rId131" Type="http://schemas.openxmlformats.org/officeDocument/2006/relationships/customXml" Target="../ink/ink1669.xml"/><Relationship Id="rId136" Type="http://schemas.openxmlformats.org/officeDocument/2006/relationships/image" Target="../media/image1633.png"/><Relationship Id="rId61" Type="http://schemas.openxmlformats.org/officeDocument/2006/relationships/customXml" Target="../ink/ink1634.xml"/><Relationship Id="rId82" Type="http://schemas.openxmlformats.org/officeDocument/2006/relationships/image" Target="../media/image1607.png"/><Relationship Id="rId19" Type="http://schemas.openxmlformats.org/officeDocument/2006/relationships/customXml" Target="../ink/ink1613.xml"/><Relationship Id="rId14" Type="http://schemas.openxmlformats.org/officeDocument/2006/relationships/image" Target="../media/image1573.png"/><Relationship Id="rId30" Type="http://schemas.openxmlformats.org/officeDocument/2006/relationships/image" Target="../media/image1581.png"/><Relationship Id="rId35" Type="http://schemas.openxmlformats.org/officeDocument/2006/relationships/customXml" Target="../ink/ink1621.xml"/><Relationship Id="rId56" Type="http://schemas.openxmlformats.org/officeDocument/2006/relationships/image" Target="../media/image1594.png"/><Relationship Id="rId77" Type="http://schemas.openxmlformats.org/officeDocument/2006/relationships/customXml" Target="../ink/ink1642.xml"/><Relationship Id="rId100" Type="http://schemas.openxmlformats.org/officeDocument/2006/relationships/image" Target="../media/image1616.png"/><Relationship Id="rId105" Type="http://schemas.openxmlformats.org/officeDocument/2006/relationships/customXml" Target="../ink/ink1656.xml"/><Relationship Id="rId126" Type="http://schemas.openxmlformats.org/officeDocument/2006/relationships/image" Target="../media/image1628.png"/><Relationship Id="rId8" Type="http://schemas.openxmlformats.org/officeDocument/2006/relationships/image" Target="../media/image1570.png"/><Relationship Id="rId51" Type="http://schemas.openxmlformats.org/officeDocument/2006/relationships/customXml" Target="../ink/ink1629.xml"/><Relationship Id="rId72" Type="http://schemas.openxmlformats.org/officeDocument/2006/relationships/image" Target="../media/image1602.png"/><Relationship Id="rId93" Type="http://schemas.openxmlformats.org/officeDocument/2006/relationships/customXml" Target="../ink/ink1650.xml"/><Relationship Id="rId98" Type="http://schemas.openxmlformats.org/officeDocument/2006/relationships/image" Target="../media/image1615.png"/><Relationship Id="rId121" Type="http://schemas.openxmlformats.org/officeDocument/2006/relationships/customXml" Target="../ink/ink1664.xml"/><Relationship Id="rId3" Type="http://schemas.openxmlformats.org/officeDocument/2006/relationships/image" Target="../media/image1.png"/><Relationship Id="rId25" Type="http://schemas.openxmlformats.org/officeDocument/2006/relationships/customXml" Target="../ink/ink1616.xml"/><Relationship Id="rId46" Type="http://schemas.openxmlformats.org/officeDocument/2006/relationships/image" Target="../media/image1589.png"/><Relationship Id="rId67" Type="http://schemas.openxmlformats.org/officeDocument/2006/relationships/customXml" Target="../ink/ink1637.xml"/><Relationship Id="rId116" Type="http://schemas.openxmlformats.org/officeDocument/2006/relationships/image" Target="../media/image1623.png"/><Relationship Id="rId137" Type="http://schemas.openxmlformats.org/officeDocument/2006/relationships/customXml" Target="../ink/ink1672.xml"/><Relationship Id="rId20" Type="http://schemas.openxmlformats.org/officeDocument/2006/relationships/image" Target="../media/image1576.png"/><Relationship Id="rId41" Type="http://schemas.openxmlformats.org/officeDocument/2006/relationships/customXml" Target="../ink/ink1624.xml"/><Relationship Id="rId62" Type="http://schemas.openxmlformats.org/officeDocument/2006/relationships/image" Target="../media/image1597.png"/><Relationship Id="rId83" Type="http://schemas.openxmlformats.org/officeDocument/2006/relationships/customXml" Target="../ink/ink1645.xml"/><Relationship Id="rId88" Type="http://schemas.openxmlformats.org/officeDocument/2006/relationships/image" Target="../media/image1610.png"/><Relationship Id="rId111" Type="http://schemas.openxmlformats.org/officeDocument/2006/relationships/customXml" Target="../ink/ink1659.xml"/><Relationship Id="rId132" Type="http://schemas.openxmlformats.org/officeDocument/2006/relationships/image" Target="../media/image1631.png"/><Relationship Id="rId15" Type="http://schemas.openxmlformats.org/officeDocument/2006/relationships/customXml" Target="../ink/ink1611.xml"/><Relationship Id="rId36" Type="http://schemas.openxmlformats.org/officeDocument/2006/relationships/image" Target="../media/image1584.png"/><Relationship Id="rId57" Type="http://schemas.openxmlformats.org/officeDocument/2006/relationships/customXml" Target="../ink/ink1632.xml"/><Relationship Id="rId106" Type="http://schemas.openxmlformats.org/officeDocument/2006/relationships/image" Target="../media/image1619.png"/><Relationship Id="rId127" Type="http://schemas.openxmlformats.org/officeDocument/2006/relationships/customXml" Target="../ink/ink1667.xml"/><Relationship Id="rId10" Type="http://schemas.openxmlformats.org/officeDocument/2006/relationships/image" Target="../media/image1571.png"/><Relationship Id="rId31" Type="http://schemas.openxmlformats.org/officeDocument/2006/relationships/customXml" Target="../ink/ink1619.xml"/><Relationship Id="rId52" Type="http://schemas.openxmlformats.org/officeDocument/2006/relationships/image" Target="../media/image1592.png"/><Relationship Id="rId73" Type="http://schemas.openxmlformats.org/officeDocument/2006/relationships/customXml" Target="../ink/ink1640.xml"/><Relationship Id="rId78" Type="http://schemas.openxmlformats.org/officeDocument/2006/relationships/image" Target="../media/image1605.png"/><Relationship Id="rId94" Type="http://schemas.openxmlformats.org/officeDocument/2006/relationships/image" Target="../media/image1613.png"/><Relationship Id="rId99" Type="http://schemas.openxmlformats.org/officeDocument/2006/relationships/customXml" Target="../ink/ink1653.xml"/><Relationship Id="rId101" Type="http://schemas.openxmlformats.org/officeDocument/2006/relationships/customXml" Target="../ink/ink1654.xml"/><Relationship Id="rId122" Type="http://schemas.openxmlformats.org/officeDocument/2006/relationships/image" Target="../media/image1626.png"/><Relationship Id="rId4" Type="http://schemas.openxmlformats.org/officeDocument/2006/relationships/image" Target="../media/image1568.png"/><Relationship Id="rId9" Type="http://schemas.openxmlformats.org/officeDocument/2006/relationships/customXml" Target="../ink/ink1608.xml"/><Relationship Id="rId26" Type="http://schemas.openxmlformats.org/officeDocument/2006/relationships/image" Target="../media/image1579.png"/><Relationship Id="rId47" Type="http://schemas.openxmlformats.org/officeDocument/2006/relationships/customXml" Target="../ink/ink1627.xml"/><Relationship Id="rId68" Type="http://schemas.openxmlformats.org/officeDocument/2006/relationships/image" Target="../media/image1600.png"/><Relationship Id="rId89" Type="http://schemas.openxmlformats.org/officeDocument/2006/relationships/customXml" Target="../ink/ink1648.xml"/><Relationship Id="rId112" Type="http://schemas.openxmlformats.org/officeDocument/2006/relationships/image" Target="../media/image1621.png"/><Relationship Id="rId133" Type="http://schemas.openxmlformats.org/officeDocument/2006/relationships/customXml" Target="../ink/ink1670.xm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730.xml"/><Relationship Id="rId21" Type="http://schemas.openxmlformats.org/officeDocument/2006/relationships/customXml" Target="../ink/ink1682.xml"/><Relationship Id="rId42" Type="http://schemas.openxmlformats.org/officeDocument/2006/relationships/image" Target="../media/image1655.png"/><Relationship Id="rId63" Type="http://schemas.openxmlformats.org/officeDocument/2006/relationships/customXml" Target="../ink/ink1703.xml"/><Relationship Id="rId84" Type="http://schemas.openxmlformats.org/officeDocument/2006/relationships/image" Target="../media/image1676.png"/><Relationship Id="rId138" Type="http://schemas.openxmlformats.org/officeDocument/2006/relationships/image" Target="../media/image1702.png"/><Relationship Id="rId159" Type="http://schemas.openxmlformats.org/officeDocument/2006/relationships/customXml" Target="../ink/ink1751.xml"/><Relationship Id="rId170" Type="http://schemas.openxmlformats.org/officeDocument/2006/relationships/image" Target="../media/image1717.png"/><Relationship Id="rId191" Type="http://schemas.openxmlformats.org/officeDocument/2006/relationships/customXml" Target="../ink/ink1767.xml"/><Relationship Id="rId205" Type="http://schemas.openxmlformats.org/officeDocument/2006/relationships/customXml" Target="../ink/ink1774.xml"/><Relationship Id="rId107" Type="http://schemas.openxmlformats.org/officeDocument/2006/relationships/customXml" Target="../ink/ink1725.xml"/><Relationship Id="rId11" Type="http://schemas.openxmlformats.org/officeDocument/2006/relationships/customXml" Target="../ink/ink1677.xml"/><Relationship Id="rId32" Type="http://schemas.openxmlformats.org/officeDocument/2006/relationships/image" Target="../media/image1650.png"/><Relationship Id="rId53" Type="http://schemas.openxmlformats.org/officeDocument/2006/relationships/customXml" Target="../ink/ink1698.xml"/><Relationship Id="rId74" Type="http://schemas.openxmlformats.org/officeDocument/2006/relationships/image" Target="../media/image1671.png"/><Relationship Id="rId128" Type="http://schemas.openxmlformats.org/officeDocument/2006/relationships/image" Target="../media/image1697.png"/><Relationship Id="rId149" Type="http://schemas.openxmlformats.org/officeDocument/2006/relationships/customXml" Target="../ink/ink1746.xml"/><Relationship Id="rId5" Type="http://schemas.openxmlformats.org/officeDocument/2006/relationships/customXml" Target="../ink/ink1674.xml"/><Relationship Id="rId95" Type="http://schemas.openxmlformats.org/officeDocument/2006/relationships/customXml" Target="../ink/ink1719.xml"/><Relationship Id="rId160" Type="http://schemas.openxmlformats.org/officeDocument/2006/relationships/image" Target="../media/image1712.png"/><Relationship Id="rId181" Type="http://schemas.openxmlformats.org/officeDocument/2006/relationships/customXml" Target="../ink/ink1762.xml"/><Relationship Id="rId216" Type="http://schemas.openxmlformats.org/officeDocument/2006/relationships/image" Target="../media/image1740.png"/><Relationship Id="rId22" Type="http://schemas.openxmlformats.org/officeDocument/2006/relationships/image" Target="../media/image1645.png"/><Relationship Id="rId43" Type="http://schemas.openxmlformats.org/officeDocument/2006/relationships/customXml" Target="../ink/ink1693.xml"/><Relationship Id="rId64" Type="http://schemas.openxmlformats.org/officeDocument/2006/relationships/image" Target="../media/image1666.png"/><Relationship Id="rId118" Type="http://schemas.openxmlformats.org/officeDocument/2006/relationships/image" Target="../media/image1692.png"/><Relationship Id="rId139" Type="http://schemas.openxmlformats.org/officeDocument/2006/relationships/customXml" Target="../ink/ink1741.xml"/><Relationship Id="rId85" Type="http://schemas.openxmlformats.org/officeDocument/2006/relationships/customXml" Target="../ink/ink1714.xml"/><Relationship Id="rId150" Type="http://schemas.openxmlformats.org/officeDocument/2006/relationships/image" Target="../media/image1707.png"/><Relationship Id="rId171" Type="http://schemas.openxmlformats.org/officeDocument/2006/relationships/customXml" Target="../ink/ink1757.xml"/><Relationship Id="rId192" Type="http://schemas.openxmlformats.org/officeDocument/2006/relationships/image" Target="../media/image1728.png"/><Relationship Id="rId206" Type="http://schemas.openxmlformats.org/officeDocument/2006/relationships/image" Target="../media/image1735.png"/><Relationship Id="rId12" Type="http://schemas.openxmlformats.org/officeDocument/2006/relationships/image" Target="../media/image1640.png"/><Relationship Id="rId33" Type="http://schemas.openxmlformats.org/officeDocument/2006/relationships/customXml" Target="../ink/ink1688.xml"/><Relationship Id="rId108" Type="http://schemas.openxmlformats.org/officeDocument/2006/relationships/image" Target="../media/image1687.png"/><Relationship Id="rId129" Type="http://schemas.openxmlformats.org/officeDocument/2006/relationships/customXml" Target="../ink/ink1736.xml"/><Relationship Id="rId54" Type="http://schemas.openxmlformats.org/officeDocument/2006/relationships/image" Target="../media/image1661.png"/><Relationship Id="rId75" Type="http://schemas.openxmlformats.org/officeDocument/2006/relationships/customXml" Target="../ink/ink1709.xml"/><Relationship Id="rId96" Type="http://schemas.openxmlformats.org/officeDocument/2006/relationships/image" Target="../media/image1682.png"/><Relationship Id="rId140" Type="http://schemas.openxmlformats.org/officeDocument/2006/relationships/image" Target="../media/image858.png"/><Relationship Id="rId161" Type="http://schemas.openxmlformats.org/officeDocument/2006/relationships/customXml" Target="../ink/ink1752.xml"/><Relationship Id="rId182" Type="http://schemas.openxmlformats.org/officeDocument/2006/relationships/image" Target="../media/image1723.png"/><Relationship Id="rId217" Type="http://schemas.openxmlformats.org/officeDocument/2006/relationships/customXml" Target="../ink/ink1780.xml"/><Relationship Id="rId6" Type="http://schemas.openxmlformats.org/officeDocument/2006/relationships/image" Target="../media/image1637.png"/><Relationship Id="rId23" Type="http://schemas.openxmlformats.org/officeDocument/2006/relationships/customXml" Target="../ink/ink1683.xml"/><Relationship Id="rId119" Type="http://schemas.openxmlformats.org/officeDocument/2006/relationships/customXml" Target="../ink/ink1731.xml"/><Relationship Id="rId44" Type="http://schemas.openxmlformats.org/officeDocument/2006/relationships/image" Target="../media/image1656.png"/><Relationship Id="rId65" Type="http://schemas.openxmlformats.org/officeDocument/2006/relationships/customXml" Target="../ink/ink1704.xml"/><Relationship Id="rId86" Type="http://schemas.openxmlformats.org/officeDocument/2006/relationships/image" Target="../media/image1677.png"/><Relationship Id="rId130" Type="http://schemas.openxmlformats.org/officeDocument/2006/relationships/image" Target="../media/image1698.png"/><Relationship Id="rId151" Type="http://schemas.openxmlformats.org/officeDocument/2006/relationships/customXml" Target="../ink/ink1747.xml"/><Relationship Id="rId172" Type="http://schemas.openxmlformats.org/officeDocument/2006/relationships/image" Target="../media/image1718.png"/><Relationship Id="rId193" Type="http://schemas.openxmlformats.org/officeDocument/2006/relationships/customXml" Target="../ink/ink1768.xml"/><Relationship Id="rId207" Type="http://schemas.openxmlformats.org/officeDocument/2006/relationships/customXml" Target="../ink/ink1775.xml"/><Relationship Id="rId13" Type="http://schemas.openxmlformats.org/officeDocument/2006/relationships/customXml" Target="../ink/ink1678.xml"/><Relationship Id="rId109" Type="http://schemas.openxmlformats.org/officeDocument/2006/relationships/customXml" Target="../ink/ink1726.xml"/><Relationship Id="rId34" Type="http://schemas.openxmlformats.org/officeDocument/2006/relationships/image" Target="../media/image1651.png"/><Relationship Id="rId55" Type="http://schemas.openxmlformats.org/officeDocument/2006/relationships/customXml" Target="../ink/ink1699.xml"/><Relationship Id="rId76" Type="http://schemas.openxmlformats.org/officeDocument/2006/relationships/image" Target="../media/image1672.png"/><Relationship Id="rId97" Type="http://schemas.openxmlformats.org/officeDocument/2006/relationships/customXml" Target="../ink/ink1720.xml"/><Relationship Id="rId120" Type="http://schemas.openxmlformats.org/officeDocument/2006/relationships/image" Target="../media/image1693.png"/><Relationship Id="rId141" Type="http://schemas.openxmlformats.org/officeDocument/2006/relationships/customXml" Target="../ink/ink1742.xml"/><Relationship Id="rId7" Type="http://schemas.openxmlformats.org/officeDocument/2006/relationships/customXml" Target="../ink/ink1675.xml"/><Relationship Id="rId162" Type="http://schemas.openxmlformats.org/officeDocument/2006/relationships/image" Target="../media/image1713.png"/><Relationship Id="rId183" Type="http://schemas.openxmlformats.org/officeDocument/2006/relationships/customXml" Target="../ink/ink1763.xml"/><Relationship Id="rId218" Type="http://schemas.openxmlformats.org/officeDocument/2006/relationships/image" Target="../media/image1741.png"/><Relationship Id="rId24" Type="http://schemas.openxmlformats.org/officeDocument/2006/relationships/image" Target="../media/image1646.png"/><Relationship Id="rId45" Type="http://schemas.openxmlformats.org/officeDocument/2006/relationships/customXml" Target="../ink/ink1694.xml"/><Relationship Id="rId66" Type="http://schemas.openxmlformats.org/officeDocument/2006/relationships/image" Target="../media/image1667.png"/><Relationship Id="rId87" Type="http://schemas.openxmlformats.org/officeDocument/2006/relationships/customXml" Target="../ink/ink1715.xml"/><Relationship Id="rId110" Type="http://schemas.openxmlformats.org/officeDocument/2006/relationships/image" Target="../media/image1688.png"/><Relationship Id="rId131" Type="http://schemas.openxmlformats.org/officeDocument/2006/relationships/customXml" Target="../ink/ink1737.xml"/><Relationship Id="rId152" Type="http://schemas.openxmlformats.org/officeDocument/2006/relationships/image" Target="../media/image1708.png"/><Relationship Id="rId173" Type="http://schemas.openxmlformats.org/officeDocument/2006/relationships/customXml" Target="../ink/ink1758.xml"/><Relationship Id="rId194" Type="http://schemas.openxmlformats.org/officeDocument/2006/relationships/image" Target="../media/image1729.png"/><Relationship Id="rId208" Type="http://schemas.openxmlformats.org/officeDocument/2006/relationships/image" Target="../media/image1736.png"/><Relationship Id="rId14" Type="http://schemas.openxmlformats.org/officeDocument/2006/relationships/image" Target="../media/image1641.png"/><Relationship Id="rId35" Type="http://schemas.openxmlformats.org/officeDocument/2006/relationships/customXml" Target="../ink/ink1689.xml"/><Relationship Id="rId56" Type="http://schemas.openxmlformats.org/officeDocument/2006/relationships/image" Target="../media/image1662.png"/><Relationship Id="rId77" Type="http://schemas.openxmlformats.org/officeDocument/2006/relationships/customXml" Target="../ink/ink1710.xml"/><Relationship Id="rId100" Type="http://schemas.openxmlformats.org/officeDocument/2006/relationships/image" Target="../media/image1683.png"/><Relationship Id="rId8" Type="http://schemas.openxmlformats.org/officeDocument/2006/relationships/image" Target="../media/image1638.png"/><Relationship Id="rId51" Type="http://schemas.openxmlformats.org/officeDocument/2006/relationships/customXml" Target="../ink/ink1697.xml"/><Relationship Id="rId72" Type="http://schemas.openxmlformats.org/officeDocument/2006/relationships/image" Target="../media/image1670.png"/><Relationship Id="rId93" Type="http://schemas.openxmlformats.org/officeDocument/2006/relationships/customXml" Target="../ink/ink1718.xml"/><Relationship Id="rId98" Type="http://schemas.openxmlformats.org/officeDocument/2006/relationships/image" Target="../media/image1054.png"/><Relationship Id="rId121" Type="http://schemas.openxmlformats.org/officeDocument/2006/relationships/customXml" Target="../ink/ink1732.xml"/><Relationship Id="rId142" Type="http://schemas.openxmlformats.org/officeDocument/2006/relationships/image" Target="../media/image1703.png"/><Relationship Id="rId163" Type="http://schemas.openxmlformats.org/officeDocument/2006/relationships/customXml" Target="../ink/ink1753.xml"/><Relationship Id="rId184" Type="http://schemas.openxmlformats.org/officeDocument/2006/relationships/image" Target="../media/image1724.png"/><Relationship Id="rId189" Type="http://schemas.openxmlformats.org/officeDocument/2006/relationships/customXml" Target="../ink/ink1766.xml"/><Relationship Id="rId219" Type="http://schemas.openxmlformats.org/officeDocument/2006/relationships/customXml" Target="../ink/ink1781.xml"/><Relationship Id="rId3" Type="http://schemas.openxmlformats.org/officeDocument/2006/relationships/image" Target="../media/image1.png"/><Relationship Id="rId214" Type="http://schemas.openxmlformats.org/officeDocument/2006/relationships/image" Target="../media/image1739.png"/><Relationship Id="rId25" Type="http://schemas.openxmlformats.org/officeDocument/2006/relationships/customXml" Target="../ink/ink1684.xml"/><Relationship Id="rId46" Type="http://schemas.openxmlformats.org/officeDocument/2006/relationships/image" Target="../media/image1657.png"/><Relationship Id="rId67" Type="http://schemas.openxmlformats.org/officeDocument/2006/relationships/customXml" Target="../ink/ink1705.xml"/><Relationship Id="rId116" Type="http://schemas.openxmlformats.org/officeDocument/2006/relationships/image" Target="../media/image1691.png"/><Relationship Id="rId137" Type="http://schemas.openxmlformats.org/officeDocument/2006/relationships/customXml" Target="../ink/ink1740.xml"/><Relationship Id="rId158" Type="http://schemas.openxmlformats.org/officeDocument/2006/relationships/image" Target="../media/image1711.png"/><Relationship Id="rId20" Type="http://schemas.openxmlformats.org/officeDocument/2006/relationships/image" Target="../media/image1644.png"/><Relationship Id="rId41" Type="http://schemas.openxmlformats.org/officeDocument/2006/relationships/customXml" Target="../ink/ink1692.xml"/><Relationship Id="rId62" Type="http://schemas.openxmlformats.org/officeDocument/2006/relationships/image" Target="../media/image1665.png"/><Relationship Id="rId83" Type="http://schemas.openxmlformats.org/officeDocument/2006/relationships/customXml" Target="../ink/ink1713.xml"/><Relationship Id="rId88" Type="http://schemas.openxmlformats.org/officeDocument/2006/relationships/image" Target="../media/image1678.png"/><Relationship Id="rId111" Type="http://schemas.openxmlformats.org/officeDocument/2006/relationships/customXml" Target="../ink/ink1727.xml"/><Relationship Id="rId132" Type="http://schemas.openxmlformats.org/officeDocument/2006/relationships/image" Target="../media/image1699.png"/><Relationship Id="rId153" Type="http://schemas.openxmlformats.org/officeDocument/2006/relationships/customXml" Target="../ink/ink1748.xml"/><Relationship Id="rId174" Type="http://schemas.openxmlformats.org/officeDocument/2006/relationships/image" Target="../media/image1719.png"/><Relationship Id="rId179" Type="http://schemas.openxmlformats.org/officeDocument/2006/relationships/customXml" Target="../ink/ink1761.xml"/><Relationship Id="rId195" Type="http://schemas.openxmlformats.org/officeDocument/2006/relationships/customXml" Target="../ink/ink1769.xml"/><Relationship Id="rId209" Type="http://schemas.openxmlformats.org/officeDocument/2006/relationships/customXml" Target="../ink/ink1776.xml"/><Relationship Id="rId190" Type="http://schemas.openxmlformats.org/officeDocument/2006/relationships/image" Target="../media/image1727.png"/><Relationship Id="rId204" Type="http://schemas.openxmlformats.org/officeDocument/2006/relationships/image" Target="../media/image1734.png"/><Relationship Id="rId220" Type="http://schemas.openxmlformats.org/officeDocument/2006/relationships/image" Target="../media/image1742.png"/><Relationship Id="rId15" Type="http://schemas.openxmlformats.org/officeDocument/2006/relationships/customXml" Target="../ink/ink1679.xml"/><Relationship Id="rId36" Type="http://schemas.openxmlformats.org/officeDocument/2006/relationships/image" Target="../media/image1652.png"/><Relationship Id="rId57" Type="http://schemas.openxmlformats.org/officeDocument/2006/relationships/customXml" Target="../ink/ink1700.xml"/><Relationship Id="rId106" Type="http://schemas.openxmlformats.org/officeDocument/2006/relationships/image" Target="../media/image1686.png"/><Relationship Id="rId127" Type="http://schemas.openxmlformats.org/officeDocument/2006/relationships/customXml" Target="../ink/ink1735.xml"/><Relationship Id="rId10" Type="http://schemas.openxmlformats.org/officeDocument/2006/relationships/image" Target="../media/image1639.png"/><Relationship Id="rId31" Type="http://schemas.openxmlformats.org/officeDocument/2006/relationships/customXml" Target="../ink/ink1687.xml"/><Relationship Id="rId52" Type="http://schemas.openxmlformats.org/officeDocument/2006/relationships/image" Target="../media/image1660.png"/><Relationship Id="rId73" Type="http://schemas.openxmlformats.org/officeDocument/2006/relationships/customXml" Target="../ink/ink1708.xml"/><Relationship Id="rId78" Type="http://schemas.openxmlformats.org/officeDocument/2006/relationships/image" Target="../media/image1673.png"/><Relationship Id="rId94" Type="http://schemas.openxmlformats.org/officeDocument/2006/relationships/image" Target="../media/image1681.png"/><Relationship Id="rId99" Type="http://schemas.openxmlformats.org/officeDocument/2006/relationships/customXml" Target="../ink/ink1721.xml"/><Relationship Id="rId101" Type="http://schemas.openxmlformats.org/officeDocument/2006/relationships/customXml" Target="../ink/ink1722.xml"/><Relationship Id="rId122" Type="http://schemas.openxmlformats.org/officeDocument/2006/relationships/image" Target="../media/image1694.png"/><Relationship Id="rId143" Type="http://schemas.openxmlformats.org/officeDocument/2006/relationships/customXml" Target="../ink/ink1743.xml"/><Relationship Id="rId148" Type="http://schemas.openxmlformats.org/officeDocument/2006/relationships/image" Target="../media/image1706.png"/><Relationship Id="rId164" Type="http://schemas.openxmlformats.org/officeDocument/2006/relationships/image" Target="../media/image1714.png"/><Relationship Id="rId169" Type="http://schemas.openxmlformats.org/officeDocument/2006/relationships/customXml" Target="../ink/ink1756.xml"/><Relationship Id="rId185" Type="http://schemas.openxmlformats.org/officeDocument/2006/relationships/customXml" Target="../ink/ink1764.xml"/><Relationship Id="rId4" Type="http://schemas.openxmlformats.org/officeDocument/2006/relationships/image" Target="../media/image1636.png"/><Relationship Id="rId9" Type="http://schemas.openxmlformats.org/officeDocument/2006/relationships/customXml" Target="../ink/ink1676.xml"/><Relationship Id="rId180" Type="http://schemas.openxmlformats.org/officeDocument/2006/relationships/image" Target="../media/image1722.png"/><Relationship Id="rId210" Type="http://schemas.openxmlformats.org/officeDocument/2006/relationships/image" Target="../media/image1737.png"/><Relationship Id="rId215" Type="http://schemas.openxmlformats.org/officeDocument/2006/relationships/customXml" Target="../ink/ink1779.xml"/><Relationship Id="rId26" Type="http://schemas.openxmlformats.org/officeDocument/2006/relationships/image" Target="../media/image1647.png"/><Relationship Id="rId47" Type="http://schemas.openxmlformats.org/officeDocument/2006/relationships/customXml" Target="../ink/ink1695.xml"/><Relationship Id="rId68" Type="http://schemas.openxmlformats.org/officeDocument/2006/relationships/image" Target="../media/image1668.png"/><Relationship Id="rId89" Type="http://schemas.openxmlformats.org/officeDocument/2006/relationships/customXml" Target="../ink/ink1716.xml"/><Relationship Id="rId112" Type="http://schemas.openxmlformats.org/officeDocument/2006/relationships/image" Target="../media/image1689.png"/><Relationship Id="rId133" Type="http://schemas.openxmlformats.org/officeDocument/2006/relationships/customXml" Target="../ink/ink1738.xml"/><Relationship Id="rId154" Type="http://schemas.openxmlformats.org/officeDocument/2006/relationships/image" Target="../media/image1709.png"/><Relationship Id="rId175" Type="http://schemas.openxmlformats.org/officeDocument/2006/relationships/customXml" Target="../ink/ink1759.xml"/><Relationship Id="rId196" Type="http://schemas.openxmlformats.org/officeDocument/2006/relationships/image" Target="../media/image1730.png"/><Relationship Id="rId200" Type="http://schemas.openxmlformats.org/officeDocument/2006/relationships/image" Target="../media/image1732.png"/><Relationship Id="rId16" Type="http://schemas.openxmlformats.org/officeDocument/2006/relationships/image" Target="../media/image1642.png"/><Relationship Id="rId221" Type="http://schemas.openxmlformats.org/officeDocument/2006/relationships/customXml" Target="../ink/ink1782.xml"/><Relationship Id="rId37" Type="http://schemas.openxmlformats.org/officeDocument/2006/relationships/customXml" Target="../ink/ink1690.xml"/><Relationship Id="rId58" Type="http://schemas.openxmlformats.org/officeDocument/2006/relationships/image" Target="../media/image1663.png"/><Relationship Id="rId79" Type="http://schemas.openxmlformats.org/officeDocument/2006/relationships/customXml" Target="../ink/ink1711.xml"/><Relationship Id="rId102" Type="http://schemas.openxmlformats.org/officeDocument/2006/relationships/image" Target="../media/image1684.png"/><Relationship Id="rId123" Type="http://schemas.openxmlformats.org/officeDocument/2006/relationships/customXml" Target="../ink/ink1733.xml"/><Relationship Id="rId144" Type="http://schemas.openxmlformats.org/officeDocument/2006/relationships/image" Target="../media/image1704.png"/><Relationship Id="rId90" Type="http://schemas.openxmlformats.org/officeDocument/2006/relationships/image" Target="../media/image1679.png"/><Relationship Id="rId165" Type="http://schemas.openxmlformats.org/officeDocument/2006/relationships/customXml" Target="../ink/ink1754.xml"/><Relationship Id="rId186" Type="http://schemas.openxmlformats.org/officeDocument/2006/relationships/image" Target="../media/image1725.png"/><Relationship Id="rId211" Type="http://schemas.openxmlformats.org/officeDocument/2006/relationships/customXml" Target="../ink/ink1777.xml"/><Relationship Id="rId27" Type="http://schemas.openxmlformats.org/officeDocument/2006/relationships/customXml" Target="../ink/ink1685.xml"/><Relationship Id="rId48" Type="http://schemas.openxmlformats.org/officeDocument/2006/relationships/image" Target="../media/image1658.png"/><Relationship Id="rId69" Type="http://schemas.openxmlformats.org/officeDocument/2006/relationships/customXml" Target="../ink/ink1706.xml"/><Relationship Id="rId113" Type="http://schemas.openxmlformats.org/officeDocument/2006/relationships/customXml" Target="../ink/ink1728.xml"/><Relationship Id="rId134" Type="http://schemas.openxmlformats.org/officeDocument/2006/relationships/image" Target="../media/image1700.png"/><Relationship Id="rId80" Type="http://schemas.openxmlformats.org/officeDocument/2006/relationships/image" Target="../media/image1674.png"/><Relationship Id="rId155" Type="http://schemas.openxmlformats.org/officeDocument/2006/relationships/customXml" Target="../ink/ink1749.xml"/><Relationship Id="rId176" Type="http://schemas.openxmlformats.org/officeDocument/2006/relationships/image" Target="../media/image1720.png"/><Relationship Id="rId197" Type="http://schemas.openxmlformats.org/officeDocument/2006/relationships/customXml" Target="../ink/ink1770.xml"/><Relationship Id="rId201" Type="http://schemas.openxmlformats.org/officeDocument/2006/relationships/customXml" Target="../ink/ink1772.xml"/><Relationship Id="rId222" Type="http://schemas.openxmlformats.org/officeDocument/2006/relationships/image" Target="../media/image1743.png"/><Relationship Id="rId17" Type="http://schemas.openxmlformats.org/officeDocument/2006/relationships/customXml" Target="../ink/ink1680.xml"/><Relationship Id="rId38" Type="http://schemas.openxmlformats.org/officeDocument/2006/relationships/image" Target="../media/image1653.png"/><Relationship Id="rId59" Type="http://schemas.openxmlformats.org/officeDocument/2006/relationships/customXml" Target="../ink/ink1701.xml"/><Relationship Id="rId103" Type="http://schemas.openxmlformats.org/officeDocument/2006/relationships/customXml" Target="../ink/ink1723.xml"/><Relationship Id="rId124" Type="http://schemas.openxmlformats.org/officeDocument/2006/relationships/image" Target="../media/image1695.png"/><Relationship Id="rId70" Type="http://schemas.openxmlformats.org/officeDocument/2006/relationships/image" Target="../media/image1669.png"/><Relationship Id="rId91" Type="http://schemas.openxmlformats.org/officeDocument/2006/relationships/customXml" Target="../ink/ink1717.xml"/><Relationship Id="rId145" Type="http://schemas.openxmlformats.org/officeDocument/2006/relationships/customXml" Target="../ink/ink1744.xml"/><Relationship Id="rId166" Type="http://schemas.openxmlformats.org/officeDocument/2006/relationships/image" Target="../media/image1715.png"/><Relationship Id="rId187" Type="http://schemas.openxmlformats.org/officeDocument/2006/relationships/customXml" Target="../ink/ink1765.xml"/><Relationship Id="rId1" Type="http://schemas.openxmlformats.org/officeDocument/2006/relationships/slideLayout" Target="../slideLayouts/slideLayout9.xml"/><Relationship Id="rId212" Type="http://schemas.openxmlformats.org/officeDocument/2006/relationships/image" Target="../media/image1738.png"/><Relationship Id="rId28" Type="http://schemas.openxmlformats.org/officeDocument/2006/relationships/image" Target="../media/image1648.png"/><Relationship Id="rId49" Type="http://schemas.openxmlformats.org/officeDocument/2006/relationships/customXml" Target="../ink/ink1696.xml"/><Relationship Id="rId114" Type="http://schemas.openxmlformats.org/officeDocument/2006/relationships/image" Target="../media/image1690.png"/><Relationship Id="rId60" Type="http://schemas.openxmlformats.org/officeDocument/2006/relationships/image" Target="../media/image1664.png"/><Relationship Id="rId81" Type="http://schemas.openxmlformats.org/officeDocument/2006/relationships/customXml" Target="../ink/ink1712.xml"/><Relationship Id="rId135" Type="http://schemas.openxmlformats.org/officeDocument/2006/relationships/customXml" Target="../ink/ink1739.xml"/><Relationship Id="rId156" Type="http://schemas.openxmlformats.org/officeDocument/2006/relationships/image" Target="../media/image1710.png"/><Relationship Id="rId177" Type="http://schemas.openxmlformats.org/officeDocument/2006/relationships/customXml" Target="../ink/ink1760.xml"/><Relationship Id="rId198" Type="http://schemas.openxmlformats.org/officeDocument/2006/relationships/image" Target="../media/image1731.png"/><Relationship Id="rId202" Type="http://schemas.openxmlformats.org/officeDocument/2006/relationships/image" Target="../media/image1733.png"/><Relationship Id="rId18" Type="http://schemas.openxmlformats.org/officeDocument/2006/relationships/image" Target="../media/image1643.png"/><Relationship Id="rId39" Type="http://schemas.openxmlformats.org/officeDocument/2006/relationships/customXml" Target="../ink/ink1691.xml"/><Relationship Id="rId50" Type="http://schemas.openxmlformats.org/officeDocument/2006/relationships/image" Target="../media/image1659.png"/><Relationship Id="rId104" Type="http://schemas.openxmlformats.org/officeDocument/2006/relationships/image" Target="../media/image1685.png"/><Relationship Id="rId125" Type="http://schemas.openxmlformats.org/officeDocument/2006/relationships/customXml" Target="../ink/ink1734.xml"/><Relationship Id="rId146" Type="http://schemas.openxmlformats.org/officeDocument/2006/relationships/image" Target="../media/image1705.png"/><Relationship Id="rId167" Type="http://schemas.openxmlformats.org/officeDocument/2006/relationships/customXml" Target="../ink/ink1755.xml"/><Relationship Id="rId188" Type="http://schemas.openxmlformats.org/officeDocument/2006/relationships/image" Target="../media/image1726.png"/><Relationship Id="rId71" Type="http://schemas.openxmlformats.org/officeDocument/2006/relationships/customXml" Target="../ink/ink1707.xml"/><Relationship Id="rId92" Type="http://schemas.openxmlformats.org/officeDocument/2006/relationships/image" Target="../media/image1680.png"/><Relationship Id="rId213" Type="http://schemas.openxmlformats.org/officeDocument/2006/relationships/customXml" Target="../ink/ink1778.xml"/><Relationship Id="rId2" Type="http://schemas.openxmlformats.org/officeDocument/2006/relationships/image" Target="../media/image4.jpeg"/><Relationship Id="rId29" Type="http://schemas.openxmlformats.org/officeDocument/2006/relationships/customXml" Target="../ink/ink1686.xml"/><Relationship Id="rId40" Type="http://schemas.openxmlformats.org/officeDocument/2006/relationships/image" Target="../media/image1654.png"/><Relationship Id="rId115" Type="http://schemas.openxmlformats.org/officeDocument/2006/relationships/customXml" Target="../ink/ink1729.xml"/><Relationship Id="rId136" Type="http://schemas.openxmlformats.org/officeDocument/2006/relationships/image" Target="../media/image1701.png"/><Relationship Id="rId157" Type="http://schemas.openxmlformats.org/officeDocument/2006/relationships/customXml" Target="../ink/ink1750.xml"/><Relationship Id="rId178" Type="http://schemas.openxmlformats.org/officeDocument/2006/relationships/image" Target="../media/image1721.png"/><Relationship Id="rId61" Type="http://schemas.openxmlformats.org/officeDocument/2006/relationships/customXml" Target="../ink/ink1702.xml"/><Relationship Id="rId82" Type="http://schemas.openxmlformats.org/officeDocument/2006/relationships/image" Target="../media/image1675.png"/><Relationship Id="rId199" Type="http://schemas.openxmlformats.org/officeDocument/2006/relationships/customXml" Target="../ink/ink1771.xml"/><Relationship Id="rId203" Type="http://schemas.openxmlformats.org/officeDocument/2006/relationships/customXml" Target="../ink/ink1773.xml"/><Relationship Id="rId19" Type="http://schemas.openxmlformats.org/officeDocument/2006/relationships/customXml" Target="../ink/ink1681.xml"/><Relationship Id="rId30" Type="http://schemas.openxmlformats.org/officeDocument/2006/relationships/image" Target="../media/image1649.png"/><Relationship Id="rId105" Type="http://schemas.openxmlformats.org/officeDocument/2006/relationships/customXml" Target="../ink/ink1724.xml"/><Relationship Id="rId126" Type="http://schemas.openxmlformats.org/officeDocument/2006/relationships/image" Target="../media/image1696.png"/><Relationship Id="rId147" Type="http://schemas.openxmlformats.org/officeDocument/2006/relationships/customXml" Target="../ink/ink1745.xml"/><Relationship Id="rId168" Type="http://schemas.openxmlformats.org/officeDocument/2006/relationships/image" Target="../media/image1716.pn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787.xml"/><Relationship Id="rId18" Type="http://schemas.openxmlformats.org/officeDocument/2006/relationships/image" Target="../media/image1751.png"/><Relationship Id="rId26" Type="http://schemas.openxmlformats.org/officeDocument/2006/relationships/image" Target="../media/image1755.png"/><Relationship Id="rId39" Type="http://schemas.openxmlformats.org/officeDocument/2006/relationships/customXml" Target="../ink/ink1800.xml"/><Relationship Id="rId21" Type="http://schemas.openxmlformats.org/officeDocument/2006/relationships/customXml" Target="../ink/ink1791.xml"/><Relationship Id="rId34" Type="http://schemas.openxmlformats.org/officeDocument/2006/relationships/image" Target="../media/image1759.png"/><Relationship Id="rId42" Type="http://schemas.openxmlformats.org/officeDocument/2006/relationships/image" Target="../media/image1763.png"/><Relationship Id="rId47" Type="http://schemas.openxmlformats.org/officeDocument/2006/relationships/customXml" Target="../ink/ink1804.xml"/><Relationship Id="rId50" Type="http://schemas.openxmlformats.org/officeDocument/2006/relationships/image" Target="../media/image1767.png"/><Relationship Id="rId7" Type="http://schemas.openxmlformats.org/officeDocument/2006/relationships/customXml" Target="../ink/ink1784.xml"/><Relationship Id="rId2" Type="http://schemas.openxmlformats.org/officeDocument/2006/relationships/image" Target="../media/image4.jpeg"/><Relationship Id="rId16" Type="http://schemas.openxmlformats.org/officeDocument/2006/relationships/image" Target="../media/image1750.png"/><Relationship Id="rId29" Type="http://schemas.openxmlformats.org/officeDocument/2006/relationships/customXml" Target="../ink/ink1795.xml"/><Relationship Id="rId11" Type="http://schemas.openxmlformats.org/officeDocument/2006/relationships/customXml" Target="../ink/ink1786.xml"/><Relationship Id="rId24" Type="http://schemas.openxmlformats.org/officeDocument/2006/relationships/image" Target="../media/image1754.png"/><Relationship Id="rId32" Type="http://schemas.openxmlformats.org/officeDocument/2006/relationships/image" Target="../media/image1758.png"/><Relationship Id="rId37" Type="http://schemas.openxmlformats.org/officeDocument/2006/relationships/customXml" Target="../ink/ink1799.xml"/><Relationship Id="rId40" Type="http://schemas.openxmlformats.org/officeDocument/2006/relationships/image" Target="../media/image1762.png"/><Relationship Id="rId45" Type="http://schemas.openxmlformats.org/officeDocument/2006/relationships/customXml" Target="../ink/ink1803.xml"/><Relationship Id="rId5" Type="http://schemas.openxmlformats.org/officeDocument/2006/relationships/customXml" Target="../ink/ink1783.xml"/><Relationship Id="rId15" Type="http://schemas.openxmlformats.org/officeDocument/2006/relationships/customXml" Target="../ink/ink1788.xml"/><Relationship Id="rId23" Type="http://schemas.openxmlformats.org/officeDocument/2006/relationships/customXml" Target="../ink/ink1792.xml"/><Relationship Id="rId28" Type="http://schemas.openxmlformats.org/officeDocument/2006/relationships/image" Target="../media/image1756.png"/><Relationship Id="rId36" Type="http://schemas.openxmlformats.org/officeDocument/2006/relationships/image" Target="../media/image1760.png"/><Relationship Id="rId49" Type="http://schemas.openxmlformats.org/officeDocument/2006/relationships/customXml" Target="../ink/ink1805.xml"/><Relationship Id="rId10" Type="http://schemas.openxmlformats.org/officeDocument/2006/relationships/image" Target="../media/image1747.png"/><Relationship Id="rId19" Type="http://schemas.openxmlformats.org/officeDocument/2006/relationships/customXml" Target="../ink/ink1790.xml"/><Relationship Id="rId31" Type="http://schemas.openxmlformats.org/officeDocument/2006/relationships/customXml" Target="../ink/ink1796.xml"/><Relationship Id="rId44" Type="http://schemas.openxmlformats.org/officeDocument/2006/relationships/image" Target="../media/image1764.png"/><Relationship Id="rId52" Type="http://schemas.openxmlformats.org/officeDocument/2006/relationships/image" Target="../media/image1768.png"/><Relationship Id="rId4" Type="http://schemas.openxmlformats.org/officeDocument/2006/relationships/image" Target="../media/image1744.png"/><Relationship Id="rId9" Type="http://schemas.openxmlformats.org/officeDocument/2006/relationships/customXml" Target="../ink/ink1785.xml"/><Relationship Id="rId14" Type="http://schemas.openxmlformats.org/officeDocument/2006/relationships/image" Target="../media/image1749.png"/><Relationship Id="rId22" Type="http://schemas.openxmlformats.org/officeDocument/2006/relationships/image" Target="../media/image1753.png"/><Relationship Id="rId27" Type="http://schemas.openxmlformats.org/officeDocument/2006/relationships/customXml" Target="../ink/ink1794.xml"/><Relationship Id="rId30" Type="http://schemas.openxmlformats.org/officeDocument/2006/relationships/image" Target="../media/image1757.png"/><Relationship Id="rId35" Type="http://schemas.openxmlformats.org/officeDocument/2006/relationships/customXml" Target="../ink/ink1798.xml"/><Relationship Id="rId43" Type="http://schemas.openxmlformats.org/officeDocument/2006/relationships/customXml" Target="../ink/ink1802.xml"/><Relationship Id="rId48" Type="http://schemas.openxmlformats.org/officeDocument/2006/relationships/image" Target="../media/image1766.png"/><Relationship Id="rId8" Type="http://schemas.openxmlformats.org/officeDocument/2006/relationships/image" Target="../media/image1746.png"/><Relationship Id="rId51" Type="http://schemas.openxmlformats.org/officeDocument/2006/relationships/customXml" Target="../ink/ink1806.xml"/><Relationship Id="rId3" Type="http://schemas.openxmlformats.org/officeDocument/2006/relationships/image" Target="../media/image1.png"/><Relationship Id="rId12" Type="http://schemas.openxmlformats.org/officeDocument/2006/relationships/image" Target="../media/image1748.png"/><Relationship Id="rId17" Type="http://schemas.openxmlformats.org/officeDocument/2006/relationships/customXml" Target="../ink/ink1789.xml"/><Relationship Id="rId25" Type="http://schemas.openxmlformats.org/officeDocument/2006/relationships/customXml" Target="../ink/ink1793.xml"/><Relationship Id="rId33" Type="http://schemas.openxmlformats.org/officeDocument/2006/relationships/customXml" Target="../ink/ink1797.xml"/><Relationship Id="rId38" Type="http://schemas.openxmlformats.org/officeDocument/2006/relationships/image" Target="../media/image1761.png"/><Relationship Id="rId46" Type="http://schemas.openxmlformats.org/officeDocument/2006/relationships/image" Target="../media/image1765.png"/><Relationship Id="rId20" Type="http://schemas.openxmlformats.org/officeDocument/2006/relationships/image" Target="../media/image1752.png"/><Relationship Id="rId41" Type="http://schemas.openxmlformats.org/officeDocument/2006/relationships/customXml" Target="../ink/ink180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69.pn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811.xml"/><Relationship Id="rId18" Type="http://schemas.openxmlformats.org/officeDocument/2006/relationships/customXml" Target="../ink/ink1814.xml"/><Relationship Id="rId26" Type="http://schemas.openxmlformats.org/officeDocument/2006/relationships/customXml" Target="../ink/ink1818.xml"/><Relationship Id="rId39" Type="http://schemas.openxmlformats.org/officeDocument/2006/relationships/image" Target="../media/image1786.png"/><Relationship Id="rId21" Type="http://schemas.openxmlformats.org/officeDocument/2006/relationships/image" Target="../media/image1777.png"/><Relationship Id="rId34" Type="http://schemas.openxmlformats.org/officeDocument/2006/relationships/customXml" Target="../ink/ink1822.xml"/><Relationship Id="rId7" Type="http://schemas.openxmlformats.org/officeDocument/2006/relationships/customXml" Target="../ink/ink1808.xml"/><Relationship Id="rId12" Type="http://schemas.openxmlformats.org/officeDocument/2006/relationships/image" Target="../media/image14.png"/><Relationship Id="rId17" Type="http://schemas.openxmlformats.org/officeDocument/2006/relationships/image" Target="../media/image1775.png"/><Relationship Id="rId25" Type="http://schemas.openxmlformats.org/officeDocument/2006/relationships/image" Target="../media/image1779.png"/><Relationship Id="rId33" Type="http://schemas.openxmlformats.org/officeDocument/2006/relationships/image" Target="../media/image1783.png"/><Relationship Id="rId38" Type="http://schemas.openxmlformats.org/officeDocument/2006/relationships/customXml" Target="../ink/ink1824.xml"/><Relationship Id="rId2" Type="http://schemas.openxmlformats.org/officeDocument/2006/relationships/image" Target="../media/image4.jpeg"/><Relationship Id="rId16" Type="http://schemas.openxmlformats.org/officeDocument/2006/relationships/customXml" Target="../ink/ink1813.xml"/><Relationship Id="rId20" Type="http://schemas.openxmlformats.org/officeDocument/2006/relationships/customXml" Target="../ink/ink1815.xml"/><Relationship Id="rId29" Type="http://schemas.openxmlformats.org/officeDocument/2006/relationships/image" Target="../media/image178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71.png"/><Relationship Id="rId11" Type="http://schemas.openxmlformats.org/officeDocument/2006/relationships/customXml" Target="../ink/ink1810.xml"/><Relationship Id="rId24" Type="http://schemas.openxmlformats.org/officeDocument/2006/relationships/customXml" Target="../ink/ink1817.xml"/><Relationship Id="rId32" Type="http://schemas.openxmlformats.org/officeDocument/2006/relationships/customXml" Target="../ink/ink1821.xml"/><Relationship Id="rId37" Type="http://schemas.openxmlformats.org/officeDocument/2006/relationships/image" Target="../media/image1785.png"/><Relationship Id="rId5" Type="http://schemas.openxmlformats.org/officeDocument/2006/relationships/customXml" Target="../ink/ink1807.xml"/><Relationship Id="rId15" Type="http://schemas.openxmlformats.org/officeDocument/2006/relationships/image" Target="../media/image1774.png"/><Relationship Id="rId23" Type="http://schemas.openxmlformats.org/officeDocument/2006/relationships/image" Target="../media/image1778.png"/><Relationship Id="rId28" Type="http://schemas.openxmlformats.org/officeDocument/2006/relationships/customXml" Target="../ink/ink1819.xml"/><Relationship Id="rId36" Type="http://schemas.openxmlformats.org/officeDocument/2006/relationships/customXml" Target="../ink/ink1823.xml"/><Relationship Id="rId10" Type="http://schemas.openxmlformats.org/officeDocument/2006/relationships/image" Target="../media/image1773.png"/><Relationship Id="rId19" Type="http://schemas.openxmlformats.org/officeDocument/2006/relationships/image" Target="../media/image1776.png"/><Relationship Id="rId31" Type="http://schemas.openxmlformats.org/officeDocument/2006/relationships/image" Target="../media/image1782.png"/><Relationship Id="rId4" Type="http://schemas.openxmlformats.org/officeDocument/2006/relationships/image" Target="../media/image1770.png"/><Relationship Id="rId9" Type="http://schemas.openxmlformats.org/officeDocument/2006/relationships/customXml" Target="../ink/ink1809.xml"/><Relationship Id="rId14" Type="http://schemas.openxmlformats.org/officeDocument/2006/relationships/customXml" Target="../ink/ink1812.xml"/><Relationship Id="rId22" Type="http://schemas.openxmlformats.org/officeDocument/2006/relationships/customXml" Target="../ink/ink1816.xml"/><Relationship Id="rId27" Type="http://schemas.openxmlformats.org/officeDocument/2006/relationships/image" Target="../media/image1780.png"/><Relationship Id="rId30" Type="http://schemas.openxmlformats.org/officeDocument/2006/relationships/customXml" Target="../ink/ink1820.xml"/><Relationship Id="rId35" Type="http://schemas.openxmlformats.org/officeDocument/2006/relationships/image" Target="../media/image1784.png"/><Relationship Id="rId8" Type="http://schemas.openxmlformats.org/officeDocument/2006/relationships/image" Target="../media/image1772.png"/><Relationship Id="rId3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881.xml"/><Relationship Id="rId21" Type="http://schemas.openxmlformats.org/officeDocument/2006/relationships/customXml" Target="../ink/ink1833.xml"/><Relationship Id="rId42" Type="http://schemas.openxmlformats.org/officeDocument/2006/relationships/image" Target="../media/image1806.png"/><Relationship Id="rId47" Type="http://schemas.openxmlformats.org/officeDocument/2006/relationships/customXml" Target="../ink/ink1846.xml"/><Relationship Id="rId63" Type="http://schemas.openxmlformats.org/officeDocument/2006/relationships/customXml" Target="../ink/ink1854.xml"/><Relationship Id="rId68" Type="http://schemas.openxmlformats.org/officeDocument/2006/relationships/image" Target="../media/image1818.png"/><Relationship Id="rId84" Type="http://schemas.openxmlformats.org/officeDocument/2006/relationships/image" Target="../media/image1826.png"/><Relationship Id="rId89" Type="http://schemas.openxmlformats.org/officeDocument/2006/relationships/customXml" Target="../ink/ink1867.xml"/><Relationship Id="rId112" Type="http://schemas.openxmlformats.org/officeDocument/2006/relationships/image" Target="../media/image1840.png"/><Relationship Id="rId16" Type="http://schemas.openxmlformats.org/officeDocument/2006/relationships/image" Target="../media/image1793.png"/><Relationship Id="rId107" Type="http://schemas.openxmlformats.org/officeDocument/2006/relationships/customXml" Target="../ink/ink1876.xml"/><Relationship Id="rId11" Type="http://schemas.openxmlformats.org/officeDocument/2006/relationships/customXml" Target="../ink/ink1828.xml"/><Relationship Id="rId32" Type="http://schemas.openxmlformats.org/officeDocument/2006/relationships/image" Target="../media/image1801.png"/><Relationship Id="rId37" Type="http://schemas.openxmlformats.org/officeDocument/2006/relationships/customXml" Target="../ink/ink1841.xml"/><Relationship Id="rId53" Type="http://schemas.openxmlformats.org/officeDocument/2006/relationships/customXml" Target="../ink/ink1849.xml"/><Relationship Id="rId58" Type="http://schemas.openxmlformats.org/officeDocument/2006/relationships/image" Target="../media/image1814.png"/><Relationship Id="rId74" Type="http://schemas.openxmlformats.org/officeDocument/2006/relationships/image" Target="../media/image1821.png"/><Relationship Id="rId79" Type="http://schemas.openxmlformats.org/officeDocument/2006/relationships/customXml" Target="../ink/ink1862.xml"/><Relationship Id="rId102" Type="http://schemas.openxmlformats.org/officeDocument/2006/relationships/image" Target="../media/image1835.png"/><Relationship Id="rId123" Type="http://schemas.openxmlformats.org/officeDocument/2006/relationships/customXml" Target="../ink/ink1884.xml"/><Relationship Id="rId128" Type="http://schemas.openxmlformats.org/officeDocument/2006/relationships/image" Target="../media/image1848.png"/><Relationship Id="rId5" Type="http://schemas.openxmlformats.org/officeDocument/2006/relationships/customXml" Target="../ink/ink1825.xml"/><Relationship Id="rId90" Type="http://schemas.openxmlformats.org/officeDocument/2006/relationships/image" Target="../media/image1829.png"/><Relationship Id="rId95" Type="http://schemas.openxmlformats.org/officeDocument/2006/relationships/customXml" Target="../ink/ink1870.xml"/><Relationship Id="rId22" Type="http://schemas.openxmlformats.org/officeDocument/2006/relationships/image" Target="../media/image1796.png"/><Relationship Id="rId27" Type="http://schemas.openxmlformats.org/officeDocument/2006/relationships/customXml" Target="../ink/ink1836.xml"/><Relationship Id="rId43" Type="http://schemas.openxmlformats.org/officeDocument/2006/relationships/customXml" Target="../ink/ink1844.xml"/><Relationship Id="rId48" Type="http://schemas.openxmlformats.org/officeDocument/2006/relationships/image" Target="../media/image1809.png"/><Relationship Id="rId64" Type="http://schemas.openxmlformats.org/officeDocument/2006/relationships/image" Target="../media/image1816.png"/><Relationship Id="rId69" Type="http://schemas.openxmlformats.org/officeDocument/2006/relationships/customXml" Target="../ink/ink1857.xml"/><Relationship Id="rId113" Type="http://schemas.openxmlformats.org/officeDocument/2006/relationships/customXml" Target="../ink/ink1879.xml"/><Relationship Id="rId118" Type="http://schemas.openxmlformats.org/officeDocument/2006/relationships/image" Target="../media/image1843.png"/><Relationship Id="rId80" Type="http://schemas.openxmlformats.org/officeDocument/2006/relationships/image" Target="../media/image1824.png"/><Relationship Id="rId85" Type="http://schemas.openxmlformats.org/officeDocument/2006/relationships/customXml" Target="../ink/ink1865.xml"/><Relationship Id="rId12" Type="http://schemas.openxmlformats.org/officeDocument/2006/relationships/image" Target="../media/image1791.png"/><Relationship Id="rId17" Type="http://schemas.openxmlformats.org/officeDocument/2006/relationships/customXml" Target="../ink/ink1831.xml"/><Relationship Id="rId33" Type="http://schemas.openxmlformats.org/officeDocument/2006/relationships/customXml" Target="../ink/ink1839.xml"/><Relationship Id="rId38" Type="http://schemas.openxmlformats.org/officeDocument/2006/relationships/image" Target="../media/image1804.png"/><Relationship Id="rId59" Type="http://schemas.openxmlformats.org/officeDocument/2006/relationships/customXml" Target="../ink/ink1852.xml"/><Relationship Id="rId103" Type="http://schemas.openxmlformats.org/officeDocument/2006/relationships/customXml" Target="../ink/ink1874.xml"/><Relationship Id="rId108" Type="http://schemas.openxmlformats.org/officeDocument/2006/relationships/image" Target="../media/image1838.png"/><Relationship Id="rId124" Type="http://schemas.openxmlformats.org/officeDocument/2006/relationships/image" Target="../media/image1846.png"/><Relationship Id="rId129" Type="http://schemas.openxmlformats.org/officeDocument/2006/relationships/customXml" Target="../ink/ink1887.xml"/><Relationship Id="rId54" Type="http://schemas.openxmlformats.org/officeDocument/2006/relationships/image" Target="../media/image1812.png"/><Relationship Id="rId70" Type="http://schemas.openxmlformats.org/officeDocument/2006/relationships/image" Target="../media/image1819.png"/><Relationship Id="rId75" Type="http://schemas.openxmlformats.org/officeDocument/2006/relationships/customXml" Target="../ink/ink1860.xml"/><Relationship Id="rId91" Type="http://schemas.openxmlformats.org/officeDocument/2006/relationships/customXml" Target="../ink/ink1868.xml"/><Relationship Id="rId96" Type="http://schemas.openxmlformats.org/officeDocument/2006/relationships/image" Target="../media/image183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88.png"/><Relationship Id="rId23" Type="http://schemas.openxmlformats.org/officeDocument/2006/relationships/customXml" Target="../ink/ink1834.xml"/><Relationship Id="rId28" Type="http://schemas.openxmlformats.org/officeDocument/2006/relationships/image" Target="../media/image1799.png"/><Relationship Id="rId49" Type="http://schemas.openxmlformats.org/officeDocument/2006/relationships/customXml" Target="../ink/ink1847.xml"/><Relationship Id="rId114" Type="http://schemas.openxmlformats.org/officeDocument/2006/relationships/image" Target="../media/image1841.png"/><Relationship Id="rId119" Type="http://schemas.openxmlformats.org/officeDocument/2006/relationships/customXml" Target="../ink/ink1882.xml"/><Relationship Id="rId44" Type="http://schemas.openxmlformats.org/officeDocument/2006/relationships/image" Target="../media/image1807.png"/><Relationship Id="rId60" Type="http://schemas.openxmlformats.org/officeDocument/2006/relationships/image" Target="../media/image497.png"/><Relationship Id="rId65" Type="http://schemas.openxmlformats.org/officeDocument/2006/relationships/customXml" Target="../ink/ink1855.xml"/><Relationship Id="rId81" Type="http://schemas.openxmlformats.org/officeDocument/2006/relationships/customXml" Target="../ink/ink1863.xml"/><Relationship Id="rId86" Type="http://schemas.openxmlformats.org/officeDocument/2006/relationships/image" Target="../media/image1827.png"/><Relationship Id="rId130" Type="http://schemas.openxmlformats.org/officeDocument/2006/relationships/image" Target="../media/image1849.png"/><Relationship Id="rId13" Type="http://schemas.openxmlformats.org/officeDocument/2006/relationships/customXml" Target="../ink/ink1829.xml"/><Relationship Id="rId18" Type="http://schemas.openxmlformats.org/officeDocument/2006/relationships/image" Target="../media/image1794.png"/><Relationship Id="rId39" Type="http://schemas.openxmlformats.org/officeDocument/2006/relationships/customXml" Target="../ink/ink1842.xml"/><Relationship Id="rId109" Type="http://schemas.openxmlformats.org/officeDocument/2006/relationships/customXml" Target="../ink/ink1877.xml"/><Relationship Id="rId34" Type="http://schemas.openxmlformats.org/officeDocument/2006/relationships/image" Target="../media/image1802.png"/><Relationship Id="rId50" Type="http://schemas.openxmlformats.org/officeDocument/2006/relationships/image" Target="../media/image1810.png"/><Relationship Id="rId55" Type="http://schemas.openxmlformats.org/officeDocument/2006/relationships/customXml" Target="../ink/ink1850.xml"/><Relationship Id="rId76" Type="http://schemas.openxmlformats.org/officeDocument/2006/relationships/image" Target="../media/image1822.png"/><Relationship Id="rId97" Type="http://schemas.openxmlformats.org/officeDocument/2006/relationships/customXml" Target="../ink/ink1871.xml"/><Relationship Id="rId104" Type="http://schemas.openxmlformats.org/officeDocument/2006/relationships/image" Target="../media/image1836.png"/><Relationship Id="rId120" Type="http://schemas.openxmlformats.org/officeDocument/2006/relationships/image" Target="../media/image1844.png"/><Relationship Id="rId125" Type="http://schemas.openxmlformats.org/officeDocument/2006/relationships/customXml" Target="../ink/ink1885.xml"/><Relationship Id="rId7" Type="http://schemas.openxmlformats.org/officeDocument/2006/relationships/customXml" Target="../ink/ink1826.xml"/><Relationship Id="rId71" Type="http://schemas.openxmlformats.org/officeDocument/2006/relationships/customXml" Target="../ink/ink1858.xml"/><Relationship Id="rId92" Type="http://schemas.openxmlformats.org/officeDocument/2006/relationships/image" Target="../media/image1830.png"/><Relationship Id="rId2" Type="http://schemas.openxmlformats.org/officeDocument/2006/relationships/image" Target="../media/image4.jpeg"/><Relationship Id="rId29" Type="http://schemas.openxmlformats.org/officeDocument/2006/relationships/customXml" Target="../ink/ink1837.xml"/><Relationship Id="rId24" Type="http://schemas.openxmlformats.org/officeDocument/2006/relationships/image" Target="../media/image1797.png"/><Relationship Id="rId40" Type="http://schemas.openxmlformats.org/officeDocument/2006/relationships/image" Target="../media/image1805.png"/><Relationship Id="rId45" Type="http://schemas.openxmlformats.org/officeDocument/2006/relationships/customXml" Target="../ink/ink1845.xml"/><Relationship Id="rId66" Type="http://schemas.openxmlformats.org/officeDocument/2006/relationships/image" Target="../media/image1817.png"/><Relationship Id="rId87" Type="http://schemas.openxmlformats.org/officeDocument/2006/relationships/customXml" Target="../ink/ink1866.xml"/><Relationship Id="rId110" Type="http://schemas.openxmlformats.org/officeDocument/2006/relationships/image" Target="../media/image1839.png"/><Relationship Id="rId115" Type="http://schemas.openxmlformats.org/officeDocument/2006/relationships/customXml" Target="../ink/ink1880.xml"/><Relationship Id="rId131" Type="http://schemas.openxmlformats.org/officeDocument/2006/relationships/customXml" Target="../ink/ink1888.xml"/><Relationship Id="rId61" Type="http://schemas.openxmlformats.org/officeDocument/2006/relationships/customXml" Target="../ink/ink1853.xml"/><Relationship Id="rId82" Type="http://schemas.openxmlformats.org/officeDocument/2006/relationships/image" Target="../media/image1825.png"/><Relationship Id="rId19" Type="http://schemas.openxmlformats.org/officeDocument/2006/relationships/customXml" Target="../ink/ink1832.xml"/><Relationship Id="rId14" Type="http://schemas.openxmlformats.org/officeDocument/2006/relationships/image" Target="../media/image1792.png"/><Relationship Id="rId30" Type="http://schemas.openxmlformats.org/officeDocument/2006/relationships/image" Target="../media/image1800.png"/><Relationship Id="rId35" Type="http://schemas.openxmlformats.org/officeDocument/2006/relationships/customXml" Target="../ink/ink1840.xml"/><Relationship Id="rId56" Type="http://schemas.openxmlformats.org/officeDocument/2006/relationships/image" Target="../media/image1813.png"/><Relationship Id="rId77" Type="http://schemas.openxmlformats.org/officeDocument/2006/relationships/customXml" Target="../ink/ink1861.xml"/><Relationship Id="rId100" Type="http://schemas.openxmlformats.org/officeDocument/2006/relationships/image" Target="../media/image1834.png"/><Relationship Id="rId105" Type="http://schemas.openxmlformats.org/officeDocument/2006/relationships/customXml" Target="../ink/ink1875.xml"/><Relationship Id="rId126" Type="http://schemas.openxmlformats.org/officeDocument/2006/relationships/image" Target="../media/image1847.png"/><Relationship Id="rId8" Type="http://schemas.openxmlformats.org/officeDocument/2006/relationships/image" Target="../media/image1789.png"/><Relationship Id="rId51" Type="http://schemas.openxmlformats.org/officeDocument/2006/relationships/customXml" Target="../ink/ink1848.xml"/><Relationship Id="rId72" Type="http://schemas.openxmlformats.org/officeDocument/2006/relationships/image" Target="../media/image1820.png"/><Relationship Id="rId93" Type="http://schemas.openxmlformats.org/officeDocument/2006/relationships/customXml" Target="../ink/ink1869.xml"/><Relationship Id="rId98" Type="http://schemas.openxmlformats.org/officeDocument/2006/relationships/image" Target="../media/image1833.png"/><Relationship Id="rId121" Type="http://schemas.openxmlformats.org/officeDocument/2006/relationships/customXml" Target="../ink/ink1883.xml"/><Relationship Id="rId3" Type="http://schemas.openxmlformats.org/officeDocument/2006/relationships/image" Target="../media/image1.png"/><Relationship Id="rId25" Type="http://schemas.openxmlformats.org/officeDocument/2006/relationships/customXml" Target="../ink/ink1835.xml"/><Relationship Id="rId46" Type="http://schemas.openxmlformats.org/officeDocument/2006/relationships/image" Target="../media/image1808.png"/><Relationship Id="rId67" Type="http://schemas.openxmlformats.org/officeDocument/2006/relationships/customXml" Target="../ink/ink1856.xml"/><Relationship Id="rId116" Type="http://schemas.openxmlformats.org/officeDocument/2006/relationships/image" Target="../media/image1842.png"/><Relationship Id="rId20" Type="http://schemas.openxmlformats.org/officeDocument/2006/relationships/image" Target="../media/image1795.png"/><Relationship Id="rId41" Type="http://schemas.openxmlformats.org/officeDocument/2006/relationships/customXml" Target="../ink/ink1843.xml"/><Relationship Id="rId62" Type="http://schemas.openxmlformats.org/officeDocument/2006/relationships/image" Target="../media/image1815.png"/><Relationship Id="rId83" Type="http://schemas.openxmlformats.org/officeDocument/2006/relationships/customXml" Target="../ink/ink1864.xml"/><Relationship Id="rId88" Type="http://schemas.openxmlformats.org/officeDocument/2006/relationships/image" Target="../media/image1828.png"/><Relationship Id="rId111" Type="http://schemas.openxmlformats.org/officeDocument/2006/relationships/customXml" Target="../ink/ink1878.xml"/><Relationship Id="rId132" Type="http://schemas.openxmlformats.org/officeDocument/2006/relationships/image" Target="../media/image1850.png"/><Relationship Id="rId15" Type="http://schemas.openxmlformats.org/officeDocument/2006/relationships/customXml" Target="../ink/ink1830.xml"/><Relationship Id="rId36" Type="http://schemas.openxmlformats.org/officeDocument/2006/relationships/image" Target="../media/image1803.png"/><Relationship Id="rId57" Type="http://schemas.openxmlformats.org/officeDocument/2006/relationships/customXml" Target="../ink/ink1851.xml"/><Relationship Id="rId106" Type="http://schemas.openxmlformats.org/officeDocument/2006/relationships/image" Target="../media/image1837.png"/><Relationship Id="rId127" Type="http://schemas.openxmlformats.org/officeDocument/2006/relationships/customXml" Target="../ink/ink1886.xml"/><Relationship Id="rId10" Type="http://schemas.openxmlformats.org/officeDocument/2006/relationships/image" Target="../media/image1790.png"/><Relationship Id="rId31" Type="http://schemas.openxmlformats.org/officeDocument/2006/relationships/customXml" Target="../ink/ink1838.xml"/><Relationship Id="rId52" Type="http://schemas.openxmlformats.org/officeDocument/2006/relationships/image" Target="../media/image1811.png"/><Relationship Id="rId73" Type="http://schemas.openxmlformats.org/officeDocument/2006/relationships/customXml" Target="../ink/ink1859.xml"/><Relationship Id="rId78" Type="http://schemas.openxmlformats.org/officeDocument/2006/relationships/image" Target="../media/image1823.png"/><Relationship Id="rId94" Type="http://schemas.openxmlformats.org/officeDocument/2006/relationships/image" Target="../media/image1831.png"/><Relationship Id="rId99" Type="http://schemas.openxmlformats.org/officeDocument/2006/relationships/customXml" Target="../ink/ink1872.xml"/><Relationship Id="rId101" Type="http://schemas.openxmlformats.org/officeDocument/2006/relationships/customXml" Target="../ink/ink1873.xml"/><Relationship Id="rId122" Type="http://schemas.openxmlformats.org/officeDocument/2006/relationships/image" Target="../media/image1845.png"/><Relationship Id="rId4" Type="http://schemas.openxmlformats.org/officeDocument/2006/relationships/image" Target="../media/image1787.png"/><Relationship Id="rId9" Type="http://schemas.openxmlformats.org/officeDocument/2006/relationships/customXml" Target="../ink/ink1827.xml"/><Relationship Id="rId26" Type="http://schemas.openxmlformats.org/officeDocument/2006/relationships/image" Target="../media/image179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53.png"/><Relationship Id="rId3" Type="http://schemas.openxmlformats.org/officeDocument/2006/relationships/image" Target="../media/image1.png"/><Relationship Id="rId7" Type="http://schemas.openxmlformats.org/officeDocument/2006/relationships/customXml" Target="../ink/ink1890.xml"/><Relationship Id="rId12" Type="http://schemas.openxmlformats.org/officeDocument/2006/relationships/image" Target="../media/image185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52.png"/><Relationship Id="rId11" Type="http://schemas.openxmlformats.org/officeDocument/2006/relationships/customXml" Target="../ink/ink1892.xml"/><Relationship Id="rId5" Type="http://schemas.openxmlformats.org/officeDocument/2006/relationships/customXml" Target="../ink/ink1889.xml"/><Relationship Id="rId10" Type="http://schemas.openxmlformats.org/officeDocument/2006/relationships/image" Target="../media/image1854.png"/><Relationship Id="rId4" Type="http://schemas.openxmlformats.org/officeDocument/2006/relationships/image" Target="../media/image1851.png"/><Relationship Id="rId9" Type="http://schemas.openxmlformats.org/officeDocument/2006/relationships/customXml" Target="../ink/ink1891.xml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897.xml"/><Relationship Id="rId18" Type="http://schemas.openxmlformats.org/officeDocument/2006/relationships/image" Target="../media/image1863.png"/><Relationship Id="rId26" Type="http://schemas.openxmlformats.org/officeDocument/2006/relationships/image" Target="../media/image24.png"/><Relationship Id="rId39" Type="http://schemas.openxmlformats.org/officeDocument/2006/relationships/image" Target="../media/image1871.png"/><Relationship Id="rId21" Type="http://schemas.openxmlformats.org/officeDocument/2006/relationships/customXml" Target="../ink/ink1901.xml"/><Relationship Id="rId34" Type="http://schemas.openxmlformats.org/officeDocument/2006/relationships/customXml" Target="../ink/ink1908.xml"/><Relationship Id="rId7" Type="http://schemas.openxmlformats.org/officeDocument/2006/relationships/customXml" Target="../ink/ink1894.xml"/><Relationship Id="rId12" Type="http://schemas.openxmlformats.org/officeDocument/2006/relationships/image" Target="../media/image1860.png"/><Relationship Id="rId17" Type="http://schemas.openxmlformats.org/officeDocument/2006/relationships/customXml" Target="../ink/ink1899.xml"/><Relationship Id="rId25" Type="http://schemas.openxmlformats.org/officeDocument/2006/relationships/customXml" Target="../ink/ink1903.xml"/><Relationship Id="rId33" Type="http://schemas.openxmlformats.org/officeDocument/2006/relationships/customXml" Target="../ink/ink1907.xml"/><Relationship Id="rId38" Type="http://schemas.openxmlformats.org/officeDocument/2006/relationships/customXml" Target="../ink/ink1910.xml"/><Relationship Id="rId2" Type="http://schemas.openxmlformats.org/officeDocument/2006/relationships/image" Target="../media/image4.jpeg"/><Relationship Id="rId16" Type="http://schemas.openxmlformats.org/officeDocument/2006/relationships/image" Target="../media/image1862.png"/><Relationship Id="rId20" Type="http://schemas.openxmlformats.org/officeDocument/2006/relationships/image" Target="../media/image1864.png"/><Relationship Id="rId29" Type="http://schemas.openxmlformats.org/officeDocument/2006/relationships/customXml" Target="../ink/ink190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57.png"/><Relationship Id="rId11" Type="http://schemas.openxmlformats.org/officeDocument/2006/relationships/customXml" Target="../ink/ink1896.xml"/><Relationship Id="rId24" Type="http://schemas.openxmlformats.org/officeDocument/2006/relationships/image" Target="../media/image1866.png"/><Relationship Id="rId32" Type="http://schemas.openxmlformats.org/officeDocument/2006/relationships/image" Target="../media/image1868.png"/><Relationship Id="rId37" Type="http://schemas.openxmlformats.org/officeDocument/2006/relationships/image" Target="../media/image1870.png"/><Relationship Id="rId5" Type="http://schemas.openxmlformats.org/officeDocument/2006/relationships/customXml" Target="../ink/ink1893.xml"/><Relationship Id="rId15" Type="http://schemas.openxmlformats.org/officeDocument/2006/relationships/customXml" Target="../ink/ink1898.xml"/><Relationship Id="rId23" Type="http://schemas.openxmlformats.org/officeDocument/2006/relationships/customXml" Target="../ink/ink1902.xml"/><Relationship Id="rId28" Type="http://schemas.openxmlformats.org/officeDocument/2006/relationships/image" Target="../media/image1867.png"/><Relationship Id="rId36" Type="http://schemas.openxmlformats.org/officeDocument/2006/relationships/customXml" Target="../ink/ink1909.xml"/><Relationship Id="rId10" Type="http://schemas.openxmlformats.org/officeDocument/2006/relationships/image" Target="../media/image1859.png"/><Relationship Id="rId19" Type="http://schemas.openxmlformats.org/officeDocument/2006/relationships/customXml" Target="../ink/ink1900.xml"/><Relationship Id="rId31" Type="http://schemas.openxmlformats.org/officeDocument/2006/relationships/customXml" Target="../ink/ink1906.xml"/><Relationship Id="rId4" Type="http://schemas.openxmlformats.org/officeDocument/2006/relationships/image" Target="../media/image1856.png"/><Relationship Id="rId9" Type="http://schemas.openxmlformats.org/officeDocument/2006/relationships/customXml" Target="../ink/ink1895.xml"/><Relationship Id="rId14" Type="http://schemas.openxmlformats.org/officeDocument/2006/relationships/image" Target="../media/image1861.png"/><Relationship Id="rId22" Type="http://schemas.openxmlformats.org/officeDocument/2006/relationships/image" Target="../media/image1865.png"/><Relationship Id="rId27" Type="http://schemas.openxmlformats.org/officeDocument/2006/relationships/customXml" Target="../ink/ink1904.xml"/><Relationship Id="rId30" Type="http://schemas.openxmlformats.org/officeDocument/2006/relationships/image" Target="../media/image14.png"/><Relationship Id="rId35" Type="http://schemas.openxmlformats.org/officeDocument/2006/relationships/image" Target="../media/image1869.png"/><Relationship Id="rId8" Type="http://schemas.openxmlformats.org/officeDocument/2006/relationships/image" Target="../media/image1858.png"/><Relationship Id="rId3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926.png"/><Relationship Id="rId299" Type="http://schemas.openxmlformats.org/officeDocument/2006/relationships/image" Target="../media/image2016.png"/><Relationship Id="rId21" Type="http://schemas.openxmlformats.org/officeDocument/2006/relationships/customXml" Target="../ink/ink1919.xml"/><Relationship Id="rId63" Type="http://schemas.openxmlformats.org/officeDocument/2006/relationships/customXml" Target="../ink/ink1940.xml"/><Relationship Id="rId159" Type="http://schemas.openxmlformats.org/officeDocument/2006/relationships/image" Target="../media/image1947.png"/><Relationship Id="rId324" Type="http://schemas.openxmlformats.org/officeDocument/2006/relationships/customXml" Target="../ink/ink2072.xml"/><Relationship Id="rId366" Type="http://schemas.openxmlformats.org/officeDocument/2006/relationships/customXml" Target="../ink/ink2093.xml"/><Relationship Id="rId170" Type="http://schemas.openxmlformats.org/officeDocument/2006/relationships/customXml" Target="../ink/ink1994.xml"/><Relationship Id="rId226" Type="http://schemas.openxmlformats.org/officeDocument/2006/relationships/customXml" Target="../ink/ink2022.xml"/><Relationship Id="rId433" Type="http://schemas.openxmlformats.org/officeDocument/2006/relationships/image" Target="../media/image2082.png"/><Relationship Id="rId268" Type="http://schemas.openxmlformats.org/officeDocument/2006/relationships/customXml" Target="../ink/ink2044.xml"/><Relationship Id="rId32" Type="http://schemas.openxmlformats.org/officeDocument/2006/relationships/image" Target="../media/image1886.png"/><Relationship Id="rId74" Type="http://schemas.openxmlformats.org/officeDocument/2006/relationships/image" Target="../media/image1906.png"/><Relationship Id="rId128" Type="http://schemas.openxmlformats.org/officeDocument/2006/relationships/customXml" Target="../ink/ink1973.xml"/><Relationship Id="rId335" Type="http://schemas.openxmlformats.org/officeDocument/2006/relationships/image" Target="../media/image2034.png"/><Relationship Id="rId377" Type="http://schemas.openxmlformats.org/officeDocument/2006/relationships/image" Target="../media/image2055.png"/><Relationship Id="rId5" Type="http://schemas.openxmlformats.org/officeDocument/2006/relationships/customXml" Target="../ink/ink1911.xml"/><Relationship Id="rId181" Type="http://schemas.openxmlformats.org/officeDocument/2006/relationships/image" Target="../media/image1958.png"/><Relationship Id="rId237" Type="http://schemas.openxmlformats.org/officeDocument/2006/relationships/image" Target="../media/image1986.png"/><Relationship Id="rId402" Type="http://schemas.openxmlformats.org/officeDocument/2006/relationships/customXml" Target="../ink/ink2111.xml"/><Relationship Id="rId279" Type="http://schemas.openxmlformats.org/officeDocument/2006/relationships/image" Target="../media/image2006.png"/><Relationship Id="rId43" Type="http://schemas.openxmlformats.org/officeDocument/2006/relationships/customXml" Target="../ink/ink1930.xml"/><Relationship Id="rId139" Type="http://schemas.openxmlformats.org/officeDocument/2006/relationships/image" Target="../media/image1937.png"/><Relationship Id="rId290" Type="http://schemas.openxmlformats.org/officeDocument/2006/relationships/customXml" Target="../ink/ink2055.xml"/><Relationship Id="rId304" Type="http://schemas.openxmlformats.org/officeDocument/2006/relationships/customXml" Target="../ink/ink2062.xml"/><Relationship Id="rId346" Type="http://schemas.openxmlformats.org/officeDocument/2006/relationships/customXml" Target="../ink/ink2083.xml"/><Relationship Id="rId388" Type="http://schemas.openxmlformats.org/officeDocument/2006/relationships/customXml" Target="../ink/ink2104.xml"/><Relationship Id="rId85" Type="http://schemas.openxmlformats.org/officeDocument/2006/relationships/customXml" Target="../ink/ink1951.xml"/><Relationship Id="rId150" Type="http://schemas.openxmlformats.org/officeDocument/2006/relationships/customXml" Target="../ink/ink1984.xml"/><Relationship Id="rId192" Type="http://schemas.openxmlformats.org/officeDocument/2006/relationships/customXml" Target="../ink/ink2005.xml"/><Relationship Id="rId206" Type="http://schemas.openxmlformats.org/officeDocument/2006/relationships/customXml" Target="../ink/ink2012.xml"/><Relationship Id="rId413" Type="http://schemas.openxmlformats.org/officeDocument/2006/relationships/image" Target="../media/image2072.png"/><Relationship Id="rId248" Type="http://schemas.openxmlformats.org/officeDocument/2006/relationships/customXml" Target="../ink/ink2033.xml"/><Relationship Id="rId12" Type="http://schemas.openxmlformats.org/officeDocument/2006/relationships/image" Target="../media/image1876.png"/><Relationship Id="rId108" Type="http://schemas.openxmlformats.org/officeDocument/2006/relationships/customXml" Target="../ink/ink1963.xml"/><Relationship Id="rId315" Type="http://schemas.openxmlformats.org/officeDocument/2006/relationships/image" Target="../media/image2024.png"/><Relationship Id="rId357" Type="http://schemas.openxmlformats.org/officeDocument/2006/relationships/image" Target="../media/image2045.png"/><Relationship Id="rId54" Type="http://schemas.openxmlformats.org/officeDocument/2006/relationships/image" Target="../media/image1896.png"/><Relationship Id="rId96" Type="http://schemas.openxmlformats.org/officeDocument/2006/relationships/image" Target="../media/image1917.png"/><Relationship Id="rId161" Type="http://schemas.openxmlformats.org/officeDocument/2006/relationships/image" Target="../media/image1948.png"/><Relationship Id="rId217" Type="http://schemas.openxmlformats.org/officeDocument/2006/relationships/image" Target="../media/image1976.png"/><Relationship Id="rId399" Type="http://schemas.openxmlformats.org/officeDocument/2006/relationships/image" Target="../media/image2066.png"/><Relationship Id="rId259" Type="http://schemas.openxmlformats.org/officeDocument/2006/relationships/image" Target="../media/image1997.png"/><Relationship Id="rId424" Type="http://schemas.openxmlformats.org/officeDocument/2006/relationships/customXml" Target="../ink/ink2122.xml"/><Relationship Id="rId23" Type="http://schemas.openxmlformats.org/officeDocument/2006/relationships/customXml" Target="../ink/ink1920.xml"/><Relationship Id="rId119" Type="http://schemas.openxmlformats.org/officeDocument/2006/relationships/image" Target="../media/image1927.png"/><Relationship Id="rId270" Type="http://schemas.openxmlformats.org/officeDocument/2006/relationships/customXml" Target="../ink/ink2045.xml"/><Relationship Id="rId326" Type="http://schemas.openxmlformats.org/officeDocument/2006/relationships/customXml" Target="../ink/ink2073.xml"/><Relationship Id="rId65" Type="http://schemas.openxmlformats.org/officeDocument/2006/relationships/customXml" Target="../ink/ink1941.xml"/><Relationship Id="rId130" Type="http://schemas.openxmlformats.org/officeDocument/2006/relationships/customXml" Target="../ink/ink1974.xml"/><Relationship Id="rId368" Type="http://schemas.openxmlformats.org/officeDocument/2006/relationships/customXml" Target="../ink/ink2094.xml"/><Relationship Id="rId172" Type="http://schemas.openxmlformats.org/officeDocument/2006/relationships/customXml" Target="../ink/ink1995.xml"/><Relationship Id="rId228" Type="http://schemas.openxmlformats.org/officeDocument/2006/relationships/customXml" Target="../ink/ink2023.xml"/><Relationship Id="rId435" Type="http://schemas.openxmlformats.org/officeDocument/2006/relationships/image" Target="../media/image2083.png"/><Relationship Id="rId281" Type="http://schemas.openxmlformats.org/officeDocument/2006/relationships/image" Target="../media/image2007.png"/><Relationship Id="rId337" Type="http://schemas.openxmlformats.org/officeDocument/2006/relationships/image" Target="../media/image2035.png"/><Relationship Id="rId34" Type="http://schemas.openxmlformats.org/officeDocument/2006/relationships/image" Target="../media/image1773.png"/><Relationship Id="rId76" Type="http://schemas.openxmlformats.org/officeDocument/2006/relationships/image" Target="../media/image1907.png"/><Relationship Id="rId141" Type="http://schemas.openxmlformats.org/officeDocument/2006/relationships/image" Target="../media/image1938.png"/><Relationship Id="rId379" Type="http://schemas.openxmlformats.org/officeDocument/2006/relationships/image" Target="../media/image2056.png"/><Relationship Id="rId7" Type="http://schemas.openxmlformats.org/officeDocument/2006/relationships/customXml" Target="../ink/ink1912.xml"/><Relationship Id="rId183" Type="http://schemas.openxmlformats.org/officeDocument/2006/relationships/image" Target="../media/image1959.png"/><Relationship Id="rId239" Type="http://schemas.openxmlformats.org/officeDocument/2006/relationships/image" Target="../media/image1987.png"/><Relationship Id="rId390" Type="http://schemas.openxmlformats.org/officeDocument/2006/relationships/customXml" Target="../ink/ink2105.xml"/><Relationship Id="rId404" Type="http://schemas.openxmlformats.org/officeDocument/2006/relationships/customXml" Target="../ink/ink2112.xml"/><Relationship Id="rId250" Type="http://schemas.openxmlformats.org/officeDocument/2006/relationships/customXml" Target="../ink/ink2034.xml"/><Relationship Id="rId292" Type="http://schemas.openxmlformats.org/officeDocument/2006/relationships/customXml" Target="../ink/ink2056.xml"/><Relationship Id="rId306" Type="http://schemas.openxmlformats.org/officeDocument/2006/relationships/customXml" Target="../ink/ink2063.xml"/><Relationship Id="rId45" Type="http://schemas.openxmlformats.org/officeDocument/2006/relationships/customXml" Target="../ink/ink1931.xml"/><Relationship Id="rId87" Type="http://schemas.openxmlformats.org/officeDocument/2006/relationships/customXml" Target="../ink/ink1952.xml"/><Relationship Id="rId110" Type="http://schemas.openxmlformats.org/officeDocument/2006/relationships/customXml" Target="../ink/ink1964.xml"/><Relationship Id="rId348" Type="http://schemas.openxmlformats.org/officeDocument/2006/relationships/customXml" Target="../ink/ink2084.xml"/><Relationship Id="rId152" Type="http://schemas.openxmlformats.org/officeDocument/2006/relationships/customXml" Target="../ink/ink1985.xml"/><Relationship Id="rId194" Type="http://schemas.openxmlformats.org/officeDocument/2006/relationships/customXml" Target="../ink/ink2006.xml"/><Relationship Id="rId208" Type="http://schemas.openxmlformats.org/officeDocument/2006/relationships/customXml" Target="../ink/ink2013.xml"/><Relationship Id="rId415" Type="http://schemas.openxmlformats.org/officeDocument/2006/relationships/image" Target="../media/image2073.png"/><Relationship Id="rId261" Type="http://schemas.openxmlformats.org/officeDocument/2006/relationships/image" Target="../media/image1998.png"/><Relationship Id="rId14" Type="http://schemas.openxmlformats.org/officeDocument/2006/relationships/image" Target="../media/image1877.png"/><Relationship Id="rId56" Type="http://schemas.openxmlformats.org/officeDocument/2006/relationships/image" Target="../media/image1897.png"/><Relationship Id="rId317" Type="http://schemas.openxmlformats.org/officeDocument/2006/relationships/image" Target="../media/image2025.png"/><Relationship Id="rId359" Type="http://schemas.openxmlformats.org/officeDocument/2006/relationships/image" Target="../media/image2046.png"/><Relationship Id="rId98" Type="http://schemas.openxmlformats.org/officeDocument/2006/relationships/image" Target="../media/image14.png"/><Relationship Id="rId121" Type="http://schemas.openxmlformats.org/officeDocument/2006/relationships/image" Target="../media/image1928.png"/><Relationship Id="rId163" Type="http://schemas.openxmlformats.org/officeDocument/2006/relationships/image" Target="../media/image1949.png"/><Relationship Id="rId219" Type="http://schemas.openxmlformats.org/officeDocument/2006/relationships/image" Target="../media/image1977.png"/><Relationship Id="rId370" Type="http://schemas.openxmlformats.org/officeDocument/2006/relationships/customXml" Target="../ink/ink2095.xml"/><Relationship Id="rId426" Type="http://schemas.openxmlformats.org/officeDocument/2006/relationships/customXml" Target="../ink/ink2123.xml"/><Relationship Id="rId230" Type="http://schemas.openxmlformats.org/officeDocument/2006/relationships/customXml" Target="../ink/ink2024.xml"/><Relationship Id="rId25" Type="http://schemas.openxmlformats.org/officeDocument/2006/relationships/customXml" Target="../ink/ink1921.xml"/><Relationship Id="rId67" Type="http://schemas.openxmlformats.org/officeDocument/2006/relationships/customXml" Target="../ink/ink1942.xml"/><Relationship Id="rId272" Type="http://schemas.openxmlformats.org/officeDocument/2006/relationships/customXml" Target="../ink/ink2046.xml"/><Relationship Id="rId328" Type="http://schemas.openxmlformats.org/officeDocument/2006/relationships/customXml" Target="../ink/ink2074.xml"/><Relationship Id="rId132" Type="http://schemas.openxmlformats.org/officeDocument/2006/relationships/customXml" Target="../ink/ink1975.xml"/><Relationship Id="rId174" Type="http://schemas.openxmlformats.org/officeDocument/2006/relationships/customXml" Target="../ink/ink1996.xml"/><Relationship Id="rId381" Type="http://schemas.openxmlformats.org/officeDocument/2006/relationships/image" Target="../media/image2057.png"/><Relationship Id="rId241" Type="http://schemas.openxmlformats.org/officeDocument/2006/relationships/image" Target="../media/image1988.png"/><Relationship Id="rId437" Type="http://schemas.openxmlformats.org/officeDocument/2006/relationships/image" Target="../media/image2084.png"/><Relationship Id="rId36" Type="http://schemas.openxmlformats.org/officeDocument/2006/relationships/image" Target="../media/image1887.png"/><Relationship Id="rId283" Type="http://schemas.openxmlformats.org/officeDocument/2006/relationships/image" Target="../media/image2008.png"/><Relationship Id="rId339" Type="http://schemas.openxmlformats.org/officeDocument/2006/relationships/image" Target="../media/image2036.png"/><Relationship Id="rId78" Type="http://schemas.openxmlformats.org/officeDocument/2006/relationships/image" Target="../media/image1908.png"/><Relationship Id="rId101" Type="http://schemas.openxmlformats.org/officeDocument/2006/relationships/image" Target="../media/image1918.png"/><Relationship Id="rId143" Type="http://schemas.openxmlformats.org/officeDocument/2006/relationships/image" Target="../media/image1939.png"/><Relationship Id="rId185" Type="http://schemas.openxmlformats.org/officeDocument/2006/relationships/image" Target="../media/image1960.png"/><Relationship Id="rId350" Type="http://schemas.openxmlformats.org/officeDocument/2006/relationships/customXml" Target="../ink/ink2085.xml"/><Relationship Id="rId406" Type="http://schemas.openxmlformats.org/officeDocument/2006/relationships/customXml" Target="../ink/ink2113.xml"/><Relationship Id="rId9" Type="http://schemas.openxmlformats.org/officeDocument/2006/relationships/customXml" Target="../ink/ink1913.xml"/><Relationship Id="rId210" Type="http://schemas.openxmlformats.org/officeDocument/2006/relationships/customXml" Target="../ink/ink2014.xml"/><Relationship Id="rId392" Type="http://schemas.openxmlformats.org/officeDocument/2006/relationships/customXml" Target="../ink/ink2106.xml"/><Relationship Id="rId252" Type="http://schemas.openxmlformats.org/officeDocument/2006/relationships/customXml" Target="../ink/ink2035.xml"/><Relationship Id="rId294" Type="http://schemas.openxmlformats.org/officeDocument/2006/relationships/customXml" Target="../ink/ink2057.xml"/><Relationship Id="rId308" Type="http://schemas.openxmlformats.org/officeDocument/2006/relationships/customXml" Target="../ink/ink2064.xml"/><Relationship Id="rId47" Type="http://schemas.openxmlformats.org/officeDocument/2006/relationships/customXml" Target="../ink/ink1932.xml"/><Relationship Id="rId89" Type="http://schemas.openxmlformats.org/officeDocument/2006/relationships/customXml" Target="../ink/ink1953.xml"/><Relationship Id="rId112" Type="http://schemas.openxmlformats.org/officeDocument/2006/relationships/customXml" Target="../ink/ink1965.xml"/><Relationship Id="rId154" Type="http://schemas.openxmlformats.org/officeDocument/2006/relationships/customXml" Target="../ink/ink1986.xml"/><Relationship Id="rId361" Type="http://schemas.openxmlformats.org/officeDocument/2006/relationships/image" Target="../media/image2047.png"/><Relationship Id="rId196" Type="http://schemas.openxmlformats.org/officeDocument/2006/relationships/customXml" Target="../ink/ink2007.xml"/><Relationship Id="rId417" Type="http://schemas.openxmlformats.org/officeDocument/2006/relationships/image" Target="../media/image2074.png"/><Relationship Id="rId16" Type="http://schemas.openxmlformats.org/officeDocument/2006/relationships/image" Target="../media/image1878.png"/><Relationship Id="rId221" Type="http://schemas.openxmlformats.org/officeDocument/2006/relationships/image" Target="../media/image1978.png"/><Relationship Id="rId263" Type="http://schemas.openxmlformats.org/officeDocument/2006/relationships/image" Target="../media/image1999.png"/><Relationship Id="rId319" Type="http://schemas.openxmlformats.org/officeDocument/2006/relationships/image" Target="../media/image2026.png"/><Relationship Id="rId58" Type="http://schemas.openxmlformats.org/officeDocument/2006/relationships/image" Target="../media/image1898.png"/><Relationship Id="rId123" Type="http://schemas.openxmlformats.org/officeDocument/2006/relationships/image" Target="../media/image1929.png"/><Relationship Id="rId330" Type="http://schemas.openxmlformats.org/officeDocument/2006/relationships/customXml" Target="../ink/ink2075.xml"/><Relationship Id="rId165" Type="http://schemas.openxmlformats.org/officeDocument/2006/relationships/image" Target="../media/image1950.png"/><Relationship Id="rId372" Type="http://schemas.openxmlformats.org/officeDocument/2006/relationships/customXml" Target="../ink/ink2096.xml"/><Relationship Id="rId428" Type="http://schemas.openxmlformats.org/officeDocument/2006/relationships/customXml" Target="../ink/ink2124.xml"/><Relationship Id="rId232" Type="http://schemas.openxmlformats.org/officeDocument/2006/relationships/customXml" Target="../ink/ink2025.xml"/><Relationship Id="rId274" Type="http://schemas.openxmlformats.org/officeDocument/2006/relationships/customXml" Target="../ink/ink2047.xml"/><Relationship Id="rId27" Type="http://schemas.openxmlformats.org/officeDocument/2006/relationships/customXml" Target="../ink/ink1922.xml"/><Relationship Id="rId69" Type="http://schemas.openxmlformats.org/officeDocument/2006/relationships/customXml" Target="../ink/ink1943.xml"/><Relationship Id="rId134" Type="http://schemas.openxmlformats.org/officeDocument/2006/relationships/customXml" Target="../ink/ink1976.xml"/><Relationship Id="rId80" Type="http://schemas.openxmlformats.org/officeDocument/2006/relationships/image" Target="../media/image1909.png"/><Relationship Id="rId176" Type="http://schemas.openxmlformats.org/officeDocument/2006/relationships/customXml" Target="../ink/ink1997.xml"/><Relationship Id="rId341" Type="http://schemas.openxmlformats.org/officeDocument/2006/relationships/image" Target="../media/image2037.png"/><Relationship Id="rId383" Type="http://schemas.openxmlformats.org/officeDocument/2006/relationships/image" Target="../media/image2058.png"/><Relationship Id="rId439" Type="http://schemas.openxmlformats.org/officeDocument/2006/relationships/image" Target="../media/image2085.png"/><Relationship Id="rId201" Type="http://schemas.openxmlformats.org/officeDocument/2006/relationships/image" Target="../media/image1968.png"/><Relationship Id="rId243" Type="http://schemas.openxmlformats.org/officeDocument/2006/relationships/image" Target="../media/image1989.png"/><Relationship Id="rId285" Type="http://schemas.openxmlformats.org/officeDocument/2006/relationships/image" Target="../media/image2009.png"/><Relationship Id="rId38" Type="http://schemas.openxmlformats.org/officeDocument/2006/relationships/image" Target="../media/image1888.png"/><Relationship Id="rId103" Type="http://schemas.openxmlformats.org/officeDocument/2006/relationships/image" Target="../media/image1919.png"/><Relationship Id="rId310" Type="http://schemas.openxmlformats.org/officeDocument/2006/relationships/customXml" Target="../ink/ink2065.xml"/><Relationship Id="rId91" Type="http://schemas.openxmlformats.org/officeDocument/2006/relationships/customXml" Target="../ink/ink1954.xml"/><Relationship Id="rId145" Type="http://schemas.openxmlformats.org/officeDocument/2006/relationships/image" Target="../media/image1940.png"/><Relationship Id="rId187" Type="http://schemas.openxmlformats.org/officeDocument/2006/relationships/image" Target="../media/image1961.png"/><Relationship Id="rId352" Type="http://schemas.openxmlformats.org/officeDocument/2006/relationships/customXml" Target="../ink/ink2086.xml"/><Relationship Id="rId394" Type="http://schemas.openxmlformats.org/officeDocument/2006/relationships/customXml" Target="../ink/ink2107.xml"/><Relationship Id="rId408" Type="http://schemas.openxmlformats.org/officeDocument/2006/relationships/customXml" Target="../ink/ink2114.xml"/><Relationship Id="rId212" Type="http://schemas.openxmlformats.org/officeDocument/2006/relationships/customXml" Target="../ink/ink2015.xml"/><Relationship Id="rId254" Type="http://schemas.openxmlformats.org/officeDocument/2006/relationships/customXml" Target="../ink/ink2036.xml"/><Relationship Id="rId49" Type="http://schemas.openxmlformats.org/officeDocument/2006/relationships/customXml" Target="../ink/ink1933.xml"/><Relationship Id="rId114" Type="http://schemas.openxmlformats.org/officeDocument/2006/relationships/customXml" Target="../ink/ink1966.xml"/><Relationship Id="rId296" Type="http://schemas.openxmlformats.org/officeDocument/2006/relationships/customXml" Target="../ink/ink2058.xml"/><Relationship Id="rId60" Type="http://schemas.openxmlformats.org/officeDocument/2006/relationships/image" Target="../media/image1899.png"/><Relationship Id="rId156" Type="http://schemas.openxmlformats.org/officeDocument/2006/relationships/customXml" Target="../ink/ink1987.xml"/><Relationship Id="rId198" Type="http://schemas.openxmlformats.org/officeDocument/2006/relationships/customXml" Target="../ink/ink2008.xml"/><Relationship Id="rId321" Type="http://schemas.openxmlformats.org/officeDocument/2006/relationships/image" Target="../media/image2027.png"/><Relationship Id="rId363" Type="http://schemas.openxmlformats.org/officeDocument/2006/relationships/image" Target="../media/image2048.png"/><Relationship Id="rId419" Type="http://schemas.openxmlformats.org/officeDocument/2006/relationships/image" Target="../media/image2075.png"/><Relationship Id="rId202" Type="http://schemas.openxmlformats.org/officeDocument/2006/relationships/customXml" Target="../ink/ink2010.xml"/><Relationship Id="rId223" Type="http://schemas.openxmlformats.org/officeDocument/2006/relationships/image" Target="../media/image1979.png"/><Relationship Id="rId244" Type="http://schemas.openxmlformats.org/officeDocument/2006/relationships/customXml" Target="../ink/ink2031.xml"/><Relationship Id="rId430" Type="http://schemas.openxmlformats.org/officeDocument/2006/relationships/customXml" Target="../ink/ink2125.xml"/><Relationship Id="rId18" Type="http://schemas.openxmlformats.org/officeDocument/2006/relationships/image" Target="../media/image1879.png"/><Relationship Id="rId39" Type="http://schemas.openxmlformats.org/officeDocument/2006/relationships/customXml" Target="../ink/ink1928.xml"/><Relationship Id="rId265" Type="http://schemas.openxmlformats.org/officeDocument/2006/relationships/image" Target="../media/image2000.png"/><Relationship Id="rId286" Type="http://schemas.openxmlformats.org/officeDocument/2006/relationships/customXml" Target="../ink/ink2053.xml"/><Relationship Id="rId50" Type="http://schemas.openxmlformats.org/officeDocument/2006/relationships/image" Target="../media/image1894.png"/><Relationship Id="rId104" Type="http://schemas.openxmlformats.org/officeDocument/2006/relationships/customXml" Target="../ink/ink1961.xml"/><Relationship Id="rId125" Type="http://schemas.openxmlformats.org/officeDocument/2006/relationships/image" Target="../media/image1930.png"/><Relationship Id="rId146" Type="http://schemas.openxmlformats.org/officeDocument/2006/relationships/customXml" Target="../ink/ink1982.xml"/><Relationship Id="rId167" Type="http://schemas.openxmlformats.org/officeDocument/2006/relationships/image" Target="../media/image1951.png"/><Relationship Id="rId188" Type="http://schemas.openxmlformats.org/officeDocument/2006/relationships/customXml" Target="../ink/ink2003.xml"/><Relationship Id="rId311" Type="http://schemas.openxmlformats.org/officeDocument/2006/relationships/image" Target="../media/image2022.png"/><Relationship Id="rId332" Type="http://schemas.openxmlformats.org/officeDocument/2006/relationships/customXml" Target="../ink/ink2076.xml"/><Relationship Id="rId353" Type="http://schemas.openxmlformats.org/officeDocument/2006/relationships/image" Target="../media/image2043.png"/><Relationship Id="rId374" Type="http://schemas.openxmlformats.org/officeDocument/2006/relationships/customXml" Target="../ink/ink2097.xml"/><Relationship Id="rId395" Type="http://schemas.openxmlformats.org/officeDocument/2006/relationships/image" Target="../media/image2064.png"/><Relationship Id="rId409" Type="http://schemas.openxmlformats.org/officeDocument/2006/relationships/image" Target="../media/image2070.png"/><Relationship Id="rId71" Type="http://schemas.openxmlformats.org/officeDocument/2006/relationships/customXml" Target="../ink/ink1944.xml"/><Relationship Id="rId92" Type="http://schemas.openxmlformats.org/officeDocument/2006/relationships/image" Target="../media/image1915.png"/><Relationship Id="rId213" Type="http://schemas.openxmlformats.org/officeDocument/2006/relationships/image" Target="../media/image1974.png"/><Relationship Id="rId234" Type="http://schemas.openxmlformats.org/officeDocument/2006/relationships/customXml" Target="../ink/ink2026.xml"/><Relationship Id="rId420" Type="http://schemas.openxmlformats.org/officeDocument/2006/relationships/customXml" Target="../ink/ink2120.xml"/><Relationship Id="rId2" Type="http://schemas.openxmlformats.org/officeDocument/2006/relationships/image" Target="../media/image4.jpeg"/><Relationship Id="rId29" Type="http://schemas.openxmlformats.org/officeDocument/2006/relationships/customXml" Target="../ink/ink1923.xml"/><Relationship Id="rId255" Type="http://schemas.openxmlformats.org/officeDocument/2006/relationships/image" Target="../media/image1995.png"/><Relationship Id="rId276" Type="http://schemas.openxmlformats.org/officeDocument/2006/relationships/customXml" Target="../ink/ink2048.xml"/><Relationship Id="rId297" Type="http://schemas.openxmlformats.org/officeDocument/2006/relationships/image" Target="../media/image2015.png"/><Relationship Id="rId441" Type="http://schemas.openxmlformats.org/officeDocument/2006/relationships/image" Target="../media/image2086.png"/><Relationship Id="rId40" Type="http://schemas.openxmlformats.org/officeDocument/2006/relationships/image" Target="../media/image1889.png"/><Relationship Id="rId115" Type="http://schemas.openxmlformats.org/officeDocument/2006/relationships/image" Target="../media/image1925.png"/><Relationship Id="rId136" Type="http://schemas.openxmlformats.org/officeDocument/2006/relationships/customXml" Target="../ink/ink1977.xml"/><Relationship Id="rId157" Type="http://schemas.openxmlformats.org/officeDocument/2006/relationships/image" Target="../media/image1946.png"/><Relationship Id="rId178" Type="http://schemas.openxmlformats.org/officeDocument/2006/relationships/customXml" Target="../ink/ink1998.xml"/><Relationship Id="rId301" Type="http://schemas.openxmlformats.org/officeDocument/2006/relationships/image" Target="../media/image2017.png"/><Relationship Id="rId322" Type="http://schemas.openxmlformats.org/officeDocument/2006/relationships/customXml" Target="../ink/ink2071.xml"/><Relationship Id="rId343" Type="http://schemas.openxmlformats.org/officeDocument/2006/relationships/image" Target="../media/image2038.png"/><Relationship Id="rId364" Type="http://schemas.openxmlformats.org/officeDocument/2006/relationships/customXml" Target="../ink/ink2092.xml"/><Relationship Id="rId61" Type="http://schemas.openxmlformats.org/officeDocument/2006/relationships/customXml" Target="../ink/ink1939.xml"/><Relationship Id="rId82" Type="http://schemas.openxmlformats.org/officeDocument/2006/relationships/image" Target="../media/image1910.png"/><Relationship Id="rId199" Type="http://schemas.openxmlformats.org/officeDocument/2006/relationships/image" Target="../media/image1967.png"/><Relationship Id="rId203" Type="http://schemas.openxmlformats.org/officeDocument/2006/relationships/image" Target="../media/image1969.png"/><Relationship Id="rId385" Type="http://schemas.openxmlformats.org/officeDocument/2006/relationships/image" Target="../media/image2059.png"/><Relationship Id="rId19" Type="http://schemas.openxmlformats.org/officeDocument/2006/relationships/customXml" Target="../ink/ink1918.xml"/><Relationship Id="rId224" Type="http://schemas.openxmlformats.org/officeDocument/2006/relationships/customXml" Target="../ink/ink2021.xml"/><Relationship Id="rId245" Type="http://schemas.openxmlformats.org/officeDocument/2006/relationships/image" Target="../media/image1990.png"/><Relationship Id="rId266" Type="http://schemas.openxmlformats.org/officeDocument/2006/relationships/customXml" Target="../ink/ink2042.xml"/><Relationship Id="rId287" Type="http://schemas.openxmlformats.org/officeDocument/2006/relationships/image" Target="../media/image2010.png"/><Relationship Id="rId410" Type="http://schemas.openxmlformats.org/officeDocument/2006/relationships/customXml" Target="../ink/ink2115.xml"/><Relationship Id="rId431" Type="http://schemas.openxmlformats.org/officeDocument/2006/relationships/image" Target="../media/image2081.png"/><Relationship Id="rId30" Type="http://schemas.openxmlformats.org/officeDocument/2006/relationships/image" Target="../media/image1885.png"/><Relationship Id="rId105" Type="http://schemas.openxmlformats.org/officeDocument/2006/relationships/image" Target="../media/image1920.png"/><Relationship Id="rId126" Type="http://schemas.openxmlformats.org/officeDocument/2006/relationships/customXml" Target="../ink/ink1972.xml"/><Relationship Id="rId147" Type="http://schemas.openxmlformats.org/officeDocument/2006/relationships/image" Target="../media/image1941.png"/><Relationship Id="rId168" Type="http://schemas.openxmlformats.org/officeDocument/2006/relationships/customXml" Target="../ink/ink1993.xml"/><Relationship Id="rId312" Type="http://schemas.openxmlformats.org/officeDocument/2006/relationships/customXml" Target="../ink/ink2066.xml"/><Relationship Id="rId333" Type="http://schemas.openxmlformats.org/officeDocument/2006/relationships/image" Target="../media/image2033.png"/><Relationship Id="rId354" Type="http://schemas.openxmlformats.org/officeDocument/2006/relationships/customXml" Target="../ink/ink2087.xml"/><Relationship Id="rId51" Type="http://schemas.openxmlformats.org/officeDocument/2006/relationships/customXml" Target="../ink/ink1934.xml"/><Relationship Id="rId72" Type="http://schemas.openxmlformats.org/officeDocument/2006/relationships/image" Target="../media/image1905.png"/><Relationship Id="rId93" Type="http://schemas.openxmlformats.org/officeDocument/2006/relationships/customXml" Target="../ink/ink1955.xml"/><Relationship Id="rId189" Type="http://schemas.openxmlformats.org/officeDocument/2006/relationships/image" Target="../media/image1962.png"/><Relationship Id="rId375" Type="http://schemas.openxmlformats.org/officeDocument/2006/relationships/image" Target="../media/image2054.png"/><Relationship Id="rId396" Type="http://schemas.openxmlformats.org/officeDocument/2006/relationships/customXml" Target="../ink/ink2108.xml"/><Relationship Id="rId3" Type="http://schemas.openxmlformats.org/officeDocument/2006/relationships/image" Target="../media/image1.png"/><Relationship Id="rId214" Type="http://schemas.openxmlformats.org/officeDocument/2006/relationships/customXml" Target="../ink/ink2016.xml"/><Relationship Id="rId235" Type="http://schemas.openxmlformats.org/officeDocument/2006/relationships/image" Target="../media/image1985.png"/><Relationship Id="rId256" Type="http://schemas.openxmlformats.org/officeDocument/2006/relationships/customXml" Target="../ink/ink2037.xml"/><Relationship Id="rId277" Type="http://schemas.openxmlformats.org/officeDocument/2006/relationships/image" Target="../media/image2005.png"/><Relationship Id="rId298" Type="http://schemas.openxmlformats.org/officeDocument/2006/relationships/customXml" Target="../ink/ink2059.xml"/><Relationship Id="rId400" Type="http://schemas.openxmlformats.org/officeDocument/2006/relationships/customXml" Target="../ink/ink2110.xml"/><Relationship Id="rId421" Type="http://schemas.openxmlformats.org/officeDocument/2006/relationships/image" Target="../media/image2076.png"/><Relationship Id="rId442" Type="http://schemas.openxmlformats.org/officeDocument/2006/relationships/customXml" Target="../ink/ink2131.xml"/><Relationship Id="rId116" Type="http://schemas.openxmlformats.org/officeDocument/2006/relationships/customXml" Target="../ink/ink1967.xml"/><Relationship Id="rId137" Type="http://schemas.openxmlformats.org/officeDocument/2006/relationships/image" Target="../media/image1936.png"/><Relationship Id="rId158" Type="http://schemas.openxmlformats.org/officeDocument/2006/relationships/customXml" Target="../ink/ink1988.xml"/><Relationship Id="rId302" Type="http://schemas.openxmlformats.org/officeDocument/2006/relationships/customXml" Target="../ink/ink2061.xml"/><Relationship Id="rId323" Type="http://schemas.openxmlformats.org/officeDocument/2006/relationships/image" Target="../media/image2028.png"/><Relationship Id="rId344" Type="http://schemas.openxmlformats.org/officeDocument/2006/relationships/customXml" Target="../ink/ink2082.xml"/><Relationship Id="rId20" Type="http://schemas.openxmlformats.org/officeDocument/2006/relationships/image" Target="../media/image1880.png"/><Relationship Id="rId41" Type="http://schemas.openxmlformats.org/officeDocument/2006/relationships/customXml" Target="../ink/ink1929.xml"/><Relationship Id="rId62" Type="http://schemas.openxmlformats.org/officeDocument/2006/relationships/image" Target="../media/image1900.png"/><Relationship Id="rId83" Type="http://schemas.openxmlformats.org/officeDocument/2006/relationships/customXml" Target="../ink/ink1950.xml"/><Relationship Id="rId179" Type="http://schemas.openxmlformats.org/officeDocument/2006/relationships/image" Target="../media/image1957.png"/><Relationship Id="rId365" Type="http://schemas.openxmlformats.org/officeDocument/2006/relationships/image" Target="../media/image2049.png"/><Relationship Id="rId386" Type="http://schemas.openxmlformats.org/officeDocument/2006/relationships/customXml" Target="../ink/ink2103.xml"/><Relationship Id="rId190" Type="http://schemas.openxmlformats.org/officeDocument/2006/relationships/customXml" Target="../ink/ink2004.xml"/><Relationship Id="rId204" Type="http://schemas.openxmlformats.org/officeDocument/2006/relationships/customXml" Target="../ink/ink2011.xml"/><Relationship Id="rId225" Type="http://schemas.openxmlformats.org/officeDocument/2006/relationships/image" Target="../media/image1980.png"/><Relationship Id="rId246" Type="http://schemas.openxmlformats.org/officeDocument/2006/relationships/customXml" Target="../ink/ink2032.xml"/><Relationship Id="rId267" Type="http://schemas.openxmlformats.org/officeDocument/2006/relationships/customXml" Target="../ink/ink2043.xml"/><Relationship Id="rId288" Type="http://schemas.openxmlformats.org/officeDocument/2006/relationships/customXml" Target="../ink/ink2054.xml"/><Relationship Id="rId411" Type="http://schemas.openxmlformats.org/officeDocument/2006/relationships/image" Target="../media/image2071.png"/><Relationship Id="rId432" Type="http://schemas.openxmlformats.org/officeDocument/2006/relationships/customXml" Target="../ink/ink2126.xml"/><Relationship Id="rId106" Type="http://schemas.openxmlformats.org/officeDocument/2006/relationships/customXml" Target="../ink/ink1962.xml"/><Relationship Id="rId127" Type="http://schemas.openxmlformats.org/officeDocument/2006/relationships/image" Target="../media/image1931.png"/><Relationship Id="rId313" Type="http://schemas.openxmlformats.org/officeDocument/2006/relationships/image" Target="../media/image2023.png"/><Relationship Id="rId10" Type="http://schemas.openxmlformats.org/officeDocument/2006/relationships/image" Target="../media/image1875.png"/><Relationship Id="rId31" Type="http://schemas.openxmlformats.org/officeDocument/2006/relationships/customXml" Target="../ink/ink1924.xml"/><Relationship Id="rId52" Type="http://schemas.openxmlformats.org/officeDocument/2006/relationships/image" Target="../media/image1895.png"/><Relationship Id="rId73" Type="http://schemas.openxmlformats.org/officeDocument/2006/relationships/customXml" Target="../ink/ink1945.xml"/><Relationship Id="rId94" Type="http://schemas.openxmlformats.org/officeDocument/2006/relationships/image" Target="../media/image1916.png"/><Relationship Id="rId148" Type="http://schemas.openxmlformats.org/officeDocument/2006/relationships/customXml" Target="../ink/ink1983.xml"/><Relationship Id="rId169" Type="http://schemas.openxmlformats.org/officeDocument/2006/relationships/image" Target="../media/image1952.png"/><Relationship Id="rId334" Type="http://schemas.openxmlformats.org/officeDocument/2006/relationships/customXml" Target="../ink/ink2077.xml"/><Relationship Id="rId355" Type="http://schemas.openxmlformats.org/officeDocument/2006/relationships/image" Target="../media/image2044.png"/><Relationship Id="rId376" Type="http://schemas.openxmlformats.org/officeDocument/2006/relationships/customXml" Target="../ink/ink2098.xml"/><Relationship Id="rId397" Type="http://schemas.openxmlformats.org/officeDocument/2006/relationships/image" Target="../media/image2065.png"/><Relationship Id="rId4" Type="http://schemas.openxmlformats.org/officeDocument/2006/relationships/image" Target="../media/image1872.png"/><Relationship Id="rId180" Type="http://schemas.openxmlformats.org/officeDocument/2006/relationships/customXml" Target="../ink/ink1999.xml"/><Relationship Id="rId215" Type="http://schemas.openxmlformats.org/officeDocument/2006/relationships/image" Target="../media/image1975.png"/><Relationship Id="rId236" Type="http://schemas.openxmlformats.org/officeDocument/2006/relationships/customXml" Target="../ink/ink2027.xml"/><Relationship Id="rId257" Type="http://schemas.openxmlformats.org/officeDocument/2006/relationships/image" Target="../media/image1996.png"/><Relationship Id="rId278" Type="http://schemas.openxmlformats.org/officeDocument/2006/relationships/customXml" Target="../ink/ink2049.xml"/><Relationship Id="rId401" Type="http://schemas.openxmlformats.org/officeDocument/2006/relationships/image" Target="../media/image149.png"/><Relationship Id="rId422" Type="http://schemas.openxmlformats.org/officeDocument/2006/relationships/customXml" Target="../ink/ink2121.xml"/><Relationship Id="rId443" Type="http://schemas.openxmlformats.org/officeDocument/2006/relationships/image" Target="../media/image2087.png"/><Relationship Id="rId303" Type="http://schemas.openxmlformats.org/officeDocument/2006/relationships/image" Target="../media/image2018.png"/><Relationship Id="rId42" Type="http://schemas.openxmlformats.org/officeDocument/2006/relationships/image" Target="../media/image1890.png"/><Relationship Id="rId84" Type="http://schemas.openxmlformats.org/officeDocument/2006/relationships/image" Target="../media/image1911.png"/><Relationship Id="rId138" Type="http://schemas.openxmlformats.org/officeDocument/2006/relationships/customXml" Target="../ink/ink1978.xml"/><Relationship Id="rId345" Type="http://schemas.openxmlformats.org/officeDocument/2006/relationships/image" Target="../media/image2039.png"/><Relationship Id="rId387" Type="http://schemas.openxmlformats.org/officeDocument/2006/relationships/image" Target="../media/image2060.png"/><Relationship Id="rId191" Type="http://schemas.openxmlformats.org/officeDocument/2006/relationships/image" Target="../media/image1963.png"/><Relationship Id="rId205" Type="http://schemas.openxmlformats.org/officeDocument/2006/relationships/image" Target="../media/image1970.png"/><Relationship Id="rId247" Type="http://schemas.openxmlformats.org/officeDocument/2006/relationships/image" Target="../media/image1991.png"/><Relationship Id="rId412" Type="http://schemas.openxmlformats.org/officeDocument/2006/relationships/customXml" Target="../ink/ink2116.xml"/><Relationship Id="rId107" Type="http://schemas.openxmlformats.org/officeDocument/2006/relationships/image" Target="../media/image1921.png"/><Relationship Id="rId289" Type="http://schemas.openxmlformats.org/officeDocument/2006/relationships/image" Target="../media/image2011.png"/><Relationship Id="rId11" Type="http://schemas.openxmlformats.org/officeDocument/2006/relationships/customXml" Target="../ink/ink1914.xml"/><Relationship Id="rId53" Type="http://schemas.openxmlformats.org/officeDocument/2006/relationships/customXml" Target="../ink/ink1935.xml"/><Relationship Id="rId149" Type="http://schemas.openxmlformats.org/officeDocument/2006/relationships/image" Target="../media/image1942.png"/><Relationship Id="rId314" Type="http://schemas.openxmlformats.org/officeDocument/2006/relationships/customXml" Target="../ink/ink2067.xml"/><Relationship Id="rId356" Type="http://schemas.openxmlformats.org/officeDocument/2006/relationships/customXml" Target="../ink/ink2088.xml"/><Relationship Id="rId398" Type="http://schemas.openxmlformats.org/officeDocument/2006/relationships/customXml" Target="../ink/ink2109.xml"/><Relationship Id="rId95" Type="http://schemas.openxmlformats.org/officeDocument/2006/relationships/customXml" Target="../ink/ink1956.xml"/><Relationship Id="rId160" Type="http://schemas.openxmlformats.org/officeDocument/2006/relationships/customXml" Target="../ink/ink1989.xml"/><Relationship Id="rId216" Type="http://schemas.openxmlformats.org/officeDocument/2006/relationships/customXml" Target="../ink/ink2017.xml"/><Relationship Id="rId423" Type="http://schemas.openxmlformats.org/officeDocument/2006/relationships/image" Target="../media/image2077.png"/><Relationship Id="rId258" Type="http://schemas.openxmlformats.org/officeDocument/2006/relationships/customXml" Target="../ink/ink2038.xml"/><Relationship Id="rId22" Type="http://schemas.openxmlformats.org/officeDocument/2006/relationships/image" Target="../media/image1881.png"/><Relationship Id="rId64" Type="http://schemas.openxmlformats.org/officeDocument/2006/relationships/image" Target="../media/image1901.png"/><Relationship Id="rId118" Type="http://schemas.openxmlformats.org/officeDocument/2006/relationships/customXml" Target="../ink/ink1968.xml"/><Relationship Id="rId325" Type="http://schemas.openxmlformats.org/officeDocument/2006/relationships/image" Target="../media/image2029.png"/><Relationship Id="rId367" Type="http://schemas.openxmlformats.org/officeDocument/2006/relationships/image" Target="../media/image2050.png"/><Relationship Id="rId171" Type="http://schemas.openxmlformats.org/officeDocument/2006/relationships/image" Target="../media/image1953.png"/><Relationship Id="rId227" Type="http://schemas.openxmlformats.org/officeDocument/2006/relationships/image" Target="../media/image1981.png"/><Relationship Id="rId269" Type="http://schemas.openxmlformats.org/officeDocument/2006/relationships/image" Target="../media/image2001.png"/><Relationship Id="rId434" Type="http://schemas.openxmlformats.org/officeDocument/2006/relationships/customXml" Target="../ink/ink2127.xml"/><Relationship Id="rId33" Type="http://schemas.openxmlformats.org/officeDocument/2006/relationships/customXml" Target="../ink/ink1925.xml"/><Relationship Id="rId129" Type="http://schemas.openxmlformats.org/officeDocument/2006/relationships/image" Target="../media/image1932.png"/><Relationship Id="rId280" Type="http://schemas.openxmlformats.org/officeDocument/2006/relationships/customXml" Target="../ink/ink2050.xml"/><Relationship Id="rId336" Type="http://schemas.openxmlformats.org/officeDocument/2006/relationships/customXml" Target="../ink/ink2078.xml"/><Relationship Id="rId75" Type="http://schemas.openxmlformats.org/officeDocument/2006/relationships/customXml" Target="../ink/ink1946.xml"/><Relationship Id="rId140" Type="http://schemas.openxmlformats.org/officeDocument/2006/relationships/customXml" Target="../ink/ink1979.xml"/><Relationship Id="rId182" Type="http://schemas.openxmlformats.org/officeDocument/2006/relationships/customXml" Target="../ink/ink2000.xml"/><Relationship Id="rId378" Type="http://schemas.openxmlformats.org/officeDocument/2006/relationships/customXml" Target="../ink/ink2099.xml"/><Relationship Id="rId403" Type="http://schemas.openxmlformats.org/officeDocument/2006/relationships/image" Target="../media/image2067.png"/><Relationship Id="rId6" Type="http://schemas.openxmlformats.org/officeDocument/2006/relationships/image" Target="../media/image1873.png"/><Relationship Id="rId238" Type="http://schemas.openxmlformats.org/officeDocument/2006/relationships/customXml" Target="../ink/ink2028.xml"/><Relationship Id="rId291" Type="http://schemas.openxmlformats.org/officeDocument/2006/relationships/image" Target="../media/image2012.png"/><Relationship Id="rId305" Type="http://schemas.openxmlformats.org/officeDocument/2006/relationships/image" Target="../media/image2019.png"/><Relationship Id="rId347" Type="http://schemas.openxmlformats.org/officeDocument/2006/relationships/image" Target="../media/image2040.png"/><Relationship Id="rId44" Type="http://schemas.openxmlformats.org/officeDocument/2006/relationships/image" Target="../media/image1891.png"/><Relationship Id="rId86" Type="http://schemas.openxmlformats.org/officeDocument/2006/relationships/image" Target="../media/image1912.png"/><Relationship Id="rId151" Type="http://schemas.openxmlformats.org/officeDocument/2006/relationships/image" Target="../media/image1943.png"/><Relationship Id="rId389" Type="http://schemas.openxmlformats.org/officeDocument/2006/relationships/image" Target="../media/image2061.png"/><Relationship Id="rId193" Type="http://schemas.openxmlformats.org/officeDocument/2006/relationships/image" Target="../media/image1964.png"/><Relationship Id="rId207" Type="http://schemas.openxmlformats.org/officeDocument/2006/relationships/image" Target="../media/image1971.png"/><Relationship Id="rId249" Type="http://schemas.openxmlformats.org/officeDocument/2006/relationships/image" Target="../media/image1992.png"/><Relationship Id="rId414" Type="http://schemas.openxmlformats.org/officeDocument/2006/relationships/customXml" Target="../ink/ink2117.xml"/><Relationship Id="rId13" Type="http://schemas.openxmlformats.org/officeDocument/2006/relationships/customXml" Target="../ink/ink1915.xml"/><Relationship Id="rId109" Type="http://schemas.openxmlformats.org/officeDocument/2006/relationships/image" Target="../media/image1922.png"/><Relationship Id="rId260" Type="http://schemas.openxmlformats.org/officeDocument/2006/relationships/customXml" Target="../ink/ink2039.xml"/><Relationship Id="rId316" Type="http://schemas.openxmlformats.org/officeDocument/2006/relationships/customXml" Target="../ink/ink2068.xml"/><Relationship Id="rId55" Type="http://schemas.openxmlformats.org/officeDocument/2006/relationships/customXml" Target="../ink/ink1936.xml"/><Relationship Id="rId97" Type="http://schemas.openxmlformats.org/officeDocument/2006/relationships/customXml" Target="../ink/ink1957.xml"/><Relationship Id="rId120" Type="http://schemas.openxmlformats.org/officeDocument/2006/relationships/customXml" Target="../ink/ink1969.xml"/><Relationship Id="rId358" Type="http://schemas.openxmlformats.org/officeDocument/2006/relationships/customXml" Target="../ink/ink2089.xml"/><Relationship Id="rId162" Type="http://schemas.openxmlformats.org/officeDocument/2006/relationships/customXml" Target="../ink/ink1990.xml"/><Relationship Id="rId218" Type="http://schemas.openxmlformats.org/officeDocument/2006/relationships/customXml" Target="../ink/ink2018.xml"/><Relationship Id="rId425" Type="http://schemas.openxmlformats.org/officeDocument/2006/relationships/image" Target="../media/image2078.png"/><Relationship Id="rId271" Type="http://schemas.openxmlformats.org/officeDocument/2006/relationships/image" Target="../media/image2002.png"/><Relationship Id="rId24" Type="http://schemas.openxmlformats.org/officeDocument/2006/relationships/image" Target="../media/image1882.png"/><Relationship Id="rId66" Type="http://schemas.openxmlformats.org/officeDocument/2006/relationships/image" Target="../media/image1902.png"/><Relationship Id="rId131" Type="http://schemas.openxmlformats.org/officeDocument/2006/relationships/image" Target="../media/image1933.png"/><Relationship Id="rId327" Type="http://schemas.openxmlformats.org/officeDocument/2006/relationships/image" Target="../media/image2030.png"/><Relationship Id="rId369" Type="http://schemas.openxmlformats.org/officeDocument/2006/relationships/image" Target="../media/image2051.png"/><Relationship Id="rId173" Type="http://schemas.openxmlformats.org/officeDocument/2006/relationships/image" Target="../media/image1954.png"/><Relationship Id="rId229" Type="http://schemas.openxmlformats.org/officeDocument/2006/relationships/image" Target="../media/image1982.png"/><Relationship Id="rId380" Type="http://schemas.openxmlformats.org/officeDocument/2006/relationships/customXml" Target="../ink/ink2100.xml"/><Relationship Id="rId436" Type="http://schemas.openxmlformats.org/officeDocument/2006/relationships/customXml" Target="../ink/ink2128.xml"/><Relationship Id="rId240" Type="http://schemas.openxmlformats.org/officeDocument/2006/relationships/customXml" Target="../ink/ink2029.xml"/><Relationship Id="rId35" Type="http://schemas.openxmlformats.org/officeDocument/2006/relationships/customXml" Target="../ink/ink1926.xml"/><Relationship Id="rId77" Type="http://schemas.openxmlformats.org/officeDocument/2006/relationships/customXml" Target="../ink/ink1947.xml"/><Relationship Id="rId100" Type="http://schemas.openxmlformats.org/officeDocument/2006/relationships/customXml" Target="../ink/ink1959.xml"/><Relationship Id="rId282" Type="http://schemas.openxmlformats.org/officeDocument/2006/relationships/customXml" Target="../ink/ink2051.xml"/><Relationship Id="rId338" Type="http://schemas.openxmlformats.org/officeDocument/2006/relationships/customXml" Target="../ink/ink2079.xml"/><Relationship Id="rId8" Type="http://schemas.openxmlformats.org/officeDocument/2006/relationships/image" Target="../media/image1874.png"/><Relationship Id="rId142" Type="http://schemas.openxmlformats.org/officeDocument/2006/relationships/customXml" Target="../ink/ink1980.xml"/><Relationship Id="rId184" Type="http://schemas.openxmlformats.org/officeDocument/2006/relationships/customXml" Target="../ink/ink2001.xml"/><Relationship Id="rId391" Type="http://schemas.openxmlformats.org/officeDocument/2006/relationships/image" Target="../media/image2062.png"/><Relationship Id="rId405" Type="http://schemas.openxmlformats.org/officeDocument/2006/relationships/image" Target="../media/image2068.png"/><Relationship Id="rId251" Type="http://schemas.openxmlformats.org/officeDocument/2006/relationships/image" Target="../media/image1993.png"/><Relationship Id="rId46" Type="http://schemas.openxmlformats.org/officeDocument/2006/relationships/image" Target="../media/image1892.png"/><Relationship Id="rId293" Type="http://schemas.openxmlformats.org/officeDocument/2006/relationships/image" Target="../media/image2013.png"/><Relationship Id="rId307" Type="http://schemas.openxmlformats.org/officeDocument/2006/relationships/image" Target="../media/image2020.png"/><Relationship Id="rId349" Type="http://schemas.openxmlformats.org/officeDocument/2006/relationships/image" Target="../media/image2041.png"/><Relationship Id="rId88" Type="http://schemas.openxmlformats.org/officeDocument/2006/relationships/image" Target="../media/image1913.png"/><Relationship Id="rId111" Type="http://schemas.openxmlformats.org/officeDocument/2006/relationships/image" Target="../media/image1923.png"/><Relationship Id="rId153" Type="http://schemas.openxmlformats.org/officeDocument/2006/relationships/image" Target="../media/image1944.png"/><Relationship Id="rId195" Type="http://schemas.openxmlformats.org/officeDocument/2006/relationships/image" Target="../media/image1965.png"/><Relationship Id="rId209" Type="http://schemas.openxmlformats.org/officeDocument/2006/relationships/image" Target="../media/image1972.png"/><Relationship Id="rId360" Type="http://schemas.openxmlformats.org/officeDocument/2006/relationships/customXml" Target="../ink/ink2090.xml"/><Relationship Id="rId416" Type="http://schemas.openxmlformats.org/officeDocument/2006/relationships/customXml" Target="../ink/ink2118.xml"/><Relationship Id="rId220" Type="http://schemas.openxmlformats.org/officeDocument/2006/relationships/customXml" Target="../ink/ink2019.xml"/><Relationship Id="rId15" Type="http://schemas.openxmlformats.org/officeDocument/2006/relationships/customXml" Target="../ink/ink1916.xml"/><Relationship Id="rId57" Type="http://schemas.openxmlformats.org/officeDocument/2006/relationships/customXml" Target="../ink/ink1937.xml"/><Relationship Id="rId262" Type="http://schemas.openxmlformats.org/officeDocument/2006/relationships/customXml" Target="../ink/ink2040.xml"/><Relationship Id="rId318" Type="http://schemas.openxmlformats.org/officeDocument/2006/relationships/customXml" Target="../ink/ink2069.xml"/><Relationship Id="rId99" Type="http://schemas.openxmlformats.org/officeDocument/2006/relationships/customXml" Target="../ink/ink1958.xml"/><Relationship Id="rId122" Type="http://schemas.openxmlformats.org/officeDocument/2006/relationships/customXml" Target="../ink/ink1970.xml"/><Relationship Id="rId164" Type="http://schemas.openxmlformats.org/officeDocument/2006/relationships/customXml" Target="../ink/ink1991.xml"/><Relationship Id="rId371" Type="http://schemas.openxmlformats.org/officeDocument/2006/relationships/image" Target="../media/image2052.png"/><Relationship Id="rId427" Type="http://schemas.openxmlformats.org/officeDocument/2006/relationships/image" Target="../media/image2079.png"/><Relationship Id="rId26" Type="http://schemas.openxmlformats.org/officeDocument/2006/relationships/image" Target="../media/image1883.png"/><Relationship Id="rId231" Type="http://schemas.openxmlformats.org/officeDocument/2006/relationships/image" Target="../media/image1983.png"/><Relationship Id="rId273" Type="http://schemas.openxmlformats.org/officeDocument/2006/relationships/image" Target="../media/image2003.png"/><Relationship Id="rId329" Type="http://schemas.openxmlformats.org/officeDocument/2006/relationships/image" Target="../media/image2031.png"/><Relationship Id="rId68" Type="http://schemas.openxmlformats.org/officeDocument/2006/relationships/image" Target="../media/image1903.png"/><Relationship Id="rId133" Type="http://schemas.openxmlformats.org/officeDocument/2006/relationships/image" Target="../media/image1934.png"/><Relationship Id="rId175" Type="http://schemas.openxmlformats.org/officeDocument/2006/relationships/image" Target="../media/image1955.png"/><Relationship Id="rId340" Type="http://schemas.openxmlformats.org/officeDocument/2006/relationships/customXml" Target="../ink/ink2080.xml"/><Relationship Id="rId200" Type="http://schemas.openxmlformats.org/officeDocument/2006/relationships/customXml" Target="../ink/ink2009.xml"/><Relationship Id="rId382" Type="http://schemas.openxmlformats.org/officeDocument/2006/relationships/customXml" Target="../ink/ink2101.xml"/><Relationship Id="rId438" Type="http://schemas.openxmlformats.org/officeDocument/2006/relationships/customXml" Target="../ink/ink2129.xml"/><Relationship Id="rId242" Type="http://schemas.openxmlformats.org/officeDocument/2006/relationships/customXml" Target="../ink/ink2030.xml"/><Relationship Id="rId284" Type="http://schemas.openxmlformats.org/officeDocument/2006/relationships/customXml" Target="../ink/ink2052.xml"/><Relationship Id="rId37" Type="http://schemas.openxmlformats.org/officeDocument/2006/relationships/customXml" Target="../ink/ink1927.xml"/><Relationship Id="rId79" Type="http://schemas.openxmlformats.org/officeDocument/2006/relationships/customXml" Target="../ink/ink1948.xml"/><Relationship Id="rId102" Type="http://schemas.openxmlformats.org/officeDocument/2006/relationships/customXml" Target="../ink/ink1960.xml"/><Relationship Id="rId144" Type="http://schemas.openxmlformats.org/officeDocument/2006/relationships/customXml" Target="../ink/ink1981.xml"/><Relationship Id="rId90" Type="http://schemas.openxmlformats.org/officeDocument/2006/relationships/image" Target="../media/image1914.png"/><Relationship Id="rId186" Type="http://schemas.openxmlformats.org/officeDocument/2006/relationships/customXml" Target="../ink/ink2002.xml"/><Relationship Id="rId351" Type="http://schemas.openxmlformats.org/officeDocument/2006/relationships/image" Target="../media/image2042.png"/><Relationship Id="rId393" Type="http://schemas.openxmlformats.org/officeDocument/2006/relationships/image" Target="../media/image2063.png"/><Relationship Id="rId407" Type="http://schemas.openxmlformats.org/officeDocument/2006/relationships/image" Target="../media/image2069.png"/><Relationship Id="rId211" Type="http://schemas.openxmlformats.org/officeDocument/2006/relationships/image" Target="../media/image1973.png"/><Relationship Id="rId253" Type="http://schemas.openxmlformats.org/officeDocument/2006/relationships/image" Target="../media/image1994.png"/><Relationship Id="rId295" Type="http://schemas.openxmlformats.org/officeDocument/2006/relationships/image" Target="../media/image2014.png"/><Relationship Id="rId309" Type="http://schemas.openxmlformats.org/officeDocument/2006/relationships/image" Target="../media/image2021.png"/><Relationship Id="rId48" Type="http://schemas.openxmlformats.org/officeDocument/2006/relationships/image" Target="../media/image1893.png"/><Relationship Id="rId113" Type="http://schemas.openxmlformats.org/officeDocument/2006/relationships/image" Target="../media/image1924.png"/><Relationship Id="rId320" Type="http://schemas.openxmlformats.org/officeDocument/2006/relationships/customXml" Target="../ink/ink2070.xml"/><Relationship Id="rId155" Type="http://schemas.openxmlformats.org/officeDocument/2006/relationships/image" Target="../media/image1945.png"/><Relationship Id="rId197" Type="http://schemas.openxmlformats.org/officeDocument/2006/relationships/image" Target="../media/image1966.png"/><Relationship Id="rId362" Type="http://schemas.openxmlformats.org/officeDocument/2006/relationships/customXml" Target="../ink/ink2091.xml"/><Relationship Id="rId418" Type="http://schemas.openxmlformats.org/officeDocument/2006/relationships/customXml" Target="../ink/ink2119.xml"/><Relationship Id="rId222" Type="http://schemas.openxmlformats.org/officeDocument/2006/relationships/customXml" Target="../ink/ink2020.xml"/><Relationship Id="rId264" Type="http://schemas.openxmlformats.org/officeDocument/2006/relationships/customXml" Target="../ink/ink2041.xml"/><Relationship Id="rId17" Type="http://schemas.openxmlformats.org/officeDocument/2006/relationships/customXml" Target="../ink/ink1917.xml"/><Relationship Id="rId59" Type="http://schemas.openxmlformats.org/officeDocument/2006/relationships/customXml" Target="../ink/ink1938.xml"/><Relationship Id="rId124" Type="http://schemas.openxmlformats.org/officeDocument/2006/relationships/customXml" Target="../ink/ink1971.xml"/><Relationship Id="rId70" Type="http://schemas.openxmlformats.org/officeDocument/2006/relationships/image" Target="../media/image1904.png"/><Relationship Id="rId166" Type="http://schemas.openxmlformats.org/officeDocument/2006/relationships/customXml" Target="../ink/ink1992.xml"/><Relationship Id="rId331" Type="http://schemas.openxmlformats.org/officeDocument/2006/relationships/image" Target="../media/image2032.png"/><Relationship Id="rId373" Type="http://schemas.openxmlformats.org/officeDocument/2006/relationships/image" Target="../media/image2053.png"/><Relationship Id="rId429" Type="http://schemas.openxmlformats.org/officeDocument/2006/relationships/image" Target="../media/image2080.png"/><Relationship Id="rId1" Type="http://schemas.openxmlformats.org/officeDocument/2006/relationships/slideLayout" Target="../slideLayouts/slideLayout9.xml"/><Relationship Id="rId233" Type="http://schemas.openxmlformats.org/officeDocument/2006/relationships/image" Target="../media/image1984.png"/><Relationship Id="rId440" Type="http://schemas.openxmlformats.org/officeDocument/2006/relationships/customXml" Target="../ink/ink2130.xml"/><Relationship Id="rId28" Type="http://schemas.openxmlformats.org/officeDocument/2006/relationships/image" Target="../media/image1884.png"/><Relationship Id="rId275" Type="http://schemas.openxmlformats.org/officeDocument/2006/relationships/image" Target="../media/image2004.png"/><Relationship Id="rId300" Type="http://schemas.openxmlformats.org/officeDocument/2006/relationships/customXml" Target="../ink/ink2060.xml"/><Relationship Id="rId81" Type="http://schemas.openxmlformats.org/officeDocument/2006/relationships/customXml" Target="../ink/ink1949.xml"/><Relationship Id="rId135" Type="http://schemas.openxmlformats.org/officeDocument/2006/relationships/image" Target="../media/image1935.png"/><Relationship Id="rId177" Type="http://schemas.openxmlformats.org/officeDocument/2006/relationships/image" Target="../media/image1956.png"/><Relationship Id="rId342" Type="http://schemas.openxmlformats.org/officeDocument/2006/relationships/customXml" Target="../ink/ink2081.xml"/><Relationship Id="rId384" Type="http://schemas.openxmlformats.org/officeDocument/2006/relationships/customXml" Target="../ink/ink2102.xm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143.png"/><Relationship Id="rId299" Type="http://schemas.openxmlformats.org/officeDocument/2006/relationships/image" Target="../media/image2230.png"/><Relationship Id="rId21" Type="http://schemas.openxmlformats.org/officeDocument/2006/relationships/customXml" Target="../ink/ink2140.xml"/><Relationship Id="rId63" Type="http://schemas.openxmlformats.org/officeDocument/2006/relationships/customXml" Target="../ink/ink2161.xml"/><Relationship Id="rId159" Type="http://schemas.openxmlformats.org/officeDocument/2006/relationships/image" Target="../media/image2163.png"/><Relationship Id="rId170" Type="http://schemas.openxmlformats.org/officeDocument/2006/relationships/customXml" Target="../ink/ink2216.xml"/><Relationship Id="rId226" Type="http://schemas.openxmlformats.org/officeDocument/2006/relationships/customXml" Target="../ink/ink2245.xml"/><Relationship Id="rId268" Type="http://schemas.openxmlformats.org/officeDocument/2006/relationships/customXml" Target="../ink/ink2268.xml"/><Relationship Id="rId32" Type="http://schemas.openxmlformats.org/officeDocument/2006/relationships/image" Target="../media/image2102.png"/><Relationship Id="rId74" Type="http://schemas.openxmlformats.org/officeDocument/2006/relationships/image" Target="../media/image2123.png"/><Relationship Id="rId128" Type="http://schemas.openxmlformats.org/officeDocument/2006/relationships/customXml" Target="../ink/ink2194.xml"/><Relationship Id="rId5" Type="http://schemas.openxmlformats.org/officeDocument/2006/relationships/customXml" Target="../ink/ink2132.xml"/><Relationship Id="rId181" Type="http://schemas.openxmlformats.org/officeDocument/2006/relationships/image" Target="../media/image2174.png"/><Relationship Id="rId237" Type="http://schemas.openxmlformats.org/officeDocument/2006/relationships/customXml" Target="../ink/ink2251.xml"/><Relationship Id="rId279" Type="http://schemas.openxmlformats.org/officeDocument/2006/relationships/image" Target="../media/image2220.png"/><Relationship Id="rId43" Type="http://schemas.openxmlformats.org/officeDocument/2006/relationships/customXml" Target="../ink/ink2151.xml"/><Relationship Id="rId139" Type="http://schemas.openxmlformats.org/officeDocument/2006/relationships/image" Target="../media/image2153.png"/><Relationship Id="rId290" Type="http://schemas.openxmlformats.org/officeDocument/2006/relationships/customXml" Target="../ink/ink2279.xml"/><Relationship Id="rId304" Type="http://schemas.openxmlformats.org/officeDocument/2006/relationships/customXml" Target="../ink/ink2286.xml"/><Relationship Id="rId85" Type="http://schemas.openxmlformats.org/officeDocument/2006/relationships/image" Target="../media/image2127.png"/><Relationship Id="rId150" Type="http://schemas.openxmlformats.org/officeDocument/2006/relationships/customXml" Target="../ink/ink2206.xml"/><Relationship Id="rId192" Type="http://schemas.openxmlformats.org/officeDocument/2006/relationships/customXml" Target="../ink/ink2227.xml"/><Relationship Id="rId206" Type="http://schemas.openxmlformats.org/officeDocument/2006/relationships/customXml" Target="../ink/ink2235.xml"/><Relationship Id="rId248" Type="http://schemas.openxmlformats.org/officeDocument/2006/relationships/customXml" Target="../ink/ink2257.xml"/><Relationship Id="rId12" Type="http://schemas.openxmlformats.org/officeDocument/2006/relationships/image" Target="../media/image2092.png"/><Relationship Id="rId108" Type="http://schemas.openxmlformats.org/officeDocument/2006/relationships/customXml" Target="../ink/ink2184.xml"/><Relationship Id="rId54" Type="http://schemas.openxmlformats.org/officeDocument/2006/relationships/image" Target="../media/image2113.png"/><Relationship Id="rId96" Type="http://schemas.openxmlformats.org/officeDocument/2006/relationships/customXml" Target="../ink/ink2178.xml"/><Relationship Id="rId161" Type="http://schemas.openxmlformats.org/officeDocument/2006/relationships/image" Target="../media/image2164.png"/><Relationship Id="rId217" Type="http://schemas.openxmlformats.org/officeDocument/2006/relationships/image" Target="../media/image2191.png"/><Relationship Id="rId259" Type="http://schemas.openxmlformats.org/officeDocument/2006/relationships/image" Target="../media/image2210.png"/><Relationship Id="rId23" Type="http://schemas.openxmlformats.org/officeDocument/2006/relationships/customXml" Target="../ink/ink2141.xml"/><Relationship Id="rId119" Type="http://schemas.openxmlformats.org/officeDocument/2006/relationships/image" Target="../media/image2144.png"/><Relationship Id="rId270" Type="http://schemas.openxmlformats.org/officeDocument/2006/relationships/customXml" Target="../ink/ink2269.xml"/><Relationship Id="rId44" Type="http://schemas.openxmlformats.org/officeDocument/2006/relationships/image" Target="../media/image2108.png"/><Relationship Id="rId65" Type="http://schemas.openxmlformats.org/officeDocument/2006/relationships/customXml" Target="../ink/ink2162.xml"/><Relationship Id="rId86" Type="http://schemas.openxmlformats.org/officeDocument/2006/relationships/customXml" Target="../ink/ink2173.xml"/><Relationship Id="rId130" Type="http://schemas.openxmlformats.org/officeDocument/2006/relationships/customXml" Target="../ink/ink2195.xml"/><Relationship Id="rId151" Type="http://schemas.openxmlformats.org/officeDocument/2006/relationships/image" Target="../media/image2159.png"/><Relationship Id="rId172" Type="http://schemas.openxmlformats.org/officeDocument/2006/relationships/customXml" Target="../ink/ink2217.xml"/><Relationship Id="rId193" Type="http://schemas.openxmlformats.org/officeDocument/2006/relationships/image" Target="../media/image2180.png"/><Relationship Id="rId207" Type="http://schemas.openxmlformats.org/officeDocument/2006/relationships/image" Target="../media/image2186.png"/><Relationship Id="rId228" Type="http://schemas.openxmlformats.org/officeDocument/2006/relationships/customXml" Target="../ink/ink2246.xml"/><Relationship Id="rId249" Type="http://schemas.openxmlformats.org/officeDocument/2006/relationships/image" Target="../media/image2206.png"/><Relationship Id="rId13" Type="http://schemas.openxmlformats.org/officeDocument/2006/relationships/customXml" Target="../ink/ink2136.xml"/><Relationship Id="rId109" Type="http://schemas.openxmlformats.org/officeDocument/2006/relationships/image" Target="../media/image2139.png"/><Relationship Id="rId260" Type="http://schemas.openxmlformats.org/officeDocument/2006/relationships/customXml" Target="../ink/ink2264.xml"/><Relationship Id="rId281" Type="http://schemas.openxmlformats.org/officeDocument/2006/relationships/image" Target="../media/image2221.png"/><Relationship Id="rId34" Type="http://schemas.openxmlformats.org/officeDocument/2006/relationships/image" Target="../media/image2103.png"/><Relationship Id="rId55" Type="http://schemas.openxmlformats.org/officeDocument/2006/relationships/customXml" Target="../ink/ink2157.xml"/><Relationship Id="rId76" Type="http://schemas.openxmlformats.org/officeDocument/2006/relationships/image" Target="../media/image2124.png"/><Relationship Id="rId97" Type="http://schemas.openxmlformats.org/officeDocument/2006/relationships/image" Target="../media/image2133.png"/><Relationship Id="rId120" Type="http://schemas.openxmlformats.org/officeDocument/2006/relationships/customXml" Target="../ink/ink2190.xml"/><Relationship Id="rId141" Type="http://schemas.openxmlformats.org/officeDocument/2006/relationships/image" Target="../media/image2154.png"/><Relationship Id="rId7" Type="http://schemas.openxmlformats.org/officeDocument/2006/relationships/customXml" Target="../ink/ink2133.xml"/><Relationship Id="rId162" Type="http://schemas.openxmlformats.org/officeDocument/2006/relationships/customXml" Target="../ink/ink2212.xml"/><Relationship Id="rId183" Type="http://schemas.openxmlformats.org/officeDocument/2006/relationships/image" Target="../media/image2175.png"/><Relationship Id="rId218" Type="http://schemas.openxmlformats.org/officeDocument/2006/relationships/customXml" Target="../ink/ink2241.xml"/><Relationship Id="rId239" Type="http://schemas.openxmlformats.org/officeDocument/2006/relationships/image" Target="../media/image2201.png"/><Relationship Id="rId250" Type="http://schemas.openxmlformats.org/officeDocument/2006/relationships/customXml" Target="../ink/ink2258.xml"/><Relationship Id="rId271" Type="http://schemas.openxmlformats.org/officeDocument/2006/relationships/image" Target="../media/image2216.png"/><Relationship Id="rId292" Type="http://schemas.openxmlformats.org/officeDocument/2006/relationships/customXml" Target="../ink/ink2280.xml"/><Relationship Id="rId306" Type="http://schemas.openxmlformats.org/officeDocument/2006/relationships/customXml" Target="../ink/ink2287.xml"/><Relationship Id="rId24" Type="http://schemas.openxmlformats.org/officeDocument/2006/relationships/image" Target="../media/image2098.png"/><Relationship Id="rId45" Type="http://schemas.openxmlformats.org/officeDocument/2006/relationships/customXml" Target="../ink/ink2152.xml"/><Relationship Id="rId66" Type="http://schemas.openxmlformats.org/officeDocument/2006/relationships/image" Target="../media/image2119.png"/><Relationship Id="rId87" Type="http://schemas.openxmlformats.org/officeDocument/2006/relationships/image" Target="../media/image2128.png"/><Relationship Id="rId110" Type="http://schemas.openxmlformats.org/officeDocument/2006/relationships/customXml" Target="../ink/ink2185.xml"/><Relationship Id="rId131" Type="http://schemas.openxmlformats.org/officeDocument/2006/relationships/customXml" Target="../ink/ink2196.xml"/><Relationship Id="rId152" Type="http://schemas.openxmlformats.org/officeDocument/2006/relationships/customXml" Target="../ink/ink2207.xml"/><Relationship Id="rId173" Type="http://schemas.openxmlformats.org/officeDocument/2006/relationships/image" Target="../media/image2170.png"/><Relationship Id="rId194" Type="http://schemas.openxmlformats.org/officeDocument/2006/relationships/customXml" Target="../ink/ink2228.xml"/><Relationship Id="rId208" Type="http://schemas.openxmlformats.org/officeDocument/2006/relationships/customXml" Target="../ink/ink2236.xml"/><Relationship Id="rId229" Type="http://schemas.openxmlformats.org/officeDocument/2006/relationships/image" Target="../media/image2197.png"/><Relationship Id="rId240" Type="http://schemas.openxmlformats.org/officeDocument/2006/relationships/customXml" Target="../ink/ink2253.xml"/><Relationship Id="rId261" Type="http://schemas.openxmlformats.org/officeDocument/2006/relationships/image" Target="../media/image2211.png"/><Relationship Id="rId14" Type="http://schemas.openxmlformats.org/officeDocument/2006/relationships/image" Target="../media/image2093.png"/><Relationship Id="rId35" Type="http://schemas.openxmlformats.org/officeDocument/2006/relationships/customXml" Target="../ink/ink2147.xml"/><Relationship Id="rId56" Type="http://schemas.openxmlformats.org/officeDocument/2006/relationships/image" Target="../media/image2114.png"/><Relationship Id="rId77" Type="http://schemas.openxmlformats.org/officeDocument/2006/relationships/customXml" Target="../ink/ink2168.xml"/><Relationship Id="rId100" Type="http://schemas.openxmlformats.org/officeDocument/2006/relationships/customXml" Target="../ink/ink2180.xml"/><Relationship Id="rId282" Type="http://schemas.openxmlformats.org/officeDocument/2006/relationships/customXml" Target="../ink/ink2275.xml"/><Relationship Id="rId8" Type="http://schemas.openxmlformats.org/officeDocument/2006/relationships/image" Target="../media/image2090.png"/><Relationship Id="rId98" Type="http://schemas.openxmlformats.org/officeDocument/2006/relationships/customXml" Target="../ink/ink2179.xml"/><Relationship Id="rId121" Type="http://schemas.openxmlformats.org/officeDocument/2006/relationships/image" Target="../media/image2145.png"/><Relationship Id="rId142" Type="http://schemas.openxmlformats.org/officeDocument/2006/relationships/customXml" Target="../ink/ink2202.xml"/><Relationship Id="rId163" Type="http://schemas.openxmlformats.org/officeDocument/2006/relationships/image" Target="../media/image2165.png"/><Relationship Id="rId184" Type="http://schemas.openxmlformats.org/officeDocument/2006/relationships/customXml" Target="../ink/ink2223.xml"/><Relationship Id="rId219" Type="http://schemas.openxmlformats.org/officeDocument/2006/relationships/image" Target="../media/image2192.png"/><Relationship Id="rId230" Type="http://schemas.openxmlformats.org/officeDocument/2006/relationships/customXml" Target="../ink/ink2247.xml"/><Relationship Id="rId251" Type="http://schemas.openxmlformats.org/officeDocument/2006/relationships/customXml" Target="../ink/ink2259.xml"/><Relationship Id="rId25" Type="http://schemas.openxmlformats.org/officeDocument/2006/relationships/customXml" Target="../ink/ink2142.xml"/><Relationship Id="rId46" Type="http://schemas.openxmlformats.org/officeDocument/2006/relationships/image" Target="../media/image2109.png"/><Relationship Id="rId67" Type="http://schemas.openxmlformats.org/officeDocument/2006/relationships/customXml" Target="../ink/ink2163.xml"/><Relationship Id="rId272" Type="http://schemas.openxmlformats.org/officeDocument/2006/relationships/customXml" Target="../ink/ink2270.xml"/><Relationship Id="rId293" Type="http://schemas.openxmlformats.org/officeDocument/2006/relationships/image" Target="../media/image2227.png"/><Relationship Id="rId307" Type="http://schemas.openxmlformats.org/officeDocument/2006/relationships/image" Target="../media/image2234.png"/><Relationship Id="rId88" Type="http://schemas.openxmlformats.org/officeDocument/2006/relationships/customXml" Target="../ink/ink2174.xml"/><Relationship Id="rId111" Type="http://schemas.openxmlformats.org/officeDocument/2006/relationships/image" Target="../media/image2140.png"/><Relationship Id="rId132" Type="http://schemas.openxmlformats.org/officeDocument/2006/relationships/customXml" Target="../ink/ink2197.xml"/><Relationship Id="rId153" Type="http://schemas.openxmlformats.org/officeDocument/2006/relationships/image" Target="../media/image2160.png"/><Relationship Id="rId174" Type="http://schemas.openxmlformats.org/officeDocument/2006/relationships/customXml" Target="../ink/ink2218.xml"/><Relationship Id="rId195" Type="http://schemas.openxmlformats.org/officeDocument/2006/relationships/image" Target="../media/image2181.png"/><Relationship Id="rId209" Type="http://schemas.openxmlformats.org/officeDocument/2006/relationships/image" Target="../media/image2187.png"/><Relationship Id="rId220" Type="http://schemas.openxmlformats.org/officeDocument/2006/relationships/customXml" Target="../ink/ink2242.xml"/><Relationship Id="rId241" Type="http://schemas.openxmlformats.org/officeDocument/2006/relationships/image" Target="../media/image2202.png"/><Relationship Id="rId15" Type="http://schemas.openxmlformats.org/officeDocument/2006/relationships/customXml" Target="../ink/ink2137.xml"/><Relationship Id="rId36" Type="http://schemas.openxmlformats.org/officeDocument/2006/relationships/image" Target="../media/image2104.png"/><Relationship Id="rId57" Type="http://schemas.openxmlformats.org/officeDocument/2006/relationships/customXml" Target="../ink/ink2158.xml"/><Relationship Id="rId262" Type="http://schemas.openxmlformats.org/officeDocument/2006/relationships/customXml" Target="../ink/ink2265.xml"/><Relationship Id="rId283" Type="http://schemas.openxmlformats.org/officeDocument/2006/relationships/image" Target="../media/image2222.png"/><Relationship Id="rId78" Type="http://schemas.openxmlformats.org/officeDocument/2006/relationships/image" Target="../media/image14.png"/><Relationship Id="rId99" Type="http://schemas.openxmlformats.org/officeDocument/2006/relationships/image" Target="../media/image2134.png"/><Relationship Id="rId101" Type="http://schemas.openxmlformats.org/officeDocument/2006/relationships/image" Target="../media/image2135.png"/><Relationship Id="rId122" Type="http://schemas.openxmlformats.org/officeDocument/2006/relationships/customXml" Target="../ink/ink2191.xml"/><Relationship Id="rId143" Type="http://schemas.openxmlformats.org/officeDocument/2006/relationships/image" Target="../media/image2155.png"/><Relationship Id="rId164" Type="http://schemas.openxmlformats.org/officeDocument/2006/relationships/customXml" Target="../ink/ink2213.xml"/><Relationship Id="rId185" Type="http://schemas.openxmlformats.org/officeDocument/2006/relationships/image" Target="../media/image2176.png"/><Relationship Id="rId9" Type="http://schemas.openxmlformats.org/officeDocument/2006/relationships/customXml" Target="../ink/ink2134.xml"/><Relationship Id="rId210" Type="http://schemas.openxmlformats.org/officeDocument/2006/relationships/customXml" Target="../ink/ink2237.xml"/><Relationship Id="rId26" Type="http://schemas.openxmlformats.org/officeDocument/2006/relationships/image" Target="../media/image2099.png"/><Relationship Id="rId231" Type="http://schemas.openxmlformats.org/officeDocument/2006/relationships/image" Target="../media/image2198.png"/><Relationship Id="rId252" Type="http://schemas.openxmlformats.org/officeDocument/2006/relationships/customXml" Target="../ink/ink2260.xml"/><Relationship Id="rId273" Type="http://schemas.openxmlformats.org/officeDocument/2006/relationships/image" Target="../media/image2217.png"/><Relationship Id="rId294" Type="http://schemas.openxmlformats.org/officeDocument/2006/relationships/customXml" Target="../ink/ink2281.xml"/><Relationship Id="rId308" Type="http://schemas.openxmlformats.org/officeDocument/2006/relationships/customXml" Target="../ink/ink2288.xml"/><Relationship Id="rId47" Type="http://schemas.openxmlformats.org/officeDocument/2006/relationships/customXml" Target="../ink/ink2153.xml"/><Relationship Id="rId68" Type="http://schemas.openxmlformats.org/officeDocument/2006/relationships/image" Target="../media/image2120.png"/><Relationship Id="rId89" Type="http://schemas.openxmlformats.org/officeDocument/2006/relationships/image" Target="../media/image2129.png"/><Relationship Id="rId112" Type="http://schemas.openxmlformats.org/officeDocument/2006/relationships/customXml" Target="../ink/ink2186.xml"/><Relationship Id="rId133" Type="http://schemas.openxmlformats.org/officeDocument/2006/relationships/image" Target="../media/image2150.png"/><Relationship Id="rId154" Type="http://schemas.openxmlformats.org/officeDocument/2006/relationships/customXml" Target="../ink/ink2208.xml"/><Relationship Id="rId175" Type="http://schemas.openxmlformats.org/officeDocument/2006/relationships/image" Target="../media/image2171.png"/><Relationship Id="rId196" Type="http://schemas.openxmlformats.org/officeDocument/2006/relationships/customXml" Target="../ink/ink2229.xml"/><Relationship Id="rId200" Type="http://schemas.openxmlformats.org/officeDocument/2006/relationships/customXml" Target="../ink/ink2231.xml"/><Relationship Id="rId16" Type="http://schemas.openxmlformats.org/officeDocument/2006/relationships/image" Target="../media/image2094.png"/><Relationship Id="rId221" Type="http://schemas.openxmlformats.org/officeDocument/2006/relationships/image" Target="../media/image2193.png"/><Relationship Id="rId242" Type="http://schemas.openxmlformats.org/officeDocument/2006/relationships/customXml" Target="../ink/ink2254.xml"/><Relationship Id="rId263" Type="http://schemas.openxmlformats.org/officeDocument/2006/relationships/image" Target="../media/image2212.png"/><Relationship Id="rId284" Type="http://schemas.openxmlformats.org/officeDocument/2006/relationships/customXml" Target="../ink/ink2276.xml"/><Relationship Id="rId37" Type="http://schemas.openxmlformats.org/officeDocument/2006/relationships/customXml" Target="../ink/ink2148.xml"/><Relationship Id="rId58" Type="http://schemas.openxmlformats.org/officeDocument/2006/relationships/image" Target="../media/image2115.png"/><Relationship Id="rId79" Type="http://schemas.openxmlformats.org/officeDocument/2006/relationships/customXml" Target="../ink/ink2169.xml"/><Relationship Id="rId102" Type="http://schemas.openxmlformats.org/officeDocument/2006/relationships/customXml" Target="../ink/ink2181.xml"/><Relationship Id="rId123" Type="http://schemas.openxmlformats.org/officeDocument/2006/relationships/image" Target="../media/image2146.png"/><Relationship Id="rId144" Type="http://schemas.openxmlformats.org/officeDocument/2006/relationships/customXml" Target="../ink/ink2203.xml"/><Relationship Id="rId90" Type="http://schemas.openxmlformats.org/officeDocument/2006/relationships/customXml" Target="../ink/ink2175.xml"/><Relationship Id="rId165" Type="http://schemas.openxmlformats.org/officeDocument/2006/relationships/image" Target="../media/image2166.png"/><Relationship Id="rId186" Type="http://schemas.openxmlformats.org/officeDocument/2006/relationships/customXml" Target="../ink/ink2224.xml"/><Relationship Id="rId211" Type="http://schemas.openxmlformats.org/officeDocument/2006/relationships/image" Target="../media/image2188.png"/><Relationship Id="rId232" Type="http://schemas.openxmlformats.org/officeDocument/2006/relationships/customXml" Target="../ink/ink2248.xml"/><Relationship Id="rId253" Type="http://schemas.openxmlformats.org/officeDocument/2006/relationships/image" Target="../media/image2207.png"/><Relationship Id="rId274" Type="http://schemas.openxmlformats.org/officeDocument/2006/relationships/customXml" Target="../ink/ink2271.xml"/><Relationship Id="rId295" Type="http://schemas.openxmlformats.org/officeDocument/2006/relationships/image" Target="../media/image2228.png"/><Relationship Id="rId309" Type="http://schemas.openxmlformats.org/officeDocument/2006/relationships/image" Target="../media/image2235.png"/><Relationship Id="rId27" Type="http://schemas.openxmlformats.org/officeDocument/2006/relationships/customXml" Target="../ink/ink2143.xml"/><Relationship Id="rId48" Type="http://schemas.openxmlformats.org/officeDocument/2006/relationships/image" Target="../media/image2110.png"/><Relationship Id="rId69" Type="http://schemas.openxmlformats.org/officeDocument/2006/relationships/customXml" Target="../ink/ink2164.xml"/><Relationship Id="rId113" Type="http://schemas.openxmlformats.org/officeDocument/2006/relationships/image" Target="../media/image2141.png"/><Relationship Id="rId134" Type="http://schemas.openxmlformats.org/officeDocument/2006/relationships/customXml" Target="../ink/ink2198.xml"/><Relationship Id="rId80" Type="http://schemas.openxmlformats.org/officeDocument/2006/relationships/customXml" Target="../ink/ink2170.xml"/><Relationship Id="rId155" Type="http://schemas.openxmlformats.org/officeDocument/2006/relationships/image" Target="../media/image2161.png"/><Relationship Id="rId176" Type="http://schemas.openxmlformats.org/officeDocument/2006/relationships/customXml" Target="../ink/ink2219.xml"/><Relationship Id="rId197" Type="http://schemas.openxmlformats.org/officeDocument/2006/relationships/image" Target="../media/image2182.png"/><Relationship Id="rId201" Type="http://schemas.openxmlformats.org/officeDocument/2006/relationships/image" Target="../media/image2184.png"/><Relationship Id="rId222" Type="http://schemas.openxmlformats.org/officeDocument/2006/relationships/customXml" Target="../ink/ink2243.xml"/><Relationship Id="rId243" Type="http://schemas.openxmlformats.org/officeDocument/2006/relationships/image" Target="../media/image2203.png"/><Relationship Id="rId264" Type="http://schemas.openxmlformats.org/officeDocument/2006/relationships/customXml" Target="../ink/ink2266.xml"/><Relationship Id="rId285" Type="http://schemas.openxmlformats.org/officeDocument/2006/relationships/image" Target="../media/image2223.png"/><Relationship Id="rId17" Type="http://schemas.openxmlformats.org/officeDocument/2006/relationships/customXml" Target="../ink/ink2138.xml"/><Relationship Id="rId38" Type="http://schemas.openxmlformats.org/officeDocument/2006/relationships/image" Target="../media/image2105.png"/><Relationship Id="rId59" Type="http://schemas.openxmlformats.org/officeDocument/2006/relationships/customXml" Target="../ink/ink2159.xml"/><Relationship Id="rId103" Type="http://schemas.openxmlformats.org/officeDocument/2006/relationships/image" Target="../media/image2136.png"/><Relationship Id="rId124" Type="http://schemas.openxmlformats.org/officeDocument/2006/relationships/customXml" Target="../ink/ink2192.xml"/><Relationship Id="rId310" Type="http://schemas.openxmlformats.org/officeDocument/2006/relationships/customXml" Target="../ink/ink2289.xml"/><Relationship Id="rId70" Type="http://schemas.openxmlformats.org/officeDocument/2006/relationships/image" Target="../media/image2121.png"/><Relationship Id="rId91" Type="http://schemas.openxmlformats.org/officeDocument/2006/relationships/image" Target="../media/image2130.png"/><Relationship Id="rId145" Type="http://schemas.openxmlformats.org/officeDocument/2006/relationships/image" Target="../media/image2156.png"/><Relationship Id="rId166" Type="http://schemas.openxmlformats.org/officeDocument/2006/relationships/customXml" Target="../ink/ink2214.xml"/><Relationship Id="rId187" Type="http://schemas.openxmlformats.org/officeDocument/2006/relationships/image" Target="../media/image2177.png"/><Relationship Id="rId1" Type="http://schemas.openxmlformats.org/officeDocument/2006/relationships/slideLayout" Target="../slideLayouts/slideLayout9.xml"/><Relationship Id="rId212" Type="http://schemas.openxmlformats.org/officeDocument/2006/relationships/customXml" Target="../ink/ink2238.xml"/><Relationship Id="rId233" Type="http://schemas.openxmlformats.org/officeDocument/2006/relationships/image" Target="../media/image2199.png"/><Relationship Id="rId254" Type="http://schemas.openxmlformats.org/officeDocument/2006/relationships/customXml" Target="../ink/ink2261.xml"/><Relationship Id="rId28" Type="http://schemas.openxmlformats.org/officeDocument/2006/relationships/image" Target="../media/image2100.png"/><Relationship Id="rId49" Type="http://schemas.openxmlformats.org/officeDocument/2006/relationships/customXml" Target="../ink/ink2154.xml"/><Relationship Id="rId114" Type="http://schemas.openxmlformats.org/officeDocument/2006/relationships/customXml" Target="../ink/ink2187.xml"/><Relationship Id="rId275" Type="http://schemas.openxmlformats.org/officeDocument/2006/relationships/image" Target="../media/image2218.png"/><Relationship Id="rId296" Type="http://schemas.openxmlformats.org/officeDocument/2006/relationships/customXml" Target="../ink/ink2282.xml"/><Relationship Id="rId300" Type="http://schemas.openxmlformats.org/officeDocument/2006/relationships/customXml" Target="../ink/ink2284.xml"/><Relationship Id="rId60" Type="http://schemas.openxmlformats.org/officeDocument/2006/relationships/image" Target="../media/image2116.png"/><Relationship Id="rId81" Type="http://schemas.openxmlformats.org/officeDocument/2006/relationships/image" Target="../media/image2125.png"/><Relationship Id="rId135" Type="http://schemas.openxmlformats.org/officeDocument/2006/relationships/image" Target="../media/image2151.png"/><Relationship Id="rId156" Type="http://schemas.openxmlformats.org/officeDocument/2006/relationships/customXml" Target="../ink/ink2209.xml"/><Relationship Id="rId177" Type="http://schemas.openxmlformats.org/officeDocument/2006/relationships/image" Target="../media/image2172.png"/><Relationship Id="rId198" Type="http://schemas.openxmlformats.org/officeDocument/2006/relationships/customXml" Target="../ink/ink2230.xml"/><Relationship Id="rId202" Type="http://schemas.openxmlformats.org/officeDocument/2006/relationships/customXml" Target="../ink/ink2232.xml"/><Relationship Id="rId223" Type="http://schemas.openxmlformats.org/officeDocument/2006/relationships/image" Target="../media/image2194.png"/><Relationship Id="rId244" Type="http://schemas.openxmlformats.org/officeDocument/2006/relationships/customXml" Target="../ink/ink2255.xml"/><Relationship Id="rId18" Type="http://schemas.openxmlformats.org/officeDocument/2006/relationships/image" Target="../media/image2095.png"/><Relationship Id="rId39" Type="http://schemas.openxmlformats.org/officeDocument/2006/relationships/customXml" Target="../ink/ink2149.xml"/><Relationship Id="rId265" Type="http://schemas.openxmlformats.org/officeDocument/2006/relationships/image" Target="../media/image2213.png"/><Relationship Id="rId286" Type="http://schemas.openxmlformats.org/officeDocument/2006/relationships/customXml" Target="../ink/ink2277.xml"/><Relationship Id="rId50" Type="http://schemas.openxmlformats.org/officeDocument/2006/relationships/image" Target="../media/image2111.png"/><Relationship Id="rId104" Type="http://schemas.openxmlformats.org/officeDocument/2006/relationships/customXml" Target="../ink/ink2182.xml"/><Relationship Id="rId125" Type="http://schemas.openxmlformats.org/officeDocument/2006/relationships/image" Target="../media/image2147.png"/><Relationship Id="rId146" Type="http://schemas.openxmlformats.org/officeDocument/2006/relationships/customXml" Target="../ink/ink2204.xml"/><Relationship Id="rId167" Type="http://schemas.openxmlformats.org/officeDocument/2006/relationships/image" Target="../media/image2167.png"/><Relationship Id="rId188" Type="http://schemas.openxmlformats.org/officeDocument/2006/relationships/customXml" Target="../ink/ink2225.xml"/><Relationship Id="rId311" Type="http://schemas.openxmlformats.org/officeDocument/2006/relationships/image" Target="../media/image2236.png"/><Relationship Id="rId71" Type="http://schemas.openxmlformats.org/officeDocument/2006/relationships/customXml" Target="../ink/ink2165.xml"/><Relationship Id="rId92" Type="http://schemas.openxmlformats.org/officeDocument/2006/relationships/customXml" Target="../ink/ink2176.xml"/><Relationship Id="rId213" Type="http://schemas.openxmlformats.org/officeDocument/2006/relationships/image" Target="../media/image2189.png"/><Relationship Id="rId234" Type="http://schemas.openxmlformats.org/officeDocument/2006/relationships/customXml" Target="../ink/ink2249.xml"/><Relationship Id="rId2" Type="http://schemas.openxmlformats.org/officeDocument/2006/relationships/image" Target="../media/image4.jpeg"/><Relationship Id="rId29" Type="http://schemas.openxmlformats.org/officeDocument/2006/relationships/customXml" Target="../ink/ink2144.xml"/><Relationship Id="rId255" Type="http://schemas.openxmlformats.org/officeDocument/2006/relationships/image" Target="../media/image2208.png"/><Relationship Id="rId276" Type="http://schemas.openxmlformats.org/officeDocument/2006/relationships/customXml" Target="../ink/ink2272.xml"/><Relationship Id="rId297" Type="http://schemas.openxmlformats.org/officeDocument/2006/relationships/image" Target="../media/image2229.png"/><Relationship Id="rId40" Type="http://schemas.openxmlformats.org/officeDocument/2006/relationships/image" Target="../media/image2106.png"/><Relationship Id="rId115" Type="http://schemas.openxmlformats.org/officeDocument/2006/relationships/image" Target="../media/image2142.png"/><Relationship Id="rId136" Type="http://schemas.openxmlformats.org/officeDocument/2006/relationships/customXml" Target="../ink/ink2199.xml"/><Relationship Id="rId157" Type="http://schemas.openxmlformats.org/officeDocument/2006/relationships/image" Target="../media/image2162.png"/><Relationship Id="rId178" Type="http://schemas.openxmlformats.org/officeDocument/2006/relationships/customXml" Target="../ink/ink2220.xml"/><Relationship Id="rId301" Type="http://schemas.openxmlformats.org/officeDocument/2006/relationships/image" Target="../media/image2231.png"/><Relationship Id="rId61" Type="http://schemas.openxmlformats.org/officeDocument/2006/relationships/customXml" Target="../ink/ink2160.xml"/><Relationship Id="rId82" Type="http://schemas.openxmlformats.org/officeDocument/2006/relationships/customXml" Target="../ink/ink2171.xml"/><Relationship Id="rId199" Type="http://schemas.openxmlformats.org/officeDocument/2006/relationships/image" Target="../media/image2183.png"/><Relationship Id="rId203" Type="http://schemas.openxmlformats.org/officeDocument/2006/relationships/image" Target="../media/image2185.png"/><Relationship Id="rId19" Type="http://schemas.openxmlformats.org/officeDocument/2006/relationships/customXml" Target="../ink/ink2139.xml"/><Relationship Id="rId224" Type="http://schemas.openxmlformats.org/officeDocument/2006/relationships/customXml" Target="../ink/ink2244.xml"/><Relationship Id="rId245" Type="http://schemas.openxmlformats.org/officeDocument/2006/relationships/image" Target="../media/image2204.png"/><Relationship Id="rId266" Type="http://schemas.openxmlformats.org/officeDocument/2006/relationships/customXml" Target="../ink/ink2267.xml"/><Relationship Id="rId287" Type="http://schemas.openxmlformats.org/officeDocument/2006/relationships/image" Target="../media/image2224.png"/><Relationship Id="rId30" Type="http://schemas.openxmlformats.org/officeDocument/2006/relationships/image" Target="../media/image2101.png"/><Relationship Id="rId105" Type="http://schemas.openxmlformats.org/officeDocument/2006/relationships/image" Target="../media/image2137.png"/><Relationship Id="rId126" Type="http://schemas.openxmlformats.org/officeDocument/2006/relationships/customXml" Target="../ink/ink2193.xml"/><Relationship Id="rId147" Type="http://schemas.openxmlformats.org/officeDocument/2006/relationships/image" Target="../media/image2157.png"/><Relationship Id="rId168" Type="http://schemas.openxmlformats.org/officeDocument/2006/relationships/customXml" Target="../ink/ink2215.xml"/><Relationship Id="rId51" Type="http://schemas.openxmlformats.org/officeDocument/2006/relationships/customXml" Target="../ink/ink2155.xml"/><Relationship Id="rId72" Type="http://schemas.openxmlformats.org/officeDocument/2006/relationships/image" Target="../media/image2122.png"/><Relationship Id="rId93" Type="http://schemas.openxmlformats.org/officeDocument/2006/relationships/image" Target="../media/image2131.png"/><Relationship Id="rId189" Type="http://schemas.openxmlformats.org/officeDocument/2006/relationships/image" Target="../media/image2178.png"/><Relationship Id="rId3" Type="http://schemas.openxmlformats.org/officeDocument/2006/relationships/image" Target="../media/image1.png"/><Relationship Id="rId214" Type="http://schemas.openxmlformats.org/officeDocument/2006/relationships/customXml" Target="../ink/ink2239.xml"/><Relationship Id="rId235" Type="http://schemas.openxmlformats.org/officeDocument/2006/relationships/image" Target="../media/image2200.png"/><Relationship Id="rId256" Type="http://schemas.openxmlformats.org/officeDocument/2006/relationships/customXml" Target="../ink/ink2262.xml"/><Relationship Id="rId277" Type="http://schemas.openxmlformats.org/officeDocument/2006/relationships/image" Target="../media/image2219.png"/><Relationship Id="rId298" Type="http://schemas.openxmlformats.org/officeDocument/2006/relationships/customXml" Target="../ink/ink2283.xml"/><Relationship Id="rId116" Type="http://schemas.openxmlformats.org/officeDocument/2006/relationships/customXml" Target="../ink/ink2188.xml"/><Relationship Id="rId137" Type="http://schemas.openxmlformats.org/officeDocument/2006/relationships/image" Target="../media/image2152.png"/><Relationship Id="rId158" Type="http://schemas.openxmlformats.org/officeDocument/2006/relationships/customXml" Target="../ink/ink2210.xml"/><Relationship Id="rId302" Type="http://schemas.openxmlformats.org/officeDocument/2006/relationships/customXml" Target="../ink/ink2285.xml"/><Relationship Id="rId20" Type="http://schemas.openxmlformats.org/officeDocument/2006/relationships/image" Target="../media/image2096.png"/><Relationship Id="rId41" Type="http://schemas.openxmlformats.org/officeDocument/2006/relationships/customXml" Target="../ink/ink2150.xml"/><Relationship Id="rId62" Type="http://schemas.openxmlformats.org/officeDocument/2006/relationships/image" Target="../media/image2117.png"/><Relationship Id="rId83" Type="http://schemas.openxmlformats.org/officeDocument/2006/relationships/image" Target="../media/image2126.png"/><Relationship Id="rId179" Type="http://schemas.openxmlformats.org/officeDocument/2006/relationships/image" Target="../media/image2173.png"/><Relationship Id="rId190" Type="http://schemas.openxmlformats.org/officeDocument/2006/relationships/customXml" Target="../ink/ink2226.xml"/><Relationship Id="rId204" Type="http://schemas.openxmlformats.org/officeDocument/2006/relationships/customXml" Target="../ink/ink2233.xml"/><Relationship Id="rId225" Type="http://schemas.openxmlformats.org/officeDocument/2006/relationships/image" Target="../media/image2195.png"/><Relationship Id="rId246" Type="http://schemas.openxmlformats.org/officeDocument/2006/relationships/customXml" Target="../ink/ink2256.xml"/><Relationship Id="rId267" Type="http://schemas.openxmlformats.org/officeDocument/2006/relationships/image" Target="../media/image2214.png"/><Relationship Id="rId288" Type="http://schemas.openxmlformats.org/officeDocument/2006/relationships/customXml" Target="../ink/ink2278.xml"/><Relationship Id="rId106" Type="http://schemas.openxmlformats.org/officeDocument/2006/relationships/customXml" Target="../ink/ink2183.xml"/><Relationship Id="rId127" Type="http://schemas.openxmlformats.org/officeDocument/2006/relationships/image" Target="../media/image2148.png"/><Relationship Id="rId10" Type="http://schemas.openxmlformats.org/officeDocument/2006/relationships/image" Target="../media/image2091.png"/><Relationship Id="rId31" Type="http://schemas.openxmlformats.org/officeDocument/2006/relationships/customXml" Target="../ink/ink2145.xml"/><Relationship Id="rId52" Type="http://schemas.openxmlformats.org/officeDocument/2006/relationships/image" Target="../media/image2112.png"/><Relationship Id="rId73" Type="http://schemas.openxmlformats.org/officeDocument/2006/relationships/customXml" Target="../ink/ink2166.xml"/><Relationship Id="rId94" Type="http://schemas.openxmlformats.org/officeDocument/2006/relationships/customXml" Target="../ink/ink2177.xml"/><Relationship Id="rId148" Type="http://schemas.openxmlformats.org/officeDocument/2006/relationships/customXml" Target="../ink/ink2205.xml"/><Relationship Id="rId169" Type="http://schemas.openxmlformats.org/officeDocument/2006/relationships/image" Target="../media/image2168.png"/><Relationship Id="rId4" Type="http://schemas.openxmlformats.org/officeDocument/2006/relationships/image" Target="../media/image2088.png"/><Relationship Id="rId180" Type="http://schemas.openxmlformats.org/officeDocument/2006/relationships/customXml" Target="../ink/ink2221.xml"/><Relationship Id="rId215" Type="http://schemas.openxmlformats.org/officeDocument/2006/relationships/image" Target="../media/image2190.png"/><Relationship Id="rId236" Type="http://schemas.openxmlformats.org/officeDocument/2006/relationships/customXml" Target="../ink/ink2250.xml"/><Relationship Id="rId257" Type="http://schemas.openxmlformats.org/officeDocument/2006/relationships/image" Target="../media/image2209.png"/><Relationship Id="rId278" Type="http://schemas.openxmlformats.org/officeDocument/2006/relationships/customXml" Target="../ink/ink2273.xml"/><Relationship Id="rId303" Type="http://schemas.openxmlformats.org/officeDocument/2006/relationships/image" Target="../media/image2232.png"/><Relationship Id="rId42" Type="http://schemas.openxmlformats.org/officeDocument/2006/relationships/image" Target="../media/image2107.png"/><Relationship Id="rId84" Type="http://schemas.openxmlformats.org/officeDocument/2006/relationships/customXml" Target="../ink/ink2172.xml"/><Relationship Id="rId138" Type="http://schemas.openxmlformats.org/officeDocument/2006/relationships/customXml" Target="../ink/ink2200.xml"/><Relationship Id="rId191" Type="http://schemas.openxmlformats.org/officeDocument/2006/relationships/image" Target="../media/image2179.png"/><Relationship Id="rId205" Type="http://schemas.openxmlformats.org/officeDocument/2006/relationships/customXml" Target="../ink/ink2234.xml"/><Relationship Id="rId247" Type="http://schemas.openxmlformats.org/officeDocument/2006/relationships/image" Target="../media/image2205.png"/><Relationship Id="rId107" Type="http://schemas.openxmlformats.org/officeDocument/2006/relationships/image" Target="../media/image2138.png"/><Relationship Id="rId289" Type="http://schemas.openxmlformats.org/officeDocument/2006/relationships/image" Target="../media/image2225.png"/><Relationship Id="rId11" Type="http://schemas.openxmlformats.org/officeDocument/2006/relationships/customXml" Target="../ink/ink2135.xml"/><Relationship Id="rId53" Type="http://schemas.openxmlformats.org/officeDocument/2006/relationships/customXml" Target="../ink/ink2156.xml"/><Relationship Id="rId149" Type="http://schemas.openxmlformats.org/officeDocument/2006/relationships/image" Target="../media/image2158.png"/><Relationship Id="rId95" Type="http://schemas.openxmlformats.org/officeDocument/2006/relationships/image" Target="../media/image2132.png"/><Relationship Id="rId160" Type="http://schemas.openxmlformats.org/officeDocument/2006/relationships/customXml" Target="../ink/ink2211.xml"/><Relationship Id="rId216" Type="http://schemas.openxmlformats.org/officeDocument/2006/relationships/customXml" Target="../ink/ink2240.xml"/><Relationship Id="rId258" Type="http://schemas.openxmlformats.org/officeDocument/2006/relationships/customXml" Target="../ink/ink2263.xml"/><Relationship Id="rId22" Type="http://schemas.openxmlformats.org/officeDocument/2006/relationships/image" Target="../media/image2097.png"/><Relationship Id="rId64" Type="http://schemas.openxmlformats.org/officeDocument/2006/relationships/image" Target="../media/image2118.png"/><Relationship Id="rId118" Type="http://schemas.openxmlformats.org/officeDocument/2006/relationships/customXml" Target="../ink/ink2189.xml"/><Relationship Id="rId171" Type="http://schemas.openxmlformats.org/officeDocument/2006/relationships/image" Target="../media/image2169.png"/><Relationship Id="rId227" Type="http://schemas.openxmlformats.org/officeDocument/2006/relationships/image" Target="../media/image2196.png"/><Relationship Id="rId269" Type="http://schemas.openxmlformats.org/officeDocument/2006/relationships/image" Target="../media/image2215.png"/><Relationship Id="rId33" Type="http://schemas.openxmlformats.org/officeDocument/2006/relationships/customXml" Target="../ink/ink2146.xml"/><Relationship Id="rId129" Type="http://schemas.openxmlformats.org/officeDocument/2006/relationships/image" Target="../media/image2149.png"/><Relationship Id="rId280" Type="http://schemas.openxmlformats.org/officeDocument/2006/relationships/customXml" Target="../ink/ink2274.xml"/><Relationship Id="rId75" Type="http://schemas.openxmlformats.org/officeDocument/2006/relationships/customXml" Target="../ink/ink2167.xml"/><Relationship Id="rId140" Type="http://schemas.openxmlformats.org/officeDocument/2006/relationships/customXml" Target="../ink/ink2201.xml"/><Relationship Id="rId182" Type="http://schemas.openxmlformats.org/officeDocument/2006/relationships/customXml" Target="../ink/ink2222.xml"/><Relationship Id="rId6" Type="http://schemas.openxmlformats.org/officeDocument/2006/relationships/image" Target="../media/image2089.png"/><Relationship Id="rId238" Type="http://schemas.openxmlformats.org/officeDocument/2006/relationships/customXml" Target="../ink/ink2252.xml"/><Relationship Id="rId291" Type="http://schemas.openxmlformats.org/officeDocument/2006/relationships/image" Target="../media/image2226.png"/><Relationship Id="rId305" Type="http://schemas.openxmlformats.org/officeDocument/2006/relationships/image" Target="../media/image22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3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3.png"/><Relationship Id="rId13" Type="http://schemas.openxmlformats.org/officeDocument/2006/relationships/customXml" Target="../ink/ink2294.xml"/><Relationship Id="rId18" Type="http://schemas.openxmlformats.org/officeDocument/2006/relationships/image" Target="../media/image2245.png"/><Relationship Id="rId26" Type="http://schemas.openxmlformats.org/officeDocument/2006/relationships/image" Target="../media/image2249.png"/><Relationship Id="rId3" Type="http://schemas.openxmlformats.org/officeDocument/2006/relationships/image" Target="../media/image1.png"/><Relationship Id="rId21" Type="http://schemas.openxmlformats.org/officeDocument/2006/relationships/customXml" Target="../ink/ink2298.xml"/><Relationship Id="rId7" Type="http://schemas.openxmlformats.org/officeDocument/2006/relationships/customXml" Target="../ink/ink2291.xml"/><Relationship Id="rId12" Type="http://schemas.openxmlformats.org/officeDocument/2006/relationships/image" Target="../media/image2242.png"/><Relationship Id="rId17" Type="http://schemas.openxmlformats.org/officeDocument/2006/relationships/customXml" Target="../ink/ink2296.xml"/><Relationship Id="rId25" Type="http://schemas.openxmlformats.org/officeDocument/2006/relationships/customXml" Target="../ink/ink2300.xml"/><Relationship Id="rId2" Type="http://schemas.openxmlformats.org/officeDocument/2006/relationships/image" Target="../media/image4.jpeg"/><Relationship Id="rId16" Type="http://schemas.openxmlformats.org/officeDocument/2006/relationships/image" Target="../media/image2244.png"/><Relationship Id="rId20" Type="http://schemas.openxmlformats.org/officeDocument/2006/relationships/image" Target="../media/image2246.png"/><Relationship Id="rId29" Type="http://schemas.openxmlformats.org/officeDocument/2006/relationships/customXml" Target="../ink/ink230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240.png"/><Relationship Id="rId11" Type="http://schemas.openxmlformats.org/officeDocument/2006/relationships/customXml" Target="../ink/ink2293.xml"/><Relationship Id="rId24" Type="http://schemas.openxmlformats.org/officeDocument/2006/relationships/image" Target="../media/image2248.png"/><Relationship Id="rId5" Type="http://schemas.openxmlformats.org/officeDocument/2006/relationships/customXml" Target="../ink/ink2290.xml"/><Relationship Id="rId15" Type="http://schemas.openxmlformats.org/officeDocument/2006/relationships/customXml" Target="../ink/ink2295.xml"/><Relationship Id="rId23" Type="http://schemas.openxmlformats.org/officeDocument/2006/relationships/customXml" Target="../ink/ink2299.xml"/><Relationship Id="rId28" Type="http://schemas.openxmlformats.org/officeDocument/2006/relationships/image" Target="../media/image2250.png"/><Relationship Id="rId10" Type="http://schemas.openxmlformats.org/officeDocument/2006/relationships/image" Target="../media/image2241.png"/><Relationship Id="rId19" Type="http://schemas.openxmlformats.org/officeDocument/2006/relationships/customXml" Target="../ink/ink2297.xml"/><Relationship Id="rId4" Type="http://schemas.openxmlformats.org/officeDocument/2006/relationships/image" Target="../media/image2239.png"/><Relationship Id="rId9" Type="http://schemas.openxmlformats.org/officeDocument/2006/relationships/customXml" Target="../ink/ink2292.xml"/><Relationship Id="rId14" Type="http://schemas.openxmlformats.org/officeDocument/2006/relationships/image" Target="../media/image2243.png"/><Relationship Id="rId22" Type="http://schemas.openxmlformats.org/officeDocument/2006/relationships/image" Target="../media/image2247.png"/><Relationship Id="rId27" Type="http://schemas.openxmlformats.org/officeDocument/2006/relationships/customXml" Target="../ink/ink2301.xml"/><Relationship Id="rId30" Type="http://schemas.openxmlformats.org/officeDocument/2006/relationships/image" Target="../media/image225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5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53.png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307.xml"/><Relationship Id="rId18" Type="http://schemas.openxmlformats.org/officeDocument/2006/relationships/image" Target="../media/image2261.png"/><Relationship Id="rId26" Type="http://schemas.openxmlformats.org/officeDocument/2006/relationships/image" Target="../media/image2265.png"/><Relationship Id="rId39" Type="http://schemas.openxmlformats.org/officeDocument/2006/relationships/customXml" Target="../ink/ink2320.xml"/><Relationship Id="rId21" Type="http://schemas.openxmlformats.org/officeDocument/2006/relationships/customXml" Target="../ink/ink2311.xml"/><Relationship Id="rId34" Type="http://schemas.openxmlformats.org/officeDocument/2006/relationships/image" Target="../media/image2269.png"/><Relationship Id="rId42" Type="http://schemas.openxmlformats.org/officeDocument/2006/relationships/image" Target="../media/image2273.png"/><Relationship Id="rId47" Type="http://schemas.openxmlformats.org/officeDocument/2006/relationships/customXml" Target="../ink/ink2324.xml"/><Relationship Id="rId7" Type="http://schemas.openxmlformats.org/officeDocument/2006/relationships/customXml" Target="../ink/ink2304.xml"/><Relationship Id="rId2" Type="http://schemas.openxmlformats.org/officeDocument/2006/relationships/image" Target="../media/image4.jpeg"/><Relationship Id="rId16" Type="http://schemas.openxmlformats.org/officeDocument/2006/relationships/image" Target="../media/image2260.png"/><Relationship Id="rId29" Type="http://schemas.openxmlformats.org/officeDocument/2006/relationships/customXml" Target="../ink/ink231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255.png"/><Relationship Id="rId11" Type="http://schemas.openxmlformats.org/officeDocument/2006/relationships/customXml" Target="../ink/ink2306.xml"/><Relationship Id="rId24" Type="http://schemas.openxmlformats.org/officeDocument/2006/relationships/image" Target="../media/image2264.png"/><Relationship Id="rId32" Type="http://schemas.openxmlformats.org/officeDocument/2006/relationships/image" Target="../media/image2268.png"/><Relationship Id="rId37" Type="http://schemas.openxmlformats.org/officeDocument/2006/relationships/customXml" Target="../ink/ink2319.xml"/><Relationship Id="rId40" Type="http://schemas.openxmlformats.org/officeDocument/2006/relationships/image" Target="../media/image2272.png"/><Relationship Id="rId45" Type="http://schemas.openxmlformats.org/officeDocument/2006/relationships/customXml" Target="../ink/ink2323.xml"/><Relationship Id="rId5" Type="http://schemas.openxmlformats.org/officeDocument/2006/relationships/customXml" Target="../ink/ink2303.xml"/><Relationship Id="rId15" Type="http://schemas.openxmlformats.org/officeDocument/2006/relationships/customXml" Target="../ink/ink2308.xml"/><Relationship Id="rId23" Type="http://schemas.openxmlformats.org/officeDocument/2006/relationships/customXml" Target="../ink/ink2312.xml"/><Relationship Id="rId28" Type="http://schemas.openxmlformats.org/officeDocument/2006/relationships/image" Target="../media/image2266.png"/><Relationship Id="rId36" Type="http://schemas.openxmlformats.org/officeDocument/2006/relationships/image" Target="../media/image2270.png"/><Relationship Id="rId10" Type="http://schemas.openxmlformats.org/officeDocument/2006/relationships/image" Target="../media/image2257.png"/><Relationship Id="rId19" Type="http://schemas.openxmlformats.org/officeDocument/2006/relationships/customXml" Target="../ink/ink2310.xml"/><Relationship Id="rId31" Type="http://schemas.openxmlformats.org/officeDocument/2006/relationships/customXml" Target="../ink/ink2316.xml"/><Relationship Id="rId44" Type="http://schemas.openxmlformats.org/officeDocument/2006/relationships/image" Target="../media/image2274.png"/><Relationship Id="rId4" Type="http://schemas.openxmlformats.org/officeDocument/2006/relationships/image" Target="../media/image2254.png"/><Relationship Id="rId9" Type="http://schemas.openxmlformats.org/officeDocument/2006/relationships/customXml" Target="../ink/ink2305.xml"/><Relationship Id="rId14" Type="http://schemas.openxmlformats.org/officeDocument/2006/relationships/image" Target="../media/image2259.png"/><Relationship Id="rId22" Type="http://schemas.openxmlformats.org/officeDocument/2006/relationships/image" Target="../media/image2263.png"/><Relationship Id="rId27" Type="http://schemas.openxmlformats.org/officeDocument/2006/relationships/customXml" Target="../ink/ink2314.xml"/><Relationship Id="rId30" Type="http://schemas.openxmlformats.org/officeDocument/2006/relationships/image" Target="../media/image2267.png"/><Relationship Id="rId35" Type="http://schemas.openxmlformats.org/officeDocument/2006/relationships/customXml" Target="../ink/ink2318.xml"/><Relationship Id="rId43" Type="http://schemas.openxmlformats.org/officeDocument/2006/relationships/customXml" Target="../ink/ink2322.xml"/><Relationship Id="rId48" Type="http://schemas.openxmlformats.org/officeDocument/2006/relationships/image" Target="../media/image2276.png"/><Relationship Id="rId8" Type="http://schemas.openxmlformats.org/officeDocument/2006/relationships/image" Target="../media/image2256.png"/><Relationship Id="rId3" Type="http://schemas.openxmlformats.org/officeDocument/2006/relationships/image" Target="../media/image1.png"/><Relationship Id="rId12" Type="http://schemas.openxmlformats.org/officeDocument/2006/relationships/image" Target="../media/image2258.png"/><Relationship Id="rId17" Type="http://schemas.openxmlformats.org/officeDocument/2006/relationships/customXml" Target="../ink/ink2309.xml"/><Relationship Id="rId25" Type="http://schemas.openxmlformats.org/officeDocument/2006/relationships/customXml" Target="../ink/ink2313.xml"/><Relationship Id="rId33" Type="http://schemas.openxmlformats.org/officeDocument/2006/relationships/customXml" Target="../ink/ink2317.xml"/><Relationship Id="rId38" Type="http://schemas.openxmlformats.org/officeDocument/2006/relationships/image" Target="../media/image2271.png"/><Relationship Id="rId46" Type="http://schemas.openxmlformats.org/officeDocument/2006/relationships/image" Target="../media/image2275.png"/><Relationship Id="rId20" Type="http://schemas.openxmlformats.org/officeDocument/2006/relationships/image" Target="../media/image2262.png"/><Relationship Id="rId41" Type="http://schemas.openxmlformats.org/officeDocument/2006/relationships/customXml" Target="../ink/ink2321.xml"/></Relationships>
</file>

<file path=ppt/slides/_rels/slide2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288.png"/><Relationship Id="rId21" Type="http://schemas.openxmlformats.org/officeDocument/2006/relationships/customXml" Target="../ink/ink2333.xml"/><Relationship Id="rId42" Type="http://schemas.openxmlformats.org/officeDocument/2006/relationships/image" Target="../media/image2296.png"/><Relationship Id="rId47" Type="http://schemas.openxmlformats.org/officeDocument/2006/relationships/customXml" Target="../ink/ink2346.xml"/><Relationship Id="rId63" Type="http://schemas.openxmlformats.org/officeDocument/2006/relationships/customXml" Target="../ink/ink2354.xml"/><Relationship Id="rId68" Type="http://schemas.openxmlformats.org/officeDocument/2006/relationships/image" Target="../media/image2309.png"/><Relationship Id="rId7" Type="http://schemas.openxmlformats.org/officeDocument/2006/relationships/customXml" Target="../ink/ink2326.xml"/><Relationship Id="rId71" Type="http://schemas.openxmlformats.org/officeDocument/2006/relationships/customXml" Target="../ink/ink2358.xml"/><Relationship Id="rId2" Type="http://schemas.openxmlformats.org/officeDocument/2006/relationships/image" Target="../media/image4.jpeg"/><Relationship Id="rId16" Type="http://schemas.openxmlformats.org/officeDocument/2006/relationships/image" Target="../media/image2283.png"/><Relationship Id="rId29" Type="http://schemas.openxmlformats.org/officeDocument/2006/relationships/customXml" Target="../ink/ink2337.xml"/><Relationship Id="rId11" Type="http://schemas.openxmlformats.org/officeDocument/2006/relationships/customXml" Target="../ink/ink2328.xml"/><Relationship Id="rId24" Type="http://schemas.openxmlformats.org/officeDocument/2006/relationships/image" Target="../media/image2287.png"/><Relationship Id="rId32" Type="http://schemas.openxmlformats.org/officeDocument/2006/relationships/image" Target="../media/image2291.png"/><Relationship Id="rId37" Type="http://schemas.openxmlformats.org/officeDocument/2006/relationships/customXml" Target="../ink/ink2341.xml"/><Relationship Id="rId40" Type="http://schemas.openxmlformats.org/officeDocument/2006/relationships/image" Target="../media/image2295.png"/><Relationship Id="rId45" Type="http://schemas.openxmlformats.org/officeDocument/2006/relationships/customXml" Target="../ink/ink2345.xml"/><Relationship Id="rId53" Type="http://schemas.openxmlformats.org/officeDocument/2006/relationships/customXml" Target="../ink/ink2349.xml"/><Relationship Id="rId58" Type="http://schemas.openxmlformats.org/officeDocument/2006/relationships/image" Target="../media/image2304.png"/><Relationship Id="rId66" Type="http://schemas.openxmlformats.org/officeDocument/2006/relationships/image" Target="../media/image2308.png"/><Relationship Id="rId5" Type="http://schemas.openxmlformats.org/officeDocument/2006/relationships/customXml" Target="../ink/ink2325.xml"/><Relationship Id="rId61" Type="http://schemas.openxmlformats.org/officeDocument/2006/relationships/customXml" Target="../ink/ink2353.xml"/><Relationship Id="rId19" Type="http://schemas.openxmlformats.org/officeDocument/2006/relationships/customXml" Target="../ink/ink2332.xml"/><Relationship Id="rId14" Type="http://schemas.openxmlformats.org/officeDocument/2006/relationships/image" Target="../media/image2282.png"/><Relationship Id="rId22" Type="http://schemas.openxmlformats.org/officeDocument/2006/relationships/image" Target="../media/image2286.png"/><Relationship Id="rId27" Type="http://schemas.openxmlformats.org/officeDocument/2006/relationships/customXml" Target="../ink/ink2336.xml"/><Relationship Id="rId30" Type="http://schemas.openxmlformats.org/officeDocument/2006/relationships/image" Target="../media/image2290.png"/><Relationship Id="rId35" Type="http://schemas.openxmlformats.org/officeDocument/2006/relationships/customXml" Target="../ink/ink2340.xml"/><Relationship Id="rId43" Type="http://schemas.openxmlformats.org/officeDocument/2006/relationships/customXml" Target="../ink/ink2344.xml"/><Relationship Id="rId48" Type="http://schemas.openxmlformats.org/officeDocument/2006/relationships/image" Target="../media/image2299.png"/><Relationship Id="rId56" Type="http://schemas.openxmlformats.org/officeDocument/2006/relationships/image" Target="../media/image2303.png"/><Relationship Id="rId64" Type="http://schemas.openxmlformats.org/officeDocument/2006/relationships/image" Target="../media/image2307.png"/><Relationship Id="rId69" Type="http://schemas.openxmlformats.org/officeDocument/2006/relationships/customXml" Target="../ink/ink2357.xml"/><Relationship Id="rId8" Type="http://schemas.openxmlformats.org/officeDocument/2006/relationships/image" Target="../media/image2279.png"/><Relationship Id="rId51" Type="http://schemas.openxmlformats.org/officeDocument/2006/relationships/customXml" Target="../ink/ink2348.xml"/><Relationship Id="rId72" Type="http://schemas.openxmlformats.org/officeDocument/2006/relationships/image" Target="../media/image2311.png"/><Relationship Id="rId3" Type="http://schemas.openxmlformats.org/officeDocument/2006/relationships/image" Target="../media/image1.png"/><Relationship Id="rId12" Type="http://schemas.openxmlformats.org/officeDocument/2006/relationships/image" Target="../media/image2281.png"/><Relationship Id="rId17" Type="http://schemas.openxmlformats.org/officeDocument/2006/relationships/customXml" Target="../ink/ink2331.xml"/><Relationship Id="rId25" Type="http://schemas.openxmlformats.org/officeDocument/2006/relationships/customXml" Target="../ink/ink2335.xml"/><Relationship Id="rId33" Type="http://schemas.openxmlformats.org/officeDocument/2006/relationships/customXml" Target="../ink/ink2339.xml"/><Relationship Id="rId38" Type="http://schemas.openxmlformats.org/officeDocument/2006/relationships/image" Target="../media/image2294.png"/><Relationship Id="rId46" Type="http://schemas.openxmlformats.org/officeDocument/2006/relationships/image" Target="../media/image2298.png"/><Relationship Id="rId59" Type="http://schemas.openxmlformats.org/officeDocument/2006/relationships/customXml" Target="../ink/ink2352.xml"/><Relationship Id="rId67" Type="http://schemas.openxmlformats.org/officeDocument/2006/relationships/customXml" Target="../ink/ink2356.xml"/><Relationship Id="rId20" Type="http://schemas.openxmlformats.org/officeDocument/2006/relationships/image" Target="../media/image2285.png"/><Relationship Id="rId41" Type="http://schemas.openxmlformats.org/officeDocument/2006/relationships/customXml" Target="../ink/ink2343.xml"/><Relationship Id="rId54" Type="http://schemas.openxmlformats.org/officeDocument/2006/relationships/image" Target="../media/image2302.png"/><Relationship Id="rId62" Type="http://schemas.openxmlformats.org/officeDocument/2006/relationships/image" Target="../media/image2306.png"/><Relationship Id="rId70" Type="http://schemas.openxmlformats.org/officeDocument/2006/relationships/image" Target="../media/image231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278.png"/><Relationship Id="rId15" Type="http://schemas.openxmlformats.org/officeDocument/2006/relationships/customXml" Target="../ink/ink2330.xml"/><Relationship Id="rId23" Type="http://schemas.openxmlformats.org/officeDocument/2006/relationships/customXml" Target="../ink/ink2334.xml"/><Relationship Id="rId28" Type="http://schemas.openxmlformats.org/officeDocument/2006/relationships/image" Target="../media/image2289.png"/><Relationship Id="rId36" Type="http://schemas.openxmlformats.org/officeDocument/2006/relationships/image" Target="../media/image2293.png"/><Relationship Id="rId49" Type="http://schemas.openxmlformats.org/officeDocument/2006/relationships/customXml" Target="../ink/ink2347.xml"/><Relationship Id="rId57" Type="http://schemas.openxmlformats.org/officeDocument/2006/relationships/customXml" Target="../ink/ink2351.xml"/><Relationship Id="rId10" Type="http://schemas.openxmlformats.org/officeDocument/2006/relationships/image" Target="../media/image2280.png"/><Relationship Id="rId31" Type="http://schemas.openxmlformats.org/officeDocument/2006/relationships/customXml" Target="../ink/ink2338.xml"/><Relationship Id="rId44" Type="http://schemas.openxmlformats.org/officeDocument/2006/relationships/image" Target="../media/image2297.png"/><Relationship Id="rId52" Type="http://schemas.openxmlformats.org/officeDocument/2006/relationships/image" Target="../media/image2301.png"/><Relationship Id="rId60" Type="http://schemas.openxmlformats.org/officeDocument/2006/relationships/image" Target="../media/image2305.png"/><Relationship Id="rId65" Type="http://schemas.openxmlformats.org/officeDocument/2006/relationships/customXml" Target="../ink/ink2355.xml"/><Relationship Id="rId4" Type="http://schemas.openxmlformats.org/officeDocument/2006/relationships/image" Target="../media/image2277.png"/><Relationship Id="rId9" Type="http://schemas.openxmlformats.org/officeDocument/2006/relationships/customXml" Target="../ink/ink2327.xml"/><Relationship Id="rId13" Type="http://schemas.openxmlformats.org/officeDocument/2006/relationships/customXml" Target="../ink/ink2329.xml"/><Relationship Id="rId18" Type="http://schemas.openxmlformats.org/officeDocument/2006/relationships/image" Target="../media/image2284.png"/><Relationship Id="rId39" Type="http://schemas.openxmlformats.org/officeDocument/2006/relationships/customXml" Target="../ink/ink2342.xml"/><Relationship Id="rId34" Type="http://schemas.openxmlformats.org/officeDocument/2006/relationships/image" Target="../media/image2292.png"/><Relationship Id="rId50" Type="http://schemas.openxmlformats.org/officeDocument/2006/relationships/image" Target="../media/image2300.png"/><Relationship Id="rId55" Type="http://schemas.openxmlformats.org/officeDocument/2006/relationships/customXml" Target="../ink/ink2350.xml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415.xml"/><Relationship Id="rId21" Type="http://schemas.openxmlformats.org/officeDocument/2006/relationships/customXml" Target="../ink/ink2367.xml"/><Relationship Id="rId63" Type="http://schemas.openxmlformats.org/officeDocument/2006/relationships/customXml" Target="../ink/ink2388.xml"/><Relationship Id="rId159" Type="http://schemas.openxmlformats.org/officeDocument/2006/relationships/customXml" Target="../ink/ink2436.xml"/><Relationship Id="rId170" Type="http://schemas.openxmlformats.org/officeDocument/2006/relationships/image" Target="../media/image2395.png"/><Relationship Id="rId191" Type="http://schemas.openxmlformats.org/officeDocument/2006/relationships/customXml" Target="../ink/ink2452.xml"/><Relationship Id="rId205" Type="http://schemas.openxmlformats.org/officeDocument/2006/relationships/customXml" Target="../ink/ink2459.xml"/><Relationship Id="rId226" Type="http://schemas.openxmlformats.org/officeDocument/2006/relationships/image" Target="../media/image2423.png"/><Relationship Id="rId247" Type="http://schemas.openxmlformats.org/officeDocument/2006/relationships/image" Target="../media/image2432.png"/><Relationship Id="rId107" Type="http://schemas.openxmlformats.org/officeDocument/2006/relationships/customXml" Target="../ink/ink2410.xml"/><Relationship Id="rId11" Type="http://schemas.openxmlformats.org/officeDocument/2006/relationships/customXml" Target="../ink/ink2362.xml"/><Relationship Id="rId32" Type="http://schemas.openxmlformats.org/officeDocument/2006/relationships/image" Target="../media/image2326.png"/><Relationship Id="rId53" Type="http://schemas.openxmlformats.org/officeDocument/2006/relationships/customXml" Target="../ink/ink2383.xml"/><Relationship Id="rId74" Type="http://schemas.openxmlformats.org/officeDocument/2006/relationships/image" Target="../media/image2347.png"/><Relationship Id="rId128" Type="http://schemas.openxmlformats.org/officeDocument/2006/relationships/image" Target="../media/image2374.png"/><Relationship Id="rId149" Type="http://schemas.openxmlformats.org/officeDocument/2006/relationships/customXml" Target="../ink/ink2431.xml"/><Relationship Id="rId5" Type="http://schemas.openxmlformats.org/officeDocument/2006/relationships/customXml" Target="../ink/ink2359.xml"/><Relationship Id="rId95" Type="http://schemas.openxmlformats.org/officeDocument/2006/relationships/customXml" Target="../ink/ink2404.xml"/><Relationship Id="rId160" Type="http://schemas.openxmlformats.org/officeDocument/2006/relationships/image" Target="../media/image2390.png"/><Relationship Id="rId181" Type="http://schemas.openxmlformats.org/officeDocument/2006/relationships/customXml" Target="../ink/ink2447.xml"/><Relationship Id="rId216" Type="http://schemas.openxmlformats.org/officeDocument/2006/relationships/image" Target="../media/image2418.png"/><Relationship Id="rId237" Type="http://schemas.openxmlformats.org/officeDocument/2006/relationships/customXml" Target="../ink/ink2475.xml"/><Relationship Id="rId258" Type="http://schemas.openxmlformats.org/officeDocument/2006/relationships/customXml" Target="../ink/ink2487.xml"/><Relationship Id="rId22" Type="http://schemas.openxmlformats.org/officeDocument/2006/relationships/image" Target="../media/image2321.png"/><Relationship Id="rId43" Type="http://schemas.openxmlformats.org/officeDocument/2006/relationships/customXml" Target="../ink/ink2378.xml"/><Relationship Id="rId64" Type="http://schemas.openxmlformats.org/officeDocument/2006/relationships/image" Target="../media/image2342.png"/><Relationship Id="rId118" Type="http://schemas.openxmlformats.org/officeDocument/2006/relationships/image" Target="../media/image2369.png"/><Relationship Id="rId139" Type="http://schemas.openxmlformats.org/officeDocument/2006/relationships/customXml" Target="../ink/ink2426.xml"/><Relationship Id="rId85" Type="http://schemas.openxmlformats.org/officeDocument/2006/relationships/customXml" Target="../ink/ink2399.xml"/><Relationship Id="rId150" Type="http://schemas.openxmlformats.org/officeDocument/2006/relationships/image" Target="../media/image2385.png"/><Relationship Id="rId171" Type="http://schemas.openxmlformats.org/officeDocument/2006/relationships/customXml" Target="../ink/ink2442.xml"/><Relationship Id="rId192" Type="http://schemas.openxmlformats.org/officeDocument/2006/relationships/image" Target="../media/image2406.png"/><Relationship Id="rId206" Type="http://schemas.openxmlformats.org/officeDocument/2006/relationships/image" Target="../media/image2413.png"/><Relationship Id="rId227" Type="http://schemas.openxmlformats.org/officeDocument/2006/relationships/customXml" Target="../ink/ink2470.xml"/><Relationship Id="rId248" Type="http://schemas.openxmlformats.org/officeDocument/2006/relationships/customXml" Target="../ink/ink2481.xml"/><Relationship Id="rId12" Type="http://schemas.openxmlformats.org/officeDocument/2006/relationships/image" Target="../media/image2316.png"/><Relationship Id="rId33" Type="http://schemas.openxmlformats.org/officeDocument/2006/relationships/customXml" Target="../ink/ink2373.xml"/><Relationship Id="rId108" Type="http://schemas.openxmlformats.org/officeDocument/2006/relationships/image" Target="../media/image2364.png"/><Relationship Id="rId129" Type="http://schemas.openxmlformats.org/officeDocument/2006/relationships/customXml" Target="../ink/ink2421.xml"/><Relationship Id="rId54" Type="http://schemas.openxmlformats.org/officeDocument/2006/relationships/image" Target="../media/image2337.png"/><Relationship Id="rId75" Type="http://schemas.openxmlformats.org/officeDocument/2006/relationships/customXml" Target="../ink/ink2394.xml"/><Relationship Id="rId96" Type="http://schemas.openxmlformats.org/officeDocument/2006/relationships/image" Target="../media/image2358.png"/><Relationship Id="rId140" Type="http://schemas.openxmlformats.org/officeDocument/2006/relationships/image" Target="../media/image2380.png"/><Relationship Id="rId161" Type="http://schemas.openxmlformats.org/officeDocument/2006/relationships/customXml" Target="../ink/ink2437.xml"/><Relationship Id="rId182" Type="http://schemas.openxmlformats.org/officeDocument/2006/relationships/image" Target="../media/image2401.png"/><Relationship Id="rId217" Type="http://schemas.openxmlformats.org/officeDocument/2006/relationships/customXml" Target="../ink/ink2465.xml"/><Relationship Id="rId6" Type="http://schemas.openxmlformats.org/officeDocument/2006/relationships/image" Target="../media/image2313.png"/><Relationship Id="rId238" Type="http://schemas.openxmlformats.org/officeDocument/2006/relationships/image" Target="../media/image2429.png"/><Relationship Id="rId259" Type="http://schemas.openxmlformats.org/officeDocument/2006/relationships/image" Target="../media/image2437.png"/><Relationship Id="rId23" Type="http://schemas.openxmlformats.org/officeDocument/2006/relationships/customXml" Target="../ink/ink2368.xml"/><Relationship Id="rId119" Type="http://schemas.openxmlformats.org/officeDocument/2006/relationships/customXml" Target="../ink/ink2416.xml"/><Relationship Id="rId44" Type="http://schemas.openxmlformats.org/officeDocument/2006/relationships/image" Target="../media/image2332.png"/><Relationship Id="rId65" Type="http://schemas.openxmlformats.org/officeDocument/2006/relationships/customXml" Target="../ink/ink2389.xml"/><Relationship Id="rId86" Type="http://schemas.openxmlformats.org/officeDocument/2006/relationships/image" Target="../media/image2353.png"/><Relationship Id="rId130" Type="http://schemas.openxmlformats.org/officeDocument/2006/relationships/image" Target="../media/image2375.png"/><Relationship Id="rId151" Type="http://schemas.openxmlformats.org/officeDocument/2006/relationships/customXml" Target="../ink/ink2432.xml"/><Relationship Id="rId172" Type="http://schemas.openxmlformats.org/officeDocument/2006/relationships/image" Target="../media/image2396.png"/><Relationship Id="rId193" Type="http://schemas.openxmlformats.org/officeDocument/2006/relationships/customXml" Target="../ink/ink2453.xml"/><Relationship Id="rId207" Type="http://schemas.openxmlformats.org/officeDocument/2006/relationships/customXml" Target="../ink/ink2460.xml"/><Relationship Id="rId228" Type="http://schemas.openxmlformats.org/officeDocument/2006/relationships/image" Target="../media/image2424.png"/><Relationship Id="rId249" Type="http://schemas.openxmlformats.org/officeDocument/2006/relationships/image" Target="../media/image2433.png"/><Relationship Id="rId13" Type="http://schemas.openxmlformats.org/officeDocument/2006/relationships/customXml" Target="../ink/ink2363.xml"/><Relationship Id="rId109" Type="http://schemas.openxmlformats.org/officeDocument/2006/relationships/customXml" Target="../ink/ink2411.xml"/><Relationship Id="rId260" Type="http://schemas.openxmlformats.org/officeDocument/2006/relationships/customXml" Target="../ink/ink2488.xml"/><Relationship Id="rId34" Type="http://schemas.openxmlformats.org/officeDocument/2006/relationships/image" Target="../media/image2327.png"/><Relationship Id="rId55" Type="http://schemas.openxmlformats.org/officeDocument/2006/relationships/customXml" Target="../ink/ink2384.xml"/><Relationship Id="rId76" Type="http://schemas.openxmlformats.org/officeDocument/2006/relationships/image" Target="../media/image2348.png"/><Relationship Id="rId97" Type="http://schemas.openxmlformats.org/officeDocument/2006/relationships/customXml" Target="../ink/ink2405.xml"/><Relationship Id="rId120" Type="http://schemas.openxmlformats.org/officeDocument/2006/relationships/image" Target="../media/image2370.png"/><Relationship Id="rId141" Type="http://schemas.openxmlformats.org/officeDocument/2006/relationships/customXml" Target="../ink/ink2427.xml"/><Relationship Id="rId7" Type="http://schemas.openxmlformats.org/officeDocument/2006/relationships/customXml" Target="../ink/ink2360.xml"/><Relationship Id="rId162" Type="http://schemas.openxmlformats.org/officeDocument/2006/relationships/image" Target="../media/image2391.png"/><Relationship Id="rId183" Type="http://schemas.openxmlformats.org/officeDocument/2006/relationships/customXml" Target="../ink/ink2448.xml"/><Relationship Id="rId218" Type="http://schemas.openxmlformats.org/officeDocument/2006/relationships/image" Target="../media/image2419.png"/><Relationship Id="rId239" Type="http://schemas.openxmlformats.org/officeDocument/2006/relationships/customXml" Target="../ink/ink2476.xml"/><Relationship Id="rId250" Type="http://schemas.openxmlformats.org/officeDocument/2006/relationships/customXml" Target="../ink/ink2482.xml"/><Relationship Id="rId24" Type="http://schemas.openxmlformats.org/officeDocument/2006/relationships/image" Target="../media/image2322.png"/><Relationship Id="rId45" Type="http://schemas.openxmlformats.org/officeDocument/2006/relationships/customXml" Target="../ink/ink2379.xml"/><Relationship Id="rId66" Type="http://schemas.openxmlformats.org/officeDocument/2006/relationships/image" Target="../media/image2343.png"/><Relationship Id="rId87" Type="http://schemas.openxmlformats.org/officeDocument/2006/relationships/customXml" Target="../ink/ink2400.xml"/><Relationship Id="rId110" Type="http://schemas.openxmlformats.org/officeDocument/2006/relationships/image" Target="../media/image2365.png"/><Relationship Id="rId131" Type="http://schemas.openxmlformats.org/officeDocument/2006/relationships/customXml" Target="../ink/ink2422.xml"/><Relationship Id="rId152" Type="http://schemas.openxmlformats.org/officeDocument/2006/relationships/image" Target="../media/image2386.png"/><Relationship Id="rId173" Type="http://schemas.openxmlformats.org/officeDocument/2006/relationships/customXml" Target="../ink/ink2443.xml"/><Relationship Id="rId194" Type="http://schemas.openxmlformats.org/officeDocument/2006/relationships/image" Target="../media/image2407.png"/><Relationship Id="rId208" Type="http://schemas.openxmlformats.org/officeDocument/2006/relationships/image" Target="../media/image2414.png"/><Relationship Id="rId229" Type="http://schemas.openxmlformats.org/officeDocument/2006/relationships/customXml" Target="../ink/ink2471.xml"/><Relationship Id="rId240" Type="http://schemas.openxmlformats.org/officeDocument/2006/relationships/image" Target="../media/image2430.png"/><Relationship Id="rId261" Type="http://schemas.openxmlformats.org/officeDocument/2006/relationships/image" Target="../media/image2438.png"/><Relationship Id="rId14" Type="http://schemas.openxmlformats.org/officeDocument/2006/relationships/image" Target="../media/image2317.png"/><Relationship Id="rId35" Type="http://schemas.openxmlformats.org/officeDocument/2006/relationships/customXml" Target="../ink/ink2374.xml"/><Relationship Id="rId56" Type="http://schemas.openxmlformats.org/officeDocument/2006/relationships/image" Target="../media/image2338.png"/><Relationship Id="rId77" Type="http://schemas.openxmlformats.org/officeDocument/2006/relationships/customXml" Target="../ink/ink2395.xml"/><Relationship Id="rId100" Type="http://schemas.openxmlformats.org/officeDocument/2006/relationships/image" Target="../media/image2360.png"/><Relationship Id="rId8" Type="http://schemas.openxmlformats.org/officeDocument/2006/relationships/image" Target="../media/image2314.png"/><Relationship Id="rId98" Type="http://schemas.openxmlformats.org/officeDocument/2006/relationships/image" Target="../media/image2359.png"/><Relationship Id="rId121" Type="http://schemas.openxmlformats.org/officeDocument/2006/relationships/customXml" Target="../ink/ink2417.xml"/><Relationship Id="rId142" Type="http://schemas.openxmlformats.org/officeDocument/2006/relationships/image" Target="../media/image2381.png"/><Relationship Id="rId163" Type="http://schemas.openxmlformats.org/officeDocument/2006/relationships/customXml" Target="../ink/ink2438.xml"/><Relationship Id="rId184" Type="http://schemas.openxmlformats.org/officeDocument/2006/relationships/image" Target="../media/image2402.png"/><Relationship Id="rId219" Type="http://schemas.openxmlformats.org/officeDocument/2006/relationships/customXml" Target="../ink/ink2466.xml"/><Relationship Id="rId230" Type="http://schemas.openxmlformats.org/officeDocument/2006/relationships/image" Target="../media/image2425.png"/><Relationship Id="rId251" Type="http://schemas.openxmlformats.org/officeDocument/2006/relationships/image" Target="../media/image2434.png"/><Relationship Id="rId25" Type="http://schemas.openxmlformats.org/officeDocument/2006/relationships/customXml" Target="../ink/ink2369.xml"/><Relationship Id="rId46" Type="http://schemas.openxmlformats.org/officeDocument/2006/relationships/image" Target="../media/image2333.png"/><Relationship Id="rId67" Type="http://schemas.openxmlformats.org/officeDocument/2006/relationships/customXml" Target="../ink/ink2390.xml"/><Relationship Id="rId88" Type="http://schemas.openxmlformats.org/officeDocument/2006/relationships/image" Target="../media/image2354.png"/><Relationship Id="rId111" Type="http://schemas.openxmlformats.org/officeDocument/2006/relationships/customXml" Target="../ink/ink2412.xml"/><Relationship Id="rId132" Type="http://schemas.openxmlformats.org/officeDocument/2006/relationships/image" Target="../media/image2376.png"/><Relationship Id="rId153" Type="http://schemas.openxmlformats.org/officeDocument/2006/relationships/customXml" Target="../ink/ink2433.xml"/><Relationship Id="rId174" Type="http://schemas.openxmlformats.org/officeDocument/2006/relationships/image" Target="../media/image2397.png"/><Relationship Id="rId195" Type="http://schemas.openxmlformats.org/officeDocument/2006/relationships/customXml" Target="../ink/ink2454.xml"/><Relationship Id="rId209" Type="http://schemas.openxmlformats.org/officeDocument/2006/relationships/customXml" Target="../ink/ink2461.xml"/><Relationship Id="rId220" Type="http://schemas.openxmlformats.org/officeDocument/2006/relationships/image" Target="../media/image2420.png"/><Relationship Id="rId241" Type="http://schemas.openxmlformats.org/officeDocument/2006/relationships/customXml" Target="../ink/ink2477.xml"/><Relationship Id="rId15" Type="http://schemas.openxmlformats.org/officeDocument/2006/relationships/customXml" Target="../ink/ink2364.xml"/><Relationship Id="rId36" Type="http://schemas.openxmlformats.org/officeDocument/2006/relationships/image" Target="../media/image2328.png"/><Relationship Id="rId57" Type="http://schemas.openxmlformats.org/officeDocument/2006/relationships/customXml" Target="../ink/ink2385.xml"/><Relationship Id="rId78" Type="http://schemas.openxmlformats.org/officeDocument/2006/relationships/image" Target="../media/image2349.png"/><Relationship Id="rId99" Type="http://schemas.openxmlformats.org/officeDocument/2006/relationships/customXml" Target="../ink/ink2406.xml"/><Relationship Id="rId101" Type="http://schemas.openxmlformats.org/officeDocument/2006/relationships/customXml" Target="../ink/ink2407.xml"/><Relationship Id="rId122" Type="http://schemas.openxmlformats.org/officeDocument/2006/relationships/image" Target="../media/image2371.png"/><Relationship Id="rId143" Type="http://schemas.openxmlformats.org/officeDocument/2006/relationships/customXml" Target="../ink/ink2428.xml"/><Relationship Id="rId164" Type="http://schemas.openxmlformats.org/officeDocument/2006/relationships/image" Target="../media/image2392.png"/><Relationship Id="rId185" Type="http://schemas.openxmlformats.org/officeDocument/2006/relationships/customXml" Target="../ink/ink2449.xml"/><Relationship Id="rId9" Type="http://schemas.openxmlformats.org/officeDocument/2006/relationships/customXml" Target="../ink/ink2361.xml"/><Relationship Id="rId210" Type="http://schemas.openxmlformats.org/officeDocument/2006/relationships/image" Target="../media/image2415.png"/><Relationship Id="rId26" Type="http://schemas.openxmlformats.org/officeDocument/2006/relationships/image" Target="../media/image2323.png"/><Relationship Id="rId231" Type="http://schemas.openxmlformats.org/officeDocument/2006/relationships/customXml" Target="../ink/ink2472.xml"/><Relationship Id="rId252" Type="http://schemas.openxmlformats.org/officeDocument/2006/relationships/customXml" Target="../ink/ink2483.xml"/><Relationship Id="rId47" Type="http://schemas.openxmlformats.org/officeDocument/2006/relationships/customXml" Target="../ink/ink2380.xml"/><Relationship Id="rId68" Type="http://schemas.openxmlformats.org/officeDocument/2006/relationships/image" Target="../media/image2344.png"/><Relationship Id="rId89" Type="http://schemas.openxmlformats.org/officeDocument/2006/relationships/customXml" Target="../ink/ink2401.xml"/><Relationship Id="rId112" Type="http://schemas.openxmlformats.org/officeDocument/2006/relationships/image" Target="../media/image2366.png"/><Relationship Id="rId133" Type="http://schemas.openxmlformats.org/officeDocument/2006/relationships/customXml" Target="../ink/ink2423.xml"/><Relationship Id="rId154" Type="http://schemas.openxmlformats.org/officeDocument/2006/relationships/image" Target="../media/image2387.png"/><Relationship Id="rId175" Type="http://schemas.openxmlformats.org/officeDocument/2006/relationships/customXml" Target="../ink/ink2444.xml"/><Relationship Id="rId196" Type="http://schemas.openxmlformats.org/officeDocument/2006/relationships/image" Target="../media/image2408.png"/><Relationship Id="rId200" Type="http://schemas.openxmlformats.org/officeDocument/2006/relationships/image" Target="../media/image2410.png"/><Relationship Id="rId16" Type="http://schemas.openxmlformats.org/officeDocument/2006/relationships/image" Target="../media/image2318.png"/><Relationship Id="rId221" Type="http://schemas.openxmlformats.org/officeDocument/2006/relationships/customXml" Target="../ink/ink2467.xml"/><Relationship Id="rId242" Type="http://schemas.openxmlformats.org/officeDocument/2006/relationships/image" Target="../media/image14.png"/><Relationship Id="rId37" Type="http://schemas.openxmlformats.org/officeDocument/2006/relationships/customXml" Target="../ink/ink2375.xml"/><Relationship Id="rId58" Type="http://schemas.openxmlformats.org/officeDocument/2006/relationships/image" Target="../media/image2339.png"/><Relationship Id="rId79" Type="http://schemas.openxmlformats.org/officeDocument/2006/relationships/customXml" Target="../ink/ink2396.xml"/><Relationship Id="rId102" Type="http://schemas.openxmlformats.org/officeDocument/2006/relationships/image" Target="../media/image2361.png"/><Relationship Id="rId123" Type="http://schemas.openxmlformats.org/officeDocument/2006/relationships/customXml" Target="../ink/ink2418.xml"/><Relationship Id="rId144" Type="http://schemas.openxmlformats.org/officeDocument/2006/relationships/image" Target="../media/image2382.png"/><Relationship Id="rId90" Type="http://schemas.openxmlformats.org/officeDocument/2006/relationships/image" Target="../media/image2355.png"/><Relationship Id="rId165" Type="http://schemas.openxmlformats.org/officeDocument/2006/relationships/customXml" Target="../ink/ink2439.xml"/><Relationship Id="rId186" Type="http://schemas.openxmlformats.org/officeDocument/2006/relationships/image" Target="../media/image2403.png"/><Relationship Id="rId211" Type="http://schemas.openxmlformats.org/officeDocument/2006/relationships/customXml" Target="../ink/ink2462.xml"/><Relationship Id="rId232" Type="http://schemas.openxmlformats.org/officeDocument/2006/relationships/image" Target="../media/image2426.png"/><Relationship Id="rId253" Type="http://schemas.openxmlformats.org/officeDocument/2006/relationships/image" Target="../media/image2435.png"/><Relationship Id="rId27" Type="http://schemas.openxmlformats.org/officeDocument/2006/relationships/customXml" Target="../ink/ink2370.xml"/><Relationship Id="rId48" Type="http://schemas.openxmlformats.org/officeDocument/2006/relationships/image" Target="../media/image2334.png"/><Relationship Id="rId69" Type="http://schemas.openxmlformats.org/officeDocument/2006/relationships/customXml" Target="../ink/ink2391.xml"/><Relationship Id="rId113" Type="http://schemas.openxmlformats.org/officeDocument/2006/relationships/customXml" Target="../ink/ink2413.xml"/><Relationship Id="rId134" Type="http://schemas.openxmlformats.org/officeDocument/2006/relationships/image" Target="../media/image2377.png"/><Relationship Id="rId80" Type="http://schemas.openxmlformats.org/officeDocument/2006/relationships/image" Target="../media/image2350.png"/><Relationship Id="rId155" Type="http://schemas.openxmlformats.org/officeDocument/2006/relationships/customXml" Target="../ink/ink2434.xml"/><Relationship Id="rId176" Type="http://schemas.openxmlformats.org/officeDocument/2006/relationships/image" Target="../media/image2398.png"/><Relationship Id="rId197" Type="http://schemas.openxmlformats.org/officeDocument/2006/relationships/customXml" Target="../ink/ink2455.xml"/><Relationship Id="rId201" Type="http://schemas.openxmlformats.org/officeDocument/2006/relationships/customXml" Target="../ink/ink2457.xml"/><Relationship Id="rId222" Type="http://schemas.openxmlformats.org/officeDocument/2006/relationships/image" Target="../media/image2421.png"/><Relationship Id="rId243" Type="http://schemas.openxmlformats.org/officeDocument/2006/relationships/customXml" Target="../ink/ink2478.xml"/><Relationship Id="rId17" Type="http://schemas.openxmlformats.org/officeDocument/2006/relationships/customXml" Target="../ink/ink2365.xml"/><Relationship Id="rId38" Type="http://schemas.openxmlformats.org/officeDocument/2006/relationships/image" Target="../media/image2329.png"/><Relationship Id="rId59" Type="http://schemas.openxmlformats.org/officeDocument/2006/relationships/customXml" Target="../ink/ink2386.xml"/><Relationship Id="rId103" Type="http://schemas.openxmlformats.org/officeDocument/2006/relationships/customXml" Target="../ink/ink2408.xml"/><Relationship Id="rId124" Type="http://schemas.openxmlformats.org/officeDocument/2006/relationships/image" Target="../media/image2372.png"/><Relationship Id="rId70" Type="http://schemas.openxmlformats.org/officeDocument/2006/relationships/image" Target="../media/image2345.png"/><Relationship Id="rId91" Type="http://schemas.openxmlformats.org/officeDocument/2006/relationships/customXml" Target="../ink/ink2402.xml"/><Relationship Id="rId145" Type="http://schemas.openxmlformats.org/officeDocument/2006/relationships/customXml" Target="../ink/ink2429.xml"/><Relationship Id="rId166" Type="http://schemas.openxmlformats.org/officeDocument/2006/relationships/image" Target="../media/image2393.png"/><Relationship Id="rId187" Type="http://schemas.openxmlformats.org/officeDocument/2006/relationships/customXml" Target="../ink/ink2450.xml"/><Relationship Id="rId1" Type="http://schemas.openxmlformats.org/officeDocument/2006/relationships/slideLayout" Target="../slideLayouts/slideLayout9.xml"/><Relationship Id="rId212" Type="http://schemas.openxmlformats.org/officeDocument/2006/relationships/image" Target="../media/image2416.png"/><Relationship Id="rId233" Type="http://schemas.openxmlformats.org/officeDocument/2006/relationships/customXml" Target="../ink/ink2473.xml"/><Relationship Id="rId254" Type="http://schemas.openxmlformats.org/officeDocument/2006/relationships/customXml" Target="../ink/ink2484.xml"/><Relationship Id="rId28" Type="http://schemas.openxmlformats.org/officeDocument/2006/relationships/image" Target="../media/image2324.png"/><Relationship Id="rId49" Type="http://schemas.openxmlformats.org/officeDocument/2006/relationships/customXml" Target="../ink/ink2381.xml"/><Relationship Id="rId114" Type="http://schemas.openxmlformats.org/officeDocument/2006/relationships/image" Target="../media/image2367.png"/><Relationship Id="rId60" Type="http://schemas.openxmlformats.org/officeDocument/2006/relationships/image" Target="../media/image2340.png"/><Relationship Id="rId81" Type="http://schemas.openxmlformats.org/officeDocument/2006/relationships/customXml" Target="../ink/ink2397.xml"/><Relationship Id="rId135" Type="http://schemas.openxmlformats.org/officeDocument/2006/relationships/customXml" Target="../ink/ink2424.xml"/><Relationship Id="rId156" Type="http://schemas.openxmlformats.org/officeDocument/2006/relationships/image" Target="../media/image2388.png"/><Relationship Id="rId177" Type="http://schemas.openxmlformats.org/officeDocument/2006/relationships/customXml" Target="../ink/ink2445.xml"/><Relationship Id="rId198" Type="http://schemas.openxmlformats.org/officeDocument/2006/relationships/image" Target="../media/image2409.png"/><Relationship Id="rId202" Type="http://schemas.openxmlformats.org/officeDocument/2006/relationships/image" Target="../media/image2411.png"/><Relationship Id="rId223" Type="http://schemas.openxmlformats.org/officeDocument/2006/relationships/customXml" Target="../ink/ink2468.xml"/><Relationship Id="rId244" Type="http://schemas.openxmlformats.org/officeDocument/2006/relationships/customXml" Target="../ink/ink2479.xml"/><Relationship Id="rId18" Type="http://schemas.openxmlformats.org/officeDocument/2006/relationships/image" Target="../media/image2319.png"/><Relationship Id="rId39" Type="http://schemas.openxmlformats.org/officeDocument/2006/relationships/customXml" Target="../ink/ink2376.xml"/><Relationship Id="rId50" Type="http://schemas.openxmlformats.org/officeDocument/2006/relationships/image" Target="../media/image2335.png"/><Relationship Id="rId104" Type="http://schemas.openxmlformats.org/officeDocument/2006/relationships/image" Target="../media/image2362.png"/><Relationship Id="rId125" Type="http://schemas.openxmlformats.org/officeDocument/2006/relationships/customXml" Target="../ink/ink2419.xml"/><Relationship Id="rId146" Type="http://schemas.openxmlformats.org/officeDocument/2006/relationships/image" Target="../media/image2383.png"/><Relationship Id="rId167" Type="http://schemas.openxmlformats.org/officeDocument/2006/relationships/customXml" Target="../ink/ink2440.xml"/><Relationship Id="rId188" Type="http://schemas.openxmlformats.org/officeDocument/2006/relationships/image" Target="../media/image2404.png"/><Relationship Id="rId71" Type="http://schemas.openxmlformats.org/officeDocument/2006/relationships/customXml" Target="../ink/ink2392.xml"/><Relationship Id="rId92" Type="http://schemas.openxmlformats.org/officeDocument/2006/relationships/image" Target="../media/image2356.png"/><Relationship Id="rId213" Type="http://schemas.openxmlformats.org/officeDocument/2006/relationships/customXml" Target="../ink/ink2463.xml"/><Relationship Id="rId234" Type="http://schemas.openxmlformats.org/officeDocument/2006/relationships/image" Target="../media/image2427.png"/><Relationship Id="rId2" Type="http://schemas.openxmlformats.org/officeDocument/2006/relationships/image" Target="../media/image4.jpeg"/><Relationship Id="rId29" Type="http://schemas.openxmlformats.org/officeDocument/2006/relationships/customXml" Target="../ink/ink2371.xml"/><Relationship Id="rId255" Type="http://schemas.openxmlformats.org/officeDocument/2006/relationships/image" Target="../media/image2436.png"/><Relationship Id="rId40" Type="http://schemas.openxmlformats.org/officeDocument/2006/relationships/image" Target="../media/image2330.png"/><Relationship Id="rId115" Type="http://schemas.openxmlformats.org/officeDocument/2006/relationships/customXml" Target="../ink/ink2414.xml"/><Relationship Id="rId136" Type="http://schemas.openxmlformats.org/officeDocument/2006/relationships/image" Target="../media/image2378.png"/><Relationship Id="rId157" Type="http://schemas.openxmlformats.org/officeDocument/2006/relationships/customXml" Target="../ink/ink2435.xml"/><Relationship Id="rId178" Type="http://schemas.openxmlformats.org/officeDocument/2006/relationships/image" Target="../media/image2399.png"/><Relationship Id="rId61" Type="http://schemas.openxmlformats.org/officeDocument/2006/relationships/customXml" Target="../ink/ink2387.xml"/><Relationship Id="rId82" Type="http://schemas.openxmlformats.org/officeDocument/2006/relationships/image" Target="../media/image2351.png"/><Relationship Id="rId199" Type="http://schemas.openxmlformats.org/officeDocument/2006/relationships/customXml" Target="../ink/ink2456.xml"/><Relationship Id="rId203" Type="http://schemas.openxmlformats.org/officeDocument/2006/relationships/customXml" Target="../ink/ink2458.xml"/><Relationship Id="rId19" Type="http://schemas.openxmlformats.org/officeDocument/2006/relationships/customXml" Target="../ink/ink2366.xml"/><Relationship Id="rId224" Type="http://schemas.openxmlformats.org/officeDocument/2006/relationships/image" Target="../media/image2422.png"/><Relationship Id="rId245" Type="http://schemas.openxmlformats.org/officeDocument/2006/relationships/image" Target="../media/image2431.png"/><Relationship Id="rId30" Type="http://schemas.openxmlformats.org/officeDocument/2006/relationships/image" Target="../media/image2325.png"/><Relationship Id="rId105" Type="http://schemas.openxmlformats.org/officeDocument/2006/relationships/customXml" Target="../ink/ink2409.xml"/><Relationship Id="rId126" Type="http://schemas.openxmlformats.org/officeDocument/2006/relationships/image" Target="../media/image2373.png"/><Relationship Id="rId147" Type="http://schemas.openxmlformats.org/officeDocument/2006/relationships/customXml" Target="../ink/ink2430.xml"/><Relationship Id="rId168" Type="http://schemas.openxmlformats.org/officeDocument/2006/relationships/image" Target="../media/image2394.png"/><Relationship Id="rId51" Type="http://schemas.openxmlformats.org/officeDocument/2006/relationships/customXml" Target="../ink/ink2382.xml"/><Relationship Id="rId72" Type="http://schemas.openxmlformats.org/officeDocument/2006/relationships/image" Target="../media/image2346.png"/><Relationship Id="rId93" Type="http://schemas.openxmlformats.org/officeDocument/2006/relationships/customXml" Target="../ink/ink2403.xml"/><Relationship Id="rId189" Type="http://schemas.openxmlformats.org/officeDocument/2006/relationships/customXml" Target="../ink/ink2451.xml"/><Relationship Id="rId3" Type="http://schemas.openxmlformats.org/officeDocument/2006/relationships/image" Target="../media/image1.png"/><Relationship Id="rId214" Type="http://schemas.openxmlformats.org/officeDocument/2006/relationships/image" Target="../media/image2417.png"/><Relationship Id="rId235" Type="http://schemas.openxmlformats.org/officeDocument/2006/relationships/customXml" Target="../ink/ink2474.xml"/><Relationship Id="rId256" Type="http://schemas.openxmlformats.org/officeDocument/2006/relationships/customXml" Target="../ink/ink2485.xml"/><Relationship Id="rId116" Type="http://schemas.openxmlformats.org/officeDocument/2006/relationships/image" Target="../media/image2368.png"/><Relationship Id="rId137" Type="http://schemas.openxmlformats.org/officeDocument/2006/relationships/customXml" Target="../ink/ink2425.xml"/><Relationship Id="rId158" Type="http://schemas.openxmlformats.org/officeDocument/2006/relationships/image" Target="../media/image2389.png"/><Relationship Id="rId20" Type="http://schemas.openxmlformats.org/officeDocument/2006/relationships/image" Target="../media/image2320.png"/><Relationship Id="rId41" Type="http://schemas.openxmlformats.org/officeDocument/2006/relationships/customXml" Target="../ink/ink2377.xml"/><Relationship Id="rId62" Type="http://schemas.openxmlformats.org/officeDocument/2006/relationships/image" Target="../media/image2341.png"/><Relationship Id="rId83" Type="http://schemas.openxmlformats.org/officeDocument/2006/relationships/customXml" Target="../ink/ink2398.xml"/><Relationship Id="rId179" Type="http://schemas.openxmlformats.org/officeDocument/2006/relationships/customXml" Target="../ink/ink2446.xml"/><Relationship Id="rId190" Type="http://schemas.openxmlformats.org/officeDocument/2006/relationships/image" Target="../media/image2405.png"/><Relationship Id="rId204" Type="http://schemas.openxmlformats.org/officeDocument/2006/relationships/image" Target="../media/image2412.png"/><Relationship Id="rId225" Type="http://schemas.openxmlformats.org/officeDocument/2006/relationships/customXml" Target="../ink/ink2469.xml"/><Relationship Id="rId246" Type="http://schemas.openxmlformats.org/officeDocument/2006/relationships/customXml" Target="../ink/ink2480.xml"/><Relationship Id="rId106" Type="http://schemas.openxmlformats.org/officeDocument/2006/relationships/image" Target="../media/image2363.png"/><Relationship Id="rId127" Type="http://schemas.openxmlformats.org/officeDocument/2006/relationships/customXml" Target="../ink/ink2420.xml"/><Relationship Id="rId10" Type="http://schemas.openxmlformats.org/officeDocument/2006/relationships/image" Target="../media/image2315.png"/><Relationship Id="rId31" Type="http://schemas.openxmlformats.org/officeDocument/2006/relationships/customXml" Target="../ink/ink2372.xml"/><Relationship Id="rId52" Type="http://schemas.openxmlformats.org/officeDocument/2006/relationships/image" Target="../media/image2336.png"/><Relationship Id="rId73" Type="http://schemas.openxmlformats.org/officeDocument/2006/relationships/customXml" Target="../ink/ink2393.xml"/><Relationship Id="rId94" Type="http://schemas.openxmlformats.org/officeDocument/2006/relationships/image" Target="../media/image2357.png"/><Relationship Id="rId148" Type="http://schemas.openxmlformats.org/officeDocument/2006/relationships/image" Target="../media/image2384.png"/><Relationship Id="rId169" Type="http://schemas.openxmlformats.org/officeDocument/2006/relationships/customXml" Target="../ink/ink2441.xml"/><Relationship Id="rId4" Type="http://schemas.openxmlformats.org/officeDocument/2006/relationships/image" Target="../media/image2312.png"/><Relationship Id="rId180" Type="http://schemas.openxmlformats.org/officeDocument/2006/relationships/image" Target="../media/image2400.png"/><Relationship Id="rId215" Type="http://schemas.openxmlformats.org/officeDocument/2006/relationships/customXml" Target="../ink/ink2464.xml"/><Relationship Id="rId236" Type="http://schemas.openxmlformats.org/officeDocument/2006/relationships/image" Target="../media/image2428.png"/><Relationship Id="rId257" Type="http://schemas.openxmlformats.org/officeDocument/2006/relationships/customXml" Target="../ink/ink2486.xml"/><Relationship Id="rId42" Type="http://schemas.openxmlformats.org/officeDocument/2006/relationships/image" Target="../media/image2331.png"/><Relationship Id="rId84" Type="http://schemas.openxmlformats.org/officeDocument/2006/relationships/image" Target="../media/image2352.png"/><Relationship Id="rId138" Type="http://schemas.openxmlformats.org/officeDocument/2006/relationships/image" Target="../media/image237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3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4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4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4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4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4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448.png"/><Relationship Id="rId4" Type="http://schemas.openxmlformats.org/officeDocument/2006/relationships/image" Target="../media/image244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4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5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5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customXml" Target="../ink/ink2489.xml"/><Relationship Id="rId44" Type="http://schemas.openxmlformats.org/officeDocument/2006/relationships/image" Target="NULL"/><Relationship Id="rId4" Type="http://schemas.openxmlformats.org/officeDocument/2006/relationships/image" Target="../media/image245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5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54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1.png"/><Relationship Id="rId7" Type="http://schemas.openxmlformats.org/officeDocument/2006/relationships/customXml" Target="../ink/ink249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NULL"/><Relationship Id="rId5" Type="http://schemas.openxmlformats.org/officeDocument/2006/relationships/customXml" Target="../ink/ink2490.xml"/><Relationship Id="rId4" Type="http://schemas.openxmlformats.org/officeDocument/2006/relationships/image" Target="../media/image245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457.png"/><Relationship Id="rId4" Type="http://schemas.openxmlformats.org/officeDocument/2006/relationships/image" Target="../media/image245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5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5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6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6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6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6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6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6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6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6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6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6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7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7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7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7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7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7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7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그림 2" descr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683" y="47628"/>
            <a:ext cx="12296422" cy="6702826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TextBox 13"/>
          <p:cNvSpPr txBox="1"/>
          <p:nvPr/>
        </p:nvSpPr>
        <p:spPr>
          <a:xfrm>
            <a:off x="3273948" y="4028117"/>
            <a:ext cx="5612740" cy="15967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49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rPr dirty="0" err="1"/>
              <a:t>Impariamo</a:t>
            </a:r>
            <a:r>
              <a:rPr dirty="0"/>
              <a:t> il </a:t>
            </a:r>
            <a:r>
              <a:rPr dirty="0" err="1"/>
              <a:t>coreano</a:t>
            </a:r>
            <a:r>
              <a:rPr dirty="0"/>
              <a:t>!</a:t>
            </a:r>
          </a:p>
          <a:p>
            <a:pPr algn="ctr">
              <a:defRPr sz="49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rPr lang="it-IT" dirty="0"/>
              <a:t>Sesta lezione</a:t>
            </a:r>
            <a:endParaRPr dirty="0"/>
          </a:p>
        </p:txBody>
      </p:sp>
      <p:grpSp>
        <p:nvGrpSpPr>
          <p:cNvPr id="12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4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42" name="TextBox 13"/>
          <p:cNvSpPr txBox="1"/>
          <p:nvPr/>
        </p:nvSpPr>
        <p:spPr>
          <a:xfrm>
            <a:off x="4876876" y="5968342"/>
            <a:ext cx="2438248" cy="438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2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lvl1pPr>
          </a:lstStyle>
          <a:p>
            <a:r>
              <a:t>Con prof. Ropi Oppa</a:t>
            </a:r>
          </a:p>
        </p:txBody>
      </p:sp>
      <p:pic>
        <p:nvPicPr>
          <p:cNvPr id="143" name="360x90-bianco.png" descr="360x90-bianc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6741" y="6063608"/>
            <a:ext cx="2438249" cy="6095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BEF900-C180-139F-330B-3F7352A8F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AAA74425-9D06-E4F2-14FF-892CBD483399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80441CE4-5E30-5CC5-1786-0FBA3373DBF5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B1E511C5-9900-1552-62EC-1FC2D4D7D8C9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8B753F19-52F2-CA9A-70CA-2B8AE7310C7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A61F06F4-E675-4BB5-B8C9-3ECED80A170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4C18861D-4949-854E-246A-7A905E1181C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295D2C55-C1C5-E0C2-4F1F-F4AC9E91857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D3E052B4-2CDD-F7E5-6339-B79525026E9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06555179-5D81-132E-ED3F-741EFE7B330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7DB503E7-240B-8D36-8345-C42BAC32FA2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8DFC0DAB-C8D7-51F5-DE0A-69B8F68E394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69556AEF-B3A1-593F-E9AE-7560DA30CB0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006E1985-EF27-2C70-B37A-3551DEE2C87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D02F9427-ECCE-D23D-BA69-D4D6799C9A8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BEACCF29-E178-6D50-8FF0-C043D92384A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F50BC100-88AC-51AC-279E-E91AEDD3581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92CD833F-B55E-D113-01F0-F0BAFE2AC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F51F2C01-6EDE-5643-AF17-B6F3456A4828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8A51DD65-6A63-A080-3141-861CB5FA388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64DB2D7A-82B4-A26C-C13A-22C830F4560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A687EC0F-CC61-BE4D-68E4-A7EC53C7C1E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1274871D-C597-09C8-DE6F-BFC11D95706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0641E660-068A-363B-C333-44E5DB7F4BD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09665D80-DC43-3DE6-7E6A-1EC30165A43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49F0217F-AF07-4475-76E1-4A271CDEC57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78EF640B-1A5D-35B0-A8BF-4B00126702D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F08C0577-FF9E-12CD-2B07-F4995BFDB21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0BCFA58E-2EA7-5367-4E9A-5AC0D99C86B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717AFC45-7F36-05F9-3F8A-013BBA4176D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ED270B14-DA61-10B8-B9CC-6260E6F89C5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50618BA3-828C-A13A-0CBB-E38918CCF3A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B1285455-447D-502E-B341-B91CB8A54F95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42A45F1A-37A6-01B8-0C0D-BF628BE443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A0588C25-A42F-A84A-F65E-F02ECC4FCAF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E10A9FE2-AC04-BEC9-68C5-876D5E2D6EE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79FF59E7-9096-41A4-F97D-50D02424248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4E01ED06-FAE4-B3AA-E688-0D7C01E1B7E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F02D6247-6E9A-2644-BAEB-2333EDE3F16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B514472A-1595-689C-39D0-60A58B0779E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5F8823F3-E7A4-0DE0-AFA9-AA4047131AC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0447B438-6367-03A2-5C9F-5C7919E3660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C1AA017F-7702-4A06-CFB4-CF5E913C92E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DA3E6248-D1FE-BB49-AEE8-883AA980A7B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98DEFD2D-3D6E-4AEA-38B9-3C62864A2E2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1CB42696-AD29-886F-6533-A0B55EF7954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02BE9AE2-4317-B204-6456-45E3E6E1FFB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529CA57D-BA6B-5557-384B-9BD4608D16D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7B039259-9160-E7EB-AF16-AC4B480033D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EFF0278C-C99B-166C-62D5-6BAFF8B7C77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B33C3058-CC75-809B-9FCE-72C42352561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A8E6E1D5-024E-8A49-B3C3-4CFAC829ACA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9EFFC64A-A6E6-A0A3-32A0-89783589432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D0C61481-E2A7-70B0-56C1-58E7B4E17E5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61A6561C-63ED-1A52-2D5E-8776127BEFA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DBE38224-DD51-9F80-2200-16C178A199E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6A6C1936-E557-8724-C543-429EB7309CB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7CB3CB41-C4C0-6E46-F901-AFCD2EB3B72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6A760FA8-D0A0-447C-BB78-F356E3A6030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A8FBC01F-8454-031C-9C0C-6C1D3D93AE9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7557DB12-AC1E-D739-A022-B3704EB51B6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87C960C2-CA39-619A-AC82-BAB40972936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EDD6D53E-C08B-15FF-8E71-99BA41412DB3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grpSp>
        <p:nvGrpSpPr>
          <p:cNvPr id="26" name="Gruppo 25">
            <a:extLst>
              <a:ext uri="{FF2B5EF4-FFF2-40B4-BE49-F238E27FC236}">
                <a16:creationId xmlns:a16="http://schemas.microsoft.com/office/drawing/2014/main" id="{8DFD81E1-47D8-458A-2A3E-C9BD46CE8BC6}"/>
              </a:ext>
            </a:extLst>
          </p:cNvPr>
          <p:cNvGrpSpPr/>
          <p:nvPr/>
        </p:nvGrpSpPr>
        <p:grpSpPr>
          <a:xfrm>
            <a:off x="388208" y="467298"/>
            <a:ext cx="421200" cy="189000"/>
            <a:chOff x="388208" y="467298"/>
            <a:chExt cx="421200" cy="189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E472E6A0-87E2-AEAE-9927-BFCD4E668EA7}"/>
                    </a:ext>
                  </a:extLst>
                </p14:cNvPr>
                <p14:cNvContentPartPr/>
                <p14:nvPr/>
              </p14:nvContentPartPr>
              <p14:xfrm>
                <a:off x="388208" y="467298"/>
                <a:ext cx="195120" cy="18900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E472E6A0-87E2-AEAE-9927-BFCD4E668EA7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80648" y="459738"/>
                  <a:ext cx="21024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9B3DBD58-C2CB-7328-B04C-AE863B3DA28B}"/>
                    </a:ext>
                  </a:extLst>
                </p14:cNvPr>
                <p14:cNvContentPartPr/>
                <p14:nvPr/>
              </p14:nvContentPartPr>
              <p14:xfrm>
                <a:off x="590888" y="505818"/>
                <a:ext cx="128160" cy="1494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9B3DBD58-C2CB-7328-B04C-AE863B3DA28B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83328" y="498258"/>
                  <a:ext cx="14292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A8DEB1C6-7C6E-5458-C10A-BA34C8670F8B}"/>
                    </a:ext>
                  </a:extLst>
                </p14:cNvPr>
                <p14:cNvContentPartPr/>
                <p14:nvPr/>
              </p14:nvContentPartPr>
              <p14:xfrm>
                <a:off x="746408" y="566658"/>
                <a:ext cx="63000" cy="7488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A8DEB1C6-7C6E-5458-C10A-BA34C8670F8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38848" y="559098"/>
                  <a:ext cx="78120" cy="90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825A6E16-FF97-5F6F-EE47-94E479DD4864}"/>
              </a:ext>
            </a:extLst>
          </p:cNvPr>
          <p:cNvGrpSpPr/>
          <p:nvPr/>
        </p:nvGrpSpPr>
        <p:grpSpPr>
          <a:xfrm>
            <a:off x="910928" y="396378"/>
            <a:ext cx="124560" cy="227520"/>
            <a:chOff x="910928" y="396378"/>
            <a:chExt cx="124560" cy="227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3194613B-7623-6EB7-B805-B48FAF3135F1}"/>
                    </a:ext>
                  </a:extLst>
                </p14:cNvPr>
                <p14:cNvContentPartPr/>
                <p14:nvPr/>
              </p14:nvContentPartPr>
              <p14:xfrm>
                <a:off x="910928" y="396378"/>
                <a:ext cx="61920" cy="2206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3194613B-7623-6EB7-B805-B48FAF3135F1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903368" y="388818"/>
                  <a:ext cx="7704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646989DC-508B-552D-422F-52CFD657F189}"/>
                    </a:ext>
                  </a:extLst>
                </p14:cNvPr>
                <p14:cNvContentPartPr/>
                <p14:nvPr/>
              </p14:nvContentPartPr>
              <p14:xfrm>
                <a:off x="1034048" y="567738"/>
                <a:ext cx="1440" cy="561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646989DC-508B-552D-422F-52CFD657F18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026488" y="560178"/>
                  <a:ext cx="16560" cy="7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88A988D9-2204-BE19-8186-186463853429}"/>
              </a:ext>
            </a:extLst>
          </p:cNvPr>
          <p:cNvGrpSpPr/>
          <p:nvPr/>
        </p:nvGrpSpPr>
        <p:grpSpPr>
          <a:xfrm>
            <a:off x="1470728" y="484938"/>
            <a:ext cx="314640" cy="177120"/>
            <a:chOff x="1470728" y="484938"/>
            <a:chExt cx="314640" cy="177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B5D7D1BD-7BA5-1B1A-A8A8-8607EA11B8A2}"/>
                    </a:ext>
                  </a:extLst>
                </p14:cNvPr>
                <p14:cNvContentPartPr/>
                <p14:nvPr/>
              </p14:nvContentPartPr>
              <p14:xfrm>
                <a:off x="1470728" y="531738"/>
                <a:ext cx="101160" cy="964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B5D7D1BD-7BA5-1B1A-A8A8-8607EA11B8A2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463168" y="524178"/>
                  <a:ext cx="11628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98B089C7-3420-9A5B-0922-C9318A8DABEF}"/>
                    </a:ext>
                  </a:extLst>
                </p14:cNvPr>
                <p14:cNvContentPartPr/>
                <p14:nvPr/>
              </p14:nvContentPartPr>
              <p14:xfrm>
                <a:off x="1630568" y="484938"/>
                <a:ext cx="21600" cy="1645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98B089C7-3420-9A5B-0922-C9318A8DABEF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623008" y="477378"/>
                  <a:ext cx="3672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76678734-25FC-044E-6840-C842425E412E}"/>
                    </a:ext>
                  </a:extLst>
                </p14:cNvPr>
                <p14:cNvContentPartPr/>
                <p14:nvPr/>
              </p14:nvContentPartPr>
              <p14:xfrm>
                <a:off x="1695728" y="536058"/>
                <a:ext cx="23760" cy="12600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76678734-25FC-044E-6840-C842425E412E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688168" y="528858"/>
                  <a:ext cx="3888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3EA51699-6FF7-D2B6-0C43-94C0D0EA47EA}"/>
                    </a:ext>
                  </a:extLst>
                </p14:cNvPr>
                <p14:cNvContentPartPr/>
                <p14:nvPr/>
              </p14:nvContentPartPr>
              <p14:xfrm>
                <a:off x="1782848" y="537498"/>
                <a:ext cx="2520" cy="7020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3EA51699-6FF7-D2B6-0C43-94C0D0EA47EA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775288" y="529938"/>
                  <a:ext cx="1764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10449AAB-8D70-2D1A-C5F9-C80DDB9C542A}"/>
                    </a:ext>
                  </a:extLst>
                </p14:cNvPr>
                <p14:cNvContentPartPr/>
                <p14:nvPr/>
              </p14:nvContentPartPr>
              <p14:xfrm>
                <a:off x="1783928" y="537498"/>
                <a:ext cx="360" cy="36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10449AAB-8D70-2D1A-C5F9-C80DDB9C542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776728" y="52993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8C5E6CB9-DE5C-934A-51F4-CC6A49563AD6}"/>
                    </a:ext>
                  </a:extLst>
                </p14:cNvPr>
                <p14:cNvContentPartPr/>
                <p14:nvPr/>
              </p14:nvContentPartPr>
              <p14:xfrm>
                <a:off x="1783928" y="537498"/>
                <a:ext cx="360" cy="36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8C5E6CB9-DE5C-934A-51F4-CC6A49563AD6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776728" y="52993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uppo 36">
            <a:extLst>
              <a:ext uri="{FF2B5EF4-FFF2-40B4-BE49-F238E27FC236}">
                <a16:creationId xmlns:a16="http://schemas.microsoft.com/office/drawing/2014/main" id="{365F040C-A24A-84C2-8404-9433E6FA94BA}"/>
              </a:ext>
            </a:extLst>
          </p:cNvPr>
          <p:cNvGrpSpPr/>
          <p:nvPr/>
        </p:nvGrpSpPr>
        <p:grpSpPr>
          <a:xfrm>
            <a:off x="1949888" y="366138"/>
            <a:ext cx="800640" cy="305640"/>
            <a:chOff x="1949888" y="366138"/>
            <a:chExt cx="800640" cy="305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D41C9A87-E24C-31A6-4543-16BB2EF95CAD}"/>
                    </a:ext>
                  </a:extLst>
                </p14:cNvPr>
                <p14:cNvContentPartPr/>
                <p14:nvPr/>
              </p14:nvContentPartPr>
              <p14:xfrm>
                <a:off x="1949888" y="530298"/>
                <a:ext cx="24840" cy="9360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D41C9A87-E24C-31A6-4543-16BB2EF95CAD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942328" y="522738"/>
                  <a:ext cx="3996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9ED7FEA6-FC42-309D-8FBB-ADA8174A9296}"/>
                    </a:ext>
                  </a:extLst>
                </p14:cNvPr>
                <p14:cNvContentPartPr/>
                <p14:nvPr/>
              </p14:nvContentPartPr>
              <p14:xfrm>
                <a:off x="2044928" y="525618"/>
                <a:ext cx="50760" cy="10404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9ED7FEA6-FC42-309D-8FBB-ADA8174A9296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037368" y="518058"/>
                  <a:ext cx="6588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0F340BC3-6068-82FA-EE63-EED63D1E0AB2}"/>
                    </a:ext>
                  </a:extLst>
                </p14:cNvPr>
                <p14:cNvContentPartPr/>
                <p14:nvPr/>
              </p14:nvContentPartPr>
              <p14:xfrm>
                <a:off x="2192528" y="366138"/>
                <a:ext cx="84240" cy="26712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0F340BC3-6068-82FA-EE63-EED63D1E0AB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184968" y="358578"/>
                  <a:ext cx="99360" cy="28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68DE9A40-EB57-532F-889F-E06C97C857EC}"/>
                    </a:ext>
                  </a:extLst>
                </p14:cNvPr>
                <p14:cNvContentPartPr/>
                <p14:nvPr/>
              </p14:nvContentPartPr>
              <p14:xfrm>
                <a:off x="2213768" y="514098"/>
                <a:ext cx="85320" cy="363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68DE9A40-EB57-532F-889F-E06C97C857EC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206568" y="506538"/>
                  <a:ext cx="10044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65E4A8E8-F685-9BD3-AC3C-0FDDDF6CC79A}"/>
                    </a:ext>
                  </a:extLst>
                </p14:cNvPr>
                <p14:cNvContentPartPr/>
                <p14:nvPr/>
              </p14:nvContentPartPr>
              <p14:xfrm>
                <a:off x="2359568" y="523458"/>
                <a:ext cx="4680" cy="1029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65E4A8E8-F685-9BD3-AC3C-0FDDDF6CC79A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352008" y="515898"/>
                  <a:ext cx="1980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C7320BB4-E495-1850-1789-765872487BFE}"/>
                    </a:ext>
                  </a:extLst>
                </p14:cNvPr>
                <p14:cNvContentPartPr/>
                <p14:nvPr/>
              </p14:nvContentPartPr>
              <p14:xfrm>
                <a:off x="2417168" y="576018"/>
                <a:ext cx="68040" cy="5976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C7320BB4-E495-1850-1789-765872487BFE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409608" y="568458"/>
                  <a:ext cx="8316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88360953-9AFC-70F6-8C93-57ED0B884F2D}"/>
                    </a:ext>
                  </a:extLst>
                </p14:cNvPr>
                <p14:cNvContentPartPr/>
                <p14:nvPr/>
              </p14:nvContentPartPr>
              <p14:xfrm>
                <a:off x="2575568" y="379098"/>
                <a:ext cx="20520" cy="2462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88360953-9AFC-70F6-8C93-57ED0B884F2D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568008" y="371538"/>
                  <a:ext cx="3564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4ADABBBD-67C7-E232-CF13-E0A112A032B6}"/>
                    </a:ext>
                  </a:extLst>
                </p14:cNvPr>
                <p14:cNvContentPartPr/>
                <p14:nvPr/>
              </p14:nvContentPartPr>
              <p14:xfrm>
                <a:off x="2574488" y="574578"/>
                <a:ext cx="52920" cy="237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4ADABBBD-67C7-E232-CF13-E0A112A032B6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566928" y="567018"/>
                  <a:ext cx="6804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F6CF191F-0975-5C96-E53D-649CC3538FEA}"/>
                    </a:ext>
                  </a:extLst>
                </p14:cNvPr>
                <p14:cNvContentPartPr/>
                <p14:nvPr/>
              </p14:nvContentPartPr>
              <p14:xfrm>
                <a:off x="2689688" y="529218"/>
                <a:ext cx="60840" cy="1425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F6CF191F-0975-5C96-E53D-649CC3538FEA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682128" y="521658"/>
                  <a:ext cx="75960" cy="157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A2E7F20A-FACA-49AE-06D7-B2CAA2C569AC}"/>
                  </a:ext>
                </a:extLst>
              </p14:cNvPr>
              <p14:cNvContentPartPr/>
              <p14:nvPr/>
            </p14:nvContentPartPr>
            <p14:xfrm>
              <a:off x="3005408" y="525618"/>
              <a:ext cx="1440" cy="5040"/>
            </p14:xfrm>
          </p:contentPart>
        </mc:Choice>
        <mc:Fallback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A2E7F20A-FACA-49AE-06D7-B2CAA2C569AC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2997848" y="518058"/>
                <a:ext cx="16560" cy="2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35" name="Input penna 34">
                <a:extLst>
                  <a:ext uri="{FF2B5EF4-FFF2-40B4-BE49-F238E27FC236}">
                    <a16:creationId xmlns:a16="http://schemas.microsoft.com/office/drawing/2014/main" id="{5656D9E7-8D50-6074-8867-D21A52A81171}"/>
                  </a:ext>
                </a:extLst>
              </p14:cNvPr>
              <p14:cNvContentPartPr/>
              <p14:nvPr/>
            </p14:nvContentPartPr>
            <p14:xfrm>
              <a:off x="2960768" y="632898"/>
              <a:ext cx="22680" cy="9720"/>
            </p14:xfrm>
          </p:contentPart>
        </mc:Choice>
        <mc:Fallback>
          <p:pic>
            <p:nvPicPr>
              <p:cNvPr id="35" name="Input penna 34">
                <a:extLst>
                  <a:ext uri="{FF2B5EF4-FFF2-40B4-BE49-F238E27FC236}">
                    <a16:creationId xmlns:a16="http://schemas.microsoft.com/office/drawing/2014/main" id="{5656D9E7-8D50-6074-8867-D21A52A81171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2953208" y="625338"/>
                <a:ext cx="37800" cy="24840"/>
              </a:xfrm>
              <a:prstGeom prst="rect">
                <a:avLst/>
              </a:prstGeom>
            </p:spPr>
          </p:pic>
        </mc:Fallback>
      </mc:AlternateContent>
      <p:grpSp>
        <p:nvGrpSpPr>
          <p:cNvPr id="59" name="Gruppo 58">
            <a:extLst>
              <a:ext uri="{FF2B5EF4-FFF2-40B4-BE49-F238E27FC236}">
                <a16:creationId xmlns:a16="http://schemas.microsoft.com/office/drawing/2014/main" id="{3B7D7D12-A764-7C67-9956-5C37EE227ACE}"/>
              </a:ext>
            </a:extLst>
          </p:cNvPr>
          <p:cNvGrpSpPr/>
          <p:nvPr/>
        </p:nvGrpSpPr>
        <p:grpSpPr>
          <a:xfrm>
            <a:off x="3355688" y="331218"/>
            <a:ext cx="2915280" cy="657360"/>
            <a:chOff x="3355688" y="331218"/>
            <a:chExt cx="2915280" cy="657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ADDC0A6D-38FF-0895-7FF1-0B64C9E1A034}"/>
                    </a:ext>
                  </a:extLst>
                </p14:cNvPr>
                <p14:cNvContentPartPr/>
                <p14:nvPr/>
              </p14:nvContentPartPr>
              <p14:xfrm>
                <a:off x="3485648" y="482778"/>
                <a:ext cx="165960" cy="1458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ADDC0A6D-38FF-0895-7FF1-0B64C9E1A034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478088" y="475218"/>
                  <a:ext cx="18108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1BA4A6EC-7E97-AD6B-F650-5A9A095A6C6E}"/>
                    </a:ext>
                  </a:extLst>
                </p14:cNvPr>
                <p14:cNvContentPartPr/>
                <p14:nvPr/>
              </p14:nvContentPartPr>
              <p14:xfrm>
                <a:off x="3723968" y="503658"/>
                <a:ext cx="76320" cy="1274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1BA4A6EC-7E97-AD6B-F650-5A9A095A6C6E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716408" y="496098"/>
                  <a:ext cx="9144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324C72BC-5353-587E-88AE-1A09CD3E6EF3}"/>
                    </a:ext>
                  </a:extLst>
                </p14:cNvPr>
                <p14:cNvContentPartPr/>
                <p14:nvPr/>
              </p14:nvContentPartPr>
              <p14:xfrm>
                <a:off x="3873008" y="490698"/>
                <a:ext cx="133560" cy="1285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324C72BC-5353-587E-88AE-1A09CD3E6EF3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865448" y="483138"/>
                  <a:ext cx="14868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1850ED35-10BF-D0FE-5699-0B6BB183FA3F}"/>
                    </a:ext>
                  </a:extLst>
                </p14:cNvPr>
                <p14:cNvContentPartPr/>
                <p14:nvPr/>
              </p14:nvContentPartPr>
              <p14:xfrm>
                <a:off x="4151648" y="331218"/>
                <a:ext cx="155880" cy="3639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1850ED35-10BF-D0FE-5699-0B6BB183FA3F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144088" y="323658"/>
                  <a:ext cx="171000" cy="37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4F7ED013-D51E-A7A4-79BE-E97F21A8C02E}"/>
                    </a:ext>
                  </a:extLst>
                </p14:cNvPr>
                <p14:cNvContentPartPr/>
                <p14:nvPr/>
              </p14:nvContentPartPr>
              <p14:xfrm>
                <a:off x="4318328" y="537498"/>
                <a:ext cx="96480" cy="1260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4F7ED013-D51E-A7A4-79BE-E97F21A8C02E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310768" y="529938"/>
                  <a:ext cx="11160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3B65917D-B705-9C15-00C2-FBF0F9897570}"/>
                    </a:ext>
                  </a:extLst>
                </p14:cNvPr>
                <p14:cNvContentPartPr/>
                <p14:nvPr/>
              </p14:nvContentPartPr>
              <p14:xfrm>
                <a:off x="4490768" y="514098"/>
                <a:ext cx="58680" cy="1285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3B65917D-B705-9C15-00C2-FBF0F9897570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483208" y="506538"/>
                  <a:ext cx="7344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07603081-4A3F-ED0B-D84A-F559538D64A6}"/>
                    </a:ext>
                  </a:extLst>
                </p14:cNvPr>
                <p14:cNvContentPartPr/>
                <p14:nvPr/>
              </p14:nvContentPartPr>
              <p14:xfrm>
                <a:off x="4592648" y="500058"/>
                <a:ext cx="86400" cy="1414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07603081-4A3F-ED0B-D84A-F559538D64A6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585088" y="492498"/>
                  <a:ext cx="10152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6A590E97-BFBF-44B3-F01F-114E7A947B87}"/>
                    </a:ext>
                  </a:extLst>
                </p14:cNvPr>
                <p14:cNvContentPartPr/>
                <p14:nvPr/>
              </p14:nvContentPartPr>
              <p14:xfrm>
                <a:off x="4829888" y="335898"/>
                <a:ext cx="121320" cy="33696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6A590E97-BFBF-44B3-F01F-114E7A947B87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822328" y="328338"/>
                  <a:ext cx="136440" cy="35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29E54376-77A3-2C4A-4D87-7A971BB3D102}"/>
                    </a:ext>
                  </a:extLst>
                </p14:cNvPr>
                <p14:cNvContentPartPr/>
                <p14:nvPr/>
              </p14:nvContentPartPr>
              <p14:xfrm>
                <a:off x="4987928" y="488538"/>
                <a:ext cx="42840" cy="18072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29E54376-77A3-2C4A-4D87-7A971BB3D102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980368" y="480978"/>
                  <a:ext cx="5796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59696E43-878B-9D7E-9A8C-1C27951756D6}"/>
                    </a:ext>
                  </a:extLst>
                </p14:cNvPr>
                <p14:cNvContentPartPr/>
                <p14:nvPr/>
              </p14:nvContentPartPr>
              <p14:xfrm>
                <a:off x="5108528" y="505818"/>
                <a:ext cx="73080" cy="17280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59696E43-878B-9D7E-9A8C-1C27951756D6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101328" y="498258"/>
                  <a:ext cx="8820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5C263975-7FB3-1215-CD8F-0D25446F1831}"/>
                    </a:ext>
                  </a:extLst>
                </p14:cNvPr>
                <p14:cNvContentPartPr/>
                <p14:nvPr/>
              </p14:nvContentPartPr>
              <p14:xfrm>
                <a:off x="5239568" y="505818"/>
                <a:ext cx="123480" cy="19260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5C263975-7FB3-1215-CD8F-0D25446F1831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5232008" y="498258"/>
                  <a:ext cx="13860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7A7B49DE-BBB4-AA68-E162-A6876E0D5F80}"/>
                    </a:ext>
                  </a:extLst>
                </p14:cNvPr>
                <p14:cNvContentPartPr/>
                <p14:nvPr/>
              </p14:nvContentPartPr>
              <p14:xfrm>
                <a:off x="3355688" y="863298"/>
                <a:ext cx="2410560" cy="12528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7A7B49DE-BBB4-AA68-E162-A6876E0D5F80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3348128" y="855738"/>
                  <a:ext cx="242532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69102BD9-431A-594B-21B3-F117AF6FE847}"/>
                    </a:ext>
                  </a:extLst>
                </p14:cNvPr>
                <p14:cNvContentPartPr/>
                <p14:nvPr/>
              </p14:nvContentPartPr>
              <p14:xfrm>
                <a:off x="5981888" y="668898"/>
                <a:ext cx="241200" cy="2016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69102BD9-431A-594B-21B3-F117AF6FE847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974328" y="661338"/>
                  <a:ext cx="25596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893BC101-4A59-51FD-F583-F1636AD6AEB7}"/>
                    </a:ext>
                  </a:extLst>
                </p14:cNvPr>
                <p14:cNvContentPartPr/>
                <p14:nvPr/>
              </p14:nvContentPartPr>
              <p14:xfrm>
                <a:off x="6249368" y="608418"/>
                <a:ext cx="21600" cy="21600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893BC101-4A59-51FD-F583-F1636AD6AEB7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6241808" y="600858"/>
                  <a:ext cx="36720" cy="230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0" name="Gruppo 199">
            <a:extLst>
              <a:ext uri="{FF2B5EF4-FFF2-40B4-BE49-F238E27FC236}">
                <a16:creationId xmlns:a16="http://schemas.microsoft.com/office/drawing/2014/main" id="{67EB9038-3294-BFAD-48AA-9B67E7D9F155}"/>
              </a:ext>
            </a:extLst>
          </p:cNvPr>
          <p:cNvGrpSpPr/>
          <p:nvPr/>
        </p:nvGrpSpPr>
        <p:grpSpPr>
          <a:xfrm>
            <a:off x="6621608" y="317178"/>
            <a:ext cx="1187280" cy="622800"/>
            <a:chOff x="6621608" y="317178"/>
            <a:chExt cx="1187280" cy="622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CAC827ED-5065-6340-F6B4-F3254C9E359D}"/>
                    </a:ext>
                  </a:extLst>
                </p14:cNvPr>
                <p14:cNvContentPartPr/>
                <p14:nvPr/>
              </p14:nvContentPartPr>
              <p14:xfrm>
                <a:off x="6772088" y="530298"/>
                <a:ext cx="279000" cy="331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CAC827ED-5065-6340-F6B4-F3254C9E359D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6764528" y="522738"/>
                  <a:ext cx="2941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F46CC3EE-D8D9-D272-157A-AE90F30434ED}"/>
                    </a:ext>
                  </a:extLst>
                </p14:cNvPr>
                <p14:cNvContentPartPr/>
                <p14:nvPr/>
              </p14:nvContentPartPr>
              <p14:xfrm>
                <a:off x="6839408" y="571338"/>
                <a:ext cx="214200" cy="2030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F46CC3EE-D8D9-D272-157A-AE90F30434ED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6831848" y="563778"/>
                  <a:ext cx="22932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A3437595-2EAC-FFFC-5172-59D63DC2D5F6}"/>
                    </a:ext>
                  </a:extLst>
                </p14:cNvPr>
                <p14:cNvContentPartPr/>
                <p14:nvPr/>
              </p14:nvContentPartPr>
              <p14:xfrm>
                <a:off x="7130288" y="551538"/>
                <a:ext cx="28440" cy="2343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A3437595-2EAC-FFFC-5172-59D63DC2D5F6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7122728" y="543978"/>
                  <a:ext cx="4356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8B94DE17-1E0E-296B-DA90-A143F12F4D49}"/>
                    </a:ext>
                  </a:extLst>
                </p14:cNvPr>
                <p14:cNvContentPartPr/>
                <p14:nvPr/>
              </p14:nvContentPartPr>
              <p14:xfrm>
                <a:off x="7145048" y="652698"/>
                <a:ext cx="171720" cy="6444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8B94DE17-1E0E-296B-DA90-A143F12F4D49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7137488" y="645138"/>
                  <a:ext cx="18684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589E0CE7-B51E-F8B7-7C21-494293E94462}"/>
                    </a:ext>
                  </a:extLst>
                </p14:cNvPr>
                <p14:cNvContentPartPr/>
                <p14:nvPr/>
              </p14:nvContentPartPr>
              <p14:xfrm>
                <a:off x="6621608" y="317178"/>
                <a:ext cx="1187280" cy="62280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589E0CE7-B51E-F8B7-7C21-494293E94462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6614048" y="309618"/>
                  <a:ext cx="1202400" cy="637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8" name="Gruppo 197">
            <a:extLst>
              <a:ext uri="{FF2B5EF4-FFF2-40B4-BE49-F238E27FC236}">
                <a16:creationId xmlns:a16="http://schemas.microsoft.com/office/drawing/2014/main" id="{72A666C9-3CD8-6061-C8E1-09AB1F18DC44}"/>
              </a:ext>
            </a:extLst>
          </p:cNvPr>
          <p:cNvGrpSpPr/>
          <p:nvPr/>
        </p:nvGrpSpPr>
        <p:grpSpPr>
          <a:xfrm>
            <a:off x="6935528" y="1116378"/>
            <a:ext cx="435960" cy="289080"/>
            <a:chOff x="6935528" y="1116378"/>
            <a:chExt cx="435960" cy="289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12745240-7B8F-94DA-5981-73AB447D84C3}"/>
                    </a:ext>
                  </a:extLst>
                </p14:cNvPr>
                <p14:cNvContentPartPr/>
                <p14:nvPr/>
              </p14:nvContentPartPr>
              <p14:xfrm>
                <a:off x="6935528" y="1116378"/>
                <a:ext cx="7560" cy="26460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12745240-7B8F-94DA-5981-73AB447D84C3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927968" y="1108818"/>
                  <a:ext cx="2268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9298CEA8-83D6-3EE6-1FC4-0891396FCB0D}"/>
                    </a:ext>
                  </a:extLst>
                </p14:cNvPr>
                <p14:cNvContentPartPr/>
                <p14:nvPr/>
              </p14:nvContentPartPr>
              <p14:xfrm>
                <a:off x="6939848" y="1128978"/>
                <a:ext cx="129240" cy="27648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9298CEA8-83D6-3EE6-1FC4-0891396FCB0D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6932648" y="1121418"/>
                  <a:ext cx="14400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CEEF65E0-F08E-16D3-6F9C-A1F400D69A96}"/>
                    </a:ext>
                  </a:extLst>
                </p14:cNvPr>
                <p14:cNvContentPartPr/>
                <p14:nvPr/>
              </p14:nvContentPartPr>
              <p14:xfrm>
                <a:off x="7113728" y="1121058"/>
                <a:ext cx="215280" cy="25668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CEEF65E0-F08E-16D3-6F9C-A1F400D69A96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106168" y="1113498"/>
                  <a:ext cx="230400" cy="27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7039C664-F669-37A1-70DC-0E2556B0C756}"/>
                    </a:ext>
                  </a:extLst>
                </p14:cNvPr>
                <p14:cNvContentPartPr/>
                <p14:nvPr/>
              </p14:nvContentPartPr>
              <p14:xfrm>
                <a:off x="7170608" y="1260738"/>
                <a:ext cx="200880" cy="2844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7039C664-F669-37A1-70DC-0E2556B0C756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7163048" y="1253178"/>
                  <a:ext cx="215640" cy="43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3">
            <p14:nvContentPartPr>
              <p14:cNvPr id="201" name="Input penna 200">
                <a:extLst>
                  <a:ext uri="{FF2B5EF4-FFF2-40B4-BE49-F238E27FC236}">
                    <a16:creationId xmlns:a16="http://schemas.microsoft.com/office/drawing/2014/main" id="{071D3EAD-7E1A-D6BB-8FC4-F96BE4D7E7F4}"/>
                  </a:ext>
                </a:extLst>
              </p14:cNvPr>
              <p14:cNvContentPartPr/>
              <p14:nvPr/>
            </p14:nvContentPartPr>
            <p14:xfrm>
              <a:off x="251768" y="890658"/>
              <a:ext cx="2894040" cy="174960"/>
            </p14:xfrm>
          </p:contentPart>
        </mc:Choice>
        <mc:Fallback>
          <p:pic>
            <p:nvPicPr>
              <p:cNvPr id="201" name="Input penna 200">
                <a:extLst>
                  <a:ext uri="{FF2B5EF4-FFF2-40B4-BE49-F238E27FC236}">
                    <a16:creationId xmlns:a16="http://schemas.microsoft.com/office/drawing/2014/main" id="{071D3EAD-7E1A-D6BB-8FC4-F96BE4D7E7F4}"/>
                  </a:ext>
                </a:extLst>
              </p:cNvPr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244208" y="883098"/>
                <a:ext cx="2909160" cy="190080"/>
              </a:xfrm>
              <a:prstGeom prst="rect">
                <a:avLst/>
              </a:prstGeom>
            </p:spPr>
          </p:pic>
        </mc:Fallback>
      </mc:AlternateContent>
      <p:grpSp>
        <p:nvGrpSpPr>
          <p:cNvPr id="212" name="Gruppo 211">
            <a:extLst>
              <a:ext uri="{FF2B5EF4-FFF2-40B4-BE49-F238E27FC236}">
                <a16:creationId xmlns:a16="http://schemas.microsoft.com/office/drawing/2014/main" id="{A090E29E-B8D8-D0DA-5851-248AB7F2D9AD}"/>
              </a:ext>
            </a:extLst>
          </p:cNvPr>
          <p:cNvGrpSpPr/>
          <p:nvPr/>
        </p:nvGrpSpPr>
        <p:grpSpPr>
          <a:xfrm>
            <a:off x="437528" y="1373778"/>
            <a:ext cx="770760" cy="338040"/>
            <a:chOff x="437528" y="1373778"/>
            <a:chExt cx="770760" cy="338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AAEC744D-7C5E-FD32-0F8A-E364365C5223}"/>
                    </a:ext>
                  </a:extLst>
                </p14:cNvPr>
                <p14:cNvContentPartPr/>
                <p14:nvPr/>
              </p14:nvContentPartPr>
              <p14:xfrm>
                <a:off x="437528" y="1421298"/>
                <a:ext cx="13680" cy="13788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AAEC744D-7C5E-FD32-0F8A-E364365C5223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429968" y="1414098"/>
                  <a:ext cx="2880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447E4DEF-B0E4-3CC9-6417-5B320E783EFF}"/>
                    </a:ext>
                  </a:extLst>
                </p14:cNvPr>
                <p14:cNvContentPartPr/>
                <p14:nvPr/>
              </p14:nvContentPartPr>
              <p14:xfrm>
                <a:off x="442928" y="1378458"/>
                <a:ext cx="135720" cy="17856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447E4DEF-B0E4-3CC9-6417-5B320E783EFF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435368" y="1370898"/>
                  <a:ext cx="15084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4DA4E18D-83BE-F5A9-36D1-9353BF556565}"/>
                    </a:ext>
                  </a:extLst>
                </p14:cNvPr>
                <p14:cNvContentPartPr/>
                <p14:nvPr/>
              </p14:nvContentPartPr>
              <p14:xfrm>
                <a:off x="625448" y="1461258"/>
                <a:ext cx="82080" cy="504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4DA4E18D-83BE-F5A9-36D1-9353BF556565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617888" y="1453698"/>
                  <a:ext cx="9720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939E14A4-4E54-EEB1-1A62-47F056FAAD30}"/>
                    </a:ext>
                  </a:extLst>
                </p14:cNvPr>
                <p14:cNvContentPartPr/>
                <p14:nvPr/>
              </p14:nvContentPartPr>
              <p14:xfrm>
                <a:off x="737408" y="1373778"/>
                <a:ext cx="4680" cy="13428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939E14A4-4E54-EEB1-1A62-47F056FAAD30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729848" y="1366218"/>
                  <a:ext cx="1980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99AC3B9C-62C4-98D4-09F5-8DD9C16CE01E}"/>
                    </a:ext>
                  </a:extLst>
                </p14:cNvPr>
                <p14:cNvContentPartPr/>
                <p14:nvPr/>
              </p14:nvContentPartPr>
              <p14:xfrm>
                <a:off x="595208" y="1587978"/>
                <a:ext cx="135720" cy="12384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99AC3B9C-62C4-98D4-09F5-8DD9C16CE01E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587648" y="1580418"/>
                  <a:ext cx="15084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02FA76EB-1A13-244B-8EFF-3E468235BDDA}"/>
                    </a:ext>
                  </a:extLst>
                </p14:cNvPr>
                <p14:cNvContentPartPr/>
                <p14:nvPr/>
              </p14:nvContentPartPr>
              <p14:xfrm>
                <a:off x="886448" y="1445778"/>
                <a:ext cx="116640" cy="2376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02FA76EB-1A13-244B-8EFF-3E468235BDDA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878888" y="1438218"/>
                  <a:ext cx="13176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F7AFA609-3246-3186-DE47-E1C77746A56B}"/>
                    </a:ext>
                  </a:extLst>
                </p14:cNvPr>
                <p14:cNvContentPartPr/>
                <p14:nvPr/>
              </p14:nvContentPartPr>
              <p14:xfrm>
                <a:off x="856208" y="1468098"/>
                <a:ext cx="113400" cy="15876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F7AFA609-3246-3186-DE47-E1C77746A56B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848648" y="1460538"/>
                  <a:ext cx="12852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A2E363C9-C9CC-DCC9-E522-7BE56720C0A9}"/>
                    </a:ext>
                  </a:extLst>
                </p14:cNvPr>
                <p14:cNvContentPartPr/>
                <p14:nvPr/>
              </p14:nvContentPartPr>
              <p14:xfrm>
                <a:off x="1035128" y="1452978"/>
                <a:ext cx="360" cy="14364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A2E363C9-C9CC-DCC9-E522-7BE56720C0A9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027568" y="1445418"/>
                  <a:ext cx="1548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9DEB50F0-87D4-1F64-09EB-81C7A776CC88}"/>
                    </a:ext>
                  </a:extLst>
                </p14:cNvPr>
                <p14:cNvContentPartPr/>
                <p14:nvPr/>
              </p14:nvContentPartPr>
              <p14:xfrm>
                <a:off x="1058888" y="1531098"/>
                <a:ext cx="149400" cy="1908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9DEB50F0-87D4-1F64-09EB-81C7A776CC88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051328" y="1523538"/>
                  <a:ext cx="164160" cy="3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5" name="Gruppo 284">
            <a:extLst>
              <a:ext uri="{FF2B5EF4-FFF2-40B4-BE49-F238E27FC236}">
                <a16:creationId xmlns:a16="http://schemas.microsoft.com/office/drawing/2014/main" id="{07977737-7BD5-C1F1-77C2-BB9E7AE9431E}"/>
              </a:ext>
            </a:extLst>
          </p:cNvPr>
          <p:cNvGrpSpPr/>
          <p:nvPr/>
        </p:nvGrpSpPr>
        <p:grpSpPr>
          <a:xfrm>
            <a:off x="294248" y="1962018"/>
            <a:ext cx="1355040" cy="296280"/>
            <a:chOff x="294248" y="1962018"/>
            <a:chExt cx="1355040" cy="296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61F066D0-965C-3731-395C-3020B050B466}"/>
                    </a:ext>
                  </a:extLst>
                </p14:cNvPr>
                <p14:cNvContentPartPr/>
                <p14:nvPr/>
              </p14:nvContentPartPr>
              <p14:xfrm>
                <a:off x="294248" y="2042298"/>
                <a:ext cx="280080" cy="21132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61F066D0-965C-3731-395C-3020B050B466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286688" y="2034738"/>
                  <a:ext cx="29520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2315878E-3627-9A51-330A-0C5D744C1032}"/>
                    </a:ext>
                  </a:extLst>
                </p14:cNvPr>
                <p14:cNvContentPartPr/>
                <p14:nvPr/>
              </p14:nvContentPartPr>
              <p14:xfrm>
                <a:off x="636608" y="2018898"/>
                <a:ext cx="88920" cy="9108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2315878E-3627-9A51-330A-0C5D744C1032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629048" y="2011338"/>
                  <a:ext cx="10404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75C3B20C-7E0C-0175-6BB6-3568F71CFACC}"/>
                    </a:ext>
                  </a:extLst>
                </p14:cNvPr>
                <p14:cNvContentPartPr/>
                <p14:nvPr/>
              </p14:nvContentPartPr>
              <p14:xfrm>
                <a:off x="833888" y="1966698"/>
                <a:ext cx="58680" cy="12636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75C3B20C-7E0C-0175-6BB6-3568F71CFACC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826328" y="1959138"/>
                  <a:ext cx="7344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68082AA8-1863-1849-D341-FD7037749C55}"/>
                    </a:ext>
                  </a:extLst>
                </p14:cNvPr>
                <p14:cNvContentPartPr/>
                <p14:nvPr/>
              </p14:nvContentPartPr>
              <p14:xfrm>
                <a:off x="1008488" y="1979298"/>
                <a:ext cx="64080" cy="13896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68082AA8-1863-1849-D341-FD7037749C55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000928" y="1971738"/>
                  <a:ext cx="7920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F2383413-CC3C-BEF7-2A0A-0517ACBEC86B}"/>
                    </a:ext>
                  </a:extLst>
                </p14:cNvPr>
                <p14:cNvContentPartPr/>
                <p14:nvPr/>
              </p14:nvContentPartPr>
              <p14:xfrm>
                <a:off x="1131608" y="1976058"/>
                <a:ext cx="7200" cy="11556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F2383413-CC3C-BEF7-2A0A-0517ACBEC86B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1124048" y="1968498"/>
                  <a:ext cx="2232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5C2D0A4C-C6E7-F8C9-6A62-BC93A5020C08}"/>
                    </a:ext>
                  </a:extLst>
                </p14:cNvPr>
                <p14:cNvContentPartPr/>
                <p14:nvPr/>
              </p14:nvContentPartPr>
              <p14:xfrm>
                <a:off x="1227728" y="1992258"/>
                <a:ext cx="105480" cy="11232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5C2D0A4C-C6E7-F8C9-6A62-BC93A5020C08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1220168" y="1984698"/>
                  <a:ext cx="12060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E9FEB81F-3A11-FD07-6074-0FC7B7B3FCC4}"/>
                    </a:ext>
                  </a:extLst>
                </p14:cNvPr>
                <p14:cNvContentPartPr/>
                <p14:nvPr/>
              </p14:nvContentPartPr>
              <p14:xfrm>
                <a:off x="1393328" y="1993338"/>
                <a:ext cx="47520" cy="13068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E9FEB81F-3A11-FD07-6074-0FC7B7B3FCC4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1385768" y="1985778"/>
                  <a:ext cx="6228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23436EDB-39B1-C0F2-320F-5D2B826CFC49}"/>
                    </a:ext>
                  </a:extLst>
                </p14:cNvPr>
                <p14:cNvContentPartPr/>
                <p14:nvPr/>
              </p14:nvContentPartPr>
              <p14:xfrm>
                <a:off x="1507448" y="1962018"/>
                <a:ext cx="90000" cy="13896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23436EDB-39B1-C0F2-320F-5D2B826CFC49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1500248" y="1954458"/>
                  <a:ext cx="10512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32A64D7B-3325-E15E-A6F6-E10C3CDC1080}"/>
                    </a:ext>
                  </a:extLst>
                </p14:cNvPr>
                <p14:cNvContentPartPr/>
                <p14:nvPr/>
              </p14:nvContentPartPr>
              <p14:xfrm>
                <a:off x="1286048" y="2228778"/>
                <a:ext cx="363240" cy="2952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32A64D7B-3325-E15E-A6F6-E10C3CDC1080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1278488" y="2221218"/>
                  <a:ext cx="378000" cy="44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8" name="Gruppo 297">
            <a:extLst>
              <a:ext uri="{FF2B5EF4-FFF2-40B4-BE49-F238E27FC236}">
                <a16:creationId xmlns:a16="http://schemas.microsoft.com/office/drawing/2014/main" id="{0B22DE6D-2778-14DB-2E85-961F3ABDF2DE}"/>
              </a:ext>
            </a:extLst>
          </p:cNvPr>
          <p:cNvGrpSpPr/>
          <p:nvPr/>
        </p:nvGrpSpPr>
        <p:grpSpPr>
          <a:xfrm>
            <a:off x="2463608" y="1410858"/>
            <a:ext cx="986760" cy="228600"/>
            <a:chOff x="2463608" y="1410858"/>
            <a:chExt cx="986760" cy="228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F8C306F9-0FD0-E609-CD54-79E9715E75C1}"/>
                    </a:ext>
                  </a:extLst>
                </p14:cNvPr>
                <p14:cNvContentPartPr/>
                <p14:nvPr/>
              </p14:nvContentPartPr>
              <p14:xfrm>
                <a:off x="2463608" y="1410858"/>
                <a:ext cx="23760" cy="22860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F8C306F9-0FD0-E609-CD54-79E9715E75C1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2456048" y="1403298"/>
                  <a:ext cx="3888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339CC072-6126-D5A0-8023-9A8A039F00B2}"/>
                    </a:ext>
                  </a:extLst>
                </p14:cNvPr>
                <p14:cNvContentPartPr/>
                <p14:nvPr/>
              </p14:nvContentPartPr>
              <p14:xfrm>
                <a:off x="2469008" y="1429578"/>
                <a:ext cx="126720" cy="20772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339CC072-6126-D5A0-8023-9A8A039F00B2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2461448" y="1422378"/>
                  <a:ext cx="14184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931D3B1B-10AE-CF8F-7BEB-98BDD992889B}"/>
                    </a:ext>
                  </a:extLst>
                </p14:cNvPr>
                <p14:cNvContentPartPr/>
                <p14:nvPr/>
              </p14:nvContentPartPr>
              <p14:xfrm>
                <a:off x="2673848" y="1436778"/>
                <a:ext cx="8280" cy="15984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931D3B1B-10AE-CF8F-7BEB-98BDD992889B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2666648" y="1429218"/>
                  <a:ext cx="2340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F069DF16-239A-6089-E49F-58DC490B9D40}"/>
                    </a:ext>
                  </a:extLst>
                </p14:cNvPr>
                <p14:cNvContentPartPr/>
                <p14:nvPr/>
              </p14:nvContentPartPr>
              <p14:xfrm>
                <a:off x="2663768" y="1527498"/>
                <a:ext cx="109080" cy="4104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F069DF16-239A-6089-E49F-58DC490B9D40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2656568" y="1519938"/>
                  <a:ext cx="12384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5FB9ACCC-D150-AE7C-B511-D28870B32124}"/>
                    </a:ext>
                  </a:extLst>
                </p14:cNvPr>
                <p14:cNvContentPartPr/>
                <p14:nvPr/>
              </p14:nvContentPartPr>
              <p14:xfrm>
                <a:off x="2844128" y="1419138"/>
                <a:ext cx="88920" cy="13896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5FB9ACCC-D150-AE7C-B511-D28870B32124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2836568" y="1411578"/>
                  <a:ext cx="10404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A71795FB-482B-6E4A-F7D2-353501C67009}"/>
                    </a:ext>
                  </a:extLst>
                </p14:cNvPr>
                <p14:cNvContentPartPr/>
                <p14:nvPr/>
              </p14:nvContentPartPr>
              <p14:xfrm>
                <a:off x="2864288" y="1531098"/>
                <a:ext cx="73080" cy="4572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A71795FB-482B-6E4A-F7D2-353501C67009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2856728" y="1523538"/>
                  <a:ext cx="8820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F558620F-3373-630D-0BD9-D7BAD3474357}"/>
                    </a:ext>
                  </a:extLst>
                </p14:cNvPr>
                <p14:cNvContentPartPr/>
                <p14:nvPr/>
              </p14:nvContentPartPr>
              <p14:xfrm>
                <a:off x="3015488" y="1448298"/>
                <a:ext cx="6120" cy="16344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F558620F-3373-630D-0BD9-D7BAD3474357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3007928" y="1440738"/>
                  <a:ext cx="2088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7E372594-2159-09A9-8F8D-1C3750F0F1C4}"/>
                    </a:ext>
                  </a:extLst>
                </p14:cNvPr>
                <p14:cNvContentPartPr/>
                <p14:nvPr/>
              </p14:nvContentPartPr>
              <p14:xfrm>
                <a:off x="3125288" y="1447218"/>
                <a:ext cx="141480" cy="1548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7E372594-2159-09A9-8F8D-1C3750F0F1C4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3117728" y="1439658"/>
                  <a:ext cx="15660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3D518AB5-EE9E-76D3-8B3A-5DC90A107B7B}"/>
                    </a:ext>
                  </a:extLst>
                </p14:cNvPr>
                <p14:cNvContentPartPr/>
                <p14:nvPr/>
              </p14:nvContentPartPr>
              <p14:xfrm>
                <a:off x="3166688" y="1444698"/>
                <a:ext cx="79920" cy="15516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3D518AB5-EE9E-76D3-8B3A-5DC90A107B7B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3159128" y="1437138"/>
                  <a:ext cx="9504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B3E8D046-24F9-D043-CB0A-3ED6C2597FB5}"/>
                    </a:ext>
                  </a:extLst>
                </p14:cNvPr>
                <p14:cNvContentPartPr/>
                <p14:nvPr/>
              </p14:nvContentPartPr>
              <p14:xfrm>
                <a:off x="3313208" y="1444698"/>
                <a:ext cx="7200" cy="13212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B3E8D046-24F9-D043-CB0A-3ED6C2597FB5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3305648" y="1437138"/>
                  <a:ext cx="2196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E573EF9B-4829-E33A-FD6D-A7720D9B1870}"/>
                    </a:ext>
                  </a:extLst>
                </p14:cNvPr>
                <p14:cNvContentPartPr/>
                <p14:nvPr/>
              </p14:nvContentPartPr>
              <p14:xfrm>
                <a:off x="3330128" y="1522818"/>
                <a:ext cx="120240" cy="1548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E573EF9B-4829-E33A-FD6D-A7720D9B1870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3322568" y="1515258"/>
                  <a:ext cx="135360" cy="30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4" name="Gruppo 303">
            <a:extLst>
              <a:ext uri="{FF2B5EF4-FFF2-40B4-BE49-F238E27FC236}">
                <a16:creationId xmlns:a16="http://schemas.microsoft.com/office/drawing/2014/main" id="{76B94B42-20AD-6A31-4FE8-AD07A30F153E}"/>
              </a:ext>
            </a:extLst>
          </p:cNvPr>
          <p:cNvGrpSpPr/>
          <p:nvPr/>
        </p:nvGrpSpPr>
        <p:grpSpPr>
          <a:xfrm>
            <a:off x="2602208" y="1924578"/>
            <a:ext cx="666720" cy="349920"/>
            <a:chOff x="2602208" y="1924578"/>
            <a:chExt cx="666720" cy="349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F8D279D1-856A-F6E9-0911-CD4D06E7C89B}"/>
                    </a:ext>
                  </a:extLst>
                </p14:cNvPr>
                <p14:cNvContentPartPr/>
                <p14:nvPr/>
              </p14:nvContentPartPr>
              <p14:xfrm>
                <a:off x="2602208" y="1924578"/>
                <a:ext cx="164880" cy="34992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F8D279D1-856A-F6E9-0911-CD4D06E7C89B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2594648" y="1917018"/>
                  <a:ext cx="180000" cy="36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4F15BAA4-37F0-28DE-6333-DA886505E8C2}"/>
                    </a:ext>
                  </a:extLst>
                </p14:cNvPr>
                <p14:cNvContentPartPr/>
                <p14:nvPr/>
              </p14:nvContentPartPr>
              <p14:xfrm>
                <a:off x="2793728" y="2048058"/>
                <a:ext cx="140400" cy="17964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4F15BAA4-37F0-28DE-6333-DA886505E8C2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2786168" y="2040498"/>
                  <a:ext cx="15552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CA3BD237-29D1-6908-99B2-3E7AFB292463}"/>
                    </a:ext>
                  </a:extLst>
                </p14:cNvPr>
                <p14:cNvContentPartPr/>
                <p14:nvPr/>
              </p14:nvContentPartPr>
              <p14:xfrm>
                <a:off x="3018728" y="2099538"/>
                <a:ext cx="69840" cy="13788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CA3BD237-29D1-6908-99B2-3E7AFB292463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3011168" y="2091978"/>
                  <a:ext cx="8496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C40068FF-E3C3-2F28-1BF6-D2CC0FD14782}"/>
                    </a:ext>
                  </a:extLst>
                </p14:cNvPr>
                <p14:cNvContentPartPr/>
                <p14:nvPr/>
              </p14:nvContentPartPr>
              <p14:xfrm>
                <a:off x="3177848" y="2080818"/>
                <a:ext cx="91080" cy="16560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C40068FF-E3C3-2F28-1BF6-D2CC0FD14782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3170288" y="2073258"/>
                  <a:ext cx="106200" cy="180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1" name="Gruppo 320">
            <a:extLst>
              <a:ext uri="{FF2B5EF4-FFF2-40B4-BE49-F238E27FC236}">
                <a16:creationId xmlns:a16="http://schemas.microsoft.com/office/drawing/2014/main" id="{BDF76168-6F22-769B-7F35-D8365576C27A}"/>
              </a:ext>
            </a:extLst>
          </p:cNvPr>
          <p:cNvGrpSpPr/>
          <p:nvPr/>
        </p:nvGrpSpPr>
        <p:grpSpPr>
          <a:xfrm>
            <a:off x="4331648" y="1438938"/>
            <a:ext cx="883800" cy="306720"/>
            <a:chOff x="4331648" y="1438938"/>
            <a:chExt cx="883800" cy="306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EA2DEE2A-CCA1-F670-3305-227B8D8F9A09}"/>
                    </a:ext>
                  </a:extLst>
                </p14:cNvPr>
                <p14:cNvContentPartPr/>
                <p14:nvPr/>
              </p14:nvContentPartPr>
              <p14:xfrm>
                <a:off x="4401128" y="1438938"/>
                <a:ext cx="17280" cy="20412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EA2DEE2A-CCA1-F670-3305-227B8D8F9A09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4393568" y="1431378"/>
                  <a:ext cx="3240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3DAB4B76-351F-F4F6-7526-FF8FFB6C2363}"/>
                    </a:ext>
                  </a:extLst>
                </p14:cNvPr>
                <p14:cNvContentPartPr/>
                <p14:nvPr/>
              </p14:nvContentPartPr>
              <p14:xfrm>
                <a:off x="4331648" y="1440018"/>
                <a:ext cx="242280" cy="1332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3DAB4B76-351F-F4F6-7526-FF8FFB6C2363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4324448" y="1432458"/>
                  <a:ext cx="25740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F551E806-BE03-8FBB-BEF0-6CE1EC0C682D}"/>
                    </a:ext>
                  </a:extLst>
                </p14:cNvPr>
                <p14:cNvContentPartPr/>
                <p14:nvPr/>
              </p14:nvContentPartPr>
              <p14:xfrm>
                <a:off x="4446128" y="1471698"/>
                <a:ext cx="70920" cy="12960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F551E806-BE03-8FBB-BEF0-6CE1EC0C682D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4438568" y="1464138"/>
                  <a:ext cx="8604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A196E6C6-DC2A-59C3-1133-DD182DDD642C}"/>
                    </a:ext>
                  </a:extLst>
                </p14:cNvPr>
                <p14:cNvContentPartPr/>
                <p14:nvPr/>
              </p14:nvContentPartPr>
              <p14:xfrm>
                <a:off x="4598408" y="1456578"/>
                <a:ext cx="21600" cy="21600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A196E6C6-DC2A-59C3-1133-DD182DDD642C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4590848" y="1449018"/>
                  <a:ext cx="3672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860310E8-CF57-3225-D7FB-7493D79AE771}"/>
                    </a:ext>
                  </a:extLst>
                </p14:cNvPr>
                <p14:cNvContentPartPr/>
                <p14:nvPr/>
              </p14:nvContentPartPr>
              <p14:xfrm>
                <a:off x="4632968" y="1563498"/>
                <a:ext cx="144720" cy="1548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860310E8-CF57-3225-D7FB-7493D79AE771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4625408" y="1555938"/>
                  <a:ext cx="15984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04E82831-B935-4259-438F-61D386D570FC}"/>
                    </a:ext>
                  </a:extLst>
                </p14:cNvPr>
                <p14:cNvContentPartPr/>
                <p14:nvPr/>
              </p14:nvContentPartPr>
              <p14:xfrm>
                <a:off x="4874888" y="1498338"/>
                <a:ext cx="176040" cy="504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04E82831-B935-4259-438F-61D386D570FC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4867328" y="1490778"/>
                  <a:ext cx="19116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97EFA0A1-3597-6744-98BC-99AE7D8A63D7}"/>
                    </a:ext>
                  </a:extLst>
                </p14:cNvPr>
                <p14:cNvContentPartPr/>
                <p14:nvPr/>
              </p14:nvContentPartPr>
              <p14:xfrm>
                <a:off x="4846808" y="1550898"/>
                <a:ext cx="125640" cy="19476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97EFA0A1-3597-6744-98BC-99AE7D8A63D7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4839248" y="1543338"/>
                  <a:ext cx="14076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6AE3666D-89DE-E227-D9F6-69FBDD308DF8}"/>
                    </a:ext>
                  </a:extLst>
                </p14:cNvPr>
                <p14:cNvContentPartPr/>
                <p14:nvPr/>
              </p14:nvContentPartPr>
              <p14:xfrm>
                <a:off x="5037248" y="1540458"/>
                <a:ext cx="28440" cy="19260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6AE3666D-89DE-E227-D9F6-69FBDD308DF8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5029688" y="1532898"/>
                  <a:ext cx="4356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29B59ABE-59B2-E5DF-738A-77CDAAAEDE50}"/>
                    </a:ext>
                  </a:extLst>
                </p14:cNvPr>
                <p14:cNvContentPartPr/>
                <p14:nvPr/>
              </p14:nvContentPartPr>
              <p14:xfrm>
                <a:off x="5081888" y="1642698"/>
                <a:ext cx="133560" cy="4356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29B59ABE-59B2-E5DF-738A-77CDAAAEDE50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5074328" y="1635138"/>
                  <a:ext cx="148680" cy="58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0" name="Gruppo 329">
            <a:extLst>
              <a:ext uri="{FF2B5EF4-FFF2-40B4-BE49-F238E27FC236}">
                <a16:creationId xmlns:a16="http://schemas.microsoft.com/office/drawing/2014/main" id="{62B89E9C-C773-4E09-DDF7-5128B1FFCD0E}"/>
              </a:ext>
            </a:extLst>
          </p:cNvPr>
          <p:cNvGrpSpPr/>
          <p:nvPr/>
        </p:nvGrpSpPr>
        <p:grpSpPr>
          <a:xfrm>
            <a:off x="4391048" y="2026098"/>
            <a:ext cx="1062720" cy="276120"/>
            <a:chOff x="4391048" y="2026098"/>
            <a:chExt cx="1062720" cy="276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73FB50C5-53BB-F63C-9C11-63966E1C0C76}"/>
                    </a:ext>
                  </a:extLst>
                </p14:cNvPr>
                <p14:cNvContentPartPr/>
                <p14:nvPr/>
              </p14:nvContentPartPr>
              <p14:xfrm>
                <a:off x="4391048" y="2092338"/>
                <a:ext cx="120240" cy="20988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73FB50C5-53BB-F63C-9C11-63966E1C0C76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4383488" y="2084778"/>
                  <a:ext cx="13536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C626A2DB-315B-AF73-BAC4-609F6DFF7BA0}"/>
                    </a:ext>
                  </a:extLst>
                </p14:cNvPr>
                <p14:cNvContentPartPr/>
                <p14:nvPr/>
              </p14:nvContentPartPr>
              <p14:xfrm>
                <a:off x="4568168" y="2113218"/>
                <a:ext cx="121320" cy="14004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C626A2DB-315B-AF73-BAC4-609F6DFF7BA0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4560608" y="2105658"/>
                  <a:ext cx="13644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A1A31596-6888-CB33-9F92-9B2F33201211}"/>
                    </a:ext>
                  </a:extLst>
                </p14:cNvPr>
                <p14:cNvContentPartPr/>
                <p14:nvPr/>
              </p14:nvContentPartPr>
              <p14:xfrm>
                <a:off x="4707848" y="2103858"/>
                <a:ext cx="72000" cy="151920"/>
              </p14:xfrm>
            </p:contentPart>
          </mc:Choice>
          <mc:Fallback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A1A31596-6888-CB33-9F92-9B2F33201211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4700288" y="2096658"/>
                  <a:ext cx="8712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C4D0BBBA-4471-1CA1-66A4-4F2AFE1EC72D}"/>
                    </a:ext>
                  </a:extLst>
                </p14:cNvPr>
                <p14:cNvContentPartPr/>
                <p14:nvPr/>
              </p14:nvContentPartPr>
              <p14:xfrm>
                <a:off x="4888208" y="2048058"/>
                <a:ext cx="116640" cy="17496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C4D0BBBA-4471-1CA1-66A4-4F2AFE1EC72D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4880648" y="2040498"/>
                  <a:ext cx="13176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7E4B9C20-6789-A15B-0C0F-FA8BEB5D1D1C}"/>
                    </a:ext>
                  </a:extLst>
                </p14:cNvPr>
                <p14:cNvContentPartPr/>
                <p14:nvPr/>
              </p14:nvContentPartPr>
              <p14:xfrm>
                <a:off x="5066048" y="2117898"/>
                <a:ext cx="12600" cy="9720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7E4B9C20-6789-A15B-0C0F-FA8BEB5D1D1C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5058488" y="2110338"/>
                  <a:ext cx="2772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F0B664DB-83B2-E2D2-6D6F-E1DAB7277008}"/>
                    </a:ext>
                  </a:extLst>
                </p14:cNvPr>
                <p14:cNvContentPartPr/>
                <p14:nvPr/>
              </p14:nvContentPartPr>
              <p14:xfrm>
                <a:off x="5166848" y="2077218"/>
                <a:ext cx="84240" cy="15192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F0B664DB-83B2-E2D2-6D6F-E1DAB7277008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5159288" y="2069658"/>
                  <a:ext cx="9936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757CF52E-7BD4-47CB-1797-AAD5128B5C85}"/>
                    </a:ext>
                  </a:extLst>
                </p14:cNvPr>
                <p14:cNvContentPartPr/>
                <p14:nvPr/>
              </p14:nvContentPartPr>
              <p14:xfrm>
                <a:off x="5328128" y="2026098"/>
                <a:ext cx="125640" cy="22968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757CF52E-7BD4-47CB-1797-AAD5128B5C85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5320568" y="2018538"/>
                  <a:ext cx="140760" cy="244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3">
            <p14:nvContentPartPr>
              <p14:cNvPr id="331" name="Input penna 330">
                <a:extLst>
                  <a:ext uri="{FF2B5EF4-FFF2-40B4-BE49-F238E27FC236}">
                    <a16:creationId xmlns:a16="http://schemas.microsoft.com/office/drawing/2014/main" id="{E11E8C4E-541A-817F-3B9D-035D1A1A81C6}"/>
                  </a:ext>
                </a:extLst>
              </p14:cNvPr>
              <p14:cNvContentPartPr/>
              <p14:nvPr/>
            </p14:nvContentPartPr>
            <p14:xfrm>
              <a:off x="2748368" y="2421018"/>
              <a:ext cx="473040" cy="39960"/>
            </p14:xfrm>
          </p:contentPart>
        </mc:Choice>
        <mc:Fallback>
          <p:pic>
            <p:nvPicPr>
              <p:cNvPr id="331" name="Input penna 330">
                <a:extLst>
                  <a:ext uri="{FF2B5EF4-FFF2-40B4-BE49-F238E27FC236}">
                    <a16:creationId xmlns:a16="http://schemas.microsoft.com/office/drawing/2014/main" id="{E11E8C4E-541A-817F-3B9D-035D1A1A81C6}"/>
                  </a:ext>
                </a:extLst>
              </p:cNvPr>
              <p:cNvPicPr/>
              <p:nvPr/>
            </p:nvPicPr>
            <p:blipFill>
              <a:blip r:embed="rId194"/>
              <a:stretch>
                <a:fillRect/>
              </a:stretch>
            </p:blipFill>
            <p:spPr>
              <a:xfrm>
                <a:off x="2741168" y="2413458"/>
                <a:ext cx="488160" cy="5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5">
            <p14:nvContentPartPr>
              <p14:cNvPr id="332" name="Input penna 331">
                <a:extLst>
                  <a:ext uri="{FF2B5EF4-FFF2-40B4-BE49-F238E27FC236}">
                    <a16:creationId xmlns:a16="http://schemas.microsoft.com/office/drawing/2014/main" id="{F93521A2-9A36-DF98-CA3A-3BDD72693E19}"/>
                  </a:ext>
                </a:extLst>
              </p14:cNvPr>
              <p14:cNvContentPartPr/>
              <p14:nvPr/>
            </p14:nvContentPartPr>
            <p14:xfrm>
              <a:off x="5100968" y="2391858"/>
              <a:ext cx="378360" cy="52920"/>
            </p14:xfrm>
          </p:contentPart>
        </mc:Choice>
        <mc:Fallback>
          <p:pic>
            <p:nvPicPr>
              <p:cNvPr id="332" name="Input penna 331">
                <a:extLst>
                  <a:ext uri="{FF2B5EF4-FFF2-40B4-BE49-F238E27FC236}">
                    <a16:creationId xmlns:a16="http://schemas.microsoft.com/office/drawing/2014/main" id="{F93521A2-9A36-DF98-CA3A-3BDD72693E19}"/>
                  </a:ext>
                </a:extLst>
              </p:cNvPr>
              <p:cNvPicPr/>
              <p:nvPr/>
            </p:nvPicPr>
            <p:blipFill>
              <a:blip r:embed="rId196"/>
              <a:stretch>
                <a:fillRect/>
              </a:stretch>
            </p:blipFill>
            <p:spPr>
              <a:xfrm>
                <a:off x="5093408" y="2384298"/>
                <a:ext cx="393480" cy="68040"/>
              </a:xfrm>
              <a:prstGeom prst="rect">
                <a:avLst/>
              </a:prstGeom>
            </p:spPr>
          </p:pic>
        </mc:Fallback>
      </mc:AlternateContent>
      <p:grpSp>
        <p:nvGrpSpPr>
          <p:cNvPr id="342" name="Gruppo 341">
            <a:extLst>
              <a:ext uri="{FF2B5EF4-FFF2-40B4-BE49-F238E27FC236}">
                <a16:creationId xmlns:a16="http://schemas.microsoft.com/office/drawing/2014/main" id="{ADF1EF41-700C-B061-0B0A-B32C74BA83CA}"/>
              </a:ext>
            </a:extLst>
          </p:cNvPr>
          <p:cNvGrpSpPr/>
          <p:nvPr/>
        </p:nvGrpSpPr>
        <p:grpSpPr>
          <a:xfrm>
            <a:off x="108488" y="3147858"/>
            <a:ext cx="1581840" cy="407880"/>
            <a:chOff x="108488" y="3147858"/>
            <a:chExt cx="1581840" cy="407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47E35C49-3153-8E1A-2297-911AE7631E11}"/>
                    </a:ext>
                  </a:extLst>
                </p14:cNvPr>
                <p14:cNvContentPartPr/>
                <p14:nvPr/>
              </p14:nvContentPartPr>
              <p14:xfrm>
                <a:off x="108488" y="3147858"/>
                <a:ext cx="369720" cy="37548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47E35C49-3153-8E1A-2297-911AE7631E11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100928" y="3140298"/>
                  <a:ext cx="384840" cy="39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15EC3941-3A06-2EAF-CCD4-9B916FB8C698}"/>
                    </a:ext>
                  </a:extLst>
                </p14:cNvPr>
                <p14:cNvContentPartPr/>
                <p14:nvPr/>
              </p14:nvContentPartPr>
              <p14:xfrm>
                <a:off x="481088" y="3195738"/>
                <a:ext cx="288000" cy="356400"/>
              </p14:xfrm>
            </p:contentPart>
          </mc:Choice>
          <mc:Fallback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15EC3941-3A06-2EAF-CCD4-9B916FB8C698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473528" y="3188178"/>
                  <a:ext cx="303120" cy="37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CBA721F5-97F8-5521-4E8B-70F5833B92E8}"/>
                    </a:ext>
                  </a:extLst>
                </p14:cNvPr>
                <p14:cNvContentPartPr/>
                <p14:nvPr/>
              </p14:nvContentPartPr>
              <p14:xfrm>
                <a:off x="749648" y="3170898"/>
                <a:ext cx="223560" cy="375480"/>
              </p14:xfrm>
            </p:contentPart>
          </mc:Choice>
          <mc:Fallback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CBA721F5-97F8-5521-4E8B-70F5833B92E8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742088" y="3163338"/>
                  <a:ext cx="238320" cy="39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08E877AD-5FEE-FB9E-3495-3032CCA13DF1}"/>
                    </a:ext>
                  </a:extLst>
                </p14:cNvPr>
                <p14:cNvContentPartPr/>
                <p14:nvPr/>
              </p14:nvContentPartPr>
              <p14:xfrm>
                <a:off x="1012808" y="3210498"/>
                <a:ext cx="257760" cy="345240"/>
              </p14:xfrm>
            </p:contentPart>
          </mc:Choice>
          <mc:Fallback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08E877AD-5FEE-FB9E-3495-3032CCA13DF1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1005248" y="3202938"/>
                  <a:ext cx="272880" cy="36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8F5FFA19-C8A2-5FB2-28C7-1803294082B0}"/>
                    </a:ext>
                  </a:extLst>
                </p14:cNvPr>
                <p14:cNvContentPartPr/>
                <p14:nvPr/>
              </p14:nvContentPartPr>
              <p14:xfrm>
                <a:off x="1363088" y="3210498"/>
                <a:ext cx="79920" cy="247320"/>
              </p14:xfrm>
            </p:contentPart>
          </mc:Choice>
          <mc:Fallback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8F5FFA19-C8A2-5FB2-28C7-1803294082B0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1355528" y="3202938"/>
                  <a:ext cx="9504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A34A3767-501B-D90B-0399-2F35266AAD3B}"/>
                    </a:ext>
                  </a:extLst>
                </p14:cNvPr>
                <p14:cNvContentPartPr/>
                <p14:nvPr/>
              </p14:nvContentPartPr>
              <p14:xfrm>
                <a:off x="1526528" y="3207258"/>
                <a:ext cx="163800" cy="32400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A34A3767-501B-D90B-0399-2F35266AAD3B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1518968" y="3199698"/>
                  <a:ext cx="178920" cy="339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09">
            <p14:nvContentPartPr>
              <p14:cNvPr id="339" name="Input penna 338">
                <a:extLst>
                  <a:ext uri="{FF2B5EF4-FFF2-40B4-BE49-F238E27FC236}">
                    <a16:creationId xmlns:a16="http://schemas.microsoft.com/office/drawing/2014/main" id="{48F33CE8-C0F7-0223-A39A-CD8A043CA951}"/>
                  </a:ext>
                </a:extLst>
              </p14:cNvPr>
              <p14:cNvContentPartPr/>
              <p14:nvPr/>
            </p14:nvContentPartPr>
            <p14:xfrm>
              <a:off x="2192528" y="3319938"/>
              <a:ext cx="150480" cy="11880"/>
            </p14:xfrm>
          </p:contentPart>
        </mc:Choice>
        <mc:Fallback>
          <p:pic>
            <p:nvPicPr>
              <p:cNvPr id="339" name="Input penna 338">
                <a:extLst>
                  <a:ext uri="{FF2B5EF4-FFF2-40B4-BE49-F238E27FC236}">
                    <a16:creationId xmlns:a16="http://schemas.microsoft.com/office/drawing/2014/main" id="{48F33CE8-C0F7-0223-A39A-CD8A043CA951}"/>
                  </a:ext>
                </a:extLst>
              </p:cNvPr>
              <p:cNvPicPr/>
              <p:nvPr/>
            </p:nvPicPr>
            <p:blipFill>
              <a:blip r:embed="rId210"/>
              <a:stretch>
                <a:fillRect/>
              </a:stretch>
            </p:blipFill>
            <p:spPr>
              <a:xfrm>
                <a:off x="2184968" y="3312378"/>
                <a:ext cx="165240" cy="2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1">
            <p14:nvContentPartPr>
              <p14:cNvPr id="340" name="Input penna 339">
                <a:extLst>
                  <a:ext uri="{FF2B5EF4-FFF2-40B4-BE49-F238E27FC236}">
                    <a16:creationId xmlns:a16="http://schemas.microsoft.com/office/drawing/2014/main" id="{50034239-5712-804E-DD7F-53A1AC77A3AD}"/>
                  </a:ext>
                </a:extLst>
              </p14:cNvPr>
              <p14:cNvContentPartPr/>
              <p14:nvPr/>
            </p14:nvContentPartPr>
            <p14:xfrm>
              <a:off x="2165888" y="3450618"/>
              <a:ext cx="215280" cy="28440"/>
            </p14:xfrm>
          </p:contentPart>
        </mc:Choice>
        <mc:Fallback>
          <p:pic>
            <p:nvPicPr>
              <p:cNvPr id="340" name="Input penna 339">
                <a:extLst>
                  <a:ext uri="{FF2B5EF4-FFF2-40B4-BE49-F238E27FC236}">
                    <a16:creationId xmlns:a16="http://schemas.microsoft.com/office/drawing/2014/main" id="{50034239-5712-804E-DD7F-53A1AC77A3AD}"/>
                  </a:ext>
                </a:extLst>
              </p:cNvPr>
              <p:cNvPicPr/>
              <p:nvPr/>
            </p:nvPicPr>
            <p:blipFill>
              <a:blip r:embed="rId212"/>
              <a:stretch>
                <a:fillRect/>
              </a:stretch>
            </p:blipFill>
            <p:spPr>
              <a:xfrm>
                <a:off x="2158328" y="3443058"/>
                <a:ext cx="230400" cy="43200"/>
              </a:xfrm>
              <a:prstGeom prst="rect">
                <a:avLst/>
              </a:prstGeom>
            </p:spPr>
          </p:pic>
        </mc:Fallback>
      </mc:AlternateContent>
      <p:grpSp>
        <p:nvGrpSpPr>
          <p:cNvPr id="350" name="Gruppo 349">
            <a:extLst>
              <a:ext uri="{FF2B5EF4-FFF2-40B4-BE49-F238E27FC236}">
                <a16:creationId xmlns:a16="http://schemas.microsoft.com/office/drawing/2014/main" id="{77E4D84A-32E2-069F-3897-3546793348F3}"/>
              </a:ext>
            </a:extLst>
          </p:cNvPr>
          <p:cNvGrpSpPr/>
          <p:nvPr/>
        </p:nvGrpSpPr>
        <p:grpSpPr>
          <a:xfrm>
            <a:off x="2753408" y="3119778"/>
            <a:ext cx="1050480" cy="423000"/>
            <a:chOff x="2753408" y="3119778"/>
            <a:chExt cx="1050480" cy="423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A861053A-0CA5-A34F-F24F-4A1A1C3CDB21}"/>
                    </a:ext>
                  </a:extLst>
                </p14:cNvPr>
                <p14:cNvContentPartPr/>
                <p14:nvPr/>
              </p14:nvContentPartPr>
              <p14:xfrm>
                <a:off x="2753408" y="3183858"/>
                <a:ext cx="310320" cy="32292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A861053A-0CA5-A34F-F24F-4A1A1C3CDB21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2745848" y="3176298"/>
                  <a:ext cx="325440" cy="33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3A3ACB21-686A-807F-9BDB-03849F9F77E0}"/>
                    </a:ext>
                  </a:extLst>
                </p14:cNvPr>
                <p14:cNvContentPartPr/>
                <p14:nvPr/>
              </p14:nvContentPartPr>
              <p14:xfrm>
                <a:off x="3254888" y="3119778"/>
                <a:ext cx="14760" cy="42300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3A3ACB21-686A-807F-9BDB-03849F9F77E0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3247328" y="3112218"/>
                  <a:ext cx="29880" cy="43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4598C50E-B962-6BAC-7867-3059D9BB39E8}"/>
                    </a:ext>
                  </a:extLst>
                </p14:cNvPr>
                <p14:cNvContentPartPr/>
                <p14:nvPr/>
              </p14:nvContentPartPr>
              <p14:xfrm>
                <a:off x="3417248" y="3181338"/>
                <a:ext cx="170640" cy="2700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4598C50E-B962-6BAC-7867-3059D9BB39E8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3409688" y="3173778"/>
                  <a:ext cx="18540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0CD1E70A-9D35-053B-8C5F-D48B7D113EA1}"/>
                    </a:ext>
                  </a:extLst>
                </p14:cNvPr>
                <p14:cNvContentPartPr/>
                <p14:nvPr/>
              </p14:nvContentPartPr>
              <p14:xfrm>
                <a:off x="3417248" y="3147858"/>
                <a:ext cx="167040" cy="30564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0CD1E70A-9D35-053B-8C5F-D48B7D113EA1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3409688" y="3140298"/>
                  <a:ext cx="182160" cy="32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C58996A7-B214-60A5-BC99-D088B52CD909}"/>
                    </a:ext>
                  </a:extLst>
                </p14:cNvPr>
                <p14:cNvContentPartPr/>
                <p14:nvPr/>
              </p14:nvContentPartPr>
              <p14:xfrm>
                <a:off x="3659168" y="3180258"/>
                <a:ext cx="21600" cy="28116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C58996A7-B214-60A5-BC99-D088B52CD909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3651608" y="3172698"/>
                  <a:ext cx="36720" cy="29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406B1A2A-730E-D42A-A3AD-458722D3AAA8}"/>
                    </a:ext>
                  </a:extLst>
                </p14:cNvPr>
                <p14:cNvContentPartPr/>
                <p14:nvPr/>
              </p14:nvContentPartPr>
              <p14:xfrm>
                <a:off x="3684728" y="3342258"/>
                <a:ext cx="119160" cy="25920"/>
              </p14:xfrm>
            </p:contentPart>
          </mc:Choice>
          <mc:Fallback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406B1A2A-730E-D42A-A3AD-458722D3AAA8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3677168" y="3334698"/>
                  <a:ext cx="133920" cy="41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25">
            <p14:nvContentPartPr>
              <p14:cNvPr id="351" name="Input penna 350">
                <a:extLst>
                  <a:ext uri="{FF2B5EF4-FFF2-40B4-BE49-F238E27FC236}">
                    <a16:creationId xmlns:a16="http://schemas.microsoft.com/office/drawing/2014/main" id="{275A1B9D-2E32-646C-2806-89D38FEB418D}"/>
                  </a:ext>
                </a:extLst>
              </p14:cNvPr>
              <p14:cNvContentPartPr/>
              <p14:nvPr/>
            </p14:nvContentPartPr>
            <p14:xfrm>
              <a:off x="350048" y="3645018"/>
              <a:ext cx="3714480" cy="256680"/>
            </p14:xfrm>
          </p:contentPart>
        </mc:Choice>
        <mc:Fallback>
          <p:pic>
            <p:nvPicPr>
              <p:cNvPr id="351" name="Input penna 350">
                <a:extLst>
                  <a:ext uri="{FF2B5EF4-FFF2-40B4-BE49-F238E27FC236}">
                    <a16:creationId xmlns:a16="http://schemas.microsoft.com/office/drawing/2014/main" id="{275A1B9D-2E32-646C-2806-89D38FEB418D}"/>
                  </a:ext>
                </a:extLst>
              </p:cNvPr>
              <p:cNvPicPr/>
              <p:nvPr/>
            </p:nvPicPr>
            <p:blipFill>
              <a:blip r:embed="rId226"/>
              <a:stretch>
                <a:fillRect/>
              </a:stretch>
            </p:blipFill>
            <p:spPr>
              <a:xfrm>
                <a:off x="342488" y="3637458"/>
                <a:ext cx="3729600" cy="271800"/>
              </a:xfrm>
              <a:prstGeom prst="rect">
                <a:avLst/>
              </a:prstGeom>
            </p:spPr>
          </p:pic>
        </mc:Fallback>
      </mc:AlternateContent>
      <p:grpSp>
        <p:nvGrpSpPr>
          <p:cNvPr id="355" name="Gruppo 354">
            <a:extLst>
              <a:ext uri="{FF2B5EF4-FFF2-40B4-BE49-F238E27FC236}">
                <a16:creationId xmlns:a16="http://schemas.microsoft.com/office/drawing/2014/main" id="{12BF0951-EA47-D171-2CB9-F4B6140EAA99}"/>
              </a:ext>
            </a:extLst>
          </p:cNvPr>
          <p:cNvGrpSpPr/>
          <p:nvPr/>
        </p:nvGrpSpPr>
        <p:grpSpPr>
          <a:xfrm>
            <a:off x="4686608" y="2995218"/>
            <a:ext cx="624960" cy="555840"/>
            <a:chOff x="4686608" y="2995218"/>
            <a:chExt cx="624960" cy="555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4EDE2334-5495-57E9-8CCE-9EA1BAF3AAE1}"/>
                    </a:ext>
                  </a:extLst>
                </p14:cNvPr>
                <p14:cNvContentPartPr/>
                <p14:nvPr/>
              </p14:nvContentPartPr>
              <p14:xfrm>
                <a:off x="4864088" y="3167658"/>
                <a:ext cx="177840" cy="299880"/>
              </p14:xfrm>
            </p:contentPart>
          </mc:Choice>
          <mc:Fallback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4EDE2334-5495-57E9-8CCE-9EA1BAF3AAE1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4856528" y="3160098"/>
                  <a:ext cx="192960" cy="31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82EC9A89-2080-4B22-5E6E-2234E80AE9BF}"/>
                    </a:ext>
                  </a:extLst>
                </p14:cNvPr>
                <p14:cNvContentPartPr/>
                <p14:nvPr/>
              </p14:nvContentPartPr>
              <p14:xfrm>
                <a:off x="4686608" y="2995218"/>
                <a:ext cx="624960" cy="555840"/>
              </p14:xfrm>
            </p:contentPart>
          </mc:Choice>
          <mc:Fallback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82EC9A89-2080-4B22-5E6E-2234E80AE9BF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4679048" y="2987658"/>
                  <a:ext cx="640080" cy="570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5" name="Gruppo 364">
            <a:extLst>
              <a:ext uri="{FF2B5EF4-FFF2-40B4-BE49-F238E27FC236}">
                <a16:creationId xmlns:a16="http://schemas.microsoft.com/office/drawing/2014/main" id="{B787617F-C160-72CC-2946-59B414EEDBB0}"/>
              </a:ext>
            </a:extLst>
          </p:cNvPr>
          <p:cNvGrpSpPr/>
          <p:nvPr/>
        </p:nvGrpSpPr>
        <p:grpSpPr>
          <a:xfrm>
            <a:off x="5683088" y="3075498"/>
            <a:ext cx="1224720" cy="364680"/>
            <a:chOff x="5683088" y="3075498"/>
            <a:chExt cx="1224720" cy="364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AACBCC72-A7E7-EC61-E835-2C4C8331395F}"/>
                    </a:ext>
                  </a:extLst>
                </p14:cNvPr>
                <p14:cNvContentPartPr/>
                <p14:nvPr/>
              </p14:nvContentPartPr>
              <p14:xfrm>
                <a:off x="5683088" y="3189618"/>
                <a:ext cx="195120" cy="23580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AACBCC72-A7E7-EC61-E835-2C4C8331395F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5675528" y="3182058"/>
                  <a:ext cx="210240" cy="2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B59A8FE5-D31B-297B-B234-5616B3A26ADF}"/>
                    </a:ext>
                  </a:extLst>
                </p14:cNvPr>
                <p14:cNvContentPartPr/>
                <p14:nvPr/>
              </p14:nvContentPartPr>
              <p14:xfrm>
                <a:off x="5909168" y="3211578"/>
                <a:ext cx="103320" cy="14832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B59A8FE5-D31B-297B-B234-5616B3A26ADF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5901608" y="3204378"/>
                  <a:ext cx="11844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C6794227-E0ED-A936-374C-6D503B748293}"/>
                    </a:ext>
                  </a:extLst>
                </p14:cNvPr>
                <p14:cNvContentPartPr/>
                <p14:nvPr/>
              </p14:nvContentPartPr>
              <p14:xfrm>
                <a:off x="6075848" y="3205458"/>
                <a:ext cx="147960" cy="18936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C6794227-E0ED-A936-374C-6D503B748293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6068288" y="3197898"/>
                  <a:ext cx="16308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503B24BF-8DB7-3DF6-6A0F-849C31256E23}"/>
                    </a:ext>
                  </a:extLst>
                </p14:cNvPr>
                <p14:cNvContentPartPr/>
                <p14:nvPr/>
              </p14:nvContentPartPr>
              <p14:xfrm>
                <a:off x="6240368" y="3228138"/>
                <a:ext cx="141480" cy="14364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503B24BF-8DB7-3DF6-6A0F-849C31256E23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6232808" y="3220578"/>
                  <a:ext cx="15660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20FBF284-7F23-222E-D953-69CFA7229605}"/>
                    </a:ext>
                  </a:extLst>
                </p14:cNvPr>
                <p14:cNvContentPartPr/>
                <p14:nvPr/>
              </p14:nvContentPartPr>
              <p14:xfrm>
                <a:off x="6416048" y="3075498"/>
                <a:ext cx="79920" cy="32076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20FBF284-7F23-222E-D953-69CFA7229605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6408488" y="3067938"/>
                  <a:ext cx="95040" cy="33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887A1546-191D-434A-A70F-0ED775D8C5FC}"/>
                    </a:ext>
                  </a:extLst>
                </p14:cNvPr>
                <p14:cNvContentPartPr/>
                <p14:nvPr/>
              </p14:nvContentPartPr>
              <p14:xfrm>
                <a:off x="6456368" y="3220938"/>
                <a:ext cx="152640" cy="21924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887A1546-191D-434A-A70F-0ED775D8C5FC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6448808" y="3213378"/>
                  <a:ext cx="16776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BFA367F7-8B49-A916-4EEE-2A6F6198345E}"/>
                    </a:ext>
                  </a:extLst>
                </p14:cNvPr>
                <p14:cNvContentPartPr/>
                <p14:nvPr/>
              </p14:nvContentPartPr>
              <p14:xfrm>
                <a:off x="6753008" y="3283938"/>
                <a:ext cx="154800" cy="28440"/>
              </p14:xfrm>
            </p:contentPart>
          </mc:Choice>
          <mc:Fallback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BFA367F7-8B49-A916-4EEE-2A6F6198345E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6745448" y="3276378"/>
                  <a:ext cx="16992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6B150C08-1E4D-FE08-A6EC-F273B9B11CDF}"/>
                    </a:ext>
                  </a:extLst>
                </p14:cNvPr>
                <p14:cNvContentPartPr/>
                <p14:nvPr/>
              </p14:nvContentPartPr>
              <p14:xfrm>
                <a:off x="6762008" y="3396978"/>
                <a:ext cx="107640" cy="9720"/>
              </p14:xfrm>
            </p:contentPart>
          </mc:Choice>
          <mc:Fallback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6B150C08-1E4D-FE08-A6EC-F273B9B11CDF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6754448" y="3389418"/>
                  <a:ext cx="122760" cy="24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6" name="Gruppo 375">
            <a:extLst>
              <a:ext uri="{FF2B5EF4-FFF2-40B4-BE49-F238E27FC236}">
                <a16:creationId xmlns:a16="http://schemas.microsoft.com/office/drawing/2014/main" id="{4B97189B-2F4E-48AF-E4F9-0E23EB64BED4}"/>
              </a:ext>
            </a:extLst>
          </p:cNvPr>
          <p:cNvGrpSpPr/>
          <p:nvPr/>
        </p:nvGrpSpPr>
        <p:grpSpPr>
          <a:xfrm>
            <a:off x="7377608" y="3102138"/>
            <a:ext cx="916200" cy="409320"/>
            <a:chOff x="7377608" y="3102138"/>
            <a:chExt cx="916200" cy="409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2495242E-C2E7-89B9-FF70-3A0A9B97434E}"/>
                    </a:ext>
                  </a:extLst>
                </p14:cNvPr>
                <p14:cNvContentPartPr/>
                <p14:nvPr/>
              </p14:nvContentPartPr>
              <p14:xfrm>
                <a:off x="7377608" y="3197898"/>
                <a:ext cx="223920" cy="248400"/>
              </p14:xfrm>
            </p:contentPart>
          </mc:Choice>
          <mc:Fallback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2495242E-C2E7-89B9-FF70-3A0A9B97434E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7370048" y="3190338"/>
                  <a:ext cx="238680" cy="26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2169B77A-BDF8-5260-0AD6-56D2F07A3266}"/>
                    </a:ext>
                  </a:extLst>
                </p14:cNvPr>
                <p14:cNvContentPartPr/>
                <p14:nvPr/>
              </p14:nvContentPartPr>
              <p14:xfrm>
                <a:off x="7640768" y="3269898"/>
                <a:ext cx="94320" cy="13320"/>
              </p14:xfrm>
            </p:contentPart>
          </mc:Choice>
          <mc:Fallback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2169B77A-BDF8-5260-0AD6-56D2F07A3266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7633208" y="3262338"/>
                  <a:ext cx="10944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EE038619-5F58-0EE0-0470-F4D371ADFC4E}"/>
                    </a:ext>
                  </a:extLst>
                </p14:cNvPr>
                <p14:cNvContentPartPr/>
                <p14:nvPr/>
              </p14:nvContentPartPr>
              <p14:xfrm>
                <a:off x="7608368" y="3377178"/>
                <a:ext cx="129240" cy="33120"/>
              </p14:xfrm>
            </p:contentPart>
          </mc:Choice>
          <mc:Fallback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EE038619-5F58-0EE0-0470-F4D371ADFC4E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7600808" y="3369618"/>
                  <a:ext cx="14400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ACB732A7-CD80-76F0-FED6-63403012FE90}"/>
                    </a:ext>
                  </a:extLst>
                </p14:cNvPr>
                <p14:cNvContentPartPr/>
                <p14:nvPr/>
              </p14:nvContentPartPr>
              <p14:xfrm>
                <a:off x="7740488" y="3126618"/>
                <a:ext cx="29520" cy="376560"/>
              </p14:xfrm>
            </p:contentPart>
          </mc:Choice>
          <mc:Fallback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ACB732A7-CD80-76F0-FED6-63403012FE90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7732928" y="3119058"/>
                  <a:ext cx="44640" cy="39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0F2A73A9-80CE-CC73-EB04-3BF744278FC2}"/>
                    </a:ext>
                  </a:extLst>
                </p14:cNvPr>
                <p14:cNvContentPartPr/>
                <p14:nvPr/>
              </p14:nvContentPartPr>
              <p14:xfrm>
                <a:off x="7812128" y="3102138"/>
                <a:ext cx="56160" cy="409320"/>
              </p14:xfrm>
            </p:contentPart>
          </mc:Choice>
          <mc:Fallback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0F2A73A9-80CE-CC73-EB04-3BF744278FC2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7804568" y="3094578"/>
                  <a:ext cx="71280" cy="42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CAAD6CAD-0844-A371-887D-34AE7F498408}"/>
                    </a:ext>
                  </a:extLst>
                </p14:cNvPr>
                <p14:cNvContentPartPr/>
                <p14:nvPr/>
              </p14:nvContentPartPr>
              <p14:xfrm>
                <a:off x="8037128" y="3102138"/>
                <a:ext cx="112320" cy="205200"/>
              </p14:xfrm>
            </p:contentPart>
          </mc:Choice>
          <mc:Fallback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CAAD6CAD-0844-A371-887D-34AE7F498408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8029568" y="3094578"/>
                  <a:ext cx="127440" cy="22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D5AE21CD-FF06-4F27-AA26-3C8EBD3D373D}"/>
                    </a:ext>
                  </a:extLst>
                </p14:cNvPr>
                <p14:cNvContentPartPr/>
                <p14:nvPr/>
              </p14:nvContentPartPr>
              <p14:xfrm>
                <a:off x="8054768" y="3304818"/>
                <a:ext cx="6120" cy="120240"/>
              </p14:xfrm>
            </p:contentPart>
          </mc:Choice>
          <mc:Fallback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D5AE21CD-FF06-4F27-AA26-3C8EBD3D373D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8047568" y="3297258"/>
                  <a:ext cx="2088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9D5BA35D-94DE-19A6-0E49-6E711A9C95D9}"/>
                    </a:ext>
                  </a:extLst>
                </p14:cNvPr>
                <p14:cNvContentPartPr/>
                <p14:nvPr/>
              </p14:nvContentPartPr>
              <p14:xfrm>
                <a:off x="8121008" y="3323538"/>
                <a:ext cx="27360" cy="119160"/>
              </p14:xfrm>
            </p:contentPart>
          </mc:Choice>
          <mc:Fallback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9D5BA35D-94DE-19A6-0E49-6E711A9C95D9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8113448" y="3315978"/>
                  <a:ext cx="4212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84228B63-8C28-68F4-BBA6-78AA42785234}"/>
                    </a:ext>
                  </a:extLst>
                </p14:cNvPr>
                <p14:cNvContentPartPr/>
                <p14:nvPr/>
              </p14:nvContentPartPr>
              <p14:xfrm>
                <a:off x="7977728" y="3430818"/>
                <a:ext cx="316080" cy="17640"/>
              </p14:xfrm>
            </p:contentPart>
          </mc:Choice>
          <mc:Fallback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84228B63-8C28-68F4-BBA6-78AA42785234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7970168" y="3423258"/>
                  <a:ext cx="331200" cy="32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5" name="Gruppo 464">
            <a:extLst>
              <a:ext uri="{FF2B5EF4-FFF2-40B4-BE49-F238E27FC236}">
                <a16:creationId xmlns:a16="http://schemas.microsoft.com/office/drawing/2014/main" id="{CEB333D6-4FA9-7746-1A13-839430DD2AF3}"/>
              </a:ext>
            </a:extLst>
          </p:cNvPr>
          <p:cNvGrpSpPr/>
          <p:nvPr/>
        </p:nvGrpSpPr>
        <p:grpSpPr>
          <a:xfrm>
            <a:off x="9648053" y="2013720"/>
            <a:ext cx="1449720" cy="311040"/>
            <a:chOff x="9648053" y="2013720"/>
            <a:chExt cx="1449720" cy="311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445" name="Input penna 444">
                  <a:extLst>
                    <a:ext uri="{FF2B5EF4-FFF2-40B4-BE49-F238E27FC236}">
                      <a16:creationId xmlns:a16="http://schemas.microsoft.com/office/drawing/2014/main" id="{8E553E86-1A19-1EDC-D62E-17798740AF87}"/>
                    </a:ext>
                  </a:extLst>
                </p14:cNvPr>
                <p14:cNvContentPartPr/>
                <p14:nvPr/>
              </p14:nvContentPartPr>
              <p14:xfrm>
                <a:off x="9683333" y="2013720"/>
                <a:ext cx="146880" cy="197280"/>
              </p14:xfrm>
            </p:contentPart>
          </mc:Choice>
          <mc:Fallback>
            <p:pic>
              <p:nvPicPr>
                <p:cNvPr id="445" name="Input penna 444">
                  <a:extLst>
                    <a:ext uri="{FF2B5EF4-FFF2-40B4-BE49-F238E27FC236}">
                      <a16:creationId xmlns:a16="http://schemas.microsoft.com/office/drawing/2014/main" id="{8E553E86-1A19-1EDC-D62E-17798740AF87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9675773" y="2006160"/>
                  <a:ext cx="16200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446" name="Input penna 445">
                  <a:extLst>
                    <a:ext uri="{FF2B5EF4-FFF2-40B4-BE49-F238E27FC236}">
                      <a16:creationId xmlns:a16="http://schemas.microsoft.com/office/drawing/2014/main" id="{9BF5A30F-7D87-5EEF-4D92-80827C355007}"/>
                    </a:ext>
                  </a:extLst>
                </p14:cNvPr>
                <p14:cNvContentPartPr/>
                <p14:nvPr/>
              </p14:nvContentPartPr>
              <p14:xfrm>
                <a:off x="9773333" y="2230800"/>
                <a:ext cx="12600" cy="72000"/>
              </p14:xfrm>
            </p:contentPart>
          </mc:Choice>
          <mc:Fallback>
            <p:pic>
              <p:nvPicPr>
                <p:cNvPr id="446" name="Input penna 445">
                  <a:extLst>
                    <a:ext uri="{FF2B5EF4-FFF2-40B4-BE49-F238E27FC236}">
                      <a16:creationId xmlns:a16="http://schemas.microsoft.com/office/drawing/2014/main" id="{9BF5A30F-7D87-5EEF-4D92-80827C355007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9765773" y="2223240"/>
                  <a:ext cx="2772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447" name="Input penna 446">
                  <a:extLst>
                    <a:ext uri="{FF2B5EF4-FFF2-40B4-BE49-F238E27FC236}">
                      <a16:creationId xmlns:a16="http://schemas.microsoft.com/office/drawing/2014/main" id="{359CB643-6B26-5044-F438-2107BE5B0BB2}"/>
                    </a:ext>
                  </a:extLst>
                </p14:cNvPr>
                <p14:cNvContentPartPr/>
                <p14:nvPr/>
              </p14:nvContentPartPr>
              <p14:xfrm>
                <a:off x="9648053" y="2289480"/>
                <a:ext cx="342720" cy="35280"/>
              </p14:xfrm>
            </p:contentPart>
          </mc:Choice>
          <mc:Fallback>
            <p:pic>
              <p:nvPicPr>
                <p:cNvPr id="447" name="Input penna 446">
                  <a:extLst>
                    <a:ext uri="{FF2B5EF4-FFF2-40B4-BE49-F238E27FC236}">
                      <a16:creationId xmlns:a16="http://schemas.microsoft.com/office/drawing/2014/main" id="{359CB643-6B26-5044-F438-2107BE5B0BB2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9640493" y="2282280"/>
                  <a:ext cx="35784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448" name="Input penna 447">
                  <a:extLst>
                    <a:ext uri="{FF2B5EF4-FFF2-40B4-BE49-F238E27FC236}">
                      <a16:creationId xmlns:a16="http://schemas.microsoft.com/office/drawing/2014/main" id="{1806FEA4-FFAA-F799-4533-EB55E8090CB5}"/>
                    </a:ext>
                  </a:extLst>
                </p14:cNvPr>
                <p14:cNvContentPartPr/>
                <p14:nvPr/>
              </p14:nvContentPartPr>
              <p14:xfrm>
                <a:off x="9952613" y="2077440"/>
                <a:ext cx="198360" cy="34560"/>
              </p14:xfrm>
            </p:contentPart>
          </mc:Choice>
          <mc:Fallback>
            <p:pic>
              <p:nvPicPr>
                <p:cNvPr id="448" name="Input penna 447">
                  <a:extLst>
                    <a:ext uri="{FF2B5EF4-FFF2-40B4-BE49-F238E27FC236}">
                      <a16:creationId xmlns:a16="http://schemas.microsoft.com/office/drawing/2014/main" id="{1806FEA4-FFAA-F799-4533-EB55E8090CB5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9945053" y="2069880"/>
                  <a:ext cx="21348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449" name="Input penna 448">
                  <a:extLst>
                    <a:ext uri="{FF2B5EF4-FFF2-40B4-BE49-F238E27FC236}">
                      <a16:creationId xmlns:a16="http://schemas.microsoft.com/office/drawing/2014/main" id="{50B04762-8692-AC14-B9C9-9E87FE9A90D2}"/>
                    </a:ext>
                  </a:extLst>
                </p14:cNvPr>
                <p14:cNvContentPartPr/>
                <p14:nvPr/>
              </p14:nvContentPartPr>
              <p14:xfrm>
                <a:off x="10021373" y="2119920"/>
                <a:ext cx="17640" cy="91440"/>
              </p14:xfrm>
            </p:contentPart>
          </mc:Choice>
          <mc:Fallback>
            <p:pic>
              <p:nvPicPr>
                <p:cNvPr id="449" name="Input penna 448">
                  <a:extLst>
                    <a:ext uri="{FF2B5EF4-FFF2-40B4-BE49-F238E27FC236}">
                      <a16:creationId xmlns:a16="http://schemas.microsoft.com/office/drawing/2014/main" id="{50B04762-8692-AC14-B9C9-9E87FE9A90D2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10013813" y="2112720"/>
                  <a:ext cx="3276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450" name="Input penna 449">
                  <a:extLst>
                    <a:ext uri="{FF2B5EF4-FFF2-40B4-BE49-F238E27FC236}">
                      <a16:creationId xmlns:a16="http://schemas.microsoft.com/office/drawing/2014/main" id="{1CE86660-E23E-D66E-AE66-35A478BEE237}"/>
                    </a:ext>
                  </a:extLst>
                </p14:cNvPr>
                <p14:cNvContentPartPr/>
                <p14:nvPr/>
              </p14:nvContentPartPr>
              <p14:xfrm>
                <a:off x="10070693" y="2133600"/>
                <a:ext cx="28080" cy="95760"/>
              </p14:xfrm>
            </p:contentPart>
          </mc:Choice>
          <mc:Fallback>
            <p:pic>
              <p:nvPicPr>
                <p:cNvPr id="450" name="Input penna 449">
                  <a:extLst>
                    <a:ext uri="{FF2B5EF4-FFF2-40B4-BE49-F238E27FC236}">
                      <a16:creationId xmlns:a16="http://schemas.microsoft.com/office/drawing/2014/main" id="{1CE86660-E23E-D66E-AE66-35A478BEE237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10063133" y="2126040"/>
                  <a:ext cx="4320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451" name="Input penna 450">
                  <a:extLst>
                    <a:ext uri="{FF2B5EF4-FFF2-40B4-BE49-F238E27FC236}">
                      <a16:creationId xmlns:a16="http://schemas.microsoft.com/office/drawing/2014/main" id="{19474A4F-8557-E178-A54F-846873A91CE0}"/>
                    </a:ext>
                  </a:extLst>
                </p14:cNvPr>
                <p14:cNvContentPartPr/>
                <p14:nvPr/>
              </p14:nvContentPartPr>
              <p14:xfrm>
                <a:off x="9933173" y="2207760"/>
                <a:ext cx="203400" cy="25920"/>
              </p14:xfrm>
            </p:contentPart>
          </mc:Choice>
          <mc:Fallback>
            <p:pic>
              <p:nvPicPr>
                <p:cNvPr id="451" name="Input penna 450">
                  <a:extLst>
                    <a:ext uri="{FF2B5EF4-FFF2-40B4-BE49-F238E27FC236}">
                      <a16:creationId xmlns:a16="http://schemas.microsoft.com/office/drawing/2014/main" id="{19474A4F-8557-E178-A54F-846873A91CE0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9925613" y="2200200"/>
                  <a:ext cx="21852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452" name="Input penna 451">
                  <a:extLst>
                    <a:ext uri="{FF2B5EF4-FFF2-40B4-BE49-F238E27FC236}">
                      <a16:creationId xmlns:a16="http://schemas.microsoft.com/office/drawing/2014/main" id="{0E3C2EF6-19E7-4D19-293C-3F8FBCE96E0F}"/>
                    </a:ext>
                  </a:extLst>
                </p14:cNvPr>
                <p14:cNvContentPartPr/>
                <p14:nvPr/>
              </p14:nvContentPartPr>
              <p14:xfrm>
                <a:off x="10195973" y="2110560"/>
                <a:ext cx="14400" cy="127440"/>
              </p14:xfrm>
            </p:contentPart>
          </mc:Choice>
          <mc:Fallback>
            <p:pic>
              <p:nvPicPr>
                <p:cNvPr id="452" name="Input penna 451">
                  <a:extLst>
                    <a:ext uri="{FF2B5EF4-FFF2-40B4-BE49-F238E27FC236}">
                      <a16:creationId xmlns:a16="http://schemas.microsoft.com/office/drawing/2014/main" id="{0E3C2EF6-19E7-4D19-293C-3F8FBCE96E0F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10188413" y="2103360"/>
                  <a:ext cx="2952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453" name="Input penna 452">
                  <a:extLst>
                    <a:ext uri="{FF2B5EF4-FFF2-40B4-BE49-F238E27FC236}">
                      <a16:creationId xmlns:a16="http://schemas.microsoft.com/office/drawing/2014/main" id="{37F9397D-D552-BE8A-19DA-0B5C0F3AE3E8}"/>
                    </a:ext>
                  </a:extLst>
                </p14:cNvPr>
                <p14:cNvContentPartPr/>
                <p14:nvPr/>
              </p14:nvContentPartPr>
              <p14:xfrm>
                <a:off x="10395773" y="2113440"/>
                <a:ext cx="139680" cy="129960"/>
              </p14:xfrm>
            </p:contentPart>
          </mc:Choice>
          <mc:Fallback>
            <p:pic>
              <p:nvPicPr>
                <p:cNvPr id="453" name="Input penna 452">
                  <a:extLst>
                    <a:ext uri="{FF2B5EF4-FFF2-40B4-BE49-F238E27FC236}">
                      <a16:creationId xmlns:a16="http://schemas.microsoft.com/office/drawing/2014/main" id="{37F9397D-D552-BE8A-19DA-0B5C0F3AE3E8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10388213" y="2105880"/>
                  <a:ext cx="15480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454" name="Input penna 453">
                  <a:extLst>
                    <a:ext uri="{FF2B5EF4-FFF2-40B4-BE49-F238E27FC236}">
                      <a16:creationId xmlns:a16="http://schemas.microsoft.com/office/drawing/2014/main" id="{7BDD86AD-A64C-0B7B-F351-4A01D4168E9A}"/>
                    </a:ext>
                  </a:extLst>
                </p14:cNvPr>
                <p14:cNvContentPartPr/>
                <p14:nvPr/>
              </p14:nvContentPartPr>
              <p14:xfrm>
                <a:off x="10600253" y="2108040"/>
                <a:ext cx="87840" cy="20880"/>
              </p14:xfrm>
            </p:contentPart>
          </mc:Choice>
          <mc:Fallback>
            <p:pic>
              <p:nvPicPr>
                <p:cNvPr id="454" name="Input penna 453">
                  <a:extLst>
                    <a:ext uri="{FF2B5EF4-FFF2-40B4-BE49-F238E27FC236}">
                      <a16:creationId xmlns:a16="http://schemas.microsoft.com/office/drawing/2014/main" id="{7BDD86AD-A64C-0B7B-F351-4A01D4168E9A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10593053" y="2100480"/>
                  <a:ext cx="1029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455" name="Input penna 454">
                  <a:extLst>
                    <a:ext uri="{FF2B5EF4-FFF2-40B4-BE49-F238E27FC236}">
                      <a16:creationId xmlns:a16="http://schemas.microsoft.com/office/drawing/2014/main" id="{AEB3D69F-D91C-C838-BFE8-D0028ECC492C}"/>
                    </a:ext>
                  </a:extLst>
                </p14:cNvPr>
                <p14:cNvContentPartPr/>
                <p14:nvPr/>
              </p14:nvContentPartPr>
              <p14:xfrm>
                <a:off x="10560293" y="2190840"/>
                <a:ext cx="109440" cy="6480"/>
              </p14:xfrm>
            </p:contentPart>
          </mc:Choice>
          <mc:Fallback>
            <p:pic>
              <p:nvPicPr>
                <p:cNvPr id="455" name="Input penna 454">
                  <a:extLst>
                    <a:ext uri="{FF2B5EF4-FFF2-40B4-BE49-F238E27FC236}">
                      <a16:creationId xmlns:a16="http://schemas.microsoft.com/office/drawing/2014/main" id="{AEB3D69F-D91C-C838-BFE8-D0028ECC492C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10552733" y="2183280"/>
                  <a:ext cx="12420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456" name="Input penna 455">
                  <a:extLst>
                    <a:ext uri="{FF2B5EF4-FFF2-40B4-BE49-F238E27FC236}">
                      <a16:creationId xmlns:a16="http://schemas.microsoft.com/office/drawing/2014/main" id="{7B8A6B84-A263-B6B6-D93C-71050256F0BD}"/>
                    </a:ext>
                  </a:extLst>
                </p14:cNvPr>
                <p14:cNvContentPartPr/>
                <p14:nvPr/>
              </p14:nvContentPartPr>
              <p14:xfrm>
                <a:off x="10665773" y="2074920"/>
                <a:ext cx="48600" cy="209880"/>
              </p14:xfrm>
            </p:contentPart>
          </mc:Choice>
          <mc:Fallback>
            <p:pic>
              <p:nvPicPr>
                <p:cNvPr id="456" name="Input penna 455">
                  <a:extLst>
                    <a:ext uri="{FF2B5EF4-FFF2-40B4-BE49-F238E27FC236}">
                      <a16:creationId xmlns:a16="http://schemas.microsoft.com/office/drawing/2014/main" id="{7B8A6B84-A263-B6B6-D93C-71050256F0BD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10658213" y="2067360"/>
                  <a:ext cx="6372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457" name="Input penna 456">
                  <a:extLst>
                    <a:ext uri="{FF2B5EF4-FFF2-40B4-BE49-F238E27FC236}">
                      <a16:creationId xmlns:a16="http://schemas.microsoft.com/office/drawing/2014/main" id="{7671727A-1F7F-9224-3C47-BCC87D36F810}"/>
                    </a:ext>
                  </a:extLst>
                </p14:cNvPr>
                <p14:cNvContentPartPr/>
                <p14:nvPr/>
              </p14:nvContentPartPr>
              <p14:xfrm>
                <a:off x="10745333" y="2070600"/>
                <a:ext cx="29160" cy="181800"/>
              </p14:xfrm>
            </p:contentPart>
          </mc:Choice>
          <mc:Fallback>
            <p:pic>
              <p:nvPicPr>
                <p:cNvPr id="457" name="Input penna 456">
                  <a:extLst>
                    <a:ext uri="{FF2B5EF4-FFF2-40B4-BE49-F238E27FC236}">
                      <a16:creationId xmlns:a16="http://schemas.microsoft.com/office/drawing/2014/main" id="{7671727A-1F7F-9224-3C47-BCC87D36F810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10737773" y="2063040"/>
                  <a:ext cx="4428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458" name="Input penna 457">
                  <a:extLst>
                    <a:ext uri="{FF2B5EF4-FFF2-40B4-BE49-F238E27FC236}">
                      <a16:creationId xmlns:a16="http://schemas.microsoft.com/office/drawing/2014/main" id="{68D811DE-EA42-7D5B-8A59-B548EE6C6977}"/>
                    </a:ext>
                  </a:extLst>
                </p14:cNvPr>
                <p14:cNvContentPartPr/>
                <p14:nvPr/>
              </p14:nvContentPartPr>
              <p14:xfrm>
                <a:off x="10884653" y="2091120"/>
                <a:ext cx="101880" cy="119520"/>
              </p14:xfrm>
            </p:contentPart>
          </mc:Choice>
          <mc:Fallback>
            <p:pic>
              <p:nvPicPr>
                <p:cNvPr id="458" name="Input penna 457">
                  <a:extLst>
                    <a:ext uri="{FF2B5EF4-FFF2-40B4-BE49-F238E27FC236}">
                      <a16:creationId xmlns:a16="http://schemas.microsoft.com/office/drawing/2014/main" id="{68D811DE-EA42-7D5B-8A59-B548EE6C6977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10877093" y="2083560"/>
                  <a:ext cx="11700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459" name="Input penna 458">
                  <a:extLst>
                    <a:ext uri="{FF2B5EF4-FFF2-40B4-BE49-F238E27FC236}">
                      <a16:creationId xmlns:a16="http://schemas.microsoft.com/office/drawing/2014/main" id="{DA4BAA10-96D7-327D-4D92-628F299805BC}"/>
                    </a:ext>
                  </a:extLst>
                </p14:cNvPr>
                <p14:cNvContentPartPr/>
                <p14:nvPr/>
              </p14:nvContentPartPr>
              <p14:xfrm>
                <a:off x="10906613" y="2233320"/>
                <a:ext cx="7560" cy="44640"/>
              </p14:xfrm>
            </p:contentPart>
          </mc:Choice>
          <mc:Fallback>
            <p:pic>
              <p:nvPicPr>
                <p:cNvPr id="459" name="Input penna 458">
                  <a:extLst>
                    <a:ext uri="{FF2B5EF4-FFF2-40B4-BE49-F238E27FC236}">
                      <a16:creationId xmlns:a16="http://schemas.microsoft.com/office/drawing/2014/main" id="{DA4BAA10-96D7-327D-4D92-628F299805BC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10899053" y="2225760"/>
                  <a:ext cx="2268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460" name="Input penna 459">
                  <a:extLst>
                    <a:ext uri="{FF2B5EF4-FFF2-40B4-BE49-F238E27FC236}">
                      <a16:creationId xmlns:a16="http://schemas.microsoft.com/office/drawing/2014/main" id="{2AEB69E8-DBC0-B4B8-356E-1274E1DC3719}"/>
                    </a:ext>
                  </a:extLst>
                </p14:cNvPr>
                <p14:cNvContentPartPr/>
                <p14:nvPr/>
              </p14:nvContentPartPr>
              <p14:xfrm>
                <a:off x="10981133" y="2230800"/>
                <a:ext cx="360" cy="50760"/>
              </p14:xfrm>
            </p:contentPart>
          </mc:Choice>
          <mc:Fallback>
            <p:pic>
              <p:nvPicPr>
                <p:cNvPr id="460" name="Input penna 459">
                  <a:extLst>
                    <a:ext uri="{FF2B5EF4-FFF2-40B4-BE49-F238E27FC236}">
                      <a16:creationId xmlns:a16="http://schemas.microsoft.com/office/drawing/2014/main" id="{2AEB69E8-DBC0-B4B8-356E-1274E1DC3719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10973573" y="2223240"/>
                  <a:ext cx="1548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461" name="Input penna 460">
                  <a:extLst>
                    <a:ext uri="{FF2B5EF4-FFF2-40B4-BE49-F238E27FC236}">
                      <a16:creationId xmlns:a16="http://schemas.microsoft.com/office/drawing/2014/main" id="{874DBD42-A18E-ABD4-F149-49461B4160F5}"/>
                    </a:ext>
                  </a:extLst>
                </p14:cNvPr>
                <p14:cNvContentPartPr/>
                <p14:nvPr/>
              </p14:nvContentPartPr>
              <p14:xfrm>
                <a:off x="10823093" y="2286960"/>
                <a:ext cx="274680" cy="15840"/>
              </p14:xfrm>
            </p:contentPart>
          </mc:Choice>
          <mc:Fallback>
            <p:pic>
              <p:nvPicPr>
                <p:cNvPr id="461" name="Input penna 460">
                  <a:extLst>
                    <a:ext uri="{FF2B5EF4-FFF2-40B4-BE49-F238E27FC236}">
                      <a16:creationId xmlns:a16="http://schemas.microsoft.com/office/drawing/2014/main" id="{874DBD42-A18E-ABD4-F149-49461B4160F5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10815533" y="2279400"/>
                  <a:ext cx="289800" cy="30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0" name="Gruppo 469">
            <a:extLst>
              <a:ext uri="{FF2B5EF4-FFF2-40B4-BE49-F238E27FC236}">
                <a16:creationId xmlns:a16="http://schemas.microsoft.com/office/drawing/2014/main" id="{03F72998-76B7-876D-FC45-D05D8A0E3828}"/>
              </a:ext>
            </a:extLst>
          </p:cNvPr>
          <p:cNvGrpSpPr/>
          <p:nvPr/>
        </p:nvGrpSpPr>
        <p:grpSpPr>
          <a:xfrm>
            <a:off x="8676053" y="2119200"/>
            <a:ext cx="447480" cy="176760"/>
            <a:chOff x="8676053" y="2119200"/>
            <a:chExt cx="447480" cy="176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466" name="Input penna 465">
                  <a:extLst>
                    <a:ext uri="{FF2B5EF4-FFF2-40B4-BE49-F238E27FC236}">
                      <a16:creationId xmlns:a16="http://schemas.microsoft.com/office/drawing/2014/main" id="{7264BF92-6F6B-A2FC-DBFC-17804930B64D}"/>
                    </a:ext>
                  </a:extLst>
                </p14:cNvPr>
                <p14:cNvContentPartPr/>
                <p14:nvPr/>
              </p14:nvContentPartPr>
              <p14:xfrm>
                <a:off x="8676053" y="2119200"/>
                <a:ext cx="139680" cy="176760"/>
              </p14:xfrm>
            </p:contentPart>
          </mc:Choice>
          <mc:Fallback>
            <p:pic>
              <p:nvPicPr>
                <p:cNvPr id="466" name="Input penna 465">
                  <a:extLst>
                    <a:ext uri="{FF2B5EF4-FFF2-40B4-BE49-F238E27FC236}">
                      <a16:creationId xmlns:a16="http://schemas.microsoft.com/office/drawing/2014/main" id="{7264BF92-6F6B-A2FC-DBFC-17804930B64D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8668493" y="2111640"/>
                  <a:ext cx="15444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467" name="Input penna 466">
                  <a:extLst>
                    <a:ext uri="{FF2B5EF4-FFF2-40B4-BE49-F238E27FC236}">
                      <a16:creationId xmlns:a16="http://schemas.microsoft.com/office/drawing/2014/main" id="{F73752A5-9A15-8D49-8BAF-3273DF5E14C7}"/>
                    </a:ext>
                  </a:extLst>
                </p14:cNvPr>
                <p14:cNvContentPartPr/>
                <p14:nvPr/>
              </p14:nvContentPartPr>
              <p14:xfrm>
                <a:off x="8807453" y="2132160"/>
                <a:ext cx="145800" cy="128880"/>
              </p14:xfrm>
            </p:contentPart>
          </mc:Choice>
          <mc:Fallback>
            <p:pic>
              <p:nvPicPr>
                <p:cNvPr id="467" name="Input penna 466">
                  <a:extLst>
                    <a:ext uri="{FF2B5EF4-FFF2-40B4-BE49-F238E27FC236}">
                      <a16:creationId xmlns:a16="http://schemas.microsoft.com/office/drawing/2014/main" id="{F73752A5-9A15-8D49-8BAF-3273DF5E14C7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8799893" y="2124600"/>
                  <a:ext cx="16092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468" name="Input penna 467">
                  <a:extLst>
                    <a:ext uri="{FF2B5EF4-FFF2-40B4-BE49-F238E27FC236}">
                      <a16:creationId xmlns:a16="http://schemas.microsoft.com/office/drawing/2014/main" id="{8DEF164C-8226-64A0-6AD6-42C91B0C7FCF}"/>
                    </a:ext>
                  </a:extLst>
                </p14:cNvPr>
                <p14:cNvContentPartPr/>
                <p14:nvPr/>
              </p14:nvContentPartPr>
              <p14:xfrm>
                <a:off x="9010133" y="2126760"/>
                <a:ext cx="113400" cy="131400"/>
              </p14:xfrm>
            </p:contentPart>
          </mc:Choice>
          <mc:Fallback>
            <p:pic>
              <p:nvPicPr>
                <p:cNvPr id="468" name="Input penna 467">
                  <a:extLst>
                    <a:ext uri="{FF2B5EF4-FFF2-40B4-BE49-F238E27FC236}">
                      <a16:creationId xmlns:a16="http://schemas.microsoft.com/office/drawing/2014/main" id="{8DEF164C-8226-64A0-6AD6-42C91B0C7FCF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9002573" y="2119560"/>
                  <a:ext cx="128520" cy="146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9" name="Gruppo 498">
            <a:extLst>
              <a:ext uri="{FF2B5EF4-FFF2-40B4-BE49-F238E27FC236}">
                <a16:creationId xmlns:a16="http://schemas.microsoft.com/office/drawing/2014/main" id="{8C555D5E-D1C6-2065-9677-72E5A3681E4C}"/>
              </a:ext>
            </a:extLst>
          </p:cNvPr>
          <p:cNvGrpSpPr/>
          <p:nvPr/>
        </p:nvGrpSpPr>
        <p:grpSpPr>
          <a:xfrm>
            <a:off x="9630773" y="2695920"/>
            <a:ext cx="550800" cy="275760"/>
            <a:chOff x="9630773" y="2695920"/>
            <a:chExt cx="550800" cy="275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471" name="Input penna 470">
                  <a:extLst>
                    <a:ext uri="{FF2B5EF4-FFF2-40B4-BE49-F238E27FC236}">
                      <a16:creationId xmlns:a16="http://schemas.microsoft.com/office/drawing/2014/main" id="{9603B1B7-768C-7694-1BC6-09617CF647D8}"/>
                    </a:ext>
                  </a:extLst>
                </p14:cNvPr>
                <p14:cNvContentPartPr/>
                <p14:nvPr/>
              </p14:nvContentPartPr>
              <p14:xfrm>
                <a:off x="9630773" y="2718960"/>
                <a:ext cx="119160" cy="183600"/>
              </p14:xfrm>
            </p:contentPart>
          </mc:Choice>
          <mc:Fallback>
            <p:pic>
              <p:nvPicPr>
                <p:cNvPr id="471" name="Input penna 470">
                  <a:extLst>
                    <a:ext uri="{FF2B5EF4-FFF2-40B4-BE49-F238E27FC236}">
                      <a16:creationId xmlns:a16="http://schemas.microsoft.com/office/drawing/2014/main" id="{9603B1B7-768C-7694-1BC6-09617CF647D8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9623213" y="2711400"/>
                  <a:ext cx="13428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472" name="Input penna 471">
                  <a:extLst>
                    <a:ext uri="{FF2B5EF4-FFF2-40B4-BE49-F238E27FC236}">
                      <a16:creationId xmlns:a16="http://schemas.microsoft.com/office/drawing/2014/main" id="{B5085F24-F13C-AD43-18B0-3BAD0CA07DAE}"/>
                    </a:ext>
                  </a:extLst>
                </p14:cNvPr>
                <p14:cNvContentPartPr/>
                <p14:nvPr/>
              </p14:nvContentPartPr>
              <p14:xfrm>
                <a:off x="9828413" y="2722560"/>
                <a:ext cx="20880" cy="186120"/>
              </p14:xfrm>
            </p:contentPart>
          </mc:Choice>
          <mc:Fallback>
            <p:pic>
              <p:nvPicPr>
                <p:cNvPr id="472" name="Input penna 471">
                  <a:extLst>
                    <a:ext uri="{FF2B5EF4-FFF2-40B4-BE49-F238E27FC236}">
                      <a16:creationId xmlns:a16="http://schemas.microsoft.com/office/drawing/2014/main" id="{B5085F24-F13C-AD43-18B0-3BAD0CA07DAE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9820853" y="2715000"/>
                  <a:ext cx="3600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473" name="Input penna 472">
                  <a:extLst>
                    <a:ext uri="{FF2B5EF4-FFF2-40B4-BE49-F238E27FC236}">
                      <a16:creationId xmlns:a16="http://schemas.microsoft.com/office/drawing/2014/main" id="{77162D38-7670-6F77-85CB-794989E16B0C}"/>
                    </a:ext>
                  </a:extLst>
                </p14:cNvPr>
                <p14:cNvContentPartPr/>
                <p14:nvPr/>
              </p14:nvContentPartPr>
              <p14:xfrm>
                <a:off x="9953693" y="2729040"/>
                <a:ext cx="97920" cy="103680"/>
              </p14:xfrm>
            </p:contentPart>
          </mc:Choice>
          <mc:Fallback>
            <p:pic>
              <p:nvPicPr>
                <p:cNvPr id="473" name="Input penna 472">
                  <a:extLst>
                    <a:ext uri="{FF2B5EF4-FFF2-40B4-BE49-F238E27FC236}">
                      <a16:creationId xmlns:a16="http://schemas.microsoft.com/office/drawing/2014/main" id="{77162D38-7670-6F77-85CB-794989E16B0C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9946133" y="2721480"/>
                  <a:ext cx="11304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474" name="Input penna 473">
                  <a:extLst>
                    <a:ext uri="{FF2B5EF4-FFF2-40B4-BE49-F238E27FC236}">
                      <a16:creationId xmlns:a16="http://schemas.microsoft.com/office/drawing/2014/main" id="{2196C09C-CC3F-61B1-6A82-25A3FC78E4B4}"/>
                    </a:ext>
                  </a:extLst>
                </p14:cNvPr>
                <p14:cNvContentPartPr/>
                <p14:nvPr/>
              </p14:nvContentPartPr>
              <p14:xfrm>
                <a:off x="10112453" y="2695920"/>
                <a:ext cx="15840" cy="143640"/>
              </p14:xfrm>
            </p:contentPart>
          </mc:Choice>
          <mc:Fallback>
            <p:pic>
              <p:nvPicPr>
                <p:cNvPr id="474" name="Input penna 473">
                  <a:extLst>
                    <a:ext uri="{FF2B5EF4-FFF2-40B4-BE49-F238E27FC236}">
                      <a16:creationId xmlns:a16="http://schemas.microsoft.com/office/drawing/2014/main" id="{2196C09C-CC3F-61B1-6A82-25A3FC78E4B4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10104893" y="2688360"/>
                  <a:ext cx="3096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475" name="Input penna 474">
                  <a:extLst>
                    <a:ext uri="{FF2B5EF4-FFF2-40B4-BE49-F238E27FC236}">
                      <a16:creationId xmlns:a16="http://schemas.microsoft.com/office/drawing/2014/main" id="{0D6166E0-A222-9441-8634-A5A05FD0F48C}"/>
                    </a:ext>
                  </a:extLst>
                </p14:cNvPr>
                <p14:cNvContentPartPr/>
                <p14:nvPr/>
              </p14:nvContentPartPr>
              <p14:xfrm>
                <a:off x="10113173" y="2784840"/>
                <a:ext cx="68400" cy="25920"/>
              </p14:xfrm>
            </p:contentPart>
          </mc:Choice>
          <mc:Fallback>
            <p:pic>
              <p:nvPicPr>
                <p:cNvPr id="475" name="Input penna 474">
                  <a:extLst>
                    <a:ext uri="{FF2B5EF4-FFF2-40B4-BE49-F238E27FC236}">
                      <a16:creationId xmlns:a16="http://schemas.microsoft.com/office/drawing/2014/main" id="{0D6166E0-A222-9441-8634-A5A05FD0F48C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10105613" y="2777280"/>
                  <a:ext cx="8352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476" name="Input penna 475">
                  <a:extLst>
                    <a:ext uri="{FF2B5EF4-FFF2-40B4-BE49-F238E27FC236}">
                      <a16:creationId xmlns:a16="http://schemas.microsoft.com/office/drawing/2014/main" id="{0B9288B1-45B9-819B-F67D-CE732633EFE6}"/>
                    </a:ext>
                  </a:extLst>
                </p14:cNvPr>
                <p14:cNvContentPartPr/>
                <p14:nvPr/>
              </p14:nvContentPartPr>
              <p14:xfrm>
                <a:off x="10047653" y="2880960"/>
                <a:ext cx="19080" cy="90720"/>
              </p14:xfrm>
            </p:contentPart>
          </mc:Choice>
          <mc:Fallback>
            <p:pic>
              <p:nvPicPr>
                <p:cNvPr id="476" name="Input penna 475">
                  <a:extLst>
                    <a:ext uri="{FF2B5EF4-FFF2-40B4-BE49-F238E27FC236}">
                      <a16:creationId xmlns:a16="http://schemas.microsoft.com/office/drawing/2014/main" id="{0B9288B1-45B9-819B-F67D-CE732633EFE6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10040093" y="2873400"/>
                  <a:ext cx="3420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477" name="Input penna 476">
                  <a:extLst>
                    <a:ext uri="{FF2B5EF4-FFF2-40B4-BE49-F238E27FC236}">
                      <a16:creationId xmlns:a16="http://schemas.microsoft.com/office/drawing/2014/main" id="{53AD84BD-ADD5-451C-886D-ABD7B1090E95}"/>
                    </a:ext>
                  </a:extLst>
                </p14:cNvPr>
                <p14:cNvContentPartPr/>
                <p14:nvPr/>
              </p14:nvContentPartPr>
              <p14:xfrm>
                <a:off x="10046933" y="2871600"/>
                <a:ext cx="63360" cy="88200"/>
              </p14:xfrm>
            </p:contentPart>
          </mc:Choice>
          <mc:Fallback>
            <p:pic>
              <p:nvPicPr>
                <p:cNvPr id="477" name="Input penna 476">
                  <a:extLst>
                    <a:ext uri="{FF2B5EF4-FFF2-40B4-BE49-F238E27FC236}">
                      <a16:creationId xmlns:a16="http://schemas.microsoft.com/office/drawing/2014/main" id="{53AD84BD-ADD5-451C-886D-ABD7B1090E95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10039373" y="2864040"/>
                  <a:ext cx="78480" cy="102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7" name="Gruppo 496">
            <a:extLst>
              <a:ext uri="{FF2B5EF4-FFF2-40B4-BE49-F238E27FC236}">
                <a16:creationId xmlns:a16="http://schemas.microsoft.com/office/drawing/2014/main" id="{8D1BB429-5FFE-9A98-446B-B4D511DC6EB2}"/>
              </a:ext>
            </a:extLst>
          </p:cNvPr>
          <p:cNvGrpSpPr/>
          <p:nvPr/>
        </p:nvGrpSpPr>
        <p:grpSpPr>
          <a:xfrm>
            <a:off x="10369493" y="2696280"/>
            <a:ext cx="878040" cy="241200"/>
            <a:chOff x="10369493" y="2696280"/>
            <a:chExt cx="878040" cy="241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478" name="Input penna 477">
                  <a:extLst>
                    <a:ext uri="{FF2B5EF4-FFF2-40B4-BE49-F238E27FC236}">
                      <a16:creationId xmlns:a16="http://schemas.microsoft.com/office/drawing/2014/main" id="{73CA7E55-B1B9-6FB4-A6CE-78D305CCB47F}"/>
                    </a:ext>
                  </a:extLst>
                </p14:cNvPr>
                <p14:cNvContentPartPr/>
                <p14:nvPr/>
              </p14:nvContentPartPr>
              <p14:xfrm>
                <a:off x="10369493" y="2718960"/>
                <a:ext cx="86400" cy="151200"/>
              </p14:xfrm>
            </p:contentPart>
          </mc:Choice>
          <mc:Fallback>
            <p:pic>
              <p:nvPicPr>
                <p:cNvPr id="478" name="Input penna 477">
                  <a:extLst>
                    <a:ext uri="{FF2B5EF4-FFF2-40B4-BE49-F238E27FC236}">
                      <a16:creationId xmlns:a16="http://schemas.microsoft.com/office/drawing/2014/main" id="{73CA7E55-B1B9-6FB4-A6CE-78D305CCB47F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10361933" y="2711400"/>
                  <a:ext cx="10152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479" name="Input penna 478">
                  <a:extLst>
                    <a:ext uri="{FF2B5EF4-FFF2-40B4-BE49-F238E27FC236}">
                      <a16:creationId xmlns:a16="http://schemas.microsoft.com/office/drawing/2014/main" id="{8D2D5339-668A-8D81-24F6-D9CBF31555EB}"/>
                    </a:ext>
                  </a:extLst>
                </p14:cNvPr>
                <p14:cNvContentPartPr/>
                <p14:nvPr/>
              </p14:nvContentPartPr>
              <p14:xfrm>
                <a:off x="10496573" y="2735160"/>
                <a:ext cx="30240" cy="163080"/>
              </p14:xfrm>
            </p:contentPart>
          </mc:Choice>
          <mc:Fallback>
            <p:pic>
              <p:nvPicPr>
                <p:cNvPr id="479" name="Input penna 478">
                  <a:extLst>
                    <a:ext uri="{FF2B5EF4-FFF2-40B4-BE49-F238E27FC236}">
                      <a16:creationId xmlns:a16="http://schemas.microsoft.com/office/drawing/2014/main" id="{8D2D5339-668A-8D81-24F6-D9CBF31555EB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10489013" y="2727600"/>
                  <a:ext cx="4536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480" name="Input penna 479">
                  <a:extLst>
                    <a:ext uri="{FF2B5EF4-FFF2-40B4-BE49-F238E27FC236}">
                      <a16:creationId xmlns:a16="http://schemas.microsoft.com/office/drawing/2014/main" id="{4439A1AB-DFBB-F1F2-71B3-68DEFB0F2A18}"/>
                    </a:ext>
                  </a:extLst>
                </p14:cNvPr>
                <p14:cNvContentPartPr/>
                <p14:nvPr/>
              </p14:nvContentPartPr>
              <p14:xfrm>
                <a:off x="10579013" y="2750640"/>
                <a:ext cx="85680" cy="106200"/>
              </p14:xfrm>
            </p:contentPart>
          </mc:Choice>
          <mc:Fallback>
            <p:pic>
              <p:nvPicPr>
                <p:cNvPr id="480" name="Input penna 479">
                  <a:extLst>
                    <a:ext uri="{FF2B5EF4-FFF2-40B4-BE49-F238E27FC236}">
                      <a16:creationId xmlns:a16="http://schemas.microsoft.com/office/drawing/2014/main" id="{4439A1AB-DFBB-F1F2-71B3-68DEFB0F2A18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10571453" y="2743080"/>
                  <a:ext cx="10044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481" name="Input penna 480">
                  <a:extLst>
                    <a:ext uri="{FF2B5EF4-FFF2-40B4-BE49-F238E27FC236}">
                      <a16:creationId xmlns:a16="http://schemas.microsoft.com/office/drawing/2014/main" id="{29E57540-FA4E-CEED-0C37-A13A128BE672}"/>
                    </a:ext>
                  </a:extLst>
                </p14:cNvPr>
                <p14:cNvContentPartPr/>
                <p14:nvPr/>
              </p14:nvContentPartPr>
              <p14:xfrm>
                <a:off x="10638053" y="2767560"/>
                <a:ext cx="360" cy="360"/>
              </p14:xfrm>
            </p:contentPart>
          </mc:Choice>
          <mc:Fallback>
            <p:pic>
              <p:nvPicPr>
                <p:cNvPr id="481" name="Input penna 480">
                  <a:extLst>
                    <a:ext uri="{FF2B5EF4-FFF2-40B4-BE49-F238E27FC236}">
                      <a16:creationId xmlns:a16="http://schemas.microsoft.com/office/drawing/2014/main" id="{29E57540-FA4E-CEED-0C37-A13A128BE672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0630493" y="276000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482" name="Input penna 481">
                  <a:extLst>
                    <a:ext uri="{FF2B5EF4-FFF2-40B4-BE49-F238E27FC236}">
                      <a16:creationId xmlns:a16="http://schemas.microsoft.com/office/drawing/2014/main" id="{AF42EAA2-39EF-193D-9068-426B0754CC89}"/>
                    </a:ext>
                  </a:extLst>
                </p14:cNvPr>
                <p14:cNvContentPartPr/>
                <p14:nvPr/>
              </p14:nvContentPartPr>
              <p14:xfrm>
                <a:off x="10638053" y="2767560"/>
                <a:ext cx="360" cy="360"/>
              </p14:xfrm>
            </p:contentPart>
          </mc:Choice>
          <mc:Fallback>
            <p:pic>
              <p:nvPicPr>
                <p:cNvPr id="482" name="Input penna 481">
                  <a:extLst>
                    <a:ext uri="{FF2B5EF4-FFF2-40B4-BE49-F238E27FC236}">
                      <a16:creationId xmlns:a16="http://schemas.microsoft.com/office/drawing/2014/main" id="{AF42EAA2-39EF-193D-9068-426B0754CC89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0630493" y="276000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483" name="Input penna 482">
                  <a:extLst>
                    <a:ext uri="{FF2B5EF4-FFF2-40B4-BE49-F238E27FC236}">
                      <a16:creationId xmlns:a16="http://schemas.microsoft.com/office/drawing/2014/main" id="{892B0796-387C-5DA4-EA23-DEDA96380828}"/>
                    </a:ext>
                  </a:extLst>
                </p14:cNvPr>
                <p14:cNvContentPartPr/>
                <p14:nvPr/>
              </p14:nvContentPartPr>
              <p14:xfrm>
                <a:off x="10759373" y="2713920"/>
                <a:ext cx="31320" cy="151920"/>
              </p14:xfrm>
            </p:contentPart>
          </mc:Choice>
          <mc:Fallback>
            <p:pic>
              <p:nvPicPr>
                <p:cNvPr id="483" name="Input penna 482">
                  <a:extLst>
                    <a:ext uri="{FF2B5EF4-FFF2-40B4-BE49-F238E27FC236}">
                      <a16:creationId xmlns:a16="http://schemas.microsoft.com/office/drawing/2014/main" id="{892B0796-387C-5DA4-EA23-DEDA96380828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10751813" y="2706360"/>
                  <a:ext cx="4644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484" name="Input penna 483">
                  <a:extLst>
                    <a:ext uri="{FF2B5EF4-FFF2-40B4-BE49-F238E27FC236}">
                      <a16:creationId xmlns:a16="http://schemas.microsoft.com/office/drawing/2014/main" id="{F6AB393E-CDB5-58B3-8871-EB27201C2120}"/>
                    </a:ext>
                  </a:extLst>
                </p14:cNvPr>
                <p14:cNvContentPartPr/>
                <p14:nvPr/>
              </p14:nvContentPartPr>
              <p14:xfrm>
                <a:off x="10723373" y="2783040"/>
                <a:ext cx="48600" cy="9720"/>
              </p14:xfrm>
            </p:contentPart>
          </mc:Choice>
          <mc:Fallback>
            <p:pic>
              <p:nvPicPr>
                <p:cNvPr id="484" name="Input penna 483">
                  <a:extLst>
                    <a:ext uri="{FF2B5EF4-FFF2-40B4-BE49-F238E27FC236}">
                      <a16:creationId xmlns:a16="http://schemas.microsoft.com/office/drawing/2014/main" id="{F6AB393E-CDB5-58B3-8871-EB27201C2120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10715813" y="2775480"/>
                  <a:ext cx="6372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485" name="Input penna 484">
                  <a:extLst>
                    <a:ext uri="{FF2B5EF4-FFF2-40B4-BE49-F238E27FC236}">
                      <a16:creationId xmlns:a16="http://schemas.microsoft.com/office/drawing/2014/main" id="{00549988-78DE-225B-504E-623017FBB33B}"/>
                    </a:ext>
                  </a:extLst>
                </p14:cNvPr>
                <p14:cNvContentPartPr/>
                <p14:nvPr/>
              </p14:nvContentPartPr>
              <p14:xfrm>
                <a:off x="10828853" y="2722200"/>
                <a:ext cx="22320" cy="131040"/>
              </p14:xfrm>
            </p:contentPart>
          </mc:Choice>
          <mc:Fallback>
            <p:pic>
              <p:nvPicPr>
                <p:cNvPr id="485" name="Input penna 484">
                  <a:extLst>
                    <a:ext uri="{FF2B5EF4-FFF2-40B4-BE49-F238E27FC236}">
                      <a16:creationId xmlns:a16="http://schemas.microsoft.com/office/drawing/2014/main" id="{00549988-78DE-225B-504E-623017FBB33B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10821293" y="2714640"/>
                  <a:ext cx="3744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486" name="Input penna 485">
                  <a:extLst>
                    <a:ext uri="{FF2B5EF4-FFF2-40B4-BE49-F238E27FC236}">
                      <a16:creationId xmlns:a16="http://schemas.microsoft.com/office/drawing/2014/main" id="{BF112F0C-0333-11E5-C9B7-1B5F298D9DE5}"/>
                    </a:ext>
                  </a:extLst>
                </p14:cNvPr>
                <p14:cNvContentPartPr/>
                <p14:nvPr/>
              </p14:nvContentPartPr>
              <p14:xfrm>
                <a:off x="10986173" y="2696280"/>
                <a:ext cx="104400" cy="112680"/>
              </p14:xfrm>
            </p:contentPart>
          </mc:Choice>
          <mc:Fallback>
            <p:pic>
              <p:nvPicPr>
                <p:cNvPr id="486" name="Input penna 485">
                  <a:extLst>
                    <a:ext uri="{FF2B5EF4-FFF2-40B4-BE49-F238E27FC236}">
                      <a16:creationId xmlns:a16="http://schemas.microsoft.com/office/drawing/2014/main" id="{BF112F0C-0333-11E5-C9B7-1B5F298D9DE5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10978613" y="2688720"/>
                  <a:ext cx="11952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487" name="Input penna 486">
                  <a:extLst>
                    <a:ext uri="{FF2B5EF4-FFF2-40B4-BE49-F238E27FC236}">
                      <a16:creationId xmlns:a16="http://schemas.microsoft.com/office/drawing/2014/main" id="{57705AC3-A9B2-B55D-1260-F40369FF7DCC}"/>
                    </a:ext>
                  </a:extLst>
                </p14:cNvPr>
                <p14:cNvContentPartPr/>
                <p14:nvPr/>
              </p14:nvContentPartPr>
              <p14:xfrm>
                <a:off x="10999853" y="2819760"/>
                <a:ext cx="360" cy="88920"/>
              </p14:xfrm>
            </p:contentPart>
          </mc:Choice>
          <mc:Fallback>
            <p:pic>
              <p:nvPicPr>
                <p:cNvPr id="487" name="Input penna 486">
                  <a:extLst>
                    <a:ext uri="{FF2B5EF4-FFF2-40B4-BE49-F238E27FC236}">
                      <a16:creationId xmlns:a16="http://schemas.microsoft.com/office/drawing/2014/main" id="{57705AC3-A9B2-B55D-1260-F40369FF7DCC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10992293" y="2812200"/>
                  <a:ext cx="1548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488" name="Input penna 487">
                  <a:extLst>
                    <a:ext uri="{FF2B5EF4-FFF2-40B4-BE49-F238E27FC236}">
                      <a16:creationId xmlns:a16="http://schemas.microsoft.com/office/drawing/2014/main" id="{3A0159C2-8485-D916-386E-7021E0F4E14B}"/>
                    </a:ext>
                  </a:extLst>
                </p14:cNvPr>
                <p14:cNvContentPartPr/>
                <p14:nvPr/>
              </p14:nvContentPartPr>
              <p14:xfrm>
                <a:off x="11057453" y="2829840"/>
                <a:ext cx="13320" cy="107640"/>
              </p14:xfrm>
            </p:contentPart>
          </mc:Choice>
          <mc:Fallback>
            <p:pic>
              <p:nvPicPr>
                <p:cNvPr id="488" name="Input penna 487">
                  <a:extLst>
                    <a:ext uri="{FF2B5EF4-FFF2-40B4-BE49-F238E27FC236}">
                      <a16:creationId xmlns:a16="http://schemas.microsoft.com/office/drawing/2014/main" id="{3A0159C2-8485-D916-386E-7021E0F4E14B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11049893" y="2822280"/>
                  <a:ext cx="2844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489" name="Input penna 488">
                  <a:extLst>
                    <a:ext uri="{FF2B5EF4-FFF2-40B4-BE49-F238E27FC236}">
                      <a16:creationId xmlns:a16="http://schemas.microsoft.com/office/drawing/2014/main" id="{615FFB4A-28A7-0770-916B-364BB9F22CEE}"/>
                    </a:ext>
                  </a:extLst>
                </p14:cNvPr>
                <p14:cNvContentPartPr/>
                <p14:nvPr/>
              </p14:nvContentPartPr>
              <p14:xfrm>
                <a:off x="10957373" y="2892840"/>
                <a:ext cx="290160" cy="9000"/>
              </p14:xfrm>
            </p:contentPart>
          </mc:Choice>
          <mc:Fallback>
            <p:pic>
              <p:nvPicPr>
                <p:cNvPr id="489" name="Input penna 488">
                  <a:extLst>
                    <a:ext uri="{FF2B5EF4-FFF2-40B4-BE49-F238E27FC236}">
                      <a16:creationId xmlns:a16="http://schemas.microsoft.com/office/drawing/2014/main" id="{615FFB4A-28A7-0770-916B-364BB9F22CEE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10949813" y="2885280"/>
                  <a:ext cx="305280" cy="24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5" name="Gruppo 494">
            <a:extLst>
              <a:ext uri="{FF2B5EF4-FFF2-40B4-BE49-F238E27FC236}">
                <a16:creationId xmlns:a16="http://schemas.microsoft.com/office/drawing/2014/main" id="{2E5DCD12-5659-A85C-0397-E4C8BCD666DE}"/>
              </a:ext>
            </a:extLst>
          </p:cNvPr>
          <p:cNvGrpSpPr/>
          <p:nvPr/>
        </p:nvGrpSpPr>
        <p:grpSpPr>
          <a:xfrm>
            <a:off x="8771813" y="2759280"/>
            <a:ext cx="545760" cy="200520"/>
            <a:chOff x="8771813" y="2759280"/>
            <a:chExt cx="545760" cy="200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490" name="Input penna 489">
                  <a:extLst>
                    <a:ext uri="{FF2B5EF4-FFF2-40B4-BE49-F238E27FC236}">
                      <a16:creationId xmlns:a16="http://schemas.microsoft.com/office/drawing/2014/main" id="{64CA22F1-0927-322D-980B-1F31B76FE81F}"/>
                    </a:ext>
                  </a:extLst>
                </p14:cNvPr>
                <p14:cNvContentPartPr/>
                <p14:nvPr/>
              </p14:nvContentPartPr>
              <p14:xfrm>
                <a:off x="8771813" y="2759280"/>
                <a:ext cx="222120" cy="200520"/>
              </p14:xfrm>
            </p:contentPart>
          </mc:Choice>
          <mc:Fallback>
            <p:pic>
              <p:nvPicPr>
                <p:cNvPr id="490" name="Input penna 489">
                  <a:extLst>
                    <a:ext uri="{FF2B5EF4-FFF2-40B4-BE49-F238E27FC236}">
                      <a16:creationId xmlns:a16="http://schemas.microsoft.com/office/drawing/2014/main" id="{64CA22F1-0927-322D-980B-1F31B76FE81F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8764613" y="2751720"/>
                  <a:ext cx="23724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491" name="Input penna 490">
                  <a:extLst>
                    <a:ext uri="{FF2B5EF4-FFF2-40B4-BE49-F238E27FC236}">
                      <a16:creationId xmlns:a16="http://schemas.microsoft.com/office/drawing/2014/main" id="{E2287EE6-0429-B51B-1C3F-3B69762C0308}"/>
                    </a:ext>
                  </a:extLst>
                </p14:cNvPr>
                <p14:cNvContentPartPr/>
                <p14:nvPr/>
              </p14:nvContentPartPr>
              <p14:xfrm>
                <a:off x="9015893" y="2790600"/>
                <a:ext cx="110160" cy="123120"/>
              </p14:xfrm>
            </p:contentPart>
          </mc:Choice>
          <mc:Fallback>
            <p:pic>
              <p:nvPicPr>
                <p:cNvPr id="491" name="Input penna 490">
                  <a:extLst>
                    <a:ext uri="{FF2B5EF4-FFF2-40B4-BE49-F238E27FC236}">
                      <a16:creationId xmlns:a16="http://schemas.microsoft.com/office/drawing/2014/main" id="{E2287EE6-0429-B51B-1C3F-3B69762C0308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9008333" y="2783040"/>
                  <a:ext cx="12528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492" name="Input penna 491">
                  <a:extLst>
                    <a:ext uri="{FF2B5EF4-FFF2-40B4-BE49-F238E27FC236}">
                      <a16:creationId xmlns:a16="http://schemas.microsoft.com/office/drawing/2014/main" id="{5B145B1A-1ED3-7645-4AAD-3E98188BE0EA}"/>
                    </a:ext>
                  </a:extLst>
                </p14:cNvPr>
                <p14:cNvContentPartPr/>
                <p14:nvPr/>
              </p14:nvContentPartPr>
              <p14:xfrm>
                <a:off x="9148733" y="2799240"/>
                <a:ext cx="101160" cy="114480"/>
              </p14:xfrm>
            </p:contentPart>
          </mc:Choice>
          <mc:Fallback>
            <p:pic>
              <p:nvPicPr>
                <p:cNvPr id="492" name="Input penna 491">
                  <a:extLst>
                    <a:ext uri="{FF2B5EF4-FFF2-40B4-BE49-F238E27FC236}">
                      <a16:creationId xmlns:a16="http://schemas.microsoft.com/office/drawing/2014/main" id="{5B145B1A-1ED3-7645-4AAD-3E98188BE0EA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9141173" y="2791680"/>
                  <a:ext cx="11628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7">
              <p14:nvContentPartPr>
                <p14:cNvPr id="493" name="Input penna 492">
                  <a:extLst>
                    <a:ext uri="{FF2B5EF4-FFF2-40B4-BE49-F238E27FC236}">
                      <a16:creationId xmlns:a16="http://schemas.microsoft.com/office/drawing/2014/main" id="{B01A6410-5305-6B16-B3BE-0DFD76283570}"/>
                    </a:ext>
                  </a:extLst>
                </p14:cNvPr>
                <p14:cNvContentPartPr/>
                <p14:nvPr/>
              </p14:nvContentPartPr>
              <p14:xfrm>
                <a:off x="9239453" y="2824080"/>
                <a:ext cx="78120" cy="87120"/>
              </p14:xfrm>
            </p:contentPart>
          </mc:Choice>
          <mc:Fallback>
            <p:pic>
              <p:nvPicPr>
                <p:cNvPr id="493" name="Input penna 492">
                  <a:extLst>
                    <a:ext uri="{FF2B5EF4-FFF2-40B4-BE49-F238E27FC236}">
                      <a16:creationId xmlns:a16="http://schemas.microsoft.com/office/drawing/2014/main" id="{B01A6410-5305-6B16-B3BE-0DFD76283570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9231893" y="2816520"/>
                  <a:ext cx="93240" cy="102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1" name="Gruppo 520">
            <a:extLst>
              <a:ext uri="{FF2B5EF4-FFF2-40B4-BE49-F238E27FC236}">
                <a16:creationId xmlns:a16="http://schemas.microsoft.com/office/drawing/2014/main" id="{A5474F73-26D0-5CEF-AAAD-B76BB458C8F0}"/>
              </a:ext>
            </a:extLst>
          </p:cNvPr>
          <p:cNvGrpSpPr/>
          <p:nvPr/>
        </p:nvGrpSpPr>
        <p:grpSpPr>
          <a:xfrm>
            <a:off x="261494" y="4160188"/>
            <a:ext cx="858240" cy="178560"/>
            <a:chOff x="261494" y="4160188"/>
            <a:chExt cx="858240" cy="178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9">
              <p14:nvContentPartPr>
                <p14:cNvPr id="500" name="Input penna 499">
                  <a:extLst>
                    <a:ext uri="{FF2B5EF4-FFF2-40B4-BE49-F238E27FC236}">
                      <a16:creationId xmlns:a16="http://schemas.microsoft.com/office/drawing/2014/main" id="{B56A1EB1-D894-14B4-0E36-70381DE45C47}"/>
                    </a:ext>
                  </a:extLst>
                </p14:cNvPr>
                <p14:cNvContentPartPr/>
                <p14:nvPr/>
              </p14:nvContentPartPr>
              <p14:xfrm>
                <a:off x="261494" y="4169188"/>
                <a:ext cx="160920" cy="154800"/>
              </p14:xfrm>
            </p:contentPart>
          </mc:Choice>
          <mc:Fallback>
            <p:pic>
              <p:nvPicPr>
                <p:cNvPr id="500" name="Input penna 499">
                  <a:extLst>
                    <a:ext uri="{FF2B5EF4-FFF2-40B4-BE49-F238E27FC236}">
                      <a16:creationId xmlns:a16="http://schemas.microsoft.com/office/drawing/2014/main" id="{B56A1EB1-D894-14B4-0E36-70381DE45C47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253934" y="4161628"/>
                  <a:ext cx="17604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1">
              <p14:nvContentPartPr>
                <p14:cNvPr id="501" name="Input penna 500">
                  <a:extLst>
                    <a:ext uri="{FF2B5EF4-FFF2-40B4-BE49-F238E27FC236}">
                      <a16:creationId xmlns:a16="http://schemas.microsoft.com/office/drawing/2014/main" id="{3C8575F6-E9CF-DB9E-07D8-6EBBB5F7E303}"/>
                    </a:ext>
                  </a:extLst>
                </p14:cNvPr>
                <p14:cNvContentPartPr/>
                <p14:nvPr/>
              </p14:nvContentPartPr>
              <p14:xfrm>
                <a:off x="428534" y="4160188"/>
                <a:ext cx="91080" cy="178560"/>
              </p14:xfrm>
            </p:contentPart>
          </mc:Choice>
          <mc:Fallback>
            <p:pic>
              <p:nvPicPr>
                <p:cNvPr id="501" name="Input penna 500">
                  <a:extLst>
                    <a:ext uri="{FF2B5EF4-FFF2-40B4-BE49-F238E27FC236}">
                      <a16:creationId xmlns:a16="http://schemas.microsoft.com/office/drawing/2014/main" id="{3C8575F6-E9CF-DB9E-07D8-6EBBB5F7E303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420974" y="4152628"/>
                  <a:ext cx="10620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502" name="Input penna 501">
                  <a:extLst>
                    <a:ext uri="{FF2B5EF4-FFF2-40B4-BE49-F238E27FC236}">
                      <a16:creationId xmlns:a16="http://schemas.microsoft.com/office/drawing/2014/main" id="{FD6EA961-A446-FCE2-CB0A-6F23CBC721AA}"/>
                    </a:ext>
                  </a:extLst>
                </p14:cNvPr>
                <p14:cNvContentPartPr/>
                <p14:nvPr/>
              </p14:nvContentPartPr>
              <p14:xfrm>
                <a:off x="562814" y="4213108"/>
                <a:ext cx="71280" cy="114480"/>
              </p14:xfrm>
            </p:contentPart>
          </mc:Choice>
          <mc:Fallback>
            <p:pic>
              <p:nvPicPr>
                <p:cNvPr id="502" name="Input penna 501">
                  <a:extLst>
                    <a:ext uri="{FF2B5EF4-FFF2-40B4-BE49-F238E27FC236}">
                      <a16:creationId xmlns:a16="http://schemas.microsoft.com/office/drawing/2014/main" id="{FD6EA961-A446-FCE2-CB0A-6F23CBC721AA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555254" y="4205548"/>
                  <a:ext cx="8640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5">
              <p14:nvContentPartPr>
                <p14:cNvPr id="503" name="Input penna 502">
                  <a:extLst>
                    <a:ext uri="{FF2B5EF4-FFF2-40B4-BE49-F238E27FC236}">
                      <a16:creationId xmlns:a16="http://schemas.microsoft.com/office/drawing/2014/main" id="{675A5068-A852-F43B-92C2-665E0A5EA8E9}"/>
                    </a:ext>
                  </a:extLst>
                </p14:cNvPr>
                <p14:cNvContentPartPr/>
                <p14:nvPr/>
              </p14:nvContentPartPr>
              <p14:xfrm>
                <a:off x="687734" y="4190068"/>
                <a:ext cx="109440" cy="148320"/>
              </p14:xfrm>
            </p:contentPart>
          </mc:Choice>
          <mc:Fallback>
            <p:pic>
              <p:nvPicPr>
                <p:cNvPr id="503" name="Input penna 502">
                  <a:extLst>
                    <a:ext uri="{FF2B5EF4-FFF2-40B4-BE49-F238E27FC236}">
                      <a16:creationId xmlns:a16="http://schemas.microsoft.com/office/drawing/2014/main" id="{675A5068-A852-F43B-92C2-665E0A5EA8E9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680174" y="4182508"/>
                  <a:ext cx="12456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7">
              <p14:nvContentPartPr>
                <p14:cNvPr id="504" name="Input penna 503">
                  <a:extLst>
                    <a:ext uri="{FF2B5EF4-FFF2-40B4-BE49-F238E27FC236}">
                      <a16:creationId xmlns:a16="http://schemas.microsoft.com/office/drawing/2014/main" id="{1D8CA491-8306-3D68-9C06-33B3123F4784}"/>
                    </a:ext>
                  </a:extLst>
                </p14:cNvPr>
                <p14:cNvContentPartPr/>
                <p14:nvPr/>
              </p14:nvContentPartPr>
              <p14:xfrm>
                <a:off x="818414" y="4210588"/>
                <a:ext cx="102600" cy="100800"/>
              </p14:xfrm>
            </p:contentPart>
          </mc:Choice>
          <mc:Fallback>
            <p:pic>
              <p:nvPicPr>
                <p:cNvPr id="504" name="Input penna 503">
                  <a:extLst>
                    <a:ext uri="{FF2B5EF4-FFF2-40B4-BE49-F238E27FC236}">
                      <a16:creationId xmlns:a16="http://schemas.microsoft.com/office/drawing/2014/main" id="{1D8CA491-8306-3D68-9C06-33B3123F4784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810854" y="4203028"/>
                  <a:ext cx="11772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9">
              <p14:nvContentPartPr>
                <p14:cNvPr id="505" name="Input penna 504">
                  <a:extLst>
                    <a:ext uri="{FF2B5EF4-FFF2-40B4-BE49-F238E27FC236}">
                      <a16:creationId xmlns:a16="http://schemas.microsoft.com/office/drawing/2014/main" id="{46EC31D3-6740-796A-05D1-4A43CD8446EC}"/>
                    </a:ext>
                  </a:extLst>
                </p14:cNvPr>
                <p14:cNvContentPartPr/>
                <p14:nvPr/>
              </p14:nvContentPartPr>
              <p14:xfrm>
                <a:off x="1025774" y="4206988"/>
                <a:ext cx="55800" cy="13680"/>
              </p14:xfrm>
            </p:contentPart>
          </mc:Choice>
          <mc:Fallback>
            <p:pic>
              <p:nvPicPr>
                <p:cNvPr id="505" name="Input penna 504">
                  <a:extLst>
                    <a:ext uri="{FF2B5EF4-FFF2-40B4-BE49-F238E27FC236}">
                      <a16:creationId xmlns:a16="http://schemas.microsoft.com/office/drawing/2014/main" id="{46EC31D3-6740-796A-05D1-4A43CD8446EC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1018214" y="4199428"/>
                  <a:ext cx="709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1">
              <p14:nvContentPartPr>
                <p14:cNvPr id="506" name="Input penna 505">
                  <a:extLst>
                    <a:ext uri="{FF2B5EF4-FFF2-40B4-BE49-F238E27FC236}">
                      <a16:creationId xmlns:a16="http://schemas.microsoft.com/office/drawing/2014/main" id="{E5A08505-9EF7-DA19-1E64-DB42C75FCFC1}"/>
                    </a:ext>
                  </a:extLst>
                </p14:cNvPr>
                <p14:cNvContentPartPr/>
                <p14:nvPr/>
              </p14:nvContentPartPr>
              <p14:xfrm>
                <a:off x="1025774" y="4257388"/>
                <a:ext cx="93960" cy="11160"/>
              </p14:xfrm>
            </p:contentPart>
          </mc:Choice>
          <mc:Fallback>
            <p:pic>
              <p:nvPicPr>
                <p:cNvPr id="506" name="Input penna 505">
                  <a:extLst>
                    <a:ext uri="{FF2B5EF4-FFF2-40B4-BE49-F238E27FC236}">
                      <a16:creationId xmlns:a16="http://schemas.microsoft.com/office/drawing/2014/main" id="{E5A08505-9EF7-DA19-1E64-DB42C75FCFC1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1018214" y="4249828"/>
                  <a:ext cx="109080" cy="26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9" name="Gruppo 518">
            <a:extLst>
              <a:ext uri="{FF2B5EF4-FFF2-40B4-BE49-F238E27FC236}">
                <a16:creationId xmlns:a16="http://schemas.microsoft.com/office/drawing/2014/main" id="{56D13BE7-D6B0-5B6C-E503-BA6647954C08}"/>
              </a:ext>
            </a:extLst>
          </p:cNvPr>
          <p:cNvGrpSpPr/>
          <p:nvPr/>
        </p:nvGrpSpPr>
        <p:grpSpPr>
          <a:xfrm>
            <a:off x="1383614" y="4032028"/>
            <a:ext cx="1048680" cy="389880"/>
            <a:chOff x="1383614" y="4032028"/>
            <a:chExt cx="1048680" cy="389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3">
              <p14:nvContentPartPr>
                <p14:cNvPr id="507" name="Input penna 506">
                  <a:extLst>
                    <a:ext uri="{FF2B5EF4-FFF2-40B4-BE49-F238E27FC236}">
                      <a16:creationId xmlns:a16="http://schemas.microsoft.com/office/drawing/2014/main" id="{7F66356C-AFCA-CF39-FF03-501E5ADDC01F}"/>
                    </a:ext>
                  </a:extLst>
                </p14:cNvPr>
                <p14:cNvContentPartPr/>
                <p14:nvPr/>
              </p14:nvContentPartPr>
              <p14:xfrm>
                <a:off x="1448774" y="4043548"/>
                <a:ext cx="5040" cy="145800"/>
              </p14:xfrm>
            </p:contentPart>
          </mc:Choice>
          <mc:Fallback>
            <p:pic>
              <p:nvPicPr>
                <p:cNvPr id="507" name="Input penna 506">
                  <a:extLst>
                    <a:ext uri="{FF2B5EF4-FFF2-40B4-BE49-F238E27FC236}">
                      <a16:creationId xmlns:a16="http://schemas.microsoft.com/office/drawing/2014/main" id="{7F66356C-AFCA-CF39-FF03-501E5ADDC01F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1441214" y="4035988"/>
                  <a:ext cx="2016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5">
              <p14:nvContentPartPr>
                <p14:cNvPr id="508" name="Input penna 507">
                  <a:extLst>
                    <a:ext uri="{FF2B5EF4-FFF2-40B4-BE49-F238E27FC236}">
                      <a16:creationId xmlns:a16="http://schemas.microsoft.com/office/drawing/2014/main" id="{E20783A0-B42E-2941-19FF-AFF14655A8E4}"/>
                    </a:ext>
                  </a:extLst>
                </p14:cNvPr>
                <p14:cNvContentPartPr/>
                <p14:nvPr/>
              </p14:nvContentPartPr>
              <p14:xfrm>
                <a:off x="1430414" y="4032028"/>
                <a:ext cx="151920" cy="152640"/>
              </p14:xfrm>
            </p:contentPart>
          </mc:Choice>
          <mc:Fallback>
            <p:pic>
              <p:nvPicPr>
                <p:cNvPr id="508" name="Input penna 507">
                  <a:extLst>
                    <a:ext uri="{FF2B5EF4-FFF2-40B4-BE49-F238E27FC236}">
                      <a16:creationId xmlns:a16="http://schemas.microsoft.com/office/drawing/2014/main" id="{E20783A0-B42E-2941-19FF-AFF14655A8E4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1422854" y="4024468"/>
                  <a:ext cx="16704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7">
              <p14:nvContentPartPr>
                <p14:cNvPr id="509" name="Input penna 508">
                  <a:extLst>
                    <a:ext uri="{FF2B5EF4-FFF2-40B4-BE49-F238E27FC236}">
                      <a16:creationId xmlns:a16="http://schemas.microsoft.com/office/drawing/2014/main" id="{B1A4D02A-E4FD-04AB-8A6D-86641866E3F0}"/>
                    </a:ext>
                  </a:extLst>
                </p14:cNvPr>
                <p14:cNvContentPartPr/>
                <p14:nvPr/>
              </p14:nvContentPartPr>
              <p14:xfrm>
                <a:off x="1383614" y="4204468"/>
                <a:ext cx="233280" cy="15840"/>
              </p14:xfrm>
            </p:contentPart>
          </mc:Choice>
          <mc:Fallback>
            <p:pic>
              <p:nvPicPr>
                <p:cNvPr id="509" name="Input penna 508">
                  <a:extLst>
                    <a:ext uri="{FF2B5EF4-FFF2-40B4-BE49-F238E27FC236}">
                      <a16:creationId xmlns:a16="http://schemas.microsoft.com/office/drawing/2014/main" id="{B1A4D02A-E4FD-04AB-8A6D-86641866E3F0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1376054" y="4196908"/>
                  <a:ext cx="24840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9">
              <p14:nvContentPartPr>
                <p14:cNvPr id="510" name="Input penna 509">
                  <a:extLst>
                    <a:ext uri="{FF2B5EF4-FFF2-40B4-BE49-F238E27FC236}">
                      <a16:creationId xmlns:a16="http://schemas.microsoft.com/office/drawing/2014/main" id="{B2D2244B-9CC1-09AB-60B6-F64B42423C34}"/>
                    </a:ext>
                  </a:extLst>
                </p14:cNvPr>
                <p14:cNvContentPartPr/>
                <p14:nvPr/>
              </p14:nvContentPartPr>
              <p14:xfrm>
                <a:off x="1531934" y="4222108"/>
                <a:ext cx="12600" cy="66600"/>
              </p14:xfrm>
            </p:contentPart>
          </mc:Choice>
          <mc:Fallback>
            <p:pic>
              <p:nvPicPr>
                <p:cNvPr id="510" name="Input penna 509">
                  <a:extLst>
                    <a:ext uri="{FF2B5EF4-FFF2-40B4-BE49-F238E27FC236}">
                      <a16:creationId xmlns:a16="http://schemas.microsoft.com/office/drawing/2014/main" id="{B2D2244B-9CC1-09AB-60B6-F64B42423C34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1524374" y="4214548"/>
                  <a:ext cx="2772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1">
              <p14:nvContentPartPr>
                <p14:cNvPr id="511" name="Input penna 510">
                  <a:extLst>
                    <a:ext uri="{FF2B5EF4-FFF2-40B4-BE49-F238E27FC236}">
                      <a16:creationId xmlns:a16="http://schemas.microsoft.com/office/drawing/2014/main" id="{F200D888-90B6-C328-44FA-3051900E338B}"/>
                    </a:ext>
                  </a:extLst>
                </p14:cNvPr>
                <p14:cNvContentPartPr/>
                <p14:nvPr/>
              </p14:nvContentPartPr>
              <p14:xfrm>
                <a:off x="1455254" y="4308508"/>
                <a:ext cx="130320" cy="104400"/>
              </p14:xfrm>
            </p:contentPart>
          </mc:Choice>
          <mc:Fallback>
            <p:pic>
              <p:nvPicPr>
                <p:cNvPr id="511" name="Input penna 510">
                  <a:extLst>
                    <a:ext uri="{FF2B5EF4-FFF2-40B4-BE49-F238E27FC236}">
                      <a16:creationId xmlns:a16="http://schemas.microsoft.com/office/drawing/2014/main" id="{F200D888-90B6-C328-44FA-3051900E338B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1447694" y="4300948"/>
                  <a:ext cx="14544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3">
              <p14:nvContentPartPr>
                <p14:cNvPr id="512" name="Input penna 511">
                  <a:extLst>
                    <a:ext uri="{FF2B5EF4-FFF2-40B4-BE49-F238E27FC236}">
                      <a16:creationId xmlns:a16="http://schemas.microsoft.com/office/drawing/2014/main" id="{20DB2AA6-EAA9-6D50-C1E9-9065A275F70A}"/>
                    </a:ext>
                  </a:extLst>
                </p14:cNvPr>
                <p14:cNvContentPartPr/>
                <p14:nvPr/>
              </p14:nvContentPartPr>
              <p14:xfrm>
                <a:off x="1846574" y="4109068"/>
                <a:ext cx="154080" cy="312840"/>
              </p14:xfrm>
            </p:contentPart>
          </mc:Choice>
          <mc:Fallback>
            <p:pic>
              <p:nvPicPr>
                <p:cNvPr id="512" name="Input penna 511">
                  <a:extLst>
                    <a:ext uri="{FF2B5EF4-FFF2-40B4-BE49-F238E27FC236}">
                      <a16:creationId xmlns:a16="http://schemas.microsoft.com/office/drawing/2014/main" id="{20DB2AA6-EAA9-6D50-C1E9-9065A275F70A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1839014" y="4101508"/>
                  <a:ext cx="169200" cy="32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5">
              <p14:nvContentPartPr>
                <p14:cNvPr id="513" name="Input penna 512">
                  <a:extLst>
                    <a:ext uri="{FF2B5EF4-FFF2-40B4-BE49-F238E27FC236}">
                      <a16:creationId xmlns:a16="http://schemas.microsoft.com/office/drawing/2014/main" id="{44AFD41D-F25D-C12F-700A-529FC312DED8}"/>
                    </a:ext>
                  </a:extLst>
                </p14:cNvPr>
                <p14:cNvContentPartPr/>
                <p14:nvPr/>
              </p14:nvContentPartPr>
              <p14:xfrm>
                <a:off x="1990574" y="4239388"/>
                <a:ext cx="33840" cy="125640"/>
              </p14:xfrm>
            </p:contentPart>
          </mc:Choice>
          <mc:Fallback>
            <p:pic>
              <p:nvPicPr>
                <p:cNvPr id="513" name="Input penna 512">
                  <a:extLst>
                    <a:ext uri="{FF2B5EF4-FFF2-40B4-BE49-F238E27FC236}">
                      <a16:creationId xmlns:a16="http://schemas.microsoft.com/office/drawing/2014/main" id="{44AFD41D-F25D-C12F-700A-529FC312DED8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1983014" y="4231828"/>
                  <a:ext cx="4896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7">
              <p14:nvContentPartPr>
                <p14:cNvPr id="514" name="Input penna 513">
                  <a:extLst>
                    <a:ext uri="{FF2B5EF4-FFF2-40B4-BE49-F238E27FC236}">
                      <a16:creationId xmlns:a16="http://schemas.microsoft.com/office/drawing/2014/main" id="{23DE9B56-759B-968E-A8A6-D23E6BBE2CFF}"/>
                    </a:ext>
                  </a:extLst>
                </p14:cNvPr>
                <p14:cNvContentPartPr/>
                <p14:nvPr/>
              </p14:nvContentPartPr>
              <p14:xfrm>
                <a:off x="2018654" y="4244428"/>
                <a:ext cx="74520" cy="96120"/>
              </p14:xfrm>
            </p:contentPart>
          </mc:Choice>
          <mc:Fallback>
            <p:pic>
              <p:nvPicPr>
                <p:cNvPr id="514" name="Input penna 513">
                  <a:extLst>
                    <a:ext uri="{FF2B5EF4-FFF2-40B4-BE49-F238E27FC236}">
                      <a16:creationId xmlns:a16="http://schemas.microsoft.com/office/drawing/2014/main" id="{23DE9B56-759B-968E-A8A6-D23E6BBE2CFF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2011094" y="4236868"/>
                  <a:ext cx="8928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9">
              <p14:nvContentPartPr>
                <p14:cNvPr id="515" name="Input penna 514">
                  <a:extLst>
                    <a:ext uri="{FF2B5EF4-FFF2-40B4-BE49-F238E27FC236}">
                      <a16:creationId xmlns:a16="http://schemas.microsoft.com/office/drawing/2014/main" id="{46D28C4E-09D9-F59A-859E-78C641DBC852}"/>
                    </a:ext>
                  </a:extLst>
                </p14:cNvPr>
                <p14:cNvContentPartPr/>
                <p14:nvPr/>
              </p14:nvContentPartPr>
              <p14:xfrm>
                <a:off x="2142494" y="4268188"/>
                <a:ext cx="73800" cy="81000"/>
              </p14:xfrm>
            </p:contentPart>
          </mc:Choice>
          <mc:Fallback>
            <p:pic>
              <p:nvPicPr>
                <p:cNvPr id="515" name="Input penna 514">
                  <a:extLst>
                    <a:ext uri="{FF2B5EF4-FFF2-40B4-BE49-F238E27FC236}">
                      <a16:creationId xmlns:a16="http://schemas.microsoft.com/office/drawing/2014/main" id="{46D28C4E-09D9-F59A-859E-78C641DBC852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2134934" y="4260628"/>
                  <a:ext cx="8892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1">
              <p14:nvContentPartPr>
                <p14:cNvPr id="516" name="Input penna 515">
                  <a:extLst>
                    <a:ext uri="{FF2B5EF4-FFF2-40B4-BE49-F238E27FC236}">
                      <a16:creationId xmlns:a16="http://schemas.microsoft.com/office/drawing/2014/main" id="{CA3E9B6C-B058-3326-C205-09CDFEA23E87}"/>
                    </a:ext>
                  </a:extLst>
                </p14:cNvPr>
                <p14:cNvContentPartPr/>
                <p14:nvPr/>
              </p14:nvContentPartPr>
              <p14:xfrm>
                <a:off x="2233214" y="4258108"/>
                <a:ext cx="106560" cy="105120"/>
              </p14:xfrm>
            </p:contentPart>
          </mc:Choice>
          <mc:Fallback>
            <p:pic>
              <p:nvPicPr>
                <p:cNvPr id="516" name="Input penna 515">
                  <a:extLst>
                    <a:ext uri="{FF2B5EF4-FFF2-40B4-BE49-F238E27FC236}">
                      <a16:creationId xmlns:a16="http://schemas.microsoft.com/office/drawing/2014/main" id="{CA3E9B6C-B058-3326-C205-09CDFEA23E87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2225654" y="4250548"/>
                  <a:ext cx="12168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3">
              <p14:nvContentPartPr>
                <p14:cNvPr id="517" name="Input penna 516">
                  <a:extLst>
                    <a:ext uri="{FF2B5EF4-FFF2-40B4-BE49-F238E27FC236}">
                      <a16:creationId xmlns:a16="http://schemas.microsoft.com/office/drawing/2014/main" id="{27BF486D-D4E0-4718-A915-C1636EED1D93}"/>
                    </a:ext>
                  </a:extLst>
                </p14:cNvPr>
                <p14:cNvContentPartPr/>
                <p14:nvPr/>
              </p14:nvContentPartPr>
              <p14:xfrm>
                <a:off x="2388014" y="4082428"/>
                <a:ext cx="44280" cy="306360"/>
              </p14:xfrm>
            </p:contentPart>
          </mc:Choice>
          <mc:Fallback>
            <p:pic>
              <p:nvPicPr>
                <p:cNvPr id="517" name="Input penna 516">
                  <a:extLst>
                    <a:ext uri="{FF2B5EF4-FFF2-40B4-BE49-F238E27FC236}">
                      <a16:creationId xmlns:a16="http://schemas.microsoft.com/office/drawing/2014/main" id="{27BF486D-D4E0-4718-A915-C1636EED1D93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2380454" y="4074868"/>
                  <a:ext cx="59400" cy="321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85">
            <p14:nvContentPartPr>
              <p14:cNvPr id="557" name="Input penna 556">
                <a:extLst>
                  <a:ext uri="{FF2B5EF4-FFF2-40B4-BE49-F238E27FC236}">
                    <a16:creationId xmlns:a16="http://schemas.microsoft.com/office/drawing/2014/main" id="{4FFAE495-445C-C86F-6704-31654BEEC778}"/>
                  </a:ext>
                </a:extLst>
              </p14:cNvPr>
              <p14:cNvContentPartPr/>
              <p14:nvPr/>
            </p14:nvContentPartPr>
            <p14:xfrm>
              <a:off x="4363694" y="4144348"/>
              <a:ext cx="88920" cy="14040"/>
            </p14:xfrm>
          </p:contentPart>
        </mc:Choice>
        <mc:Fallback>
          <p:pic>
            <p:nvPicPr>
              <p:cNvPr id="557" name="Input penna 556">
                <a:extLst>
                  <a:ext uri="{FF2B5EF4-FFF2-40B4-BE49-F238E27FC236}">
                    <a16:creationId xmlns:a16="http://schemas.microsoft.com/office/drawing/2014/main" id="{4FFAE495-445C-C86F-6704-31654BEEC778}"/>
                  </a:ext>
                </a:extLst>
              </p:cNvPr>
              <p:cNvPicPr/>
              <p:nvPr/>
            </p:nvPicPr>
            <p:blipFill>
              <a:blip r:embed="rId386"/>
              <a:stretch>
                <a:fillRect/>
              </a:stretch>
            </p:blipFill>
            <p:spPr>
              <a:xfrm>
                <a:off x="4356134" y="4136788"/>
                <a:ext cx="104040" cy="2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7">
            <p14:nvContentPartPr>
              <p14:cNvPr id="560" name="Input penna 559">
                <a:extLst>
                  <a:ext uri="{FF2B5EF4-FFF2-40B4-BE49-F238E27FC236}">
                    <a16:creationId xmlns:a16="http://schemas.microsoft.com/office/drawing/2014/main" id="{6B8F9C62-AA11-6A1B-6285-D21719BE6153}"/>
                  </a:ext>
                </a:extLst>
              </p14:cNvPr>
              <p14:cNvContentPartPr/>
              <p14:nvPr/>
            </p14:nvContentPartPr>
            <p14:xfrm>
              <a:off x="123614" y="4842028"/>
              <a:ext cx="147600" cy="176400"/>
            </p14:xfrm>
          </p:contentPart>
        </mc:Choice>
        <mc:Fallback>
          <p:pic>
            <p:nvPicPr>
              <p:cNvPr id="560" name="Input penna 559">
                <a:extLst>
                  <a:ext uri="{FF2B5EF4-FFF2-40B4-BE49-F238E27FC236}">
                    <a16:creationId xmlns:a16="http://schemas.microsoft.com/office/drawing/2014/main" id="{6B8F9C62-AA11-6A1B-6285-D21719BE6153}"/>
                  </a:ext>
                </a:extLst>
              </p:cNvPr>
              <p:cNvPicPr/>
              <p:nvPr/>
            </p:nvPicPr>
            <p:blipFill>
              <a:blip r:embed="rId388"/>
              <a:stretch>
                <a:fillRect/>
              </a:stretch>
            </p:blipFill>
            <p:spPr>
              <a:xfrm>
                <a:off x="116054" y="4834468"/>
                <a:ext cx="162720" cy="19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9">
            <p14:nvContentPartPr>
              <p14:cNvPr id="561" name="Input penna 560">
                <a:extLst>
                  <a:ext uri="{FF2B5EF4-FFF2-40B4-BE49-F238E27FC236}">
                    <a16:creationId xmlns:a16="http://schemas.microsoft.com/office/drawing/2014/main" id="{D85485FF-2419-E958-5C50-260697FDFB8C}"/>
                  </a:ext>
                </a:extLst>
              </p14:cNvPr>
              <p14:cNvContentPartPr/>
              <p14:nvPr/>
            </p14:nvContentPartPr>
            <p14:xfrm>
              <a:off x="275534" y="4844548"/>
              <a:ext cx="70200" cy="117360"/>
            </p14:xfrm>
          </p:contentPart>
        </mc:Choice>
        <mc:Fallback>
          <p:pic>
            <p:nvPicPr>
              <p:cNvPr id="561" name="Input penna 560">
                <a:extLst>
                  <a:ext uri="{FF2B5EF4-FFF2-40B4-BE49-F238E27FC236}">
                    <a16:creationId xmlns:a16="http://schemas.microsoft.com/office/drawing/2014/main" id="{D85485FF-2419-E958-5C50-260697FDFB8C}"/>
                  </a:ext>
                </a:extLst>
              </p:cNvPr>
              <p:cNvPicPr/>
              <p:nvPr/>
            </p:nvPicPr>
            <p:blipFill>
              <a:blip r:embed="rId390"/>
              <a:stretch>
                <a:fillRect/>
              </a:stretch>
            </p:blipFill>
            <p:spPr>
              <a:xfrm>
                <a:off x="267974" y="4836988"/>
                <a:ext cx="85320" cy="13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1">
            <p14:nvContentPartPr>
              <p14:cNvPr id="562" name="Input penna 561">
                <a:extLst>
                  <a:ext uri="{FF2B5EF4-FFF2-40B4-BE49-F238E27FC236}">
                    <a16:creationId xmlns:a16="http://schemas.microsoft.com/office/drawing/2014/main" id="{9EF589BA-50A4-0FCD-FC16-5182BA6835B2}"/>
                  </a:ext>
                </a:extLst>
              </p14:cNvPr>
              <p14:cNvContentPartPr/>
              <p14:nvPr/>
            </p14:nvContentPartPr>
            <p14:xfrm>
              <a:off x="357614" y="4872268"/>
              <a:ext cx="58680" cy="65880"/>
            </p14:xfrm>
          </p:contentPart>
        </mc:Choice>
        <mc:Fallback>
          <p:pic>
            <p:nvPicPr>
              <p:cNvPr id="562" name="Input penna 561">
                <a:extLst>
                  <a:ext uri="{FF2B5EF4-FFF2-40B4-BE49-F238E27FC236}">
                    <a16:creationId xmlns:a16="http://schemas.microsoft.com/office/drawing/2014/main" id="{9EF589BA-50A4-0FCD-FC16-5182BA6835B2}"/>
                  </a:ext>
                </a:extLst>
              </p:cNvPr>
              <p:cNvPicPr/>
              <p:nvPr/>
            </p:nvPicPr>
            <p:blipFill>
              <a:blip r:embed="rId392"/>
              <a:stretch>
                <a:fillRect/>
              </a:stretch>
            </p:blipFill>
            <p:spPr>
              <a:xfrm>
                <a:off x="350054" y="4864708"/>
                <a:ext cx="73800" cy="8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3">
            <p14:nvContentPartPr>
              <p14:cNvPr id="563" name="Input penna 562">
                <a:extLst>
                  <a:ext uri="{FF2B5EF4-FFF2-40B4-BE49-F238E27FC236}">
                    <a16:creationId xmlns:a16="http://schemas.microsoft.com/office/drawing/2014/main" id="{8FE90452-098F-018D-DCD0-370E40D55B93}"/>
                  </a:ext>
                </a:extLst>
              </p14:cNvPr>
              <p14:cNvContentPartPr/>
              <p14:nvPr/>
            </p14:nvContentPartPr>
            <p14:xfrm>
              <a:off x="464534" y="4748788"/>
              <a:ext cx="25200" cy="175320"/>
            </p14:xfrm>
          </p:contentPart>
        </mc:Choice>
        <mc:Fallback>
          <p:pic>
            <p:nvPicPr>
              <p:cNvPr id="563" name="Input penna 562">
                <a:extLst>
                  <a:ext uri="{FF2B5EF4-FFF2-40B4-BE49-F238E27FC236}">
                    <a16:creationId xmlns:a16="http://schemas.microsoft.com/office/drawing/2014/main" id="{8FE90452-098F-018D-DCD0-370E40D55B93}"/>
                  </a:ext>
                </a:extLst>
              </p:cNvPr>
              <p:cNvPicPr/>
              <p:nvPr/>
            </p:nvPicPr>
            <p:blipFill>
              <a:blip r:embed="rId394"/>
              <a:stretch>
                <a:fillRect/>
              </a:stretch>
            </p:blipFill>
            <p:spPr>
              <a:xfrm>
                <a:off x="456974" y="4741228"/>
                <a:ext cx="40320" cy="19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5">
            <p14:nvContentPartPr>
              <p14:cNvPr id="564" name="Input penna 563">
                <a:extLst>
                  <a:ext uri="{FF2B5EF4-FFF2-40B4-BE49-F238E27FC236}">
                    <a16:creationId xmlns:a16="http://schemas.microsoft.com/office/drawing/2014/main" id="{D5A13ACD-6757-7704-2929-151B18FC0913}"/>
                  </a:ext>
                </a:extLst>
              </p14:cNvPr>
              <p14:cNvContentPartPr/>
              <p14:nvPr/>
            </p14:nvContentPartPr>
            <p14:xfrm>
              <a:off x="463454" y="4867228"/>
              <a:ext cx="58320" cy="43560"/>
            </p14:xfrm>
          </p:contentPart>
        </mc:Choice>
        <mc:Fallback>
          <p:pic>
            <p:nvPicPr>
              <p:cNvPr id="564" name="Input penna 563">
                <a:extLst>
                  <a:ext uri="{FF2B5EF4-FFF2-40B4-BE49-F238E27FC236}">
                    <a16:creationId xmlns:a16="http://schemas.microsoft.com/office/drawing/2014/main" id="{D5A13ACD-6757-7704-2929-151B18FC0913}"/>
                  </a:ext>
                </a:extLst>
              </p:cNvPr>
              <p:cNvPicPr/>
              <p:nvPr/>
            </p:nvPicPr>
            <p:blipFill>
              <a:blip r:embed="rId396"/>
              <a:stretch>
                <a:fillRect/>
              </a:stretch>
            </p:blipFill>
            <p:spPr>
              <a:xfrm>
                <a:off x="455894" y="4859668"/>
                <a:ext cx="73080" cy="5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7">
            <p14:nvContentPartPr>
              <p14:cNvPr id="565" name="Input penna 564">
                <a:extLst>
                  <a:ext uri="{FF2B5EF4-FFF2-40B4-BE49-F238E27FC236}">
                    <a16:creationId xmlns:a16="http://schemas.microsoft.com/office/drawing/2014/main" id="{98542CD4-8071-07D0-73BD-BBF5AEBCE58A}"/>
                  </a:ext>
                </a:extLst>
              </p14:cNvPr>
              <p14:cNvContentPartPr/>
              <p14:nvPr/>
            </p14:nvContentPartPr>
            <p14:xfrm>
              <a:off x="519254" y="4857148"/>
              <a:ext cx="65160" cy="76680"/>
            </p14:xfrm>
          </p:contentPart>
        </mc:Choice>
        <mc:Fallback>
          <p:pic>
            <p:nvPicPr>
              <p:cNvPr id="565" name="Input penna 564">
                <a:extLst>
                  <a:ext uri="{FF2B5EF4-FFF2-40B4-BE49-F238E27FC236}">
                    <a16:creationId xmlns:a16="http://schemas.microsoft.com/office/drawing/2014/main" id="{98542CD4-8071-07D0-73BD-BBF5AEBCE58A}"/>
                  </a:ext>
                </a:extLst>
              </p:cNvPr>
              <p:cNvPicPr/>
              <p:nvPr/>
            </p:nvPicPr>
            <p:blipFill>
              <a:blip r:embed="rId398"/>
              <a:stretch>
                <a:fillRect/>
              </a:stretch>
            </p:blipFill>
            <p:spPr>
              <a:xfrm>
                <a:off x="512054" y="4849588"/>
                <a:ext cx="80280" cy="9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9">
            <p14:nvContentPartPr>
              <p14:cNvPr id="566" name="Input penna 565">
                <a:extLst>
                  <a:ext uri="{FF2B5EF4-FFF2-40B4-BE49-F238E27FC236}">
                    <a16:creationId xmlns:a16="http://schemas.microsoft.com/office/drawing/2014/main" id="{0F4ADC8E-9CAE-43E2-AD2D-3420CA6A422E}"/>
                  </a:ext>
                </a:extLst>
              </p14:cNvPr>
              <p14:cNvContentPartPr/>
              <p14:nvPr/>
            </p14:nvContentPartPr>
            <p14:xfrm>
              <a:off x="610694" y="4844908"/>
              <a:ext cx="51120" cy="127080"/>
            </p14:xfrm>
          </p:contentPart>
        </mc:Choice>
        <mc:Fallback>
          <p:pic>
            <p:nvPicPr>
              <p:cNvPr id="566" name="Input penna 565">
                <a:extLst>
                  <a:ext uri="{FF2B5EF4-FFF2-40B4-BE49-F238E27FC236}">
                    <a16:creationId xmlns:a16="http://schemas.microsoft.com/office/drawing/2014/main" id="{0F4ADC8E-9CAE-43E2-AD2D-3420CA6A422E}"/>
                  </a:ext>
                </a:extLst>
              </p:cNvPr>
              <p:cNvPicPr/>
              <p:nvPr/>
            </p:nvPicPr>
            <p:blipFill>
              <a:blip r:embed="rId400"/>
              <a:stretch>
                <a:fillRect/>
              </a:stretch>
            </p:blipFill>
            <p:spPr>
              <a:xfrm>
                <a:off x="603134" y="4837708"/>
                <a:ext cx="66240" cy="14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1">
            <p14:nvContentPartPr>
              <p14:cNvPr id="567" name="Input penna 566">
                <a:extLst>
                  <a:ext uri="{FF2B5EF4-FFF2-40B4-BE49-F238E27FC236}">
                    <a16:creationId xmlns:a16="http://schemas.microsoft.com/office/drawing/2014/main" id="{FD7C1C33-9306-8670-D488-DB69867B4981}"/>
                  </a:ext>
                </a:extLst>
              </p14:cNvPr>
              <p14:cNvContentPartPr/>
              <p14:nvPr/>
            </p14:nvContentPartPr>
            <p14:xfrm>
              <a:off x="696734" y="4769308"/>
              <a:ext cx="23040" cy="183960"/>
            </p14:xfrm>
          </p:contentPart>
        </mc:Choice>
        <mc:Fallback>
          <p:pic>
            <p:nvPicPr>
              <p:cNvPr id="567" name="Input penna 566">
                <a:extLst>
                  <a:ext uri="{FF2B5EF4-FFF2-40B4-BE49-F238E27FC236}">
                    <a16:creationId xmlns:a16="http://schemas.microsoft.com/office/drawing/2014/main" id="{FD7C1C33-9306-8670-D488-DB69867B4981}"/>
                  </a:ext>
                </a:extLst>
              </p:cNvPr>
              <p:cNvPicPr/>
              <p:nvPr/>
            </p:nvPicPr>
            <p:blipFill>
              <a:blip r:embed="rId402"/>
              <a:stretch>
                <a:fillRect/>
              </a:stretch>
            </p:blipFill>
            <p:spPr>
              <a:xfrm>
                <a:off x="689174" y="4761748"/>
                <a:ext cx="38160" cy="19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3">
            <p14:nvContentPartPr>
              <p14:cNvPr id="568" name="Input penna 567">
                <a:extLst>
                  <a:ext uri="{FF2B5EF4-FFF2-40B4-BE49-F238E27FC236}">
                    <a16:creationId xmlns:a16="http://schemas.microsoft.com/office/drawing/2014/main" id="{E80F0C1F-7FF6-C498-4966-E7AA9C90A370}"/>
                  </a:ext>
                </a:extLst>
              </p14:cNvPr>
              <p14:cNvContentPartPr/>
              <p14:nvPr/>
            </p14:nvContentPartPr>
            <p14:xfrm>
              <a:off x="735614" y="4898548"/>
              <a:ext cx="4320" cy="59400"/>
            </p14:xfrm>
          </p:contentPart>
        </mc:Choice>
        <mc:Fallback>
          <p:pic>
            <p:nvPicPr>
              <p:cNvPr id="568" name="Input penna 567">
                <a:extLst>
                  <a:ext uri="{FF2B5EF4-FFF2-40B4-BE49-F238E27FC236}">
                    <a16:creationId xmlns:a16="http://schemas.microsoft.com/office/drawing/2014/main" id="{E80F0C1F-7FF6-C498-4966-E7AA9C90A370}"/>
                  </a:ext>
                </a:extLst>
              </p:cNvPr>
              <p:cNvPicPr/>
              <p:nvPr/>
            </p:nvPicPr>
            <p:blipFill>
              <a:blip r:embed="rId404"/>
              <a:stretch>
                <a:fillRect/>
              </a:stretch>
            </p:blipFill>
            <p:spPr>
              <a:xfrm>
                <a:off x="728054" y="4890988"/>
                <a:ext cx="19440" cy="7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5">
            <p14:nvContentPartPr>
              <p14:cNvPr id="569" name="Input penna 568">
                <a:extLst>
                  <a:ext uri="{FF2B5EF4-FFF2-40B4-BE49-F238E27FC236}">
                    <a16:creationId xmlns:a16="http://schemas.microsoft.com/office/drawing/2014/main" id="{43538A78-7D65-80A7-D18F-FE4077606C1E}"/>
                  </a:ext>
                </a:extLst>
              </p14:cNvPr>
              <p14:cNvContentPartPr/>
              <p14:nvPr/>
            </p14:nvContentPartPr>
            <p14:xfrm>
              <a:off x="791774" y="4883428"/>
              <a:ext cx="36720" cy="99360"/>
            </p14:xfrm>
          </p:contentPart>
        </mc:Choice>
        <mc:Fallback>
          <p:pic>
            <p:nvPicPr>
              <p:cNvPr id="569" name="Input penna 568">
                <a:extLst>
                  <a:ext uri="{FF2B5EF4-FFF2-40B4-BE49-F238E27FC236}">
                    <a16:creationId xmlns:a16="http://schemas.microsoft.com/office/drawing/2014/main" id="{43538A78-7D65-80A7-D18F-FE4077606C1E}"/>
                  </a:ext>
                </a:extLst>
              </p:cNvPr>
              <p:cNvPicPr/>
              <p:nvPr/>
            </p:nvPicPr>
            <p:blipFill>
              <a:blip r:embed="rId406"/>
              <a:stretch>
                <a:fillRect/>
              </a:stretch>
            </p:blipFill>
            <p:spPr>
              <a:xfrm>
                <a:off x="784214" y="4875868"/>
                <a:ext cx="51840" cy="114480"/>
              </a:xfrm>
              <a:prstGeom prst="rect">
                <a:avLst/>
              </a:prstGeom>
            </p:spPr>
          </p:pic>
        </mc:Fallback>
      </mc:AlternateContent>
      <p:grpSp>
        <p:nvGrpSpPr>
          <p:cNvPr id="603" name="Gruppo 602">
            <a:extLst>
              <a:ext uri="{FF2B5EF4-FFF2-40B4-BE49-F238E27FC236}">
                <a16:creationId xmlns:a16="http://schemas.microsoft.com/office/drawing/2014/main" id="{CF2FA98C-D4FE-2726-EE3D-DE4A98729827}"/>
              </a:ext>
            </a:extLst>
          </p:cNvPr>
          <p:cNvGrpSpPr/>
          <p:nvPr/>
        </p:nvGrpSpPr>
        <p:grpSpPr>
          <a:xfrm>
            <a:off x="1023974" y="4734388"/>
            <a:ext cx="1464840" cy="418320"/>
            <a:chOff x="1023974" y="4734388"/>
            <a:chExt cx="1464840" cy="418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7">
              <p14:nvContentPartPr>
                <p14:cNvPr id="570" name="Input penna 569">
                  <a:extLst>
                    <a:ext uri="{FF2B5EF4-FFF2-40B4-BE49-F238E27FC236}">
                      <a16:creationId xmlns:a16="http://schemas.microsoft.com/office/drawing/2014/main" id="{9D98504A-5CD1-8471-6A2C-1F0903D07855}"/>
                    </a:ext>
                  </a:extLst>
                </p14:cNvPr>
                <p14:cNvContentPartPr/>
                <p14:nvPr/>
              </p14:nvContentPartPr>
              <p14:xfrm>
                <a:off x="1058534" y="4878028"/>
                <a:ext cx="30600" cy="17280"/>
              </p14:xfrm>
            </p:contentPart>
          </mc:Choice>
          <mc:Fallback>
            <p:pic>
              <p:nvPicPr>
                <p:cNvPr id="570" name="Input penna 569">
                  <a:extLst>
                    <a:ext uri="{FF2B5EF4-FFF2-40B4-BE49-F238E27FC236}">
                      <a16:creationId xmlns:a16="http://schemas.microsoft.com/office/drawing/2014/main" id="{9D98504A-5CD1-8471-6A2C-1F0903D07855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1050974" y="4870468"/>
                  <a:ext cx="4536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9">
              <p14:nvContentPartPr>
                <p14:cNvPr id="571" name="Input penna 570">
                  <a:extLst>
                    <a:ext uri="{FF2B5EF4-FFF2-40B4-BE49-F238E27FC236}">
                      <a16:creationId xmlns:a16="http://schemas.microsoft.com/office/drawing/2014/main" id="{0D7A52BC-60AD-1E03-8584-632620D2F250}"/>
                    </a:ext>
                  </a:extLst>
                </p14:cNvPr>
                <p14:cNvContentPartPr/>
                <p14:nvPr/>
              </p14:nvContentPartPr>
              <p14:xfrm>
                <a:off x="1023974" y="4957588"/>
                <a:ext cx="48960" cy="360"/>
              </p14:xfrm>
            </p:contentPart>
          </mc:Choice>
          <mc:Fallback>
            <p:pic>
              <p:nvPicPr>
                <p:cNvPr id="571" name="Input penna 570">
                  <a:extLst>
                    <a:ext uri="{FF2B5EF4-FFF2-40B4-BE49-F238E27FC236}">
                      <a16:creationId xmlns:a16="http://schemas.microsoft.com/office/drawing/2014/main" id="{0D7A52BC-60AD-1E03-8584-632620D2F250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1016414" y="4950028"/>
                  <a:ext cx="640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1">
              <p14:nvContentPartPr>
                <p14:cNvPr id="572" name="Input penna 571">
                  <a:extLst>
                    <a:ext uri="{FF2B5EF4-FFF2-40B4-BE49-F238E27FC236}">
                      <a16:creationId xmlns:a16="http://schemas.microsoft.com/office/drawing/2014/main" id="{17C390E8-01CE-A37D-6613-FF9045A2D65F}"/>
                    </a:ext>
                  </a:extLst>
                </p14:cNvPr>
                <p14:cNvContentPartPr/>
                <p14:nvPr/>
              </p14:nvContentPartPr>
              <p14:xfrm>
                <a:off x="1285334" y="4734388"/>
                <a:ext cx="108360" cy="175320"/>
              </p14:xfrm>
            </p:contentPart>
          </mc:Choice>
          <mc:Fallback>
            <p:pic>
              <p:nvPicPr>
                <p:cNvPr id="572" name="Input penna 571">
                  <a:extLst>
                    <a:ext uri="{FF2B5EF4-FFF2-40B4-BE49-F238E27FC236}">
                      <a16:creationId xmlns:a16="http://schemas.microsoft.com/office/drawing/2014/main" id="{17C390E8-01CE-A37D-6613-FF9045A2D65F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1277774" y="4726828"/>
                  <a:ext cx="12348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3">
              <p14:nvContentPartPr>
                <p14:cNvPr id="573" name="Input penna 572">
                  <a:extLst>
                    <a:ext uri="{FF2B5EF4-FFF2-40B4-BE49-F238E27FC236}">
                      <a16:creationId xmlns:a16="http://schemas.microsoft.com/office/drawing/2014/main" id="{E3CD4553-CB85-ABED-1609-B5B9F2A882C4}"/>
                    </a:ext>
                  </a:extLst>
                </p14:cNvPr>
                <p14:cNvContentPartPr/>
                <p14:nvPr/>
              </p14:nvContentPartPr>
              <p14:xfrm>
                <a:off x="1311254" y="4819708"/>
                <a:ext cx="90720" cy="3960"/>
              </p14:xfrm>
            </p:contentPart>
          </mc:Choice>
          <mc:Fallback>
            <p:pic>
              <p:nvPicPr>
                <p:cNvPr id="573" name="Input penna 572">
                  <a:extLst>
                    <a:ext uri="{FF2B5EF4-FFF2-40B4-BE49-F238E27FC236}">
                      <a16:creationId xmlns:a16="http://schemas.microsoft.com/office/drawing/2014/main" id="{E3CD4553-CB85-ABED-1609-B5B9F2A882C4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1303694" y="4812148"/>
                  <a:ext cx="10548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5">
              <p14:nvContentPartPr>
                <p14:cNvPr id="580" name="Input penna 579">
                  <a:extLst>
                    <a:ext uri="{FF2B5EF4-FFF2-40B4-BE49-F238E27FC236}">
                      <a16:creationId xmlns:a16="http://schemas.microsoft.com/office/drawing/2014/main" id="{7FB8FBEC-E326-9C03-E158-07744706D11F}"/>
                    </a:ext>
                  </a:extLst>
                </p14:cNvPr>
                <p14:cNvContentPartPr/>
                <p14:nvPr/>
              </p14:nvContentPartPr>
              <p14:xfrm>
                <a:off x="1266614" y="4947148"/>
                <a:ext cx="118440" cy="11880"/>
              </p14:xfrm>
            </p:contentPart>
          </mc:Choice>
          <mc:Fallback>
            <p:pic>
              <p:nvPicPr>
                <p:cNvPr id="580" name="Input penna 579">
                  <a:extLst>
                    <a:ext uri="{FF2B5EF4-FFF2-40B4-BE49-F238E27FC236}">
                      <a16:creationId xmlns:a16="http://schemas.microsoft.com/office/drawing/2014/main" id="{7FB8FBEC-E326-9C03-E158-07744706D11F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1259054" y="4939948"/>
                  <a:ext cx="13320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7">
              <p14:nvContentPartPr>
                <p14:cNvPr id="581" name="Input penna 580">
                  <a:extLst>
                    <a:ext uri="{FF2B5EF4-FFF2-40B4-BE49-F238E27FC236}">
                      <a16:creationId xmlns:a16="http://schemas.microsoft.com/office/drawing/2014/main" id="{DA5ADAA8-1BD6-BEBE-A07B-ADA7D368243C}"/>
                    </a:ext>
                  </a:extLst>
                </p14:cNvPr>
                <p14:cNvContentPartPr/>
                <p14:nvPr/>
              </p14:nvContentPartPr>
              <p14:xfrm>
                <a:off x="1347254" y="4943188"/>
                <a:ext cx="9720" cy="57600"/>
              </p14:xfrm>
            </p:contentPart>
          </mc:Choice>
          <mc:Fallback>
            <p:pic>
              <p:nvPicPr>
                <p:cNvPr id="581" name="Input penna 580">
                  <a:extLst>
                    <a:ext uri="{FF2B5EF4-FFF2-40B4-BE49-F238E27FC236}">
                      <a16:creationId xmlns:a16="http://schemas.microsoft.com/office/drawing/2014/main" id="{DA5ADAA8-1BD6-BEBE-A07B-ADA7D368243C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1339694" y="4935628"/>
                  <a:ext cx="2484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9">
              <p14:nvContentPartPr>
                <p14:cNvPr id="582" name="Input penna 581">
                  <a:extLst>
                    <a:ext uri="{FF2B5EF4-FFF2-40B4-BE49-F238E27FC236}">
                      <a16:creationId xmlns:a16="http://schemas.microsoft.com/office/drawing/2014/main" id="{3F85AC5F-984E-3203-F872-C40C216830A9}"/>
                    </a:ext>
                  </a:extLst>
                </p14:cNvPr>
                <p14:cNvContentPartPr/>
                <p14:nvPr/>
              </p14:nvContentPartPr>
              <p14:xfrm>
                <a:off x="1530494" y="4743388"/>
                <a:ext cx="5040" cy="87480"/>
              </p14:xfrm>
            </p:contentPart>
          </mc:Choice>
          <mc:Fallback>
            <p:pic>
              <p:nvPicPr>
                <p:cNvPr id="582" name="Input penna 581">
                  <a:extLst>
                    <a:ext uri="{FF2B5EF4-FFF2-40B4-BE49-F238E27FC236}">
                      <a16:creationId xmlns:a16="http://schemas.microsoft.com/office/drawing/2014/main" id="{3F85AC5F-984E-3203-F872-C40C216830A9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1522934" y="4735828"/>
                  <a:ext cx="2016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1">
              <p14:nvContentPartPr>
                <p14:cNvPr id="583" name="Input penna 582">
                  <a:extLst>
                    <a:ext uri="{FF2B5EF4-FFF2-40B4-BE49-F238E27FC236}">
                      <a16:creationId xmlns:a16="http://schemas.microsoft.com/office/drawing/2014/main" id="{56DD97C4-52B7-EC52-51F5-2BDEF27D38D8}"/>
                    </a:ext>
                  </a:extLst>
                </p14:cNvPr>
                <p14:cNvContentPartPr/>
                <p14:nvPr/>
              </p14:nvContentPartPr>
              <p14:xfrm>
                <a:off x="1435454" y="4845628"/>
                <a:ext cx="106560" cy="11880"/>
              </p14:xfrm>
            </p:contentPart>
          </mc:Choice>
          <mc:Fallback>
            <p:pic>
              <p:nvPicPr>
                <p:cNvPr id="583" name="Input penna 582">
                  <a:extLst>
                    <a:ext uri="{FF2B5EF4-FFF2-40B4-BE49-F238E27FC236}">
                      <a16:creationId xmlns:a16="http://schemas.microsoft.com/office/drawing/2014/main" id="{56DD97C4-52B7-EC52-51F5-2BDEF27D38D8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1427894" y="4838068"/>
                  <a:ext cx="12168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3">
              <p14:nvContentPartPr>
                <p14:cNvPr id="584" name="Input penna 583">
                  <a:extLst>
                    <a:ext uri="{FF2B5EF4-FFF2-40B4-BE49-F238E27FC236}">
                      <a16:creationId xmlns:a16="http://schemas.microsoft.com/office/drawing/2014/main" id="{0341FF04-B29B-79EC-55B2-9306F144233A}"/>
                    </a:ext>
                  </a:extLst>
                </p14:cNvPr>
                <p14:cNvContentPartPr/>
                <p14:nvPr/>
              </p14:nvContentPartPr>
              <p14:xfrm>
                <a:off x="1467494" y="4816108"/>
                <a:ext cx="61560" cy="99720"/>
              </p14:xfrm>
            </p:contentPart>
          </mc:Choice>
          <mc:Fallback>
            <p:pic>
              <p:nvPicPr>
                <p:cNvPr id="584" name="Input penna 583">
                  <a:extLst>
                    <a:ext uri="{FF2B5EF4-FFF2-40B4-BE49-F238E27FC236}">
                      <a16:creationId xmlns:a16="http://schemas.microsoft.com/office/drawing/2014/main" id="{0341FF04-B29B-79EC-55B2-9306F144233A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1459934" y="4808548"/>
                  <a:ext cx="7668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5">
              <p14:nvContentPartPr>
                <p14:cNvPr id="585" name="Input penna 584">
                  <a:extLst>
                    <a:ext uri="{FF2B5EF4-FFF2-40B4-BE49-F238E27FC236}">
                      <a16:creationId xmlns:a16="http://schemas.microsoft.com/office/drawing/2014/main" id="{4D032DEA-11ED-286B-EEE2-87BDA798689B}"/>
                    </a:ext>
                  </a:extLst>
                </p14:cNvPr>
                <p14:cNvContentPartPr/>
                <p14:nvPr/>
              </p14:nvContentPartPr>
              <p14:xfrm>
                <a:off x="1495214" y="4857148"/>
                <a:ext cx="41400" cy="55800"/>
              </p14:xfrm>
            </p:contentPart>
          </mc:Choice>
          <mc:Fallback>
            <p:pic>
              <p:nvPicPr>
                <p:cNvPr id="585" name="Input penna 584">
                  <a:extLst>
                    <a:ext uri="{FF2B5EF4-FFF2-40B4-BE49-F238E27FC236}">
                      <a16:creationId xmlns:a16="http://schemas.microsoft.com/office/drawing/2014/main" id="{4D032DEA-11ED-286B-EEE2-87BDA798689B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1487654" y="4849588"/>
                  <a:ext cx="5652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7">
              <p14:nvContentPartPr>
                <p14:cNvPr id="591" name="Input penna 590">
                  <a:extLst>
                    <a:ext uri="{FF2B5EF4-FFF2-40B4-BE49-F238E27FC236}">
                      <a16:creationId xmlns:a16="http://schemas.microsoft.com/office/drawing/2014/main" id="{1197185B-786F-EA46-0417-3D1373A931B4}"/>
                    </a:ext>
                  </a:extLst>
                </p14:cNvPr>
                <p14:cNvContentPartPr/>
                <p14:nvPr/>
              </p14:nvContentPartPr>
              <p14:xfrm>
                <a:off x="1600694" y="4800988"/>
                <a:ext cx="15840" cy="172440"/>
              </p14:xfrm>
            </p:contentPart>
          </mc:Choice>
          <mc:Fallback>
            <p:pic>
              <p:nvPicPr>
                <p:cNvPr id="591" name="Input penna 590">
                  <a:extLst>
                    <a:ext uri="{FF2B5EF4-FFF2-40B4-BE49-F238E27FC236}">
                      <a16:creationId xmlns:a16="http://schemas.microsoft.com/office/drawing/2014/main" id="{1197185B-786F-EA46-0417-3D1373A931B4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1593134" y="4793788"/>
                  <a:ext cx="3096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9">
              <p14:nvContentPartPr>
                <p14:cNvPr id="592" name="Input penna 591">
                  <a:extLst>
                    <a:ext uri="{FF2B5EF4-FFF2-40B4-BE49-F238E27FC236}">
                      <a16:creationId xmlns:a16="http://schemas.microsoft.com/office/drawing/2014/main" id="{F7D50C4B-5C77-2C8C-B22A-FE0FFC5194DC}"/>
                    </a:ext>
                  </a:extLst>
                </p14:cNvPr>
                <p14:cNvContentPartPr/>
                <p14:nvPr/>
              </p14:nvContentPartPr>
              <p14:xfrm>
                <a:off x="1599254" y="4879468"/>
                <a:ext cx="75960" cy="31680"/>
              </p14:xfrm>
            </p:contentPart>
          </mc:Choice>
          <mc:Fallback>
            <p:pic>
              <p:nvPicPr>
                <p:cNvPr id="592" name="Input penna 591">
                  <a:extLst>
                    <a:ext uri="{FF2B5EF4-FFF2-40B4-BE49-F238E27FC236}">
                      <a16:creationId xmlns:a16="http://schemas.microsoft.com/office/drawing/2014/main" id="{F7D50C4B-5C77-2C8C-B22A-FE0FFC5194DC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>
                  <a:off x="1591694" y="4871908"/>
                  <a:ext cx="9108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1">
              <p14:nvContentPartPr>
                <p14:cNvPr id="593" name="Input penna 592">
                  <a:extLst>
                    <a:ext uri="{FF2B5EF4-FFF2-40B4-BE49-F238E27FC236}">
                      <a16:creationId xmlns:a16="http://schemas.microsoft.com/office/drawing/2014/main" id="{7F3A3F9C-0C2A-13BA-1AC5-2B97A4AF8D23}"/>
                    </a:ext>
                  </a:extLst>
                </p14:cNvPr>
                <p14:cNvContentPartPr/>
                <p14:nvPr/>
              </p14:nvContentPartPr>
              <p14:xfrm>
                <a:off x="1690334" y="4792708"/>
                <a:ext cx="24120" cy="206640"/>
              </p14:xfrm>
            </p:contentPart>
          </mc:Choice>
          <mc:Fallback>
            <p:pic>
              <p:nvPicPr>
                <p:cNvPr id="593" name="Input penna 592">
                  <a:extLst>
                    <a:ext uri="{FF2B5EF4-FFF2-40B4-BE49-F238E27FC236}">
                      <a16:creationId xmlns:a16="http://schemas.microsoft.com/office/drawing/2014/main" id="{7F3A3F9C-0C2A-13BA-1AC5-2B97A4AF8D23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1682774" y="4785148"/>
                  <a:ext cx="3924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3">
              <p14:nvContentPartPr>
                <p14:cNvPr id="596" name="Input penna 595">
                  <a:extLst>
                    <a:ext uri="{FF2B5EF4-FFF2-40B4-BE49-F238E27FC236}">
                      <a16:creationId xmlns:a16="http://schemas.microsoft.com/office/drawing/2014/main" id="{949AFB91-2C63-68B2-248C-828C4AFB9F11}"/>
                    </a:ext>
                  </a:extLst>
                </p14:cNvPr>
                <p14:cNvContentPartPr/>
                <p14:nvPr/>
              </p14:nvContentPartPr>
              <p14:xfrm>
                <a:off x="1825694" y="4812508"/>
                <a:ext cx="149400" cy="277200"/>
              </p14:xfrm>
            </p:contentPart>
          </mc:Choice>
          <mc:Fallback>
            <p:pic>
              <p:nvPicPr>
                <p:cNvPr id="596" name="Input penna 595">
                  <a:extLst>
                    <a:ext uri="{FF2B5EF4-FFF2-40B4-BE49-F238E27FC236}">
                      <a16:creationId xmlns:a16="http://schemas.microsoft.com/office/drawing/2014/main" id="{949AFB91-2C63-68B2-248C-828C4AFB9F11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1818134" y="4804948"/>
                  <a:ext cx="164520" cy="29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5">
              <p14:nvContentPartPr>
                <p14:cNvPr id="597" name="Input penna 596">
                  <a:extLst>
                    <a:ext uri="{FF2B5EF4-FFF2-40B4-BE49-F238E27FC236}">
                      <a16:creationId xmlns:a16="http://schemas.microsoft.com/office/drawing/2014/main" id="{88F439F7-B807-ABD6-C479-CBC402C53B53}"/>
                    </a:ext>
                  </a:extLst>
                </p14:cNvPr>
                <p14:cNvContentPartPr/>
                <p14:nvPr/>
              </p14:nvContentPartPr>
              <p14:xfrm>
                <a:off x="1924334" y="4911148"/>
                <a:ext cx="121320" cy="172800"/>
              </p14:xfrm>
            </p:contentPart>
          </mc:Choice>
          <mc:Fallback>
            <p:pic>
              <p:nvPicPr>
                <p:cNvPr id="597" name="Input penna 596">
                  <a:extLst>
                    <a:ext uri="{FF2B5EF4-FFF2-40B4-BE49-F238E27FC236}">
                      <a16:creationId xmlns:a16="http://schemas.microsoft.com/office/drawing/2014/main" id="{88F439F7-B807-ABD6-C479-CBC402C53B53}"/>
                    </a:ext>
                  </a:extLst>
                </p:cNvPr>
                <p:cNvPicPr/>
                <p:nvPr/>
              </p:nvPicPr>
              <p:blipFill>
                <a:blip r:embed="rId436"/>
                <a:stretch>
                  <a:fillRect/>
                </a:stretch>
              </p:blipFill>
              <p:spPr>
                <a:xfrm>
                  <a:off x="1917134" y="4903588"/>
                  <a:ext cx="13608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7">
              <p14:nvContentPartPr>
                <p14:cNvPr id="598" name="Input penna 597">
                  <a:extLst>
                    <a:ext uri="{FF2B5EF4-FFF2-40B4-BE49-F238E27FC236}">
                      <a16:creationId xmlns:a16="http://schemas.microsoft.com/office/drawing/2014/main" id="{91F0DAEC-E86F-61B5-83B1-152E796F9474}"/>
                    </a:ext>
                  </a:extLst>
                </p14:cNvPr>
                <p14:cNvContentPartPr/>
                <p14:nvPr/>
              </p14:nvContentPartPr>
              <p14:xfrm>
                <a:off x="2127374" y="4933468"/>
                <a:ext cx="95760" cy="109080"/>
              </p14:xfrm>
            </p:contentPart>
          </mc:Choice>
          <mc:Fallback>
            <p:pic>
              <p:nvPicPr>
                <p:cNvPr id="598" name="Input penna 597">
                  <a:extLst>
                    <a:ext uri="{FF2B5EF4-FFF2-40B4-BE49-F238E27FC236}">
                      <a16:creationId xmlns:a16="http://schemas.microsoft.com/office/drawing/2014/main" id="{91F0DAEC-E86F-61B5-83B1-152E796F9474}"/>
                    </a:ext>
                  </a:extLst>
                </p:cNvPr>
                <p:cNvPicPr/>
                <p:nvPr/>
              </p:nvPicPr>
              <p:blipFill>
                <a:blip r:embed="rId438"/>
                <a:stretch>
                  <a:fillRect/>
                </a:stretch>
              </p:blipFill>
              <p:spPr>
                <a:xfrm>
                  <a:off x="2119814" y="4925908"/>
                  <a:ext cx="11088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9">
              <p14:nvContentPartPr>
                <p14:cNvPr id="599" name="Input penna 598">
                  <a:extLst>
                    <a:ext uri="{FF2B5EF4-FFF2-40B4-BE49-F238E27FC236}">
                      <a16:creationId xmlns:a16="http://schemas.microsoft.com/office/drawing/2014/main" id="{3EC5D6A7-C739-6AF1-6D6D-116E08CB08A2}"/>
                    </a:ext>
                  </a:extLst>
                </p14:cNvPr>
                <p14:cNvContentPartPr/>
                <p14:nvPr/>
              </p14:nvContentPartPr>
              <p14:xfrm>
                <a:off x="2209454" y="4938148"/>
                <a:ext cx="83160" cy="110880"/>
              </p14:xfrm>
            </p:contentPart>
          </mc:Choice>
          <mc:Fallback>
            <p:pic>
              <p:nvPicPr>
                <p:cNvPr id="599" name="Input penna 598">
                  <a:extLst>
                    <a:ext uri="{FF2B5EF4-FFF2-40B4-BE49-F238E27FC236}">
                      <a16:creationId xmlns:a16="http://schemas.microsoft.com/office/drawing/2014/main" id="{3EC5D6A7-C739-6AF1-6D6D-116E08CB08A2}"/>
                    </a:ext>
                  </a:extLst>
                </p:cNvPr>
                <p:cNvPicPr/>
                <p:nvPr/>
              </p:nvPicPr>
              <p:blipFill>
                <a:blip r:embed="rId440"/>
                <a:stretch>
                  <a:fillRect/>
                </a:stretch>
              </p:blipFill>
              <p:spPr>
                <a:xfrm>
                  <a:off x="2201894" y="4930588"/>
                  <a:ext cx="9792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1">
              <p14:nvContentPartPr>
                <p14:cNvPr id="600" name="Input penna 599">
                  <a:extLst>
                    <a:ext uri="{FF2B5EF4-FFF2-40B4-BE49-F238E27FC236}">
                      <a16:creationId xmlns:a16="http://schemas.microsoft.com/office/drawing/2014/main" id="{258CF668-86DC-DC90-4BE1-D5C3E5A61BAD}"/>
                    </a:ext>
                  </a:extLst>
                </p14:cNvPr>
                <p14:cNvContentPartPr/>
                <p14:nvPr/>
              </p14:nvContentPartPr>
              <p14:xfrm>
                <a:off x="2298374" y="4951828"/>
                <a:ext cx="82440" cy="119160"/>
              </p14:xfrm>
            </p:contentPart>
          </mc:Choice>
          <mc:Fallback>
            <p:pic>
              <p:nvPicPr>
                <p:cNvPr id="600" name="Input penna 599">
                  <a:extLst>
                    <a:ext uri="{FF2B5EF4-FFF2-40B4-BE49-F238E27FC236}">
                      <a16:creationId xmlns:a16="http://schemas.microsoft.com/office/drawing/2014/main" id="{258CF668-86DC-DC90-4BE1-D5C3E5A61BAD}"/>
                    </a:ext>
                  </a:extLst>
                </p:cNvPr>
                <p:cNvPicPr/>
                <p:nvPr/>
              </p:nvPicPr>
              <p:blipFill>
                <a:blip r:embed="rId442"/>
                <a:stretch>
                  <a:fillRect/>
                </a:stretch>
              </p:blipFill>
              <p:spPr>
                <a:xfrm>
                  <a:off x="2290814" y="4944268"/>
                  <a:ext cx="9756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3">
              <p14:nvContentPartPr>
                <p14:cNvPr id="601" name="Input penna 600">
                  <a:extLst>
                    <a:ext uri="{FF2B5EF4-FFF2-40B4-BE49-F238E27FC236}">
                      <a16:creationId xmlns:a16="http://schemas.microsoft.com/office/drawing/2014/main" id="{FA4102B7-0D89-20FE-1AD6-C4605BFEAFEC}"/>
                    </a:ext>
                  </a:extLst>
                </p14:cNvPr>
                <p14:cNvContentPartPr/>
                <p14:nvPr/>
              </p14:nvContentPartPr>
              <p14:xfrm>
                <a:off x="2442374" y="4807828"/>
                <a:ext cx="46440" cy="344880"/>
              </p14:xfrm>
            </p:contentPart>
          </mc:Choice>
          <mc:Fallback>
            <p:pic>
              <p:nvPicPr>
                <p:cNvPr id="601" name="Input penna 600">
                  <a:extLst>
                    <a:ext uri="{FF2B5EF4-FFF2-40B4-BE49-F238E27FC236}">
                      <a16:creationId xmlns:a16="http://schemas.microsoft.com/office/drawing/2014/main" id="{FA4102B7-0D89-20FE-1AD6-C4605BFEAFEC}"/>
                    </a:ext>
                  </a:extLst>
                </p:cNvPr>
                <p:cNvPicPr/>
                <p:nvPr/>
              </p:nvPicPr>
              <p:blipFill>
                <a:blip r:embed="rId444"/>
                <a:stretch>
                  <a:fillRect/>
                </a:stretch>
              </p:blipFill>
              <p:spPr>
                <a:xfrm>
                  <a:off x="2434814" y="4800268"/>
                  <a:ext cx="61560" cy="360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0" name="Gruppo 639">
            <a:extLst>
              <a:ext uri="{FF2B5EF4-FFF2-40B4-BE49-F238E27FC236}">
                <a16:creationId xmlns:a16="http://schemas.microsoft.com/office/drawing/2014/main" id="{29BEEF20-5D7D-54F5-BE4C-17AC54555834}"/>
              </a:ext>
            </a:extLst>
          </p:cNvPr>
          <p:cNvGrpSpPr/>
          <p:nvPr/>
        </p:nvGrpSpPr>
        <p:grpSpPr>
          <a:xfrm>
            <a:off x="2682134" y="3774258"/>
            <a:ext cx="6402893" cy="1889640"/>
            <a:chOff x="2682134" y="3774258"/>
            <a:chExt cx="6402893" cy="1889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5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449904A6-E6F9-E71C-E262-F5D3BD613875}"/>
                    </a:ext>
                  </a:extLst>
                </p14:cNvPr>
                <p14:cNvContentPartPr/>
                <p14:nvPr/>
              </p14:nvContentPartPr>
              <p14:xfrm>
                <a:off x="4702448" y="4982058"/>
                <a:ext cx="247680" cy="282240"/>
              </p14:xfrm>
            </p:contentPart>
          </mc:Choice>
          <mc:Fallback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449904A6-E6F9-E71C-E262-F5D3BD613875}"/>
                    </a:ext>
                  </a:extLst>
                </p:cNvPr>
                <p:cNvPicPr/>
                <p:nvPr/>
              </p:nvPicPr>
              <p:blipFill>
                <a:blip r:embed="rId446"/>
                <a:stretch>
                  <a:fillRect/>
                </a:stretch>
              </p:blipFill>
              <p:spPr>
                <a:xfrm>
                  <a:off x="4694888" y="4974498"/>
                  <a:ext cx="26280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7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26926F04-546E-9986-B1BD-952596B81B68}"/>
                    </a:ext>
                  </a:extLst>
                </p14:cNvPr>
                <p14:cNvContentPartPr/>
                <p14:nvPr/>
              </p14:nvContentPartPr>
              <p14:xfrm>
                <a:off x="4565648" y="4767858"/>
                <a:ext cx="631800" cy="564480"/>
              </p14:xfrm>
            </p:contentPart>
          </mc:Choice>
          <mc:Fallback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26926F04-546E-9986-B1BD-952596B81B68}"/>
                    </a:ext>
                  </a:extLst>
                </p:cNvPr>
                <p:cNvPicPr/>
                <p:nvPr/>
              </p:nvPicPr>
              <p:blipFill>
                <a:blip r:embed="rId448"/>
                <a:stretch>
                  <a:fillRect/>
                </a:stretch>
              </p:blipFill>
              <p:spPr>
                <a:xfrm>
                  <a:off x="4558448" y="4760298"/>
                  <a:ext cx="646920" cy="57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9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FE405849-E7A1-4886-3B53-EC3F9D58B65D}"/>
                    </a:ext>
                  </a:extLst>
                </p14:cNvPr>
                <p14:cNvContentPartPr/>
                <p14:nvPr/>
              </p14:nvContentPartPr>
              <p14:xfrm>
                <a:off x="5210408" y="4939218"/>
                <a:ext cx="228600" cy="289080"/>
              </p14:xfrm>
            </p:contentPart>
          </mc:Choice>
          <mc:Fallback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FE405849-E7A1-4886-3B53-EC3F9D58B65D}"/>
                    </a:ext>
                  </a:extLst>
                </p:cNvPr>
                <p:cNvPicPr/>
                <p:nvPr/>
              </p:nvPicPr>
              <p:blipFill>
                <a:blip r:embed="rId450"/>
                <a:stretch>
                  <a:fillRect/>
                </a:stretch>
              </p:blipFill>
              <p:spPr>
                <a:xfrm>
                  <a:off x="5202848" y="4931658"/>
                  <a:ext cx="243720" cy="30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1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F27E09A3-C8B5-A665-A0F9-E872B6CC53FE}"/>
                    </a:ext>
                  </a:extLst>
                </p14:cNvPr>
                <p14:cNvContentPartPr/>
                <p14:nvPr/>
              </p14:nvContentPartPr>
              <p14:xfrm>
                <a:off x="5461328" y="5067378"/>
                <a:ext cx="149400" cy="137880"/>
              </p14:xfrm>
            </p:contentPart>
          </mc:Choice>
          <mc:Fallback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F27E09A3-C8B5-A665-A0F9-E872B6CC53FE}"/>
                    </a:ext>
                  </a:extLst>
                </p:cNvPr>
                <p:cNvPicPr/>
                <p:nvPr/>
              </p:nvPicPr>
              <p:blipFill>
                <a:blip r:embed="rId452"/>
                <a:stretch>
                  <a:fillRect/>
                </a:stretch>
              </p:blipFill>
              <p:spPr>
                <a:xfrm>
                  <a:off x="5453768" y="5059818"/>
                  <a:ext cx="16416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3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119CA19C-0235-C91E-9703-F26758B1335C}"/>
                    </a:ext>
                  </a:extLst>
                </p14:cNvPr>
                <p14:cNvContentPartPr/>
                <p14:nvPr/>
              </p14:nvContentPartPr>
              <p14:xfrm>
                <a:off x="5650328" y="5045058"/>
                <a:ext cx="78840" cy="137880"/>
              </p14:xfrm>
            </p:contentPart>
          </mc:Choice>
          <mc:Fallback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119CA19C-0235-C91E-9703-F26758B1335C}"/>
                    </a:ext>
                  </a:extLst>
                </p:cNvPr>
                <p:cNvPicPr/>
                <p:nvPr/>
              </p:nvPicPr>
              <p:blipFill>
                <a:blip r:embed="rId454"/>
                <a:stretch>
                  <a:fillRect/>
                </a:stretch>
              </p:blipFill>
              <p:spPr>
                <a:xfrm>
                  <a:off x="5642768" y="5037498"/>
                  <a:ext cx="9396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5">
              <p14:nvContentPartPr>
                <p14:cNvPr id="407" name="Input penna 406">
                  <a:extLst>
                    <a:ext uri="{FF2B5EF4-FFF2-40B4-BE49-F238E27FC236}">
                      <a16:creationId xmlns:a16="http://schemas.microsoft.com/office/drawing/2014/main" id="{8283A0D7-2283-F921-45CD-98D0A19637D7}"/>
                    </a:ext>
                  </a:extLst>
                </p14:cNvPr>
                <p14:cNvContentPartPr/>
                <p14:nvPr/>
              </p14:nvContentPartPr>
              <p14:xfrm>
                <a:off x="5806208" y="5050818"/>
                <a:ext cx="85320" cy="118080"/>
              </p14:xfrm>
            </p:contentPart>
          </mc:Choice>
          <mc:Fallback>
            <p:pic>
              <p:nvPicPr>
                <p:cNvPr id="407" name="Input penna 406">
                  <a:extLst>
                    <a:ext uri="{FF2B5EF4-FFF2-40B4-BE49-F238E27FC236}">
                      <a16:creationId xmlns:a16="http://schemas.microsoft.com/office/drawing/2014/main" id="{8283A0D7-2283-F921-45CD-98D0A19637D7}"/>
                    </a:ext>
                  </a:extLst>
                </p:cNvPr>
                <p:cNvPicPr/>
                <p:nvPr/>
              </p:nvPicPr>
              <p:blipFill>
                <a:blip r:embed="rId456"/>
                <a:stretch>
                  <a:fillRect/>
                </a:stretch>
              </p:blipFill>
              <p:spPr>
                <a:xfrm>
                  <a:off x="5798648" y="5043258"/>
                  <a:ext cx="10044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7">
              <p14:nvContentPartPr>
                <p14:cNvPr id="408" name="Input penna 407">
                  <a:extLst>
                    <a:ext uri="{FF2B5EF4-FFF2-40B4-BE49-F238E27FC236}">
                      <a16:creationId xmlns:a16="http://schemas.microsoft.com/office/drawing/2014/main" id="{AA66E7EE-5604-5FE8-2029-ED2FBF1CBE1C}"/>
                    </a:ext>
                  </a:extLst>
                </p14:cNvPr>
                <p14:cNvContentPartPr/>
                <p14:nvPr/>
              </p14:nvContentPartPr>
              <p14:xfrm>
                <a:off x="5962808" y="5061258"/>
                <a:ext cx="73080" cy="80640"/>
              </p14:xfrm>
            </p:contentPart>
          </mc:Choice>
          <mc:Fallback>
            <p:pic>
              <p:nvPicPr>
                <p:cNvPr id="408" name="Input penna 407">
                  <a:extLst>
                    <a:ext uri="{FF2B5EF4-FFF2-40B4-BE49-F238E27FC236}">
                      <a16:creationId xmlns:a16="http://schemas.microsoft.com/office/drawing/2014/main" id="{AA66E7EE-5604-5FE8-2029-ED2FBF1CBE1C}"/>
                    </a:ext>
                  </a:extLst>
                </p:cNvPr>
                <p:cNvPicPr/>
                <p:nvPr/>
              </p:nvPicPr>
              <p:blipFill>
                <a:blip r:embed="rId458"/>
                <a:stretch>
                  <a:fillRect/>
                </a:stretch>
              </p:blipFill>
              <p:spPr>
                <a:xfrm>
                  <a:off x="5955248" y="5053698"/>
                  <a:ext cx="8820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9">
              <p14:nvContentPartPr>
                <p14:cNvPr id="409" name="Input penna 408">
                  <a:extLst>
                    <a:ext uri="{FF2B5EF4-FFF2-40B4-BE49-F238E27FC236}">
                      <a16:creationId xmlns:a16="http://schemas.microsoft.com/office/drawing/2014/main" id="{4AE999C3-2FFA-3064-BE50-4E5E8F043500}"/>
                    </a:ext>
                  </a:extLst>
                </p14:cNvPr>
                <p14:cNvContentPartPr/>
                <p14:nvPr/>
              </p14:nvContentPartPr>
              <p14:xfrm>
                <a:off x="6098168" y="5058018"/>
                <a:ext cx="60840" cy="102960"/>
              </p14:xfrm>
            </p:contentPart>
          </mc:Choice>
          <mc:Fallback>
            <p:pic>
              <p:nvPicPr>
                <p:cNvPr id="409" name="Input penna 408">
                  <a:extLst>
                    <a:ext uri="{FF2B5EF4-FFF2-40B4-BE49-F238E27FC236}">
                      <a16:creationId xmlns:a16="http://schemas.microsoft.com/office/drawing/2014/main" id="{4AE999C3-2FFA-3064-BE50-4E5E8F043500}"/>
                    </a:ext>
                  </a:extLst>
                </p:cNvPr>
                <p:cNvPicPr/>
                <p:nvPr/>
              </p:nvPicPr>
              <p:blipFill>
                <a:blip r:embed="rId460"/>
                <a:stretch>
                  <a:fillRect/>
                </a:stretch>
              </p:blipFill>
              <p:spPr>
                <a:xfrm>
                  <a:off x="6090608" y="5050458"/>
                  <a:ext cx="7596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1">
              <p14:nvContentPartPr>
                <p14:cNvPr id="410" name="Input penna 409">
                  <a:extLst>
                    <a:ext uri="{FF2B5EF4-FFF2-40B4-BE49-F238E27FC236}">
                      <a16:creationId xmlns:a16="http://schemas.microsoft.com/office/drawing/2014/main" id="{EA59F6E5-0C29-A398-9CA6-F093E7E49599}"/>
                    </a:ext>
                  </a:extLst>
                </p14:cNvPr>
                <p14:cNvContentPartPr/>
                <p14:nvPr/>
              </p14:nvContentPartPr>
              <p14:xfrm>
                <a:off x="6241448" y="5073138"/>
                <a:ext cx="56160" cy="74880"/>
              </p14:xfrm>
            </p:contentPart>
          </mc:Choice>
          <mc:Fallback>
            <p:pic>
              <p:nvPicPr>
                <p:cNvPr id="410" name="Input penna 409">
                  <a:extLst>
                    <a:ext uri="{FF2B5EF4-FFF2-40B4-BE49-F238E27FC236}">
                      <a16:creationId xmlns:a16="http://schemas.microsoft.com/office/drawing/2014/main" id="{EA59F6E5-0C29-A398-9CA6-F093E7E49599}"/>
                    </a:ext>
                  </a:extLst>
                </p:cNvPr>
                <p:cNvPicPr/>
                <p:nvPr/>
              </p:nvPicPr>
              <p:blipFill>
                <a:blip r:embed="rId462"/>
                <a:stretch>
                  <a:fillRect/>
                </a:stretch>
              </p:blipFill>
              <p:spPr>
                <a:xfrm>
                  <a:off x="6233888" y="5065578"/>
                  <a:ext cx="7128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3">
              <p14:nvContentPartPr>
                <p14:cNvPr id="411" name="Input penna 410">
                  <a:extLst>
                    <a:ext uri="{FF2B5EF4-FFF2-40B4-BE49-F238E27FC236}">
                      <a16:creationId xmlns:a16="http://schemas.microsoft.com/office/drawing/2014/main" id="{3CA3E4C6-9681-0EC2-816E-3EB87756CD87}"/>
                    </a:ext>
                  </a:extLst>
                </p14:cNvPr>
                <p14:cNvContentPartPr/>
                <p14:nvPr/>
              </p14:nvContentPartPr>
              <p14:xfrm>
                <a:off x="6351248" y="5083578"/>
                <a:ext cx="48600" cy="48240"/>
              </p14:xfrm>
            </p:contentPart>
          </mc:Choice>
          <mc:Fallback>
            <p:pic>
              <p:nvPicPr>
                <p:cNvPr id="411" name="Input penna 410">
                  <a:extLst>
                    <a:ext uri="{FF2B5EF4-FFF2-40B4-BE49-F238E27FC236}">
                      <a16:creationId xmlns:a16="http://schemas.microsoft.com/office/drawing/2014/main" id="{3CA3E4C6-9681-0EC2-816E-3EB87756CD87}"/>
                    </a:ext>
                  </a:extLst>
                </p:cNvPr>
                <p:cNvPicPr/>
                <p:nvPr/>
              </p:nvPicPr>
              <p:blipFill>
                <a:blip r:embed="rId464"/>
                <a:stretch>
                  <a:fillRect/>
                </a:stretch>
              </p:blipFill>
              <p:spPr>
                <a:xfrm>
                  <a:off x="6343688" y="5076018"/>
                  <a:ext cx="6372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5">
              <p14:nvContentPartPr>
                <p14:cNvPr id="412" name="Input penna 411">
                  <a:extLst>
                    <a:ext uri="{FF2B5EF4-FFF2-40B4-BE49-F238E27FC236}">
                      <a16:creationId xmlns:a16="http://schemas.microsoft.com/office/drawing/2014/main" id="{CFA4E1F6-5479-487B-9ABF-1774DD6BBEAA}"/>
                    </a:ext>
                  </a:extLst>
                </p14:cNvPr>
                <p14:cNvContentPartPr/>
                <p14:nvPr/>
              </p14:nvContentPartPr>
              <p14:xfrm>
                <a:off x="6449888" y="4982058"/>
                <a:ext cx="7200" cy="137880"/>
              </p14:xfrm>
            </p:contentPart>
          </mc:Choice>
          <mc:Fallback>
            <p:pic>
              <p:nvPicPr>
                <p:cNvPr id="412" name="Input penna 411">
                  <a:extLst>
                    <a:ext uri="{FF2B5EF4-FFF2-40B4-BE49-F238E27FC236}">
                      <a16:creationId xmlns:a16="http://schemas.microsoft.com/office/drawing/2014/main" id="{CFA4E1F6-5479-487B-9ABF-1774DD6BBEAA}"/>
                    </a:ext>
                  </a:extLst>
                </p:cNvPr>
                <p:cNvPicPr/>
                <p:nvPr/>
              </p:nvPicPr>
              <p:blipFill>
                <a:blip r:embed="rId466"/>
                <a:stretch>
                  <a:fillRect/>
                </a:stretch>
              </p:blipFill>
              <p:spPr>
                <a:xfrm>
                  <a:off x="6442328" y="4974498"/>
                  <a:ext cx="2232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7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23ED0E19-FE81-6EF3-9A14-88D43CBCBAEA}"/>
                    </a:ext>
                  </a:extLst>
                </p14:cNvPr>
                <p14:cNvContentPartPr/>
                <p14:nvPr/>
              </p14:nvContentPartPr>
              <p14:xfrm>
                <a:off x="6465368" y="5097618"/>
                <a:ext cx="4680" cy="5040"/>
              </p14:xfrm>
            </p:contentPart>
          </mc:Choice>
          <mc:Fallback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23ED0E19-FE81-6EF3-9A14-88D43CBCBAEA}"/>
                    </a:ext>
                  </a:extLst>
                </p:cNvPr>
                <p:cNvPicPr/>
                <p:nvPr/>
              </p:nvPicPr>
              <p:blipFill>
                <a:blip r:embed="rId468"/>
                <a:stretch>
                  <a:fillRect/>
                </a:stretch>
              </p:blipFill>
              <p:spPr>
                <a:xfrm>
                  <a:off x="6457808" y="5090058"/>
                  <a:ext cx="1980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9">
              <p14:nvContentPartPr>
                <p14:cNvPr id="414" name="Input penna 413">
                  <a:extLst>
                    <a:ext uri="{FF2B5EF4-FFF2-40B4-BE49-F238E27FC236}">
                      <a16:creationId xmlns:a16="http://schemas.microsoft.com/office/drawing/2014/main" id="{3D432FD5-F220-7109-4731-DD38ED2DC1B0}"/>
                    </a:ext>
                  </a:extLst>
                </p14:cNvPr>
                <p14:cNvContentPartPr/>
                <p14:nvPr/>
              </p14:nvContentPartPr>
              <p14:xfrm>
                <a:off x="6556088" y="5027778"/>
                <a:ext cx="75240" cy="112320"/>
              </p14:xfrm>
            </p:contentPart>
          </mc:Choice>
          <mc:Fallback>
            <p:pic>
              <p:nvPicPr>
                <p:cNvPr id="414" name="Input penna 413">
                  <a:extLst>
                    <a:ext uri="{FF2B5EF4-FFF2-40B4-BE49-F238E27FC236}">
                      <a16:creationId xmlns:a16="http://schemas.microsoft.com/office/drawing/2014/main" id="{3D432FD5-F220-7109-4731-DD38ED2DC1B0}"/>
                    </a:ext>
                  </a:extLst>
                </p:cNvPr>
                <p:cNvPicPr/>
                <p:nvPr/>
              </p:nvPicPr>
              <p:blipFill>
                <a:blip r:embed="rId470"/>
                <a:stretch>
                  <a:fillRect/>
                </a:stretch>
              </p:blipFill>
              <p:spPr>
                <a:xfrm>
                  <a:off x="6548528" y="5020218"/>
                  <a:ext cx="9036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1">
              <p14:nvContentPartPr>
                <p14:cNvPr id="415" name="Input penna 414">
                  <a:extLst>
                    <a:ext uri="{FF2B5EF4-FFF2-40B4-BE49-F238E27FC236}">
                      <a16:creationId xmlns:a16="http://schemas.microsoft.com/office/drawing/2014/main" id="{67C6CC21-8E7A-4CF5-6334-6AB3FC4E3B67}"/>
                    </a:ext>
                  </a:extLst>
                </p14:cNvPr>
                <p14:cNvContentPartPr/>
                <p14:nvPr/>
              </p14:nvContentPartPr>
              <p14:xfrm>
                <a:off x="6759848" y="5068458"/>
                <a:ext cx="64080" cy="22320"/>
              </p14:xfrm>
            </p:contentPart>
          </mc:Choice>
          <mc:Fallback>
            <p:pic>
              <p:nvPicPr>
                <p:cNvPr id="415" name="Input penna 414">
                  <a:extLst>
                    <a:ext uri="{FF2B5EF4-FFF2-40B4-BE49-F238E27FC236}">
                      <a16:creationId xmlns:a16="http://schemas.microsoft.com/office/drawing/2014/main" id="{67C6CC21-8E7A-4CF5-6334-6AB3FC4E3B67}"/>
                    </a:ext>
                  </a:extLst>
                </p:cNvPr>
                <p:cNvPicPr/>
                <p:nvPr/>
              </p:nvPicPr>
              <p:blipFill>
                <a:blip r:embed="rId472"/>
                <a:stretch>
                  <a:fillRect/>
                </a:stretch>
              </p:blipFill>
              <p:spPr>
                <a:xfrm>
                  <a:off x="6752288" y="5060898"/>
                  <a:ext cx="7920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3">
              <p14:nvContentPartPr>
                <p14:cNvPr id="416" name="Input penna 415">
                  <a:extLst>
                    <a:ext uri="{FF2B5EF4-FFF2-40B4-BE49-F238E27FC236}">
                      <a16:creationId xmlns:a16="http://schemas.microsoft.com/office/drawing/2014/main" id="{6B69F6D8-89DD-D535-86E3-DD23CFF3E694}"/>
                    </a:ext>
                  </a:extLst>
                </p14:cNvPr>
                <p14:cNvContentPartPr/>
                <p14:nvPr/>
              </p14:nvContentPartPr>
              <p14:xfrm>
                <a:off x="6708368" y="5148738"/>
                <a:ext cx="160560" cy="45720"/>
              </p14:xfrm>
            </p:contentPart>
          </mc:Choice>
          <mc:Fallback>
            <p:pic>
              <p:nvPicPr>
                <p:cNvPr id="416" name="Input penna 415">
                  <a:extLst>
                    <a:ext uri="{FF2B5EF4-FFF2-40B4-BE49-F238E27FC236}">
                      <a16:creationId xmlns:a16="http://schemas.microsoft.com/office/drawing/2014/main" id="{6B69F6D8-89DD-D535-86E3-DD23CFF3E694}"/>
                    </a:ext>
                  </a:extLst>
                </p:cNvPr>
                <p:cNvPicPr/>
                <p:nvPr/>
              </p:nvPicPr>
              <p:blipFill>
                <a:blip r:embed="rId474"/>
                <a:stretch>
                  <a:fillRect/>
                </a:stretch>
              </p:blipFill>
              <p:spPr>
                <a:xfrm>
                  <a:off x="6700808" y="5141178"/>
                  <a:ext cx="17568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5">
              <p14:nvContentPartPr>
                <p14:cNvPr id="419" name="Input penna 418">
                  <a:extLst>
                    <a:ext uri="{FF2B5EF4-FFF2-40B4-BE49-F238E27FC236}">
                      <a16:creationId xmlns:a16="http://schemas.microsoft.com/office/drawing/2014/main" id="{E9211EAD-198A-26CA-9751-08134C536243}"/>
                    </a:ext>
                  </a:extLst>
                </p14:cNvPr>
                <p14:cNvContentPartPr/>
                <p14:nvPr/>
              </p14:nvContentPartPr>
              <p14:xfrm>
                <a:off x="7254488" y="4961178"/>
                <a:ext cx="249840" cy="179640"/>
              </p14:xfrm>
            </p:contentPart>
          </mc:Choice>
          <mc:Fallback>
            <p:pic>
              <p:nvPicPr>
                <p:cNvPr id="419" name="Input penna 418">
                  <a:extLst>
                    <a:ext uri="{FF2B5EF4-FFF2-40B4-BE49-F238E27FC236}">
                      <a16:creationId xmlns:a16="http://schemas.microsoft.com/office/drawing/2014/main" id="{E9211EAD-198A-26CA-9751-08134C536243}"/>
                    </a:ext>
                  </a:extLst>
                </p:cNvPr>
                <p:cNvPicPr/>
                <p:nvPr/>
              </p:nvPicPr>
              <p:blipFill>
                <a:blip r:embed="rId476"/>
                <a:stretch>
                  <a:fillRect/>
                </a:stretch>
              </p:blipFill>
              <p:spPr>
                <a:xfrm>
                  <a:off x="7246928" y="4953618"/>
                  <a:ext cx="26496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7">
              <p14:nvContentPartPr>
                <p14:cNvPr id="420" name="Input penna 419">
                  <a:extLst>
                    <a:ext uri="{FF2B5EF4-FFF2-40B4-BE49-F238E27FC236}">
                      <a16:creationId xmlns:a16="http://schemas.microsoft.com/office/drawing/2014/main" id="{742E1BE5-CC01-1EB2-16DD-58A4D40248A8}"/>
                    </a:ext>
                  </a:extLst>
                </p14:cNvPr>
                <p14:cNvContentPartPr/>
                <p14:nvPr/>
              </p14:nvContentPartPr>
              <p14:xfrm>
                <a:off x="7534568" y="4972698"/>
                <a:ext cx="63000" cy="244800"/>
              </p14:xfrm>
            </p:contentPart>
          </mc:Choice>
          <mc:Fallback>
            <p:pic>
              <p:nvPicPr>
                <p:cNvPr id="420" name="Input penna 419">
                  <a:extLst>
                    <a:ext uri="{FF2B5EF4-FFF2-40B4-BE49-F238E27FC236}">
                      <a16:creationId xmlns:a16="http://schemas.microsoft.com/office/drawing/2014/main" id="{742E1BE5-CC01-1EB2-16DD-58A4D40248A8}"/>
                    </a:ext>
                  </a:extLst>
                </p:cNvPr>
                <p:cNvPicPr/>
                <p:nvPr/>
              </p:nvPicPr>
              <p:blipFill>
                <a:blip r:embed="rId478"/>
                <a:stretch>
                  <a:fillRect/>
                </a:stretch>
              </p:blipFill>
              <p:spPr>
                <a:xfrm>
                  <a:off x="7527008" y="4965498"/>
                  <a:ext cx="7812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9">
              <p14:nvContentPartPr>
                <p14:cNvPr id="421" name="Input penna 420">
                  <a:extLst>
                    <a:ext uri="{FF2B5EF4-FFF2-40B4-BE49-F238E27FC236}">
                      <a16:creationId xmlns:a16="http://schemas.microsoft.com/office/drawing/2014/main" id="{FD20A75D-618A-239A-8F01-9426DFD20708}"/>
                    </a:ext>
                  </a:extLst>
                </p14:cNvPr>
                <p14:cNvContentPartPr/>
                <p14:nvPr/>
              </p14:nvContentPartPr>
              <p14:xfrm>
                <a:off x="7686848" y="4970538"/>
                <a:ext cx="112320" cy="172800"/>
              </p14:xfrm>
            </p:contentPart>
          </mc:Choice>
          <mc:Fallback>
            <p:pic>
              <p:nvPicPr>
                <p:cNvPr id="421" name="Input penna 420">
                  <a:extLst>
                    <a:ext uri="{FF2B5EF4-FFF2-40B4-BE49-F238E27FC236}">
                      <a16:creationId xmlns:a16="http://schemas.microsoft.com/office/drawing/2014/main" id="{FD20A75D-618A-239A-8F01-9426DFD20708}"/>
                    </a:ext>
                  </a:extLst>
                </p:cNvPr>
                <p:cNvPicPr/>
                <p:nvPr/>
              </p:nvPicPr>
              <p:blipFill>
                <a:blip r:embed="rId480"/>
                <a:stretch>
                  <a:fillRect/>
                </a:stretch>
              </p:blipFill>
              <p:spPr>
                <a:xfrm>
                  <a:off x="7679288" y="4962978"/>
                  <a:ext cx="12744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1">
              <p14:nvContentPartPr>
                <p14:cNvPr id="422" name="Input penna 421">
                  <a:extLst>
                    <a:ext uri="{FF2B5EF4-FFF2-40B4-BE49-F238E27FC236}">
                      <a16:creationId xmlns:a16="http://schemas.microsoft.com/office/drawing/2014/main" id="{ECC96D42-C598-299C-81F0-165071E04958}"/>
                    </a:ext>
                  </a:extLst>
                </p14:cNvPr>
                <p14:cNvContentPartPr/>
                <p14:nvPr/>
              </p14:nvContentPartPr>
              <p14:xfrm>
                <a:off x="7825448" y="5062698"/>
                <a:ext cx="143640" cy="3960"/>
              </p14:xfrm>
            </p:contentPart>
          </mc:Choice>
          <mc:Fallback>
            <p:pic>
              <p:nvPicPr>
                <p:cNvPr id="422" name="Input penna 421">
                  <a:extLst>
                    <a:ext uri="{FF2B5EF4-FFF2-40B4-BE49-F238E27FC236}">
                      <a16:creationId xmlns:a16="http://schemas.microsoft.com/office/drawing/2014/main" id="{ECC96D42-C598-299C-81F0-165071E04958}"/>
                    </a:ext>
                  </a:extLst>
                </p:cNvPr>
                <p:cNvPicPr/>
                <p:nvPr/>
              </p:nvPicPr>
              <p:blipFill>
                <a:blip r:embed="rId482"/>
                <a:stretch>
                  <a:fillRect/>
                </a:stretch>
              </p:blipFill>
              <p:spPr>
                <a:xfrm>
                  <a:off x="7817888" y="5055138"/>
                  <a:ext cx="15876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3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8434BE01-9333-B42F-F206-7FDFD9ABB497}"/>
                    </a:ext>
                  </a:extLst>
                </p14:cNvPr>
                <p14:cNvContentPartPr/>
                <p14:nvPr/>
              </p14:nvContentPartPr>
              <p14:xfrm>
                <a:off x="7954328" y="4932018"/>
                <a:ext cx="20520" cy="208800"/>
              </p14:xfrm>
            </p:contentPart>
          </mc:Choice>
          <mc:Fallback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8434BE01-9333-B42F-F206-7FDFD9ABB497}"/>
                    </a:ext>
                  </a:extLst>
                </p:cNvPr>
                <p:cNvPicPr/>
                <p:nvPr/>
              </p:nvPicPr>
              <p:blipFill>
                <a:blip r:embed="rId484"/>
                <a:stretch>
                  <a:fillRect/>
                </a:stretch>
              </p:blipFill>
              <p:spPr>
                <a:xfrm>
                  <a:off x="7946768" y="4924458"/>
                  <a:ext cx="3564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5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E3E600A1-8489-A707-86ED-1E073464D413}"/>
                    </a:ext>
                  </a:extLst>
                </p14:cNvPr>
                <p14:cNvContentPartPr/>
                <p14:nvPr/>
              </p14:nvContentPartPr>
              <p14:xfrm>
                <a:off x="8051528" y="4897098"/>
                <a:ext cx="22680" cy="225000"/>
              </p14:xfrm>
            </p:contentPart>
          </mc:Choice>
          <mc:Fallback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E3E600A1-8489-A707-86ED-1E073464D413}"/>
                    </a:ext>
                  </a:extLst>
                </p:cNvPr>
                <p:cNvPicPr/>
                <p:nvPr/>
              </p:nvPicPr>
              <p:blipFill>
                <a:blip r:embed="rId486"/>
                <a:stretch>
                  <a:fillRect/>
                </a:stretch>
              </p:blipFill>
              <p:spPr>
                <a:xfrm>
                  <a:off x="8043968" y="4889538"/>
                  <a:ext cx="3780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7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05C92D5F-A643-E8D3-C87A-E8F0431EE7A6}"/>
                    </a:ext>
                  </a:extLst>
                </p14:cNvPr>
                <p14:cNvContentPartPr/>
                <p14:nvPr/>
              </p14:nvContentPartPr>
              <p14:xfrm>
                <a:off x="8180408" y="4881978"/>
                <a:ext cx="112320" cy="165600"/>
              </p14:xfrm>
            </p:contentPart>
          </mc:Choice>
          <mc:Fallback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05C92D5F-A643-E8D3-C87A-E8F0431EE7A6}"/>
                    </a:ext>
                  </a:extLst>
                </p:cNvPr>
                <p:cNvPicPr/>
                <p:nvPr/>
              </p:nvPicPr>
              <p:blipFill>
                <a:blip r:embed="rId488"/>
                <a:stretch>
                  <a:fillRect/>
                </a:stretch>
              </p:blipFill>
              <p:spPr>
                <a:xfrm>
                  <a:off x="8172848" y="4874418"/>
                  <a:ext cx="12744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9">
              <p14:nvContentPartPr>
                <p14:cNvPr id="426" name="Input penna 425">
                  <a:extLst>
                    <a:ext uri="{FF2B5EF4-FFF2-40B4-BE49-F238E27FC236}">
                      <a16:creationId xmlns:a16="http://schemas.microsoft.com/office/drawing/2014/main" id="{ABD3E0D3-473C-FC8E-339D-16A2614024B6}"/>
                    </a:ext>
                  </a:extLst>
                </p14:cNvPr>
                <p14:cNvContentPartPr/>
                <p14:nvPr/>
              </p14:nvContentPartPr>
              <p14:xfrm>
                <a:off x="8203808" y="5038218"/>
                <a:ext cx="13680" cy="115560"/>
              </p14:xfrm>
            </p:contentPart>
          </mc:Choice>
          <mc:Fallback>
            <p:pic>
              <p:nvPicPr>
                <p:cNvPr id="426" name="Input penna 425">
                  <a:extLst>
                    <a:ext uri="{FF2B5EF4-FFF2-40B4-BE49-F238E27FC236}">
                      <a16:creationId xmlns:a16="http://schemas.microsoft.com/office/drawing/2014/main" id="{ABD3E0D3-473C-FC8E-339D-16A2614024B6}"/>
                    </a:ext>
                  </a:extLst>
                </p:cNvPr>
                <p:cNvPicPr/>
                <p:nvPr/>
              </p:nvPicPr>
              <p:blipFill>
                <a:blip r:embed="rId490"/>
                <a:stretch>
                  <a:fillRect/>
                </a:stretch>
              </p:blipFill>
              <p:spPr>
                <a:xfrm>
                  <a:off x="8196248" y="5030658"/>
                  <a:ext cx="2880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1">
              <p14:nvContentPartPr>
                <p14:cNvPr id="427" name="Input penna 426">
                  <a:extLst>
                    <a:ext uri="{FF2B5EF4-FFF2-40B4-BE49-F238E27FC236}">
                      <a16:creationId xmlns:a16="http://schemas.microsoft.com/office/drawing/2014/main" id="{8F5BBDCE-B021-6E93-93D9-5D5161297B3F}"/>
                    </a:ext>
                  </a:extLst>
                </p14:cNvPr>
                <p14:cNvContentPartPr/>
                <p14:nvPr/>
              </p14:nvContentPartPr>
              <p14:xfrm>
                <a:off x="8297768" y="5060178"/>
                <a:ext cx="11520" cy="149400"/>
              </p14:xfrm>
            </p:contentPart>
          </mc:Choice>
          <mc:Fallback>
            <p:pic>
              <p:nvPicPr>
                <p:cNvPr id="427" name="Input penna 426">
                  <a:extLst>
                    <a:ext uri="{FF2B5EF4-FFF2-40B4-BE49-F238E27FC236}">
                      <a16:creationId xmlns:a16="http://schemas.microsoft.com/office/drawing/2014/main" id="{8F5BBDCE-B021-6E93-93D9-5D5161297B3F}"/>
                    </a:ext>
                  </a:extLst>
                </p:cNvPr>
                <p:cNvPicPr/>
                <p:nvPr/>
              </p:nvPicPr>
              <p:blipFill>
                <a:blip r:embed="rId492"/>
                <a:stretch>
                  <a:fillRect/>
                </a:stretch>
              </p:blipFill>
              <p:spPr>
                <a:xfrm>
                  <a:off x="8290208" y="5052618"/>
                  <a:ext cx="2664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3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BFB7644F-0CD3-CAAF-F60F-11AAE6F4E173}"/>
                    </a:ext>
                  </a:extLst>
                </p14:cNvPr>
                <p14:cNvContentPartPr/>
                <p14:nvPr/>
              </p14:nvContentPartPr>
              <p14:xfrm>
                <a:off x="8109848" y="5187258"/>
                <a:ext cx="425880" cy="10800"/>
              </p14:xfrm>
            </p:contentPart>
          </mc:Choice>
          <mc:Fallback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BFB7644F-0CD3-CAAF-F60F-11AAE6F4E173}"/>
                    </a:ext>
                  </a:extLst>
                </p:cNvPr>
                <p:cNvPicPr/>
                <p:nvPr/>
              </p:nvPicPr>
              <p:blipFill>
                <a:blip r:embed="rId494"/>
                <a:stretch>
                  <a:fillRect/>
                </a:stretch>
              </p:blipFill>
              <p:spPr>
                <a:xfrm>
                  <a:off x="8102288" y="5179698"/>
                  <a:ext cx="44064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5">
              <p14:nvContentPartPr>
                <p14:cNvPr id="429" name="Input penna 428">
                  <a:extLst>
                    <a:ext uri="{FF2B5EF4-FFF2-40B4-BE49-F238E27FC236}">
                      <a16:creationId xmlns:a16="http://schemas.microsoft.com/office/drawing/2014/main" id="{3F9766C6-7721-2330-9FA5-E88666102704}"/>
                    </a:ext>
                  </a:extLst>
                </p14:cNvPr>
                <p14:cNvContentPartPr/>
                <p14:nvPr/>
              </p14:nvContentPartPr>
              <p14:xfrm>
                <a:off x="7414688" y="5439978"/>
                <a:ext cx="22680" cy="206640"/>
              </p14:xfrm>
            </p:contentPart>
          </mc:Choice>
          <mc:Fallback>
            <p:pic>
              <p:nvPicPr>
                <p:cNvPr id="429" name="Input penna 428">
                  <a:extLst>
                    <a:ext uri="{FF2B5EF4-FFF2-40B4-BE49-F238E27FC236}">
                      <a16:creationId xmlns:a16="http://schemas.microsoft.com/office/drawing/2014/main" id="{3F9766C6-7721-2330-9FA5-E88666102704}"/>
                    </a:ext>
                  </a:extLst>
                </p:cNvPr>
                <p:cNvPicPr/>
                <p:nvPr/>
              </p:nvPicPr>
              <p:blipFill>
                <a:blip r:embed="rId496"/>
                <a:stretch>
                  <a:fillRect/>
                </a:stretch>
              </p:blipFill>
              <p:spPr>
                <a:xfrm>
                  <a:off x="7407128" y="5432418"/>
                  <a:ext cx="3780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7">
              <p14:nvContentPartPr>
                <p14:cNvPr id="430" name="Input penna 429">
                  <a:extLst>
                    <a:ext uri="{FF2B5EF4-FFF2-40B4-BE49-F238E27FC236}">
                      <a16:creationId xmlns:a16="http://schemas.microsoft.com/office/drawing/2014/main" id="{65C181D0-1F90-1FFB-BCDE-C018CE8CE0FA}"/>
                    </a:ext>
                  </a:extLst>
                </p14:cNvPr>
                <p14:cNvContentPartPr/>
                <p14:nvPr/>
              </p14:nvContentPartPr>
              <p14:xfrm>
                <a:off x="7757048" y="5415498"/>
                <a:ext cx="145800" cy="216000"/>
              </p14:xfrm>
            </p:contentPart>
          </mc:Choice>
          <mc:Fallback>
            <p:pic>
              <p:nvPicPr>
                <p:cNvPr id="430" name="Input penna 429">
                  <a:extLst>
                    <a:ext uri="{FF2B5EF4-FFF2-40B4-BE49-F238E27FC236}">
                      <a16:creationId xmlns:a16="http://schemas.microsoft.com/office/drawing/2014/main" id="{65C181D0-1F90-1FFB-BCDE-C018CE8CE0FA}"/>
                    </a:ext>
                  </a:extLst>
                </p:cNvPr>
                <p:cNvPicPr/>
                <p:nvPr/>
              </p:nvPicPr>
              <p:blipFill>
                <a:blip r:embed="rId498"/>
                <a:stretch>
                  <a:fillRect/>
                </a:stretch>
              </p:blipFill>
              <p:spPr>
                <a:xfrm>
                  <a:off x="7749488" y="5407938"/>
                  <a:ext cx="16092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9">
              <p14:nvContentPartPr>
                <p14:cNvPr id="431" name="Input penna 430">
                  <a:extLst>
                    <a:ext uri="{FF2B5EF4-FFF2-40B4-BE49-F238E27FC236}">
                      <a16:creationId xmlns:a16="http://schemas.microsoft.com/office/drawing/2014/main" id="{D5345F32-33F6-BB54-588E-B0522CC5A0FC}"/>
                    </a:ext>
                  </a:extLst>
                </p14:cNvPr>
                <p14:cNvContentPartPr/>
                <p14:nvPr/>
              </p14:nvContentPartPr>
              <p14:xfrm>
                <a:off x="8135408" y="5438898"/>
                <a:ext cx="110160" cy="97200"/>
              </p14:xfrm>
            </p:contentPart>
          </mc:Choice>
          <mc:Fallback>
            <p:pic>
              <p:nvPicPr>
                <p:cNvPr id="431" name="Input penna 430">
                  <a:extLst>
                    <a:ext uri="{FF2B5EF4-FFF2-40B4-BE49-F238E27FC236}">
                      <a16:creationId xmlns:a16="http://schemas.microsoft.com/office/drawing/2014/main" id="{D5345F32-33F6-BB54-588E-B0522CC5A0FC}"/>
                    </a:ext>
                  </a:extLst>
                </p:cNvPr>
                <p:cNvPicPr/>
                <p:nvPr/>
              </p:nvPicPr>
              <p:blipFill>
                <a:blip r:embed="rId500"/>
                <a:stretch>
                  <a:fillRect/>
                </a:stretch>
              </p:blipFill>
              <p:spPr>
                <a:xfrm>
                  <a:off x="8127848" y="5431338"/>
                  <a:ext cx="12528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1">
              <p14:nvContentPartPr>
                <p14:cNvPr id="432" name="Input penna 431">
                  <a:extLst>
                    <a:ext uri="{FF2B5EF4-FFF2-40B4-BE49-F238E27FC236}">
                      <a16:creationId xmlns:a16="http://schemas.microsoft.com/office/drawing/2014/main" id="{A6E58B4E-1034-FAD6-FA92-F907E773C54E}"/>
                    </a:ext>
                  </a:extLst>
                </p14:cNvPr>
                <p14:cNvContentPartPr/>
                <p14:nvPr/>
              </p14:nvContentPartPr>
              <p14:xfrm>
                <a:off x="8187968" y="5395698"/>
                <a:ext cx="209520" cy="268200"/>
              </p14:xfrm>
            </p:contentPart>
          </mc:Choice>
          <mc:Fallback>
            <p:pic>
              <p:nvPicPr>
                <p:cNvPr id="432" name="Input penna 431">
                  <a:extLst>
                    <a:ext uri="{FF2B5EF4-FFF2-40B4-BE49-F238E27FC236}">
                      <a16:creationId xmlns:a16="http://schemas.microsoft.com/office/drawing/2014/main" id="{A6E58B4E-1034-FAD6-FA92-F907E773C54E}"/>
                    </a:ext>
                  </a:extLst>
                </p:cNvPr>
                <p:cNvPicPr/>
                <p:nvPr/>
              </p:nvPicPr>
              <p:blipFill>
                <a:blip r:embed="rId502"/>
                <a:stretch>
                  <a:fillRect/>
                </a:stretch>
              </p:blipFill>
              <p:spPr>
                <a:xfrm>
                  <a:off x="8180768" y="5388138"/>
                  <a:ext cx="224640" cy="28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3">
              <p14:nvContentPartPr>
                <p14:cNvPr id="433" name="Input penna 432">
                  <a:extLst>
                    <a:ext uri="{FF2B5EF4-FFF2-40B4-BE49-F238E27FC236}">
                      <a16:creationId xmlns:a16="http://schemas.microsoft.com/office/drawing/2014/main" id="{3EAB4D4E-E60A-84D1-3D27-5C52C87D382B}"/>
                    </a:ext>
                  </a:extLst>
                </p14:cNvPr>
                <p14:cNvContentPartPr/>
                <p14:nvPr/>
              </p14:nvContentPartPr>
              <p14:xfrm>
                <a:off x="8391728" y="5412978"/>
                <a:ext cx="109080" cy="212400"/>
              </p14:xfrm>
            </p:contentPart>
          </mc:Choice>
          <mc:Fallback>
            <p:pic>
              <p:nvPicPr>
                <p:cNvPr id="433" name="Input penna 432">
                  <a:extLst>
                    <a:ext uri="{FF2B5EF4-FFF2-40B4-BE49-F238E27FC236}">
                      <a16:creationId xmlns:a16="http://schemas.microsoft.com/office/drawing/2014/main" id="{3EAB4D4E-E60A-84D1-3D27-5C52C87D382B}"/>
                    </a:ext>
                  </a:extLst>
                </p:cNvPr>
                <p:cNvPicPr/>
                <p:nvPr/>
              </p:nvPicPr>
              <p:blipFill>
                <a:blip r:embed="rId504"/>
                <a:stretch>
                  <a:fillRect/>
                </a:stretch>
              </p:blipFill>
              <p:spPr>
                <a:xfrm>
                  <a:off x="8384168" y="5405778"/>
                  <a:ext cx="12420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5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459DC5C9-C4FF-F4C5-7BF6-EA5BB3AEEEAE}"/>
                    </a:ext>
                  </a:extLst>
                </p14:cNvPr>
                <p14:cNvContentPartPr/>
                <p14:nvPr/>
              </p14:nvContentPartPr>
              <p14:xfrm>
                <a:off x="7461488" y="3797658"/>
                <a:ext cx="58680" cy="104040"/>
              </p14:xfrm>
            </p:contentPart>
          </mc:Choice>
          <mc:Fallback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459DC5C9-C4FF-F4C5-7BF6-EA5BB3AEEEAE}"/>
                    </a:ext>
                  </a:extLst>
                </p:cNvPr>
                <p:cNvPicPr/>
                <p:nvPr/>
              </p:nvPicPr>
              <p:blipFill>
                <a:blip r:embed="rId506"/>
                <a:stretch>
                  <a:fillRect/>
                </a:stretch>
              </p:blipFill>
              <p:spPr>
                <a:xfrm>
                  <a:off x="7454288" y="3790098"/>
                  <a:ext cx="7380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7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3F4B59A3-225A-425E-DB1D-665033DC3921}"/>
                    </a:ext>
                  </a:extLst>
                </p14:cNvPr>
                <p14:cNvContentPartPr/>
                <p14:nvPr/>
              </p14:nvContentPartPr>
              <p14:xfrm>
                <a:off x="7511888" y="3774258"/>
                <a:ext cx="110160" cy="253080"/>
              </p14:xfrm>
            </p:contentPart>
          </mc:Choice>
          <mc:Fallback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3F4B59A3-225A-425E-DB1D-665033DC3921}"/>
                    </a:ext>
                  </a:extLst>
                </p:cNvPr>
                <p:cNvPicPr/>
                <p:nvPr/>
              </p:nvPicPr>
              <p:blipFill>
                <a:blip r:embed="rId508"/>
                <a:stretch>
                  <a:fillRect/>
                </a:stretch>
              </p:blipFill>
              <p:spPr>
                <a:xfrm>
                  <a:off x="7504328" y="3766698"/>
                  <a:ext cx="125280" cy="26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9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8CD5000F-2C90-9FE8-82E7-296D0EE74E55}"/>
                    </a:ext>
                  </a:extLst>
                </p14:cNvPr>
                <p14:cNvContentPartPr/>
                <p14:nvPr/>
              </p14:nvContentPartPr>
              <p14:xfrm>
                <a:off x="7699088" y="3840858"/>
                <a:ext cx="100080" cy="118080"/>
              </p14:xfrm>
            </p:contentPart>
          </mc:Choice>
          <mc:Fallback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8CD5000F-2C90-9FE8-82E7-296D0EE74E55}"/>
                    </a:ext>
                  </a:extLst>
                </p:cNvPr>
                <p:cNvPicPr/>
                <p:nvPr/>
              </p:nvPicPr>
              <p:blipFill>
                <a:blip r:embed="rId510"/>
                <a:stretch>
                  <a:fillRect/>
                </a:stretch>
              </p:blipFill>
              <p:spPr>
                <a:xfrm>
                  <a:off x="7691528" y="3833298"/>
                  <a:ext cx="11520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1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56BE14DC-B7D0-5D37-57BC-DBDA78326BBF}"/>
                    </a:ext>
                  </a:extLst>
                </p14:cNvPr>
                <p14:cNvContentPartPr/>
                <p14:nvPr/>
              </p14:nvContentPartPr>
              <p14:xfrm>
                <a:off x="7888088" y="3852378"/>
                <a:ext cx="86400" cy="24840"/>
              </p14:xfrm>
            </p:contentPart>
          </mc:Choice>
          <mc:Fallback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56BE14DC-B7D0-5D37-57BC-DBDA78326BBF}"/>
                    </a:ext>
                  </a:extLst>
                </p:cNvPr>
                <p:cNvPicPr/>
                <p:nvPr/>
              </p:nvPicPr>
              <p:blipFill>
                <a:blip r:embed="rId512"/>
                <a:stretch>
                  <a:fillRect/>
                </a:stretch>
              </p:blipFill>
              <p:spPr>
                <a:xfrm>
                  <a:off x="7880528" y="3844818"/>
                  <a:ext cx="10152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3">
              <p14:nvContentPartPr>
                <p14:cNvPr id="381" name="Input penna 380">
                  <a:extLst>
                    <a:ext uri="{FF2B5EF4-FFF2-40B4-BE49-F238E27FC236}">
                      <a16:creationId xmlns:a16="http://schemas.microsoft.com/office/drawing/2014/main" id="{946EEDA9-6F67-647F-C140-627972F8F229}"/>
                    </a:ext>
                  </a:extLst>
                </p14:cNvPr>
                <p14:cNvContentPartPr/>
                <p14:nvPr/>
              </p14:nvContentPartPr>
              <p14:xfrm>
                <a:off x="7945328" y="3809178"/>
                <a:ext cx="72000" cy="171720"/>
              </p14:xfrm>
            </p:contentPart>
          </mc:Choice>
          <mc:Fallback>
            <p:pic>
              <p:nvPicPr>
                <p:cNvPr id="381" name="Input penna 380">
                  <a:extLst>
                    <a:ext uri="{FF2B5EF4-FFF2-40B4-BE49-F238E27FC236}">
                      <a16:creationId xmlns:a16="http://schemas.microsoft.com/office/drawing/2014/main" id="{946EEDA9-6F67-647F-C140-627972F8F229}"/>
                    </a:ext>
                  </a:extLst>
                </p:cNvPr>
                <p:cNvPicPr/>
                <p:nvPr/>
              </p:nvPicPr>
              <p:blipFill>
                <a:blip r:embed="rId514"/>
                <a:stretch>
                  <a:fillRect/>
                </a:stretch>
              </p:blipFill>
              <p:spPr>
                <a:xfrm>
                  <a:off x="7937768" y="3801618"/>
                  <a:ext cx="8712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5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1BB5DC76-49C5-B09D-F0DA-2C458B4FCD91}"/>
                    </a:ext>
                  </a:extLst>
                </p14:cNvPr>
                <p14:cNvContentPartPr/>
                <p14:nvPr/>
              </p14:nvContentPartPr>
              <p14:xfrm>
                <a:off x="8066288" y="3836178"/>
                <a:ext cx="90000" cy="127440"/>
              </p14:xfrm>
            </p:contentPart>
          </mc:Choice>
          <mc:Fallback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1BB5DC76-49C5-B09D-F0DA-2C458B4FCD91}"/>
                    </a:ext>
                  </a:extLst>
                </p:cNvPr>
                <p:cNvPicPr/>
                <p:nvPr/>
              </p:nvPicPr>
              <p:blipFill>
                <a:blip r:embed="rId516"/>
                <a:stretch>
                  <a:fillRect/>
                </a:stretch>
              </p:blipFill>
              <p:spPr>
                <a:xfrm>
                  <a:off x="8058728" y="3828618"/>
                  <a:ext cx="10512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7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60957A99-3442-6C61-8B10-5E5BD1EBB273}"/>
                    </a:ext>
                  </a:extLst>
                </p14:cNvPr>
                <p14:cNvContentPartPr/>
                <p14:nvPr/>
              </p14:nvContentPartPr>
              <p14:xfrm>
                <a:off x="6751928" y="4353138"/>
                <a:ext cx="146880" cy="340560"/>
              </p14:xfrm>
            </p:contentPart>
          </mc:Choice>
          <mc:Fallback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60957A99-3442-6C61-8B10-5E5BD1EBB273}"/>
                    </a:ext>
                  </a:extLst>
                </p:cNvPr>
                <p:cNvPicPr/>
                <p:nvPr/>
              </p:nvPicPr>
              <p:blipFill>
                <a:blip r:embed="rId518"/>
                <a:stretch>
                  <a:fillRect/>
                </a:stretch>
              </p:blipFill>
              <p:spPr>
                <a:xfrm>
                  <a:off x="6744368" y="4345578"/>
                  <a:ext cx="162000" cy="35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9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7D30BCC5-D121-D8CA-EE3D-D9E182125565}"/>
                    </a:ext>
                  </a:extLst>
                </p14:cNvPr>
                <p14:cNvContentPartPr/>
                <p14:nvPr/>
              </p14:nvContentPartPr>
              <p14:xfrm>
                <a:off x="6946688" y="4376538"/>
                <a:ext cx="28440" cy="94680"/>
              </p14:xfrm>
            </p:contentPart>
          </mc:Choice>
          <mc:Fallback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7D30BCC5-D121-D8CA-EE3D-D9E182125565}"/>
                    </a:ext>
                  </a:extLst>
                </p:cNvPr>
                <p:cNvPicPr/>
                <p:nvPr/>
              </p:nvPicPr>
              <p:blipFill>
                <a:blip r:embed="rId520"/>
                <a:stretch>
                  <a:fillRect/>
                </a:stretch>
              </p:blipFill>
              <p:spPr>
                <a:xfrm>
                  <a:off x="6939128" y="4368978"/>
                  <a:ext cx="4356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1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3095F943-C8BB-D571-C95D-E874E2FF6F49}"/>
                    </a:ext>
                  </a:extLst>
                </p14:cNvPr>
                <p14:cNvContentPartPr/>
                <p14:nvPr/>
              </p14:nvContentPartPr>
              <p14:xfrm>
                <a:off x="7080248" y="4377618"/>
                <a:ext cx="79560" cy="80640"/>
              </p14:xfrm>
            </p:contentPart>
          </mc:Choice>
          <mc:Fallback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3095F943-C8BB-D571-C95D-E874E2FF6F49}"/>
                    </a:ext>
                  </a:extLst>
                </p:cNvPr>
                <p:cNvPicPr/>
                <p:nvPr/>
              </p:nvPicPr>
              <p:blipFill>
                <a:blip r:embed="rId522"/>
                <a:stretch>
                  <a:fillRect/>
                </a:stretch>
              </p:blipFill>
              <p:spPr>
                <a:xfrm>
                  <a:off x="7072688" y="4370058"/>
                  <a:ext cx="9468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3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41100B56-F985-AAEB-9256-783713C60DEA}"/>
                    </a:ext>
                  </a:extLst>
                </p14:cNvPr>
                <p14:cNvContentPartPr/>
                <p14:nvPr/>
              </p14:nvContentPartPr>
              <p14:xfrm>
                <a:off x="7200848" y="4384818"/>
                <a:ext cx="70920" cy="49320"/>
              </p14:xfrm>
            </p:contentPart>
          </mc:Choice>
          <mc:Fallback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41100B56-F985-AAEB-9256-783713C60DEA}"/>
                    </a:ext>
                  </a:extLst>
                </p:cNvPr>
                <p:cNvPicPr/>
                <p:nvPr/>
              </p:nvPicPr>
              <p:blipFill>
                <a:blip r:embed="rId524"/>
                <a:stretch>
                  <a:fillRect/>
                </a:stretch>
              </p:blipFill>
              <p:spPr>
                <a:xfrm>
                  <a:off x="7193288" y="4377258"/>
                  <a:ext cx="8604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5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A1A25FC0-2EB5-AAC0-526E-FC7984BA08A4}"/>
                    </a:ext>
                  </a:extLst>
                </p14:cNvPr>
                <p14:cNvContentPartPr/>
                <p14:nvPr/>
              </p14:nvContentPartPr>
              <p14:xfrm>
                <a:off x="7331888" y="4355658"/>
                <a:ext cx="108000" cy="109800"/>
              </p14:xfrm>
            </p:contentPart>
          </mc:Choice>
          <mc:Fallback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A1A25FC0-2EB5-AAC0-526E-FC7984BA08A4}"/>
                    </a:ext>
                  </a:extLst>
                </p:cNvPr>
                <p:cNvPicPr/>
                <p:nvPr/>
              </p:nvPicPr>
              <p:blipFill>
                <a:blip r:embed="rId526"/>
                <a:stretch>
                  <a:fillRect/>
                </a:stretch>
              </p:blipFill>
              <p:spPr>
                <a:xfrm>
                  <a:off x="7324328" y="4348098"/>
                  <a:ext cx="12276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7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6A9DAABC-842A-656A-EF0A-795B78FB4E47}"/>
                    </a:ext>
                  </a:extLst>
                </p14:cNvPr>
                <p14:cNvContentPartPr/>
                <p14:nvPr/>
              </p14:nvContentPartPr>
              <p14:xfrm>
                <a:off x="7453928" y="4331178"/>
                <a:ext cx="77760" cy="104040"/>
              </p14:xfrm>
            </p:contentPart>
          </mc:Choice>
          <mc:Fallback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6A9DAABC-842A-656A-EF0A-795B78FB4E47}"/>
                    </a:ext>
                  </a:extLst>
                </p:cNvPr>
                <p:cNvPicPr/>
                <p:nvPr/>
              </p:nvPicPr>
              <p:blipFill>
                <a:blip r:embed="rId528"/>
                <a:stretch>
                  <a:fillRect/>
                </a:stretch>
              </p:blipFill>
              <p:spPr>
                <a:xfrm>
                  <a:off x="7446368" y="4323618"/>
                  <a:ext cx="9252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9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5520AC9D-546F-F9B9-BDD9-9FABBA065622}"/>
                    </a:ext>
                  </a:extLst>
                </p14:cNvPr>
                <p14:cNvContentPartPr/>
                <p14:nvPr/>
              </p14:nvContentPartPr>
              <p14:xfrm>
                <a:off x="7596128" y="4318938"/>
                <a:ext cx="78840" cy="128880"/>
              </p14:xfrm>
            </p:contentPart>
          </mc:Choice>
          <mc:Fallback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5520AC9D-546F-F9B9-BDD9-9FABBA065622}"/>
                    </a:ext>
                  </a:extLst>
                </p:cNvPr>
                <p:cNvPicPr/>
                <p:nvPr/>
              </p:nvPicPr>
              <p:blipFill>
                <a:blip r:embed="rId530"/>
                <a:stretch>
                  <a:fillRect/>
                </a:stretch>
              </p:blipFill>
              <p:spPr>
                <a:xfrm>
                  <a:off x="7588568" y="4311378"/>
                  <a:ext cx="9396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1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776DD5BA-3AB3-8554-1B6D-74F2CE51B9C9}"/>
                    </a:ext>
                  </a:extLst>
                </p14:cNvPr>
                <p14:cNvContentPartPr/>
                <p14:nvPr/>
              </p14:nvContentPartPr>
              <p14:xfrm>
                <a:off x="7731488" y="4310298"/>
                <a:ext cx="21600" cy="133200"/>
              </p14:xfrm>
            </p:contentPart>
          </mc:Choice>
          <mc:Fallback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776DD5BA-3AB3-8554-1B6D-74F2CE51B9C9}"/>
                    </a:ext>
                  </a:extLst>
                </p:cNvPr>
                <p:cNvPicPr/>
                <p:nvPr/>
              </p:nvPicPr>
              <p:blipFill>
                <a:blip r:embed="rId532"/>
                <a:stretch>
                  <a:fillRect/>
                </a:stretch>
              </p:blipFill>
              <p:spPr>
                <a:xfrm>
                  <a:off x="7723928" y="4302738"/>
                  <a:ext cx="3672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3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0AA94CA7-E030-22DD-1531-5C9279440AE8}"/>
                    </a:ext>
                  </a:extLst>
                </p14:cNvPr>
                <p14:cNvContentPartPr/>
                <p14:nvPr/>
              </p14:nvContentPartPr>
              <p14:xfrm>
                <a:off x="7802048" y="4340538"/>
                <a:ext cx="111240" cy="97200"/>
              </p14:xfrm>
            </p:contentPart>
          </mc:Choice>
          <mc:Fallback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0AA94CA7-E030-22DD-1531-5C9279440AE8}"/>
                    </a:ext>
                  </a:extLst>
                </p:cNvPr>
                <p:cNvPicPr/>
                <p:nvPr/>
              </p:nvPicPr>
              <p:blipFill>
                <a:blip r:embed="rId534"/>
                <a:stretch>
                  <a:fillRect/>
                </a:stretch>
              </p:blipFill>
              <p:spPr>
                <a:xfrm>
                  <a:off x="7794488" y="4332978"/>
                  <a:ext cx="12636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5">
              <p14:nvContentPartPr>
                <p14:cNvPr id="394" name="Input penna 393">
                  <a:extLst>
                    <a:ext uri="{FF2B5EF4-FFF2-40B4-BE49-F238E27FC236}">
                      <a16:creationId xmlns:a16="http://schemas.microsoft.com/office/drawing/2014/main" id="{0E94158C-B12C-4943-363B-54694E2597A0}"/>
                    </a:ext>
                  </a:extLst>
                </p14:cNvPr>
                <p14:cNvContentPartPr/>
                <p14:nvPr/>
              </p14:nvContentPartPr>
              <p14:xfrm>
                <a:off x="8041448" y="4341618"/>
                <a:ext cx="92160" cy="5040"/>
              </p14:xfrm>
            </p:contentPart>
          </mc:Choice>
          <mc:Fallback>
            <p:pic>
              <p:nvPicPr>
                <p:cNvPr id="394" name="Input penna 393">
                  <a:extLst>
                    <a:ext uri="{FF2B5EF4-FFF2-40B4-BE49-F238E27FC236}">
                      <a16:creationId xmlns:a16="http://schemas.microsoft.com/office/drawing/2014/main" id="{0E94158C-B12C-4943-363B-54694E2597A0}"/>
                    </a:ext>
                  </a:extLst>
                </p:cNvPr>
                <p:cNvPicPr/>
                <p:nvPr/>
              </p:nvPicPr>
              <p:blipFill>
                <a:blip r:embed="rId536"/>
                <a:stretch>
                  <a:fillRect/>
                </a:stretch>
              </p:blipFill>
              <p:spPr>
                <a:xfrm>
                  <a:off x="8033888" y="4334058"/>
                  <a:ext cx="10728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7">
              <p14:nvContentPartPr>
                <p14:cNvPr id="395" name="Input penna 394">
                  <a:extLst>
                    <a:ext uri="{FF2B5EF4-FFF2-40B4-BE49-F238E27FC236}">
                      <a16:creationId xmlns:a16="http://schemas.microsoft.com/office/drawing/2014/main" id="{1A3F92AB-AFE2-777C-A325-CDF25FAAEC2D}"/>
                    </a:ext>
                  </a:extLst>
                </p14:cNvPr>
                <p14:cNvContentPartPr/>
                <p14:nvPr/>
              </p14:nvContentPartPr>
              <p14:xfrm>
                <a:off x="8161328" y="4304178"/>
                <a:ext cx="31680" cy="107640"/>
              </p14:xfrm>
            </p:contentPart>
          </mc:Choice>
          <mc:Fallback>
            <p:pic>
              <p:nvPicPr>
                <p:cNvPr id="395" name="Input penna 394">
                  <a:extLst>
                    <a:ext uri="{FF2B5EF4-FFF2-40B4-BE49-F238E27FC236}">
                      <a16:creationId xmlns:a16="http://schemas.microsoft.com/office/drawing/2014/main" id="{1A3F92AB-AFE2-777C-A325-CDF25FAAEC2D}"/>
                    </a:ext>
                  </a:extLst>
                </p:cNvPr>
                <p:cNvPicPr/>
                <p:nvPr/>
              </p:nvPicPr>
              <p:blipFill>
                <a:blip r:embed="rId538"/>
                <a:stretch>
                  <a:fillRect/>
                </a:stretch>
              </p:blipFill>
              <p:spPr>
                <a:xfrm>
                  <a:off x="8153768" y="4296618"/>
                  <a:ext cx="4680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9">
              <p14:nvContentPartPr>
                <p14:cNvPr id="396" name="Input penna 395">
                  <a:extLst>
                    <a:ext uri="{FF2B5EF4-FFF2-40B4-BE49-F238E27FC236}">
                      <a16:creationId xmlns:a16="http://schemas.microsoft.com/office/drawing/2014/main" id="{9A98CD7C-DBBC-B199-9380-EAD195BE57C3}"/>
                    </a:ext>
                  </a:extLst>
                </p14:cNvPr>
                <p14:cNvContentPartPr/>
                <p14:nvPr/>
              </p14:nvContentPartPr>
              <p14:xfrm>
                <a:off x="8313608" y="4277538"/>
                <a:ext cx="146880" cy="157680"/>
              </p14:xfrm>
            </p:contentPart>
          </mc:Choice>
          <mc:Fallback>
            <p:pic>
              <p:nvPicPr>
                <p:cNvPr id="396" name="Input penna 395">
                  <a:extLst>
                    <a:ext uri="{FF2B5EF4-FFF2-40B4-BE49-F238E27FC236}">
                      <a16:creationId xmlns:a16="http://schemas.microsoft.com/office/drawing/2014/main" id="{9A98CD7C-DBBC-B199-9380-EAD195BE57C3}"/>
                    </a:ext>
                  </a:extLst>
                </p:cNvPr>
                <p:cNvPicPr/>
                <p:nvPr/>
              </p:nvPicPr>
              <p:blipFill>
                <a:blip r:embed="rId540"/>
                <a:stretch>
                  <a:fillRect/>
                </a:stretch>
              </p:blipFill>
              <p:spPr>
                <a:xfrm>
                  <a:off x="8306048" y="4269978"/>
                  <a:ext cx="16200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1">
              <p14:nvContentPartPr>
                <p14:cNvPr id="397" name="Input penna 396">
                  <a:extLst>
                    <a:ext uri="{FF2B5EF4-FFF2-40B4-BE49-F238E27FC236}">
                      <a16:creationId xmlns:a16="http://schemas.microsoft.com/office/drawing/2014/main" id="{A66C2583-5611-0454-7D46-116D65162341}"/>
                    </a:ext>
                  </a:extLst>
                </p14:cNvPr>
                <p14:cNvContentPartPr/>
                <p14:nvPr/>
              </p14:nvContentPartPr>
              <p14:xfrm>
                <a:off x="8522768" y="4326498"/>
                <a:ext cx="115560" cy="50400"/>
              </p14:xfrm>
            </p:contentPart>
          </mc:Choice>
          <mc:Fallback>
            <p:pic>
              <p:nvPicPr>
                <p:cNvPr id="397" name="Input penna 396">
                  <a:extLst>
                    <a:ext uri="{FF2B5EF4-FFF2-40B4-BE49-F238E27FC236}">
                      <a16:creationId xmlns:a16="http://schemas.microsoft.com/office/drawing/2014/main" id="{A66C2583-5611-0454-7D46-116D65162341}"/>
                    </a:ext>
                  </a:extLst>
                </p:cNvPr>
                <p:cNvPicPr/>
                <p:nvPr/>
              </p:nvPicPr>
              <p:blipFill>
                <a:blip r:embed="rId542"/>
                <a:stretch>
                  <a:fillRect/>
                </a:stretch>
              </p:blipFill>
              <p:spPr>
                <a:xfrm>
                  <a:off x="8515208" y="4318938"/>
                  <a:ext cx="13068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3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39045DF8-C11E-6403-E46E-D9927119A99C}"/>
                    </a:ext>
                  </a:extLst>
                </p14:cNvPr>
                <p14:cNvContentPartPr/>
                <p14:nvPr/>
              </p14:nvContentPartPr>
              <p14:xfrm>
                <a:off x="8573168" y="4251978"/>
                <a:ext cx="144720" cy="228600"/>
              </p14:xfrm>
            </p:contentPart>
          </mc:Choice>
          <mc:Fallback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39045DF8-C11E-6403-E46E-D9927119A99C}"/>
                    </a:ext>
                  </a:extLst>
                </p:cNvPr>
                <p:cNvPicPr/>
                <p:nvPr/>
              </p:nvPicPr>
              <p:blipFill>
                <a:blip r:embed="rId544"/>
                <a:stretch>
                  <a:fillRect/>
                </a:stretch>
              </p:blipFill>
              <p:spPr>
                <a:xfrm>
                  <a:off x="8565608" y="4244418"/>
                  <a:ext cx="15984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5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D010F802-A8FD-B422-3D19-69A8FC9805D4}"/>
                    </a:ext>
                  </a:extLst>
                </p14:cNvPr>
                <p14:cNvContentPartPr/>
                <p14:nvPr/>
              </p14:nvContentPartPr>
              <p14:xfrm>
                <a:off x="8739848" y="4304178"/>
                <a:ext cx="88920" cy="134280"/>
              </p14:xfrm>
            </p:contentPart>
          </mc:Choice>
          <mc:Fallback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D010F802-A8FD-B422-3D19-69A8FC9805D4}"/>
                    </a:ext>
                  </a:extLst>
                </p:cNvPr>
                <p:cNvPicPr/>
                <p:nvPr/>
              </p:nvPicPr>
              <p:blipFill>
                <a:blip r:embed="rId546"/>
                <a:stretch>
                  <a:fillRect/>
                </a:stretch>
              </p:blipFill>
              <p:spPr>
                <a:xfrm>
                  <a:off x="8732648" y="4296618"/>
                  <a:ext cx="10404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7">
              <p14:nvContentPartPr>
                <p14:cNvPr id="441" name="Input penna 440">
                  <a:extLst>
                    <a:ext uri="{FF2B5EF4-FFF2-40B4-BE49-F238E27FC236}">
                      <a16:creationId xmlns:a16="http://schemas.microsoft.com/office/drawing/2014/main" id="{863BD59B-A0C6-B022-14E5-F676CCFB467C}"/>
                    </a:ext>
                  </a:extLst>
                </p14:cNvPr>
                <p14:cNvContentPartPr/>
                <p14:nvPr/>
              </p14:nvContentPartPr>
              <p14:xfrm>
                <a:off x="8177467" y="4546173"/>
                <a:ext cx="862200" cy="54000"/>
              </p14:xfrm>
            </p:contentPart>
          </mc:Choice>
          <mc:Fallback>
            <p:pic>
              <p:nvPicPr>
                <p:cNvPr id="441" name="Input penna 440">
                  <a:extLst>
                    <a:ext uri="{FF2B5EF4-FFF2-40B4-BE49-F238E27FC236}">
                      <a16:creationId xmlns:a16="http://schemas.microsoft.com/office/drawing/2014/main" id="{863BD59B-A0C6-B022-14E5-F676CCFB467C}"/>
                    </a:ext>
                  </a:extLst>
                </p:cNvPr>
                <p:cNvPicPr/>
                <p:nvPr/>
              </p:nvPicPr>
              <p:blipFill>
                <a:blip r:embed="rId548"/>
                <a:stretch>
                  <a:fillRect/>
                </a:stretch>
              </p:blipFill>
              <p:spPr>
                <a:xfrm>
                  <a:off x="8169907" y="4538613"/>
                  <a:ext cx="87732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9">
              <p14:nvContentPartPr>
                <p14:cNvPr id="442" name="Input penna 441">
                  <a:extLst>
                    <a:ext uri="{FF2B5EF4-FFF2-40B4-BE49-F238E27FC236}">
                      <a16:creationId xmlns:a16="http://schemas.microsoft.com/office/drawing/2014/main" id="{8509627F-00A2-2C90-7DEE-08DA48D4633A}"/>
                    </a:ext>
                  </a:extLst>
                </p14:cNvPr>
                <p14:cNvContentPartPr/>
                <p14:nvPr/>
              </p14:nvContentPartPr>
              <p14:xfrm>
                <a:off x="8147947" y="4059453"/>
                <a:ext cx="937080" cy="618840"/>
              </p14:xfrm>
            </p:contentPart>
          </mc:Choice>
          <mc:Fallback>
            <p:pic>
              <p:nvPicPr>
                <p:cNvPr id="442" name="Input penna 441">
                  <a:extLst>
                    <a:ext uri="{FF2B5EF4-FFF2-40B4-BE49-F238E27FC236}">
                      <a16:creationId xmlns:a16="http://schemas.microsoft.com/office/drawing/2014/main" id="{8509627F-00A2-2C90-7DEE-08DA48D4633A}"/>
                    </a:ext>
                  </a:extLst>
                </p:cNvPr>
                <p:cNvPicPr/>
                <p:nvPr/>
              </p:nvPicPr>
              <p:blipFill>
                <a:blip r:embed="rId550"/>
                <a:stretch>
                  <a:fillRect/>
                </a:stretch>
              </p:blipFill>
              <p:spPr>
                <a:xfrm>
                  <a:off x="8140387" y="4051893"/>
                  <a:ext cx="952200" cy="63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1">
              <p14:nvContentPartPr>
                <p14:cNvPr id="522" name="Input penna 521">
                  <a:extLst>
                    <a:ext uri="{FF2B5EF4-FFF2-40B4-BE49-F238E27FC236}">
                      <a16:creationId xmlns:a16="http://schemas.microsoft.com/office/drawing/2014/main" id="{78ACD76E-9DD9-A972-DE69-07DD355DFC77}"/>
                    </a:ext>
                  </a:extLst>
                </p14:cNvPr>
                <p14:cNvContentPartPr/>
                <p14:nvPr/>
              </p14:nvContentPartPr>
              <p14:xfrm>
                <a:off x="2749094" y="4138588"/>
                <a:ext cx="117720" cy="123120"/>
              </p14:xfrm>
            </p:contentPart>
          </mc:Choice>
          <mc:Fallback>
            <p:pic>
              <p:nvPicPr>
                <p:cNvPr id="522" name="Input penna 521">
                  <a:extLst>
                    <a:ext uri="{FF2B5EF4-FFF2-40B4-BE49-F238E27FC236}">
                      <a16:creationId xmlns:a16="http://schemas.microsoft.com/office/drawing/2014/main" id="{78ACD76E-9DD9-A972-DE69-07DD355DFC77}"/>
                    </a:ext>
                  </a:extLst>
                </p:cNvPr>
                <p:cNvPicPr/>
                <p:nvPr/>
              </p:nvPicPr>
              <p:blipFill>
                <a:blip r:embed="rId552"/>
                <a:stretch>
                  <a:fillRect/>
                </a:stretch>
              </p:blipFill>
              <p:spPr>
                <a:xfrm>
                  <a:off x="2741534" y="4131028"/>
                  <a:ext cx="13284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3">
              <p14:nvContentPartPr>
                <p14:cNvPr id="523" name="Input penna 522">
                  <a:extLst>
                    <a:ext uri="{FF2B5EF4-FFF2-40B4-BE49-F238E27FC236}">
                      <a16:creationId xmlns:a16="http://schemas.microsoft.com/office/drawing/2014/main" id="{E6FE4586-38B2-6112-9A5F-9ADDF5180C64}"/>
                    </a:ext>
                  </a:extLst>
                </p14:cNvPr>
                <p14:cNvContentPartPr/>
                <p14:nvPr/>
              </p14:nvContentPartPr>
              <p14:xfrm>
                <a:off x="2897414" y="4068028"/>
                <a:ext cx="65160" cy="40680"/>
              </p14:xfrm>
            </p:contentPart>
          </mc:Choice>
          <mc:Fallback>
            <p:pic>
              <p:nvPicPr>
                <p:cNvPr id="523" name="Input penna 522">
                  <a:extLst>
                    <a:ext uri="{FF2B5EF4-FFF2-40B4-BE49-F238E27FC236}">
                      <a16:creationId xmlns:a16="http://schemas.microsoft.com/office/drawing/2014/main" id="{E6FE4586-38B2-6112-9A5F-9ADDF5180C64}"/>
                    </a:ext>
                  </a:extLst>
                </p:cNvPr>
                <p:cNvPicPr/>
                <p:nvPr/>
              </p:nvPicPr>
              <p:blipFill>
                <a:blip r:embed="rId554"/>
                <a:stretch>
                  <a:fillRect/>
                </a:stretch>
              </p:blipFill>
              <p:spPr>
                <a:xfrm>
                  <a:off x="2889854" y="4060468"/>
                  <a:ext cx="8028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5">
              <p14:nvContentPartPr>
                <p14:cNvPr id="524" name="Input penna 523">
                  <a:extLst>
                    <a:ext uri="{FF2B5EF4-FFF2-40B4-BE49-F238E27FC236}">
                      <a16:creationId xmlns:a16="http://schemas.microsoft.com/office/drawing/2014/main" id="{7CE86F84-ACF6-D568-041C-146269BD331A}"/>
                    </a:ext>
                  </a:extLst>
                </p14:cNvPr>
                <p14:cNvContentPartPr/>
                <p14:nvPr/>
              </p14:nvContentPartPr>
              <p14:xfrm>
                <a:off x="3148694" y="4160188"/>
                <a:ext cx="140400" cy="99000"/>
              </p14:xfrm>
            </p:contentPart>
          </mc:Choice>
          <mc:Fallback>
            <p:pic>
              <p:nvPicPr>
                <p:cNvPr id="524" name="Input penna 523">
                  <a:extLst>
                    <a:ext uri="{FF2B5EF4-FFF2-40B4-BE49-F238E27FC236}">
                      <a16:creationId xmlns:a16="http://schemas.microsoft.com/office/drawing/2014/main" id="{7CE86F84-ACF6-D568-041C-146269BD331A}"/>
                    </a:ext>
                  </a:extLst>
                </p:cNvPr>
                <p:cNvPicPr/>
                <p:nvPr/>
              </p:nvPicPr>
              <p:blipFill>
                <a:blip r:embed="rId556"/>
                <a:stretch>
                  <a:fillRect/>
                </a:stretch>
              </p:blipFill>
              <p:spPr>
                <a:xfrm>
                  <a:off x="3141134" y="4152628"/>
                  <a:ext cx="15516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7">
              <p14:nvContentPartPr>
                <p14:cNvPr id="525" name="Input penna 524">
                  <a:extLst>
                    <a:ext uri="{FF2B5EF4-FFF2-40B4-BE49-F238E27FC236}">
                      <a16:creationId xmlns:a16="http://schemas.microsoft.com/office/drawing/2014/main" id="{7163037D-E990-7A06-E2CB-D7374922B31E}"/>
                    </a:ext>
                  </a:extLst>
                </p14:cNvPr>
                <p14:cNvContentPartPr/>
                <p14:nvPr/>
              </p14:nvContentPartPr>
              <p14:xfrm>
                <a:off x="3318974" y="4150468"/>
                <a:ext cx="68400" cy="99000"/>
              </p14:xfrm>
            </p:contentPart>
          </mc:Choice>
          <mc:Fallback>
            <p:pic>
              <p:nvPicPr>
                <p:cNvPr id="525" name="Input penna 524">
                  <a:extLst>
                    <a:ext uri="{FF2B5EF4-FFF2-40B4-BE49-F238E27FC236}">
                      <a16:creationId xmlns:a16="http://schemas.microsoft.com/office/drawing/2014/main" id="{7163037D-E990-7A06-E2CB-D7374922B31E}"/>
                    </a:ext>
                  </a:extLst>
                </p:cNvPr>
                <p:cNvPicPr/>
                <p:nvPr/>
              </p:nvPicPr>
              <p:blipFill>
                <a:blip r:embed="rId558"/>
                <a:stretch>
                  <a:fillRect/>
                </a:stretch>
              </p:blipFill>
              <p:spPr>
                <a:xfrm>
                  <a:off x="3311414" y="4142908"/>
                  <a:ext cx="8352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9">
              <p14:nvContentPartPr>
                <p14:cNvPr id="526" name="Input penna 525">
                  <a:extLst>
                    <a:ext uri="{FF2B5EF4-FFF2-40B4-BE49-F238E27FC236}">
                      <a16:creationId xmlns:a16="http://schemas.microsoft.com/office/drawing/2014/main" id="{EBB2EB91-5087-2B41-C8B3-24064966EDF8}"/>
                    </a:ext>
                  </a:extLst>
                </p14:cNvPr>
                <p14:cNvContentPartPr/>
                <p14:nvPr/>
              </p14:nvContentPartPr>
              <p14:xfrm>
                <a:off x="3432374" y="4168468"/>
                <a:ext cx="33840" cy="109440"/>
              </p14:xfrm>
            </p:contentPart>
          </mc:Choice>
          <mc:Fallback>
            <p:pic>
              <p:nvPicPr>
                <p:cNvPr id="526" name="Input penna 525">
                  <a:extLst>
                    <a:ext uri="{FF2B5EF4-FFF2-40B4-BE49-F238E27FC236}">
                      <a16:creationId xmlns:a16="http://schemas.microsoft.com/office/drawing/2014/main" id="{EBB2EB91-5087-2B41-C8B3-24064966EDF8}"/>
                    </a:ext>
                  </a:extLst>
                </p:cNvPr>
                <p:cNvPicPr/>
                <p:nvPr/>
              </p:nvPicPr>
              <p:blipFill>
                <a:blip r:embed="rId560"/>
                <a:stretch>
                  <a:fillRect/>
                </a:stretch>
              </p:blipFill>
              <p:spPr>
                <a:xfrm>
                  <a:off x="3424814" y="4160908"/>
                  <a:ext cx="4896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1">
              <p14:nvContentPartPr>
                <p14:cNvPr id="527" name="Input penna 526">
                  <a:extLst>
                    <a:ext uri="{FF2B5EF4-FFF2-40B4-BE49-F238E27FC236}">
                      <a16:creationId xmlns:a16="http://schemas.microsoft.com/office/drawing/2014/main" id="{DE446E31-85D4-5E65-B4B5-FD4F0248478E}"/>
                    </a:ext>
                  </a:extLst>
                </p14:cNvPr>
                <p14:cNvContentPartPr/>
                <p14:nvPr/>
              </p14:nvContentPartPr>
              <p14:xfrm>
                <a:off x="3509414" y="4185388"/>
                <a:ext cx="63360" cy="64800"/>
              </p14:xfrm>
            </p:contentPart>
          </mc:Choice>
          <mc:Fallback>
            <p:pic>
              <p:nvPicPr>
                <p:cNvPr id="527" name="Input penna 526">
                  <a:extLst>
                    <a:ext uri="{FF2B5EF4-FFF2-40B4-BE49-F238E27FC236}">
                      <a16:creationId xmlns:a16="http://schemas.microsoft.com/office/drawing/2014/main" id="{DE446E31-85D4-5E65-B4B5-FD4F0248478E}"/>
                    </a:ext>
                  </a:extLst>
                </p:cNvPr>
                <p:cNvPicPr/>
                <p:nvPr/>
              </p:nvPicPr>
              <p:blipFill>
                <a:blip r:embed="rId562"/>
                <a:stretch>
                  <a:fillRect/>
                </a:stretch>
              </p:blipFill>
              <p:spPr>
                <a:xfrm>
                  <a:off x="3501854" y="4177828"/>
                  <a:ext cx="7848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3">
              <p14:nvContentPartPr>
                <p14:cNvPr id="528" name="Input penna 527">
                  <a:extLst>
                    <a:ext uri="{FF2B5EF4-FFF2-40B4-BE49-F238E27FC236}">
                      <a16:creationId xmlns:a16="http://schemas.microsoft.com/office/drawing/2014/main" id="{DEEAB1F6-EC7F-44B2-6AD4-37AF1EE71BE1}"/>
                    </a:ext>
                  </a:extLst>
                </p14:cNvPr>
                <p14:cNvContentPartPr/>
                <p14:nvPr/>
              </p14:nvContentPartPr>
              <p14:xfrm>
                <a:off x="3584654" y="4169548"/>
                <a:ext cx="52920" cy="62280"/>
              </p14:xfrm>
            </p:contentPart>
          </mc:Choice>
          <mc:Fallback>
            <p:pic>
              <p:nvPicPr>
                <p:cNvPr id="528" name="Input penna 527">
                  <a:extLst>
                    <a:ext uri="{FF2B5EF4-FFF2-40B4-BE49-F238E27FC236}">
                      <a16:creationId xmlns:a16="http://schemas.microsoft.com/office/drawing/2014/main" id="{DEEAB1F6-EC7F-44B2-6AD4-37AF1EE71BE1}"/>
                    </a:ext>
                  </a:extLst>
                </p:cNvPr>
                <p:cNvPicPr/>
                <p:nvPr/>
              </p:nvPicPr>
              <p:blipFill>
                <a:blip r:embed="rId564"/>
                <a:stretch>
                  <a:fillRect/>
                </a:stretch>
              </p:blipFill>
              <p:spPr>
                <a:xfrm>
                  <a:off x="3577094" y="4161988"/>
                  <a:ext cx="6804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5">
              <p14:nvContentPartPr>
                <p14:cNvPr id="529" name="Input penna 528">
                  <a:extLst>
                    <a:ext uri="{FF2B5EF4-FFF2-40B4-BE49-F238E27FC236}">
                      <a16:creationId xmlns:a16="http://schemas.microsoft.com/office/drawing/2014/main" id="{935B8FA9-594C-124F-6A40-F8652867C12C}"/>
                    </a:ext>
                  </a:extLst>
                </p14:cNvPr>
                <p14:cNvContentPartPr/>
                <p14:nvPr/>
              </p14:nvContentPartPr>
              <p14:xfrm>
                <a:off x="3846734" y="4149748"/>
                <a:ext cx="55800" cy="20160"/>
              </p14:xfrm>
            </p:contentPart>
          </mc:Choice>
          <mc:Fallback>
            <p:pic>
              <p:nvPicPr>
                <p:cNvPr id="529" name="Input penna 528">
                  <a:extLst>
                    <a:ext uri="{FF2B5EF4-FFF2-40B4-BE49-F238E27FC236}">
                      <a16:creationId xmlns:a16="http://schemas.microsoft.com/office/drawing/2014/main" id="{935B8FA9-594C-124F-6A40-F8652867C12C}"/>
                    </a:ext>
                  </a:extLst>
                </p:cNvPr>
                <p:cNvPicPr/>
                <p:nvPr/>
              </p:nvPicPr>
              <p:blipFill>
                <a:blip r:embed="rId566"/>
                <a:stretch>
                  <a:fillRect/>
                </a:stretch>
              </p:blipFill>
              <p:spPr>
                <a:xfrm>
                  <a:off x="3839534" y="4142188"/>
                  <a:ext cx="7092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7">
              <p14:nvContentPartPr>
                <p14:cNvPr id="530" name="Input penna 529">
                  <a:extLst>
                    <a:ext uri="{FF2B5EF4-FFF2-40B4-BE49-F238E27FC236}">
                      <a16:creationId xmlns:a16="http://schemas.microsoft.com/office/drawing/2014/main" id="{1B9E4E46-012F-37A7-6137-F033A954E7FB}"/>
                    </a:ext>
                  </a:extLst>
                </p14:cNvPr>
                <p14:cNvContentPartPr/>
                <p14:nvPr/>
              </p14:nvContentPartPr>
              <p14:xfrm>
                <a:off x="3844574" y="4255588"/>
                <a:ext cx="81720" cy="2160"/>
              </p14:xfrm>
            </p:contentPart>
          </mc:Choice>
          <mc:Fallback>
            <p:pic>
              <p:nvPicPr>
                <p:cNvPr id="530" name="Input penna 529">
                  <a:extLst>
                    <a:ext uri="{FF2B5EF4-FFF2-40B4-BE49-F238E27FC236}">
                      <a16:creationId xmlns:a16="http://schemas.microsoft.com/office/drawing/2014/main" id="{1B9E4E46-012F-37A7-6137-F033A954E7FB}"/>
                    </a:ext>
                  </a:extLst>
                </p:cNvPr>
                <p:cNvPicPr/>
                <p:nvPr/>
              </p:nvPicPr>
              <p:blipFill>
                <a:blip r:embed="rId568"/>
                <a:stretch>
                  <a:fillRect/>
                </a:stretch>
              </p:blipFill>
              <p:spPr>
                <a:xfrm>
                  <a:off x="3837014" y="4248028"/>
                  <a:ext cx="9684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9">
              <p14:nvContentPartPr>
                <p14:cNvPr id="536" name="Input penna 535">
                  <a:extLst>
                    <a:ext uri="{FF2B5EF4-FFF2-40B4-BE49-F238E27FC236}">
                      <a16:creationId xmlns:a16="http://schemas.microsoft.com/office/drawing/2014/main" id="{EB993D2F-24F8-023D-6C45-806A7DAD9A5C}"/>
                    </a:ext>
                  </a:extLst>
                </p14:cNvPr>
                <p14:cNvContentPartPr/>
                <p14:nvPr/>
              </p14:nvContentPartPr>
              <p14:xfrm>
                <a:off x="4670054" y="4047868"/>
                <a:ext cx="120960" cy="146520"/>
              </p14:xfrm>
            </p:contentPart>
          </mc:Choice>
          <mc:Fallback>
            <p:pic>
              <p:nvPicPr>
                <p:cNvPr id="536" name="Input penna 535">
                  <a:extLst>
                    <a:ext uri="{FF2B5EF4-FFF2-40B4-BE49-F238E27FC236}">
                      <a16:creationId xmlns:a16="http://schemas.microsoft.com/office/drawing/2014/main" id="{EB993D2F-24F8-023D-6C45-806A7DAD9A5C}"/>
                    </a:ext>
                  </a:extLst>
                </p:cNvPr>
                <p:cNvPicPr/>
                <p:nvPr/>
              </p:nvPicPr>
              <p:blipFill>
                <a:blip r:embed="rId570"/>
                <a:stretch>
                  <a:fillRect/>
                </a:stretch>
              </p:blipFill>
              <p:spPr>
                <a:xfrm>
                  <a:off x="4662494" y="4040308"/>
                  <a:ext cx="13608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1">
              <p14:nvContentPartPr>
                <p14:cNvPr id="537" name="Input penna 536">
                  <a:extLst>
                    <a:ext uri="{FF2B5EF4-FFF2-40B4-BE49-F238E27FC236}">
                      <a16:creationId xmlns:a16="http://schemas.microsoft.com/office/drawing/2014/main" id="{C735A236-9ED8-D32C-56C8-53804C6FB2EB}"/>
                    </a:ext>
                  </a:extLst>
                </p14:cNvPr>
                <p14:cNvContentPartPr/>
                <p14:nvPr/>
              </p14:nvContentPartPr>
              <p14:xfrm>
                <a:off x="4834574" y="4067308"/>
                <a:ext cx="18360" cy="167400"/>
              </p14:xfrm>
            </p:contentPart>
          </mc:Choice>
          <mc:Fallback>
            <p:pic>
              <p:nvPicPr>
                <p:cNvPr id="537" name="Input penna 536">
                  <a:extLst>
                    <a:ext uri="{FF2B5EF4-FFF2-40B4-BE49-F238E27FC236}">
                      <a16:creationId xmlns:a16="http://schemas.microsoft.com/office/drawing/2014/main" id="{C735A236-9ED8-D32C-56C8-53804C6FB2EB}"/>
                    </a:ext>
                  </a:extLst>
                </p:cNvPr>
                <p:cNvPicPr/>
                <p:nvPr/>
              </p:nvPicPr>
              <p:blipFill>
                <a:blip r:embed="rId572"/>
                <a:stretch>
                  <a:fillRect/>
                </a:stretch>
              </p:blipFill>
              <p:spPr>
                <a:xfrm>
                  <a:off x="4827014" y="4059748"/>
                  <a:ext cx="3348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3">
              <p14:nvContentPartPr>
                <p14:cNvPr id="538" name="Input penna 537">
                  <a:extLst>
                    <a:ext uri="{FF2B5EF4-FFF2-40B4-BE49-F238E27FC236}">
                      <a16:creationId xmlns:a16="http://schemas.microsoft.com/office/drawing/2014/main" id="{1D8A0A91-7AC9-0FA3-BB1C-D6E0A3758460}"/>
                    </a:ext>
                  </a:extLst>
                </p14:cNvPr>
                <p14:cNvContentPartPr/>
                <p14:nvPr/>
              </p14:nvContentPartPr>
              <p14:xfrm>
                <a:off x="4909094" y="4112668"/>
                <a:ext cx="51840" cy="78480"/>
              </p14:xfrm>
            </p:contentPart>
          </mc:Choice>
          <mc:Fallback>
            <p:pic>
              <p:nvPicPr>
                <p:cNvPr id="538" name="Input penna 537">
                  <a:extLst>
                    <a:ext uri="{FF2B5EF4-FFF2-40B4-BE49-F238E27FC236}">
                      <a16:creationId xmlns:a16="http://schemas.microsoft.com/office/drawing/2014/main" id="{1D8A0A91-7AC9-0FA3-BB1C-D6E0A3758460}"/>
                    </a:ext>
                  </a:extLst>
                </p:cNvPr>
                <p:cNvPicPr/>
                <p:nvPr/>
              </p:nvPicPr>
              <p:blipFill>
                <a:blip r:embed="rId574"/>
                <a:stretch>
                  <a:fillRect/>
                </a:stretch>
              </p:blipFill>
              <p:spPr>
                <a:xfrm>
                  <a:off x="4901534" y="4105108"/>
                  <a:ext cx="6696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5">
              <p14:nvContentPartPr>
                <p14:cNvPr id="539" name="Input penna 538">
                  <a:extLst>
                    <a:ext uri="{FF2B5EF4-FFF2-40B4-BE49-F238E27FC236}">
                      <a16:creationId xmlns:a16="http://schemas.microsoft.com/office/drawing/2014/main" id="{A3276152-7FC0-3129-66B0-097B6FCCC08D}"/>
                    </a:ext>
                  </a:extLst>
                </p14:cNvPr>
                <p14:cNvContentPartPr/>
                <p14:nvPr/>
              </p14:nvContentPartPr>
              <p14:xfrm>
                <a:off x="4957694" y="4112668"/>
                <a:ext cx="360" cy="360"/>
              </p14:xfrm>
            </p:contentPart>
          </mc:Choice>
          <mc:Fallback>
            <p:pic>
              <p:nvPicPr>
                <p:cNvPr id="539" name="Input penna 538">
                  <a:extLst>
                    <a:ext uri="{FF2B5EF4-FFF2-40B4-BE49-F238E27FC236}">
                      <a16:creationId xmlns:a16="http://schemas.microsoft.com/office/drawing/2014/main" id="{A3276152-7FC0-3129-66B0-097B6FCCC08D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950134" y="410510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6">
              <p14:nvContentPartPr>
                <p14:cNvPr id="540" name="Input penna 539">
                  <a:extLst>
                    <a:ext uri="{FF2B5EF4-FFF2-40B4-BE49-F238E27FC236}">
                      <a16:creationId xmlns:a16="http://schemas.microsoft.com/office/drawing/2014/main" id="{7AD04358-99A8-C04C-5E5C-A0D82291FDB6}"/>
                    </a:ext>
                  </a:extLst>
                </p14:cNvPr>
                <p14:cNvContentPartPr/>
                <p14:nvPr/>
              </p14:nvContentPartPr>
              <p14:xfrm>
                <a:off x="4957694" y="4112668"/>
                <a:ext cx="360" cy="360"/>
              </p14:xfrm>
            </p:contentPart>
          </mc:Choice>
          <mc:Fallback>
            <p:pic>
              <p:nvPicPr>
                <p:cNvPr id="540" name="Input penna 539">
                  <a:extLst>
                    <a:ext uri="{FF2B5EF4-FFF2-40B4-BE49-F238E27FC236}">
                      <a16:creationId xmlns:a16="http://schemas.microsoft.com/office/drawing/2014/main" id="{7AD04358-99A8-C04C-5E5C-A0D82291FDB6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950134" y="410510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7">
              <p14:nvContentPartPr>
                <p14:cNvPr id="541" name="Input penna 540">
                  <a:extLst>
                    <a:ext uri="{FF2B5EF4-FFF2-40B4-BE49-F238E27FC236}">
                      <a16:creationId xmlns:a16="http://schemas.microsoft.com/office/drawing/2014/main" id="{2094CBC5-F03F-90E5-CC64-264809716A5C}"/>
                    </a:ext>
                  </a:extLst>
                </p14:cNvPr>
                <p14:cNvContentPartPr/>
                <p14:nvPr/>
              </p14:nvContentPartPr>
              <p14:xfrm>
                <a:off x="5042294" y="4075228"/>
                <a:ext cx="20520" cy="122400"/>
              </p14:xfrm>
            </p:contentPart>
          </mc:Choice>
          <mc:Fallback>
            <p:pic>
              <p:nvPicPr>
                <p:cNvPr id="541" name="Input penna 540">
                  <a:extLst>
                    <a:ext uri="{FF2B5EF4-FFF2-40B4-BE49-F238E27FC236}">
                      <a16:creationId xmlns:a16="http://schemas.microsoft.com/office/drawing/2014/main" id="{2094CBC5-F03F-90E5-CC64-264809716A5C}"/>
                    </a:ext>
                  </a:extLst>
                </p:cNvPr>
                <p:cNvPicPr/>
                <p:nvPr/>
              </p:nvPicPr>
              <p:blipFill>
                <a:blip r:embed="rId578"/>
                <a:stretch>
                  <a:fillRect/>
                </a:stretch>
              </p:blipFill>
              <p:spPr>
                <a:xfrm>
                  <a:off x="5034734" y="4067668"/>
                  <a:ext cx="3564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9">
              <p14:nvContentPartPr>
                <p14:cNvPr id="542" name="Input penna 541">
                  <a:extLst>
                    <a:ext uri="{FF2B5EF4-FFF2-40B4-BE49-F238E27FC236}">
                      <a16:creationId xmlns:a16="http://schemas.microsoft.com/office/drawing/2014/main" id="{282C5B17-F673-D7F1-2A17-9A05B97FC669}"/>
                    </a:ext>
                  </a:extLst>
                </p14:cNvPr>
                <p14:cNvContentPartPr/>
                <p14:nvPr/>
              </p14:nvContentPartPr>
              <p14:xfrm>
                <a:off x="4998374" y="4128148"/>
                <a:ext cx="33840" cy="5040"/>
              </p14:xfrm>
            </p:contentPart>
          </mc:Choice>
          <mc:Fallback>
            <p:pic>
              <p:nvPicPr>
                <p:cNvPr id="542" name="Input penna 541">
                  <a:extLst>
                    <a:ext uri="{FF2B5EF4-FFF2-40B4-BE49-F238E27FC236}">
                      <a16:creationId xmlns:a16="http://schemas.microsoft.com/office/drawing/2014/main" id="{282C5B17-F673-D7F1-2A17-9A05B97FC669}"/>
                    </a:ext>
                  </a:extLst>
                </p:cNvPr>
                <p:cNvPicPr/>
                <p:nvPr/>
              </p:nvPicPr>
              <p:blipFill>
                <a:blip r:embed="rId580"/>
                <a:stretch>
                  <a:fillRect/>
                </a:stretch>
              </p:blipFill>
              <p:spPr>
                <a:xfrm>
                  <a:off x="4990814" y="4120588"/>
                  <a:ext cx="4896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1">
              <p14:nvContentPartPr>
                <p14:cNvPr id="543" name="Input penna 542">
                  <a:extLst>
                    <a:ext uri="{FF2B5EF4-FFF2-40B4-BE49-F238E27FC236}">
                      <a16:creationId xmlns:a16="http://schemas.microsoft.com/office/drawing/2014/main" id="{43D68BCA-75F0-6BAE-F8A3-22894744924D}"/>
                    </a:ext>
                  </a:extLst>
                </p14:cNvPr>
                <p14:cNvContentPartPr/>
                <p14:nvPr/>
              </p14:nvContentPartPr>
              <p14:xfrm>
                <a:off x="5106734" y="4054348"/>
                <a:ext cx="27000" cy="156240"/>
              </p14:xfrm>
            </p:contentPart>
          </mc:Choice>
          <mc:Fallback>
            <p:pic>
              <p:nvPicPr>
                <p:cNvPr id="543" name="Input penna 542">
                  <a:extLst>
                    <a:ext uri="{FF2B5EF4-FFF2-40B4-BE49-F238E27FC236}">
                      <a16:creationId xmlns:a16="http://schemas.microsoft.com/office/drawing/2014/main" id="{43D68BCA-75F0-6BAE-F8A3-22894744924D}"/>
                    </a:ext>
                  </a:extLst>
                </p:cNvPr>
                <p:cNvPicPr/>
                <p:nvPr/>
              </p:nvPicPr>
              <p:blipFill>
                <a:blip r:embed="rId582"/>
                <a:stretch>
                  <a:fillRect/>
                </a:stretch>
              </p:blipFill>
              <p:spPr>
                <a:xfrm>
                  <a:off x="5099534" y="4046788"/>
                  <a:ext cx="4212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3">
              <p14:nvContentPartPr>
                <p14:cNvPr id="544" name="Input penna 543">
                  <a:extLst>
                    <a:ext uri="{FF2B5EF4-FFF2-40B4-BE49-F238E27FC236}">
                      <a16:creationId xmlns:a16="http://schemas.microsoft.com/office/drawing/2014/main" id="{F5C536D5-3FCB-CB09-94FE-84CCD3541D40}"/>
                    </a:ext>
                  </a:extLst>
                </p14:cNvPr>
                <p14:cNvContentPartPr/>
                <p14:nvPr/>
              </p14:nvContentPartPr>
              <p14:xfrm>
                <a:off x="5241734" y="4032028"/>
                <a:ext cx="88200" cy="109800"/>
              </p14:xfrm>
            </p:contentPart>
          </mc:Choice>
          <mc:Fallback>
            <p:pic>
              <p:nvPicPr>
                <p:cNvPr id="544" name="Input penna 543">
                  <a:extLst>
                    <a:ext uri="{FF2B5EF4-FFF2-40B4-BE49-F238E27FC236}">
                      <a16:creationId xmlns:a16="http://schemas.microsoft.com/office/drawing/2014/main" id="{F5C536D5-3FCB-CB09-94FE-84CCD3541D40}"/>
                    </a:ext>
                  </a:extLst>
                </p:cNvPr>
                <p:cNvPicPr/>
                <p:nvPr/>
              </p:nvPicPr>
              <p:blipFill>
                <a:blip r:embed="rId584"/>
                <a:stretch>
                  <a:fillRect/>
                </a:stretch>
              </p:blipFill>
              <p:spPr>
                <a:xfrm>
                  <a:off x="5234174" y="4024468"/>
                  <a:ext cx="10332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5">
              <p14:nvContentPartPr>
                <p14:cNvPr id="545" name="Input penna 544">
                  <a:extLst>
                    <a:ext uri="{FF2B5EF4-FFF2-40B4-BE49-F238E27FC236}">
                      <a16:creationId xmlns:a16="http://schemas.microsoft.com/office/drawing/2014/main" id="{F17C00D7-EDC3-231B-CB2D-315CF09E7B3F}"/>
                    </a:ext>
                  </a:extLst>
                </p14:cNvPr>
                <p14:cNvContentPartPr/>
                <p14:nvPr/>
              </p14:nvContentPartPr>
              <p14:xfrm>
                <a:off x="5259374" y="4142548"/>
                <a:ext cx="3240" cy="68760"/>
              </p14:xfrm>
            </p:contentPart>
          </mc:Choice>
          <mc:Fallback>
            <p:pic>
              <p:nvPicPr>
                <p:cNvPr id="545" name="Input penna 544">
                  <a:extLst>
                    <a:ext uri="{FF2B5EF4-FFF2-40B4-BE49-F238E27FC236}">
                      <a16:creationId xmlns:a16="http://schemas.microsoft.com/office/drawing/2014/main" id="{F17C00D7-EDC3-231B-CB2D-315CF09E7B3F}"/>
                    </a:ext>
                  </a:extLst>
                </p:cNvPr>
                <p:cNvPicPr/>
                <p:nvPr/>
              </p:nvPicPr>
              <p:blipFill>
                <a:blip r:embed="rId586"/>
                <a:stretch>
                  <a:fillRect/>
                </a:stretch>
              </p:blipFill>
              <p:spPr>
                <a:xfrm>
                  <a:off x="5251814" y="4134988"/>
                  <a:ext cx="1836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7">
              <p14:nvContentPartPr>
                <p14:cNvPr id="546" name="Input penna 545">
                  <a:extLst>
                    <a:ext uri="{FF2B5EF4-FFF2-40B4-BE49-F238E27FC236}">
                      <a16:creationId xmlns:a16="http://schemas.microsoft.com/office/drawing/2014/main" id="{ED136B53-4BA6-BDE4-2EF6-D5C11DC720EC}"/>
                    </a:ext>
                  </a:extLst>
                </p14:cNvPr>
                <p14:cNvContentPartPr/>
                <p14:nvPr/>
              </p14:nvContentPartPr>
              <p14:xfrm>
                <a:off x="5307974" y="4154068"/>
                <a:ext cx="9720" cy="66600"/>
              </p14:xfrm>
            </p:contentPart>
          </mc:Choice>
          <mc:Fallback>
            <p:pic>
              <p:nvPicPr>
                <p:cNvPr id="546" name="Input penna 545">
                  <a:extLst>
                    <a:ext uri="{FF2B5EF4-FFF2-40B4-BE49-F238E27FC236}">
                      <a16:creationId xmlns:a16="http://schemas.microsoft.com/office/drawing/2014/main" id="{ED136B53-4BA6-BDE4-2EF6-D5C11DC720EC}"/>
                    </a:ext>
                  </a:extLst>
                </p:cNvPr>
                <p:cNvPicPr/>
                <p:nvPr/>
              </p:nvPicPr>
              <p:blipFill>
                <a:blip r:embed="rId588"/>
                <a:stretch>
                  <a:fillRect/>
                </a:stretch>
              </p:blipFill>
              <p:spPr>
                <a:xfrm>
                  <a:off x="5300414" y="4146508"/>
                  <a:ext cx="2484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9">
              <p14:nvContentPartPr>
                <p14:cNvPr id="547" name="Input penna 546">
                  <a:extLst>
                    <a:ext uri="{FF2B5EF4-FFF2-40B4-BE49-F238E27FC236}">
                      <a16:creationId xmlns:a16="http://schemas.microsoft.com/office/drawing/2014/main" id="{92D1A673-A2BE-C52B-39C3-4DC801744EEF}"/>
                    </a:ext>
                  </a:extLst>
                </p14:cNvPr>
                <p14:cNvContentPartPr/>
                <p14:nvPr/>
              </p14:nvContentPartPr>
              <p14:xfrm>
                <a:off x="5197814" y="4223908"/>
                <a:ext cx="217800" cy="15840"/>
              </p14:xfrm>
            </p:contentPart>
          </mc:Choice>
          <mc:Fallback>
            <p:pic>
              <p:nvPicPr>
                <p:cNvPr id="547" name="Input penna 546">
                  <a:extLst>
                    <a:ext uri="{FF2B5EF4-FFF2-40B4-BE49-F238E27FC236}">
                      <a16:creationId xmlns:a16="http://schemas.microsoft.com/office/drawing/2014/main" id="{92D1A673-A2BE-C52B-39C3-4DC801744EEF}"/>
                    </a:ext>
                  </a:extLst>
                </p:cNvPr>
                <p:cNvPicPr/>
                <p:nvPr/>
              </p:nvPicPr>
              <p:blipFill>
                <a:blip r:embed="rId590"/>
                <a:stretch>
                  <a:fillRect/>
                </a:stretch>
              </p:blipFill>
              <p:spPr>
                <a:xfrm>
                  <a:off x="5190254" y="4216348"/>
                  <a:ext cx="23292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1">
              <p14:nvContentPartPr>
                <p14:cNvPr id="531" name="Input penna 530">
                  <a:extLst>
                    <a:ext uri="{FF2B5EF4-FFF2-40B4-BE49-F238E27FC236}">
                      <a16:creationId xmlns:a16="http://schemas.microsoft.com/office/drawing/2014/main" id="{11A566AF-C3B9-BA99-DFA1-22471E0384CF}"/>
                    </a:ext>
                  </a:extLst>
                </p14:cNvPr>
                <p14:cNvContentPartPr/>
                <p14:nvPr/>
              </p14:nvContentPartPr>
              <p14:xfrm>
                <a:off x="4271534" y="4003588"/>
                <a:ext cx="2520" cy="125280"/>
              </p14:xfrm>
            </p:contentPart>
          </mc:Choice>
          <mc:Fallback>
            <p:pic>
              <p:nvPicPr>
                <p:cNvPr id="531" name="Input penna 530">
                  <a:extLst>
                    <a:ext uri="{FF2B5EF4-FFF2-40B4-BE49-F238E27FC236}">
                      <a16:creationId xmlns:a16="http://schemas.microsoft.com/office/drawing/2014/main" id="{11A566AF-C3B9-BA99-DFA1-22471E0384CF}"/>
                    </a:ext>
                  </a:extLst>
                </p:cNvPr>
                <p:cNvPicPr/>
                <p:nvPr/>
              </p:nvPicPr>
              <p:blipFill>
                <a:blip r:embed="rId592"/>
                <a:stretch>
                  <a:fillRect/>
                </a:stretch>
              </p:blipFill>
              <p:spPr>
                <a:xfrm>
                  <a:off x="4264334" y="3996028"/>
                  <a:ext cx="1764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3">
              <p14:nvContentPartPr>
                <p14:cNvPr id="532" name="Input penna 531">
                  <a:extLst>
                    <a:ext uri="{FF2B5EF4-FFF2-40B4-BE49-F238E27FC236}">
                      <a16:creationId xmlns:a16="http://schemas.microsoft.com/office/drawing/2014/main" id="{CAC4BB55-D667-B2CA-1C93-07AC7D89BDCD}"/>
                    </a:ext>
                  </a:extLst>
                </p14:cNvPr>
                <p14:cNvContentPartPr/>
                <p14:nvPr/>
              </p14:nvContentPartPr>
              <p14:xfrm>
                <a:off x="4289174" y="4007908"/>
                <a:ext cx="79560" cy="109800"/>
              </p14:xfrm>
            </p:contentPart>
          </mc:Choice>
          <mc:Fallback>
            <p:pic>
              <p:nvPicPr>
                <p:cNvPr id="532" name="Input penna 531">
                  <a:extLst>
                    <a:ext uri="{FF2B5EF4-FFF2-40B4-BE49-F238E27FC236}">
                      <a16:creationId xmlns:a16="http://schemas.microsoft.com/office/drawing/2014/main" id="{CAC4BB55-D667-B2CA-1C93-07AC7D89BDCD}"/>
                    </a:ext>
                  </a:extLst>
                </p:cNvPr>
                <p:cNvPicPr/>
                <p:nvPr/>
              </p:nvPicPr>
              <p:blipFill>
                <a:blip r:embed="rId594"/>
                <a:stretch>
                  <a:fillRect/>
                </a:stretch>
              </p:blipFill>
              <p:spPr>
                <a:xfrm>
                  <a:off x="4281614" y="4000348"/>
                  <a:ext cx="9468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5">
              <p14:nvContentPartPr>
                <p14:cNvPr id="533" name="Input penna 532">
                  <a:extLst>
                    <a:ext uri="{FF2B5EF4-FFF2-40B4-BE49-F238E27FC236}">
                      <a16:creationId xmlns:a16="http://schemas.microsoft.com/office/drawing/2014/main" id="{504B666E-8C7E-B3EB-F356-9A3D6F29D0B9}"/>
                    </a:ext>
                  </a:extLst>
                </p14:cNvPr>
                <p14:cNvContentPartPr/>
                <p14:nvPr/>
              </p14:nvContentPartPr>
              <p14:xfrm>
                <a:off x="4226174" y="4149388"/>
                <a:ext cx="172080" cy="13680"/>
              </p14:xfrm>
            </p:contentPart>
          </mc:Choice>
          <mc:Fallback>
            <p:pic>
              <p:nvPicPr>
                <p:cNvPr id="533" name="Input penna 532">
                  <a:extLst>
                    <a:ext uri="{FF2B5EF4-FFF2-40B4-BE49-F238E27FC236}">
                      <a16:creationId xmlns:a16="http://schemas.microsoft.com/office/drawing/2014/main" id="{504B666E-8C7E-B3EB-F356-9A3D6F29D0B9}"/>
                    </a:ext>
                  </a:extLst>
                </p:cNvPr>
                <p:cNvPicPr/>
                <p:nvPr/>
              </p:nvPicPr>
              <p:blipFill>
                <a:blip r:embed="rId596"/>
                <a:stretch>
                  <a:fillRect/>
                </a:stretch>
              </p:blipFill>
              <p:spPr>
                <a:xfrm>
                  <a:off x="4218614" y="4141828"/>
                  <a:ext cx="18720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7">
              <p14:nvContentPartPr>
                <p14:cNvPr id="534" name="Input penna 533">
                  <a:extLst>
                    <a:ext uri="{FF2B5EF4-FFF2-40B4-BE49-F238E27FC236}">
                      <a16:creationId xmlns:a16="http://schemas.microsoft.com/office/drawing/2014/main" id="{E73AA674-CC35-B84C-389A-E4381A397000}"/>
                    </a:ext>
                  </a:extLst>
                </p14:cNvPr>
                <p14:cNvContentPartPr/>
                <p14:nvPr/>
              </p14:nvContentPartPr>
              <p14:xfrm>
                <a:off x="4382774" y="4166668"/>
                <a:ext cx="9000" cy="47880"/>
              </p14:xfrm>
            </p:contentPart>
          </mc:Choice>
          <mc:Fallback>
            <p:pic>
              <p:nvPicPr>
                <p:cNvPr id="534" name="Input penna 533">
                  <a:extLst>
                    <a:ext uri="{FF2B5EF4-FFF2-40B4-BE49-F238E27FC236}">
                      <a16:creationId xmlns:a16="http://schemas.microsoft.com/office/drawing/2014/main" id="{E73AA674-CC35-B84C-389A-E4381A397000}"/>
                    </a:ext>
                  </a:extLst>
                </p:cNvPr>
                <p:cNvPicPr/>
                <p:nvPr/>
              </p:nvPicPr>
              <p:blipFill>
                <a:blip r:embed="rId598"/>
                <a:stretch>
                  <a:fillRect/>
                </a:stretch>
              </p:blipFill>
              <p:spPr>
                <a:xfrm>
                  <a:off x="4375214" y="4159108"/>
                  <a:ext cx="2412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9">
              <p14:nvContentPartPr>
                <p14:cNvPr id="535" name="Input penna 534">
                  <a:extLst>
                    <a:ext uri="{FF2B5EF4-FFF2-40B4-BE49-F238E27FC236}">
                      <a16:creationId xmlns:a16="http://schemas.microsoft.com/office/drawing/2014/main" id="{CB00436E-5075-EF3D-EEB1-5EFAA3F29B79}"/>
                    </a:ext>
                  </a:extLst>
                </p14:cNvPr>
                <p14:cNvContentPartPr/>
                <p14:nvPr/>
              </p14:nvContentPartPr>
              <p14:xfrm>
                <a:off x="4295294" y="4237588"/>
                <a:ext cx="90720" cy="76680"/>
              </p14:xfrm>
            </p:contentPart>
          </mc:Choice>
          <mc:Fallback>
            <p:pic>
              <p:nvPicPr>
                <p:cNvPr id="535" name="Input penna 534">
                  <a:extLst>
                    <a:ext uri="{FF2B5EF4-FFF2-40B4-BE49-F238E27FC236}">
                      <a16:creationId xmlns:a16="http://schemas.microsoft.com/office/drawing/2014/main" id="{CB00436E-5075-EF3D-EEB1-5EFAA3F29B79}"/>
                    </a:ext>
                  </a:extLst>
                </p:cNvPr>
                <p:cNvPicPr/>
                <p:nvPr/>
              </p:nvPicPr>
              <p:blipFill>
                <a:blip r:embed="rId600"/>
                <a:stretch>
                  <a:fillRect/>
                </a:stretch>
              </p:blipFill>
              <p:spPr>
                <a:xfrm>
                  <a:off x="4287734" y="4230028"/>
                  <a:ext cx="10548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1">
              <p14:nvContentPartPr>
                <p14:cNvPr id="604" name="Input penna 603">
                  <a:extLst>
                    <a:ext uri="{FF2B5EF4-FFF2-40B4-BE49-F238E27FC236}">
                      <a16:creationId xmlns:a16="http://schemas.microsoft.com/office/drawing/2014/main" id="{2A02DF78-73A5-C9BA-7729-7E1DF2A7EB0F}"/>
                    </a:ext>
                  </a:extLst>
                </p14:cNvPr>
                <p14:cNvContentPartPr/>
                <p14:nvPr/>
              </p14:nvContentPartPr>
              <p14:xfrm>
                <a:off x="2682134" y="4902148"/>
                <a:ext cx="93960" cy="102960"/>
              </p14:xfrm>
            </p:contentPart>
          </mc:Choice>
          <mc:Fallback>
            <p:pic>
              <p:nvPicPr>
                <p:cNvPr id="604" name="Input penna 603">
                  <a:extLst>
                    <a:ext uri="{FF2B5EF4-FFF2-40B4-BE49-F238E27FC236}">
                      <a16:creationId xmlns:a16="http://schemas.microsoft.com/office/drawing/2014/main" id="{2A02DF78-73A5-C9BA-7729-7E1DF2A7EB0F}"/>
                    </a:ext>
                  </a:extLst>
                </p:cNvPr>
                <p:cNvPicPr/>
                <p:nvPr/>
              </p:nvPicPr>
              <p:blipFill>
                <a:blip r:embed="rId602"/>
                <a:stretch>
                  <a:fillRect/>
                </a:stretch>
              </p:blipFill>
              <p:spPr>
                <a:xfrm>
                  <a:off x="2674574" y="4894588"/>
                  <a:ext cx="10908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3">
              <p14:nvContentPartPr>
                <p14:cNvPr id="605" name="Input penna 604">
                  <a:extLst>
                    <a:ext uri="{FF2B5EF4-FFF2-40B4-BE49-F238E27FC236}">
                      <a16:creationId xmlns:a16="http://schemas.microsoft.com/office/drawing/2014/main" id="{79A3AFCE-C06F-97D2-38D4-8E806421EE26}"/>
                    </a:ext>
                  </a:extLst>
                </p14:cNvPr>
                <p14:cNvContentPartPr/>
                <p14:nvPr/>
              </p14:nvContentPartPr>
              <p14:xfrm>
                <a:off x="2823974" y="4851388"/>
                <a:ext cx="77400" cy="9000"/>
              </p14:xfrm>
            </p:contentPart>
          </mc:Choice>
          <mc:Fallback>
            <p:pic>
              <p:nvPicPr>
                <p:cNvPr id="605" name="Input penna 604">
                  <a:extLst>
                    <a:ext uri="{FF2B5EF4-FFF2-40B4-BE49-F238E27FC236}">
                      <a16:creationId xmlns:a16="http://schemas.microsoft.com/office/drawing/2014/main" id="{79A3AFCE-C06F-97D2-38D4-8E806421EE26}"/>
                    </a:ext>
                  </a:extLst>
                </p:cNvPr>
                <p:cNvPicPr/>
                <p:nvPr/>
              </p:nvPicPr>
              <p:blipFill>
                <a:blip r:embed="rId604"/>
                <a:stretch>
                  <a:fillRect/>
                </a:stretch>
              </p:blipFill>
              <p:spPr>
                <a:xfrm>
                  <a:off x="2816414" y="4844188"/>
                  <a:ext cx="9216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5">
              <p14:nvContentPartPr>
                <p14:cNvPr id="606" name="Input penna 605">
                  <a:extLst>
                    <a:ext uri="{FF2B5EF4-FFF2-40B4-BE49-F238E27FC236}">
                      <a16:creationId xmlns:a16="http://schemas.microsoft.com/office/drawing/2014/main" id="{2435B9D8-B48F-546E-4509-F018828E1B42}"/>
                    </a:ext>
                  </a:extLst>
                </p14:cNvPr>
                <p14:cNvContentPartPr/>
                <p14:nvPr/>
              </p14:nvContentPartPr>
              <p14:xfrm>
                <a:off x="3047534" y="4900348"/>
                <a:ext cx="105120" cy="100800"/>
              </p14:xfrm>
            </p:contentPart>
          </mc:Choice>
          <mc:Fallback>
            <p:pic>
              <p:nvPicPr>
                <p:cNvPr id="606" name="Input penna 605">
                  <a:extLst>
                    <a:ext uri="{FF2B5EF4-FFF2-40B4-BE49-F238E27FC236}">
                      <a16:creationId xmlns:a16="http://schemas.microsoft.com/office/drawing/2014/main" id="{2435B9D8-B48F-546E-4509-F018828E1B42}"/>
                    </a:ext>
                  </a:extLst>
                </p:cNvPr>
                <p:cNvPicPr/>
                <p:nvPr/>
              </p:nvPicPr>
              <p:blipFill>
                <a:blip r:embed="rId606"/>
                <a:stretch>
                  <a:fillRect/>
                </a:stretch>
              </p:blipFill>
              <p:spPr>
                <a:xfrm>
                  <a:off x="3039974" y="4892788"/>
                  <a:ext cx="11988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7">
              <p14:nvContentPartPr>
                <p14:cNvPr id="607" name="Input penna 606">
                  <a:extLst>
                    <a:ext uri="{FF2B5EF4-FFF2-40B4-BE49-F238E27FC236}">
                      <a16:creationId xmlns:a16="http://schemas.microsoft.com/office/drawing/2014/main" id="{E7C0D840-68B7-6225-566E-1B046F1E7404}"/>
                    </a:ext>
                  </a:extLst>
                </p14:cNvPr>
                <p14:cNvContentPartPr/>
                <p14:nvPr/>
              </p14:nvContentPartPr>
              <p14:xfrm>
                <a:off x="3170654" y="4859668"/>
                <a:ext cx="47880" cy="85320"/>
              </p14:xfrm>
            </p:contentPart>
          </mc:Choice>
          <mc:Fallback>
            <p:pic>
              <p:nvPicPr>
                <p:cNvPr id="607" name="Input penna 606">
                  <a:extLst>
                    <a:ext uri="{FF2B5EF4-FFF2-40B4-BE49-F238E27FC236}">
                      <a16:creationId xmlns:a16="http://schemas.microsoft.com/office/drawing/2014/main" id="{E7C0D840-68B7-6225-566E-1B046F1E7404}"/>
                    </a:ext>
                  </a:extLst>
                </p:cNvPr>
                <p:cNvPicPr/>
                <p:nvPr/>
              </p:nvPicPr>
              <p:blipFill>
                <a:blip r:embed="rId608"/>
                <a:stretch>
                  <a:fillRect/>
                </a:stretch>
              </p:blipFill>
              <p:spPr>
                <a:xfrm>
                  <a:off x="3163094" y="4852108"/>
                  <a:ext cx="6300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9">
              <p14:nvContentPartPr>
                <p14:cNvPr id="608" name="Input penna 607">
                  <a:extLst>
                    <a:ext uri="{FF2B5EF4-FFF2-40B4-BE49-F238E27FC236}">
                      <a16:creationId xmlns:a16="http://schemas.microsoft.com/office/drawing/2014/main" id="{BCAFB671-553A-4F2F-6B62-7E594E60D090}"/>
                    </a:ext>
                  </a:extLst>
                </p14:cNvPr>
                <p14:cNvContentPartPr/>
                <p14:nvPr/>
              </p14:nvContentPartPr>
              <p14:xfrm>
                <a:off x="3261734" y="4883068"/>
                <a:ext cx="36360" cy="56880"/>
              </p14:xfrm>
            </p:contentPart>
          </mc:Choice>
          <mc:Fallback>
            <p:pic>
              <p:nvPicPr>
                <p:cNvPr id="608" name="Input penna 607">
                  <a:extLst>
                    <a:ext uri="{FF2B5EF4-FFF2-40B4-BE49-F238E27FC236}">
                      <a16:creationId xmlns:a16="http://schemas.microsoft.com/office/drawing/2014/main" id="{BCAFB671-553A-4F2F-6B62-7E594E60D090}"/>
                    </a:ext>
                  </a:extLst>
                </p:cNvPr>
                <p:cNvPicPr/>
                <p:nvPr/>
              </p:nvPicPr>
              <p:blipFill>
                <a:blip r:embed="rId610"/>
                <a:stretch>
                  <a:fillRect/>
                </a:stretch>
              </p:blipFill>
              <p:spPr>
                <a:xfrm>
                  <a:off x="3254174" y="4875508"/>
                  <a:ext cx="5148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1">
              <p14:nvContentPartPr>
                <p14:cNvPr id="609" name="Input penna 608">
                  <a:extLst>
                    <a:ext uri="{FF2B5EF4-FFF2-40B4-BE49-F238E27FC236}">
                      <a16:creationId xmlns:a16="http://schemas.microsoft.com/office/drawing/2014/main" id="{92182CD4-4F68-51A1-B76F-051A2FFEE598}"/>
                    </a:ext>
                  </a:extLst>
                </p14:cNvPr>
                <p14:cNvContentPartPr/>
                <p14:nvPr/>
              </p14:nvContentPartPr>
              <p14:xfrm>
                <a:off x="3333014" y="4780108"/>
                <a:ext cx="35640" cy="149400"/>
              </p14:xfrm>
            </p:contentPart>
          </mc:Choice>
          <mc:Fallback>
            <p:pic>
              <p:nvPicPr>
                <p:cNvPr id="609" name="Input penna 608">
                  <a:extLst>
                    <a:ext uri="{FF2B5EF4-FFF2-40B4-BE49-F238E27FC236}">
                      <a16:creationId xmlns:a16="http://schemas.microsoft.com/office/drawing/2014/main" id="{92182CD4-4F68-51A1-B76F-051A2FFEE598}"/>
                    </a:ext>
                  </a:extLst>
                </p:cNvPr>
                <p:cNvPicPr/>
                <p:nvPr/>
              </p:nvPicPr>
              <p:blipFill>
                <a:blip r:embed="rId612"/>
                <a:stretch>
                  <a:fillRect/>
                </a:stretch>
              </p:blipFill>
              <p:spPr>
                <a:xfrm>
                  <a:off x="3325454" y="4772548"/>
                  <a:ext cx="5076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3">
              <p14:nvContentPartPr>
                <p14:cNvPr id="610" name="Input penna 609">
                  <a:extLst>
                    <a:ext uri="{FF2B5EF4-FFF2-40B4-BE49-F238E27FC236}">
                      <a16:creationId xmlns:a16="http://schemas.microsoft.com/office/drawing/2014/main" id="{BA7AFAD9-A403-B1AA-6603-106847FD685C}"/>
                    </a:ext>
                  </a:extLst>
                </p14:cNvPr>
                <p14:cNvContentPartPr/>
                <p14:nvPr/>
              </p14:nvContentPartPr>
              <p14:xfrm>
                <a:off x="3333014" y="4895668"/>
                <a:ext cx="45000" cy="5040"/>
              </p14:xfrm>
            </p:contentPart>
          </mc:Choice>
          <mc:Fallback>
            <p:pic>
              <p:nvPicPr>
                <p:cNvPr id="610" name="Input penna 609">
                  <a:extLst>
                    <a:ext uri="{FF2B5EF4-FFF2-40B4-BE49-F238E27FC236}">
                      <a16:creationId xmlns:a16="http://schemas.microsoft.com/office/drawing/2014/main" id="{BA7AFAD9-A403-B1AA-6603-106847FD685C}"/>
                    </a:ext>
                  </a:extLst>
                </p:cNvPr>
                <p:cNvPicPr/>
                <p:nvPr/>
              </p:nvPicPr>
              <p:blipFill>
                <a:blip r:embed="rId614"/>
                <a:stretch>
                  <a:fillRect/>
                </a:stretch>
              </p:blipFill>
              <p:spPr>
                <a:xfrm>
                  <a:off x="3325454" y="4888108"/>
                  <a:ext cx="6012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5">
              <p14:nvContentPartPr>
                <p14:cNvPr id="611" name="Input penna 610">
                  <a:extLst>
                    <a:ext uri="{FF2B5EF4-FFF2-40B4-BE49-F238E27FC236}">
                      <a16:creationId xmlns:a16="http://schemas.microsoft.com/office/drawing/2014/main" id="{A3FEE5AF-D751-4CAA-2D68-DC132ADA89C0}"/>
                    </a:ext>
                  </a:extLst>
                </p14:cNvPr>
                <p14:cNvContentPartPr/>
                <p14:nvPr/>
              </p14:nvContentPartPr>
              <p14:xfrm>
                <a:off x="3385574" y="4878748"/>
                <a:ext cx="50040" cy="85320"/>
              </p14:xfrm>
            </p:contentPart>
          </mc:Choice>
          <mc:Fallback>
            <p:pic>
              <p:nvPicPr>
                <p:cNvPr id="611" name="Input penna 610">
                  <a:extLst>
                    <a:ext uri="{FF2B5EF4-FFF2-40B4-BE49-F238E27FC236}">
                      <a16:creationId xmlns:a16="http://schemas.microsoft.com/office/drawing/2014/main" id="{A3FEE5AF-D751-4CAA-2D68-DC132ADA89C0}"/>
                    </a:ext>
                  </a:extLst>
                </p:cNvPr>
                <p:cNvPicPr/>
                <p:nvPr/>
              </p:nvPicPr>
              <p:blipFill>
                <a:blip r:embed="rId616"/>
                <a:stretch>
                  <a:fillRect/>
                </a:stretch>
              </p:blipFill>
              <p:spPr>
                <a:xfrm>
                  <a:off x="3378014" y="4871188"/>
                  <a:ext cx="6516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7">
              <p14:nvContentPartPr>
                <p14:cNvPr id="612" name="Input penna 611">
                  <a:extLst>
                    <a:ext uri="{FF2B5EF4-FFF2-40B4-BE49-F238E27FC236}">
                      <a16:creationId xmlns:a16="http://schemas.microsoft.com/office/drawing/2014/main" id="{B4BCA0FF-7C86-06AE-50D5-ED408A69294A}"/>
                    </a:ext>
                  </a:extLst>
                </p14:cNvPr>
                <p14:cNvContentPartPr/>
                <p14:nvPr/>
              </p14:nvContentPartPr>
              <p14:xfrm>
                <a:off x="3486374" y="4903948"/>
                <a:ext cx="33480" cy="97920"/>
              </p14:xfrm>
            </p:contentPart>
          </mc:Choice>
          <mc:Fallback>
            <p:pic>
              <p:nvPicPr>
                <p:cNvPr id="612" name="Input penna 611">
                  <a:extLst>
                    <a:ext uri="{FF2B5EF4-FFF2-40B4-BE49-F238E27FC236}">
                      <a16:creationId xmlns:a16="http://schemas.microsoft.com/office/drawing/2014/main" id="{B4BCA0FF-7C86-06AE-50D5-ED408A69294A}"/>
                    </a:ext>
                  </a:extLst>
                </p:cNvPr>
                <p:cNvPicPr/>
                <p:nvPr/>
              </p:nvPicPr>
              <p:blipFill>
                <a:blip r:embed="rId618"/>
                <a:stretch>
                  <a:fillRect/>
                </a:stretch>
              </p:blipFill>
              <p:spPr>
                <a:xfrm>
                  <a:off x="3478814" y="4896388"/>
                  <a:ext cx="4824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9">
              <p14:nvContentPartPr>
                <p14:cNvPr id="613" name="Input penna 612">
                  <a:extLst>
                    <a:ext uri="{FF2B5EF4-FFF2-40B4-BE49-F238E27FC236}">
                      <a16:creationId xmlns:a16="http://schemas.microsoft.com/office/drawing/2014/main" id="{F9C33551-34F8-607A-9ED5-015298570F02}"/>
                    </a:ext>
                  </a:extLst>
                </p14:cNvPr>
                <p14:cNvContentPartPr/>
                <p14:nvPr/>
              </p14:nvContentPartPr>
              <p14:xfrm>
                <a:off x="3571334" y="4824028"/>
                <a:ext cx="34560" cy="160920"/>
              </p14:xfrm>
            </p:contentPart>
          </mc:Choice>
          <mc:Fallback>
            <p:pic>
              <p:nvPicPr>
                <p:cNvPr id="613" name="Input penna 612">
                  <a:extLst>
                    <a:ext uri="{FF2B5EF4-FFF2-40B4-BE49-F238E27FC236}">
                      <a16:creationId xmlns:a16="http://schemas.microsoft.com/office/drawing/2014/main" id="{F9C33551-34F8-607A-9ED5-015298570F02}"/>
                    </a:ext>
                  </a:extLst>
                </p:cNvPr>
                <p:cNvPicPr/>
                <p:nvPr/>
              </p:nvPicPr>
              <p:blipFill>
                <a:blip r:embed="rId620"/>
                <a:stretch>
                  <a:fillRect/>
                </a:stretch>
              </p:blipFill>
              <p:spPr>
                <a:xfrm>
                  <a:off x="3563774" y="4816468"/>
                  <a:ext cx="4968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1">
              <p14:nvContentPartPr>
                <p14:cNvPr id="614" name="Input penna 613">
                  <a:extLst>
                    <a:ext uri="{FF2B5EF4-FFF2-40B4-BE49-F238E27FC236}">
                      <a16:creationId xmlns:a16="http://schemas.microsoft.com/office/drawing/2014/main" id="{80555BEA-480D-46C1-D461-167230A9B52A}"/>
                    </a:ext>
                  </a:extLst>
                </p14:cNvPr>
                <p14:cNvContentPartPr/>
                <p14:nvPr/>
              </p14:nvContentPartPr>
              <p14:xfrm>
                <a:off x="3650534" y="4899268"/>
                <a:ext cx="34920" cy="78480"/>
              </p14:xfrm>
            </p:contentPart>
          </mc:Choice>
          <mc:Fallback>
            <p:pic>
              <p:nvPicPr>
                <p:cNvPr id="614" name="Input penna 613">
                  <a:extLst>
                    <a:ext uri="{FF2B5EF4-FFF2-40B4-BE49-F238E27FC236}">
                      <a16:creationId xmlns:a16="http://schemas.microsoft.com/office/drawing/2014/main" id="{80555BEA-480D-46C1-D461-167230A9B52A}"/>
                    </a:ext>
                  </a:extLst>
                </p:cNvPr>
                <p:cNvPicPr/>
                <p:nvPr/>
              </p:nvPicPr>
              <p:blipFill>
                <a:blip r:embed="rId622"/>
                <a:stretch>
                  <a:fillRect/>
                </a:stretch>
              </p:blipFill>
              <p:spPr>
                <a:xfrm>
                  <a:off x="3642974" y="4891708"/>
                  <a:ext cx="5004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3">
              <p14:nvContentPartPr>
                <p14:cNvPr id="615" name="Input penna 614">
                  <a:extLst>
                    <a:ext uri="{FF2B5EF4-FFF2-40B4-BE49-F238E27FC236}">
                      <a16:creationId xmlns:a16="http://schemas.microsoft.com/office/drawing/2014/main" id="{144A24C9-5275-1AC5-23C4-EC691AB5921E}"/>
                    </a:ext>
                  </a:extLst>
                </p14:cNvPr>
                <p14:cNvContentPartPr/>
                <p14:nvPr/>
              </p14:nvContentPartPr>
              <p14:xfrm>
                <a:off x="3831974" y="4866868"/>
                <a:ext cx="34560" cy="5760"/>
              </p14:xfrm>
            </p:contentPart>
          </mc:Choice>
          <mc:Fallback>
            <p:pic>
              <p:nvPicPr>
                <p:cNvPr id="615" name="Input penna 614">
                  <a:extLst>
                    <a:ext uri="{FF2B5EF4-FFF2-40B4-BE49-F238E27FC236}">
                      <a16:creationId xmlns:a16="http://schemas.microsoft.com/office/drawing/2014/main" id="{144A24C9-5275-1AC5-23C4-EC691AB5921E}"/>
                    </a:ext>
                  </a:extLst>
                </p:cNvPr>
                <p:cNvPicPr/>
                <p:nvPr/>
              </p:nvPicPr>
              <p:blipFill>
                <a:blip r:embed="rId624"/>
                <a:stretch>
                  <a:fillRect/>
                </a:stretch>
              </p:blipFill>
              <p:spPr>
                <a:xfrm>
                  <a:off x="3824414" y="4859308"/>
                  <a:ext cx="4968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5">
              <p14:nvContentPartPr>
                <p14:cNvPr id="616" name="Input penna 615">
                  <a:extLst>
                    <a:ext uri="{FF2B5EF4-FFF2-40B4-BE49-F238E27FC236}">
                      <a16:creationId xmlns:a16="http://schemas.microsoft.com/office/drawing/2014/main" id="{FD7330C5-CF6C-697F-BD51-2EEC6C39D9AE}"/>
                    </a:ext>
                  </a:extLst>
                </p14:cNvPr>
                <p14:cNvContentPartPr/>
                <p14:nvPr/>
              </p14:nvContentPartPr>
              <p14:xfrm>
                <a:off x="3812174" y="4924468"/>
                <a:ext cx="45360" cy="13680"/>
              </p14:xfrm>
            </p:contentPart>
          </mc:Choice>
          <mc:Fallback>
            <p:pic>
              <p:nvPicPr>
                <p:cNvPr id="616" name="Input penna 615">
                  <a:extLst>
                    <a:ext uri="{FF2B5EF4-FFF2-40B4-BE49-F238E27FC236}">
                      <a16:creationId xmlns:a16="http://schemas.microsoft.com/office/drawing/2014/main" id="{FD7330C5-CF6C-697F-BD51-2EEC6C39D9AE}"/>
                    </a:ext>
                  </a:extLst>
                </p:cNvPr>
                <p:cNvPicPr/>
                <p:nvPr/>
              </p:nvPicPr>
              <p:blipFill>
                <a:blip r:embed="rId626"/>
                <a:stretch>
                  <a:fillRect/>
                </a:stretch>
              </p:blipFill>
              <p:spPr>
                <a:xfrm>
                  <a:off x="3804614" y="4916908"/>
                  <a:ext cx="6048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7">
              <p14:nvContentPartPr>
                <p14:cNvPr id="619" name="Input penna 618">
                  <a:extLst>
                    <a:ext uri="{FF2B5EF4-FFF2-40B4-BE49-F238E27FC236}">
                      <a16:creationId xmlns:a16="http://schemas.microsoft.com/office/drawing/2014/main" id="{9CA44330-8496-AFD6-CB91-6D77768CCC6E}"/>
                    </a:ext>
                  </a:extLst>
                </p14:cNvPr>
                <p14:cNvContentPartPr/>
                <p14:nvPr/>
              </p14:nvContentPartPr>
              <p14:xfrm>
                <a:off x="4072454" y="4620628"/>
                <a:ext cx="95760" cy="162720"/>
              </p14:xfrm>
            </p:contentPart>
          </mc:Choice>
          <mc:Fallback>
            <p:pic>
              <p:nvPicPr>
                <p:cNvPr id="619" name="Input penna 618">
                  <a:extLst>
                    <a:ext uri="{FF2B5EF4-FFF2-40B4-BE49-F238E27FC236}">
                      <a16:creationId xmlns:a16="http://schemas.microsoft.com/office/drawing/2014/main" id="{9CA44330-8496-AFD6-CB91-6D77768CCC6E}"/>
                    </a:ext>
                  </a:extLst>
                </p:cNvPr>
                <p:cNvPicPr/>
                <p:nvPr/>
              </p:nvPicPr>
              <p:blipFill>
                <a:blip r:embed="rId628"/>
                <a:stretch>
                  <a:fillRect/>
                </a:stretch>
              </p:blipFill>
              <p:spPr>
                <a:xfrm>
                  <a:off x="4064894" y="4613068"/>
                  <a:ext cx="11088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9">
              <p14:nvContentPartPr>
                <p14:cNvPr id="620" name="Input penna 619">
                  <a:extLst>
                    <a:ext uri="{FF2B5EF4-FFF2-40B4-BE49-F238E27FC236}">
                      <a16:creationId xmlns:a16="http://schemas.microsoft.com/office/drawing/2014/main" id="{0BBFCA86-2698-9D0D-78B9-BDEF664B1989}"/>
                    </a:ext>
                  </a:extLst>
                </p14:cNvPr>
                <p14:cNvContentPartPr/>
                <p14:nvPr/>
              </p14:nvContentPartPr>
              <p14:xfrm>
                <a:off x="4090094" y="4703068"/>
                <a:ext cx="101520" cy="11880"/>
              </p14:xfrm>
            </p:contentPart>
          </mc:Choice>
          <mc:Fallback>
            <p:pic>
              <p:nvPicPr>
                <p:cNvPr id="620" name="Input penna 619">
                  <a:extLst>
                    <a:ext uri="{FF2B5EF4-FFF2-40B4-BE49-F238E27FC236}">
                      <a16:creationId xmlns:a16="http://schemas.microsoft.com/office/drawing/2014/main" id="{0BBFCA86-2698-9D0D-78B9-BDEF664B1989}"/>
                    </a:ext>
                  </a:extLst>
                </p:cNvPr>
                <p:cNvPicPr/>
                <p:nvPr/>
              </p:nvPicPr>
              <p:blipFill>
                <a:blip r:embed="rId630"/>
                <a:stretch>
                  <a:fillRect/>
                </a:stretch>
              </p:blipFill>
              <p:spPr>
                <a:xfrm>
                  <a:off x="4082534" y="4695508"/>
                  <a:ext cx="11664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1">
              <p14:nvContentPartPr>
                <p14:cNvPr id="621" name="Input penna 620">
                  <a:extLst>
                    <a:ext uri="{FF2B5EF4-FFF2-40B4-BE49-F238E27FC236}">
                      <a16:creationId xmlns:a16="http://schemas.microsoft.com/office/drawing/2014/main" id="{E0D58E7B-AE4C-7941-DB79-33268F4D94DC}"/>
                    </a:ext>
                  </a:extLst>
                </p14:cNvPr>
                <p14:cNvContentPartPr/>
                <p14:nvPr/>
              </p14:nvContentPartPr>
              <p14:xfrm>
                <a:off x="4050494" y="4835548"/>
                <a:ext cx="97560" cy="15480"/>
              </p14:xfrm>
            </p:contentPart>
          </mc:Choice>
          <mc:Fallback>
            <p:pic>
              <p:nvPicPr>
                <p:cNvPr id="621" name="Input penna 620">
                  <a:extLst>
                    <a:ext uri="{FF2B5EF4-FFF2-40B4-BE49-F238E27FC236}">
                      <a16:creationId xmlns:a16="http://schemas.microsoft.com/office/drawing/2014/main" id="{E0D58E7B-AE4C-7941-DB79-33268F4D94DC}"/>
                    </a:ext>
                  </a:extLst>
                </p:cNvPr>
                <p:cNvPicPr/>
                <p:nvPr/>
              </p:nvPicPr>
              <p:blipFill>
                <a:blip r:embed="rId632"/>
                <a:stretch>
                  <a:fillRect/>
                </a:stretch>
              </p:blipFill>
              <p:spPr>
                <a:xfrm>
                  <a:off x="4042934" y="4827988"/>
                  <a:ext cx="11268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3">
              <p14:nvContentPartPr>
                <p14:cNvPr id="622" name="Input penna 621">
                  <a:extLst>
                    <a:ext uri="{FF2B5EF4-FFF2-40B4-BE49-F238E27FC236}">
                      <a16:creationId xmlns:a16="http://schemas.microsoft.com/office/drawing/2014/main" id="{D29648CB-8855-2290-98A6-2E95D56B551A}"/>
                    </a:ext>
                  </a:extLst>
                </p14:cNvPr>
                <p14:cNvContentPartPr/>
                <p14:nvPr/>
              </p14:nvContentPartPr>
              <p14:xfrm>
                <a:off x="4112054" y="4839148"/>
                <a:ext cx="23400" cy="76680"/>
              </p14:xfrm>
            </p:contentPart>
          </mc:Choice>
          <mc:Fallback>
            <p:pic>
              <p:nvPicPr>
                <p:cNvPr id="622" name="Input penna 621">
                  <a:extLst>
                    <a:ext uri="{FF2B5EF4-FFF2-40B4-BE49-F238E27FC236}">
                      <a16:creationId xmlns:a16="http://schemas.microsoft.com/office/drawing/2014/main" id="{D29648CB-8855-2290-98A6-2E95D56B551A}"/>
                    </a:ext>
                  </a:extLst>
                </p:cNvPr>
                <p:cNvPicPr/>
                <p:nvPr/>
              </p:nvPicPr>
              <p:blipFill>
                <a:blip r:embed="rId634"/>
                <a:stretch>
                  <a:fillRect/>
                </a:stretch>
              </p:blipFill>
              <p:spPr>
                <a:xfrm>
                  <a:off x="4104494" y="4831588"/>
                  <a:ext cx="3852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5">
              <p14:nvContentPartPr>
                <p14:cNvPr id="623" name="Input penna 622">
                  <a:extLst>
                    <a:ext uri="{FF2B5EF4-FFF2-40B4-BE49-F238E27FC236}">
                      <a16:creationId xmlns:a16="http://schemas.microsoft.com/office/drawing/2014/main" id="{F901B295-73CC-1A51-F174-C03E377CEE69}"/>
                    </a:ext>
                  </a:extLst>
                </p14:cNvPr>
                <p14:cNvContentPartPr/>
                <p14:nvPr/>
              </p14:nvContentPartPr>
              <p14:xfrm>
                <a:off x="4256774" y="4682188"/>
                <a:ext cx="104400" cy="14760"/>
              </p14:xfrm>
            </p:contentPart>
          </mc:Choice>
          <mc:Fallback>
            <p:pic>
              <p:nvPicPr>
                <p:cNvPr id="623" name="Input penna 622">
                  <a:extLst>
                    <a:ext uri="{FF2B5EF4-FFF2-40B4-BE49-F238E27FC236}">
                      <a16:creationId xmlns:a16="http://schemas.microsoft.com/office/drawing/2014/main" id="{F901B295-73CC-1A51-F174-C03E377CEE69}"/>
                    </a:ext>
                  </a:extLst>
                </p:cNvPr>
                <p:cNvPicPr/>
                <p:nvPr/>
              </p:nvPicPr>
              <p:blipFill>
                <a:blip r:embed="rId636"/>
                <a:stretch>
                  <a:fillRect/>
                </a:stretch>
              </p:blipFill>
              <p:spPr>
                <a:xfrm>
                  <a:off x="4249214" y="4674628"/>
                  <a:ext cx="11952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7">
              <p14:nvContentPartPr>
                <p14:cNvPr id="624" name="Input penna 623">
                  <a:extLst>
                    <a:ext uri="{FF2B5EF4-FFF2-40B4-BE49-F238E27FC236}">
                      <a16:creationId xmlns:a16="http://schemas.microsoft.com/office/drawing/2014/main" id="{85C09227-ADFC-72E8-9EFF-E879D5D0D0D7}"/>
                    </a:ext>
                  </a:extLst>
                </p14:cNvPr>
                <p14:cNvContentPartPr/>
                <p14:nvPr/>
              </p14:nvContentPartPr>
              <p14:xfrm>
                <a:off x="4317254" y="4590028"/>
                <a:ext cx="7920" cy="61560"/>
              </p14:xfrm>
            </p:contentPart>
          </mc:Choice>
          <mc:Fallback>
            <p:pic>
              <p:nvPicPr>
                <p:cNvPr id="624" name="Input penna 623">
                  <a:extLst>
                    <a:ext uri="{FF2B5EF4-FFF2-40B4-BE49-F238E27FC236}">
                      <a16:creationId xmlns:a16="http://schemas.microsoft.com/office/drawing/2014/main" id="{85C09227-ADFC-72E8-9EFF-E879D5D0D0D7}"/>
                    </a:ext>
                  </a:extLst>
                </p:cNvPr>
                <p:cNvPicPr/>
                <p:nvPr/>
              </p:nvPicPr>
              <p:blipFill>
                <a:blip r:embed="rId638"/>
                <a:stretch>
                  <a:fillRect/>
                </a:stretch>
              </p:blipFill>
              <p:spPr>
                <a:xfrm>
                  <a:off x="4309694" y="4582468"/>
                  <a:ext cx="2304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9">
              <p14:nvContentPartPr>
                <p14:cNvPr id="625" name="Input penna 624">
                  <a:extLst>
                    <a:ext uri="{FF2B5EF4-FFF2-40B4-BE49-F238E27FC236}">
                      <a16:creationId xmlns:a16="http://schemas.microsoft.com/office/drawing/2014/main" id="{B1A1008F-0C3E-7309-3D61-8BF216AE6265}"/>
                    </a:ext>
                  </a:extLst>
                </p14:cNvPr>
                <p14:cNvContentPartPr/>
                <p14:nvPr/>
              </p14:nvContentPartPr>
              <p14:xfrm>
                <a:off x="4241654" y="4676068"/>
                <a:ext cx="75960" cy="110520"/>
              </p14:xfrm>
            </p:contentPart>
          </mc:Choice>
          <mc:Fallback>
            <p:pic>
              <p:nvPicPr>
                <p:cNvPr id="625" name="Input penna 624">
                  <a:extLst>
                    <a:ext uri="{FF2B5EF4-FFF2-40B4-BE49-F238E27FC236}">
                      <a16:creationId xmlns:a16="http://schemas.microsoft.com/office/drawing/2014/main" id="{B1A1008F-0C3E-7309-3D61-8BF216AE6265}"/>
                    </a:ext>
                  </a:extLst>
                </p:cNvPr>
                <p:cNvPicPr/>
                <p:nvPr/>
              </p:nvPicPr>
              <p:blipFill>
                <a:blip r:embed="rId640"/>
                <a:stretch>
                  <a:fillRect/>
                </a:stretch>
              </p:blipFill>
              <p:spPr>
                <a:xfrm>
                  <a:off x="4234094" y="4668508"/>
                  <a:ext cx="9108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1">
              <p14:nvContentPartPr>
                <p14:cNvPr id="626" name="Input penna 625">
                  <a:extLst>
                    <a:ext uri="{FF2B5EF4-FFF2-40B4-BE49-F238E27FC236}">
                      <a16:creationId xmlns:a16="http://schemas.microsoft.com/office/drawing/2014/main" id="{99443ABC-7A69-7E57-C5F7-2C13CB66244C}"/>
                    </a:ext>
                  </a:extLst>
                </p14:cNvPr>
                <p14:cNvContentPartPr/>
                <p14:nvPr/>
              </p14:nvContentPartPr>
              <p14:xfrm>
                <a:off x="4292054" y="4718908"/>
                <a:ext cx="16560" cy="73080"/>
              </p14:xfrm>
            </p:contentPart>
          </mc:Choice>
          <mc:Fallback>
            <p:pic>
              <p:nvPicPr>
                <p:cNvPr id="626" name="Input penna 625">
                  <a:extLst>
                    <a:ext uri="{FF2B5EF4-FFF2-40B4-BE49-F238E27FC236}">
                      <a16:creationId xmlns:a16="http://schemas.microsoft.com/office/drawing/2014/main" id="{99443ABC-7A69-7E57-C5F7-2C13CB66244C}"/>
                    </a:ext>
                  </a:extLst>
                </p:cNvPr>
                <p:cNvPicPr/>
                <p:nvPr/>
              </p:nvPicPr>
              <p:blipFill>
                <a:blip r:embed="rId642"/>
                <a:stretch>
                  <a:fillRect/>
                </a:stretch>
              </p:blipFill>
              <p:spPr>
                <a:xfrm>
                  <a:off x="4284494" y="4711348"/>
                  <a:ext cx="3168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3">
              <p14:nvContentPartPr>
                <p14:cNvPr id="627" name="Input penna 626">
                  <a:extLst>
                    <a:ext uri="{FF2B5EF4-FFF2-40B4-BE49-F238E27FC236}">
                      <a16:creationId xmlns:a16="http://schemas.microsoft.com/office/drawing/2014/main" id="{D9B37D64-9B1A-01FC-4BB3-2EC90F5ED06C}"/>
                    </a:ext>
                  </a:extLst>
                </p14:cNvPr>
                <p14:cNvContentPartPr/>
                <p14:nvPr/>
              </p14:nvContentPartPr>
              <p14:xfrm>
                <a:off x="4348574" y="4667068"/>
                <a:ext cx="23400" cy="135000"/>
              </p14:xfrm>
            </p:contentPart>
          </mc:Choice>
          <mc:Fallback>
            <p:pic>
              <p:nvPicPr>
                <p:cNvPr id="627" name="Input penna 626">
                  <a:extLst>
                    <a:ext uri="{FF2B5EF4-FFF2-40B4-BE49-F238E27FC236}">
                      <a16:creationId xmlns:a16="http://schemas.microsoft.com/office/drawing/2014/main" id="{D9B37D64-9B1A-01FC-4BB3-2EC90F5ED06C}"/>
                    </a:ext>
                  </a:extLst>
                </p:cNvPr>
                <p:cNvPicPr/>
                <p:nvPr/>
              </p:nvPicPr>
              <p:blipFill>
                <a:blip r:embed="rId644"/>
                <a:stretch>
                  <a:fillRect/>
                </a:stretch>
              </p:blipFill>
              <p:spPr>
                <a:xfrm>
                  <a:off x="4341014" y="4659508"/>
                  <a:ext cx="3852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5">
              <p14:nvContentPartPr>
                <p14:cNvPr id="628" name="Input penna 627">
                  <a:extLst>
                    <a:ext uri="{FF2B5EF4-FFF2-40B4-BE49-F238E27FC236}">
                      <a16:creationId xmlns:a16="http://schemas.microsoft.com/office/drawing/2014/main" id="{ECD4CE27-63CE-94A8-F49C-0853F0ADA6E4}"/>
                    </a:ext>
                  </a:extLst>
                </p14:cNvPr>
                <p14:cNvContentPartPr/>
                <p14:nvPr/>
              </p14:nvContentPartPr>
              <p14:xfrm>
                <a:off x="4344974" y="4766788"/>
                <a:ext cx="37800" cy="10080"/>
              </p14:xfrm>
            </p:contentPart>
          </mc:Choice>
          <mc:Fallback>
            <p:pic>
              <p:nvPicPr>
                <p:cNvPr id="628" name="Input penna 627">
                  <a:extLst>
                    <a:ext uri="{FF2B5EF4-FFF2-40B4-BE49-F238E27FC236}">
                      <a16:creationId xmlns:a16="http://schemas.microsoft.com/office/drawing/2014/main" id="{ECD4CE27-63CE-94A8-F49C-0853F0ADA6E4}"/>
                    </a:ext>
                  </a:extLst>
                </p:cNvPr>
                <p:cNvPicPr/>
                <p:nvPr/>
              </p:nvPicPr>
              <p:blipFill>
                <a:blip r:embed="rId646"/>
                <a:stretch>
                  <a:fillRect/>
                </a:stretch>
              </p:blipFill>
              <p:spPr>
                <a:xfrm>
                  <a:off x="4337774" y="4759228"/>
                  <a:ext cx="5292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7">
              <p14:nvContentPartPr>
                <p14:cNvPr id="629" name="Input penna 628">
                  <a:extLst>
                    <a:ext uri="{FF2B5EF4-FFF2-40B4-BE49-F238E27FC236}">
                      <a16:creationId xmlns:a16="http://schemas.microsoft.com/office/drawing/2014/main" id="{AE8FF4BD-005D-D60C-72DB-EC7B22A51536}"/>
                    </a:ext>
                  </a:extLst>
                </p14:cNvPr>
                <p14:cNvContentPartPr/>
                <p14:nvPr/>
              </p14:nvContentPartPr>
              <p14:xfrm>
                <a:off x="4396454" y="4677868"/>
                <a:ext cx="27000" cy="150120"/>
              </p14:xfrm>
            </p:contentPart>
          </mc:Choice>
          <mc:Fallback>
            <p:pic>
              <p:nvPicPr>
                <p:cNvPr id="629" name="Input penna 628">
                  <a:extLst>
                    <a:ext uri="{FF2B5EF4-FFF2-40B4-BE49-F238E27FC236}">
                      <a16:creationId xmlns:a16="http://schemas.microsoft.com/office/drawing/2014/main" id="{AE8FF4BD-005D-D60C-72DB-EC7B22A51536}"/>
                    </a:ext>
                  </a:extLst>
                </p:cNvPr>
                <p:cNvPicPr/>
                <p:nvPr/>
              </p:nvPicPr>
              <p:blipFill>
                <a:blip r:embed="rId648"/>
                <a:stretch>
                  <a:fillRect/>
                </a:stretch>
              </p:blipFill>
              <p:spPr>
                <a:xfrm>
                  <a:off x="4388894" y="4670308"/>
                  <a:ext cx="4212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9">
              <p14:nvContentPartPr>
                <p14:cNvPr id="630" name="Input penna 629">
                  <a:extLst>
                    <a:ext uri="{FF2B5EF4-FFF2-40B4-BE49-F238E27FC236}">
                      <a16:creationId xmlns:a16="http://schemas.microsoft.com/office/drawing/2014/main" id="{8C11DE94-4975-F966-9E79-5D1AC52A4884}"/>
                    </a:ext>
                  </a:extLst>
                </p14:cNvPr>
                <p14:cNvContentPartPr/>
                <p14:nvPr/>
              </p14:nvContentPartPr>
              <p14:xfrm>
                <a:off x="4552694" y="4608748"/>
                <a:ext cx="77040" cy="108720"/>
              </p14:xfrm>
            </p:contentPart>
          </mc:Choice>
          <mc:Fallback>
            <p:pic>
              <p:nvPicPr>
                <p:cNvPr id="630" name="Input penna 629">
                  <a:extLst>
                    <a:ext uri="{FF2B5EF4-FFF2-40B4-BE49-F238E27FC236}">
                      <a16:creationId xmlns:a16="http://schemas.microsoft.com/office/drawing/2014/main" id="{8C11DE94-4975-F966-9E79-5D1AC52A4884}"/>
                    </a:ext>
                  </a:extLst>
                </p:cNvPr>
                <p:cNvPicPr/>
                <p:nvPr/>
              </p:nvPicPr>
              <p:blipFill>
                <a:blip r:embed="rId650"/>
                <a:stretch>
                  <a:fillRect/>
                </a:stretch>
              </p:blipFill>
              <p:spPr>
                <a:xfrm>
                  <a:off x="4545134" y="4601188"/>
                  <a:ext cx="9216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1">
              <p14:nvContentPartPr>
                <p14:cNvPr id="631" name="Input penna 630">
                  <a:extLst>
                    <a:ext uri="{FF2B5EF4-FFF2-40B4-BE49-F238E27FC236}">
                      <a16:creationId xmlns:a16="http://schemas.microsoft.com/office/drawing/2014/main" id="{51E7A89F-5397-E5F1-5FE2-2D58A3E8C2A4}"/>
                    </a:ext>
                  </a:extLst>
                </p14:cNvPr>
                <p14:cNvContentPartPr/>
                <p14:nvPr/>
              </p14:nvContentPartPr>
              <p14:xfrm>
                <a:off x="4658894" y="4645468"/>
                <a:ext cx="94680" cy="19440"/>
              </p14:xfrm>
            </p:contentPart>
          </mc:Choice>
          <mc:Fallback>
            <p:pic>
              <p:nvPicPr>
                <p:cNvPr id="631" name="Input penna 630">
                  <a:extLst>
                    <a:ext uri="{FF2B5EF4-FFF2-40B4-BE49-F238E27FC236}">
                      <a16:creationId xmlns:a16="http://schemas.microsoft.com/office/drawing/2014/main" id="{51E7A89F-5397-E5F1-5FE2-2D58A3E8C2A4}"/>
                    </a:ext>
                  </a:extLst>
                </p:cNvPr>
                <p:cNvPicPr/>
                <p:nvPr/>
              </p:nvPicPr>
              <p:blipFill>
                <a:blip r:embed="rId652"/>
                <a:stretch>
                  <a:fillRect/>
                </a:stretch>
              </p:blipFill>
              <p:spPr>
                <a:xfrm>
                  <a:off x="4651334" y="4637908"/>
                  <a:ext cx="10980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3">
              <p14:nvContentPartPr>
                <p14:cNvPr id="632" name="Input penna 631">
                  <a:extLst>
                    <a:ext uri="{FF2B5EF4-FFF2-40B4-BE49-F238E27FC236}">
                      <a16:creationId xmlns:a16="http://schemas.microsoft.com/office/drawing/2014/main" id="{C4BC743D-49FF-C68B-BAA6-4BC400A52946}"/>
                    </a:ext>
                  </a:extLst>
                </p14:cNvPr>
                <p14:cNvContentPartPr/>
                <p14:nvPr/>
              </p14:nvContentPartPr>
              <p14:xfrm>
                <a:off x="4662494" y="4704508"/>
                <a:ext cx="69120" cy="17280"/>
              </p14:xfrm>
            </p:contentPart>
          </mc:Choice>
          <mc:Fallback>
            <p:pic>
              <p:nvPicPr>
                <p:cNvPr id="632" name="Input penna 631">
                  <a:extLst>
                    <a:ext uri="{FF2B5EF4-FFF2-40B4-BE49-F238E27FC236}">
                      <a16:creationId xmlns:a16="http://schemas.microsoft.com/office/drawing/2014/main" id="{C4BC743D-49FF-C68B-BAA6-4BC400A52946}"/>
                    </a:ext>
                  </a:extLst>
                </p:cNvPr>
                <p:cNvPicPr/>
                <p:nvPr/>
              </p:nvPicPr>
              <p:blipFill>
                <a:blip r:embed="rId654"/>
                <a:stretch>
                  <a:fillRect/>
                </a:stretch>
              </p:blipFill>
              <p:spPr>
                <a:xfrm>
                  <a:off x="4654934" y="4696948"/>
                  <a:ext cx="8424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5">
              <p14:nvContentPartPr>
                <p14:cNvPr id="633" name="Input penna 632">
                  <a:extLst>
                    <a:ext uri="{FF2B5EF4-FFF2-40B4-BE49-F238E27FC236}">
                      <a16:creationId xmlns:a16="http://schemas.microsoft.com/office/drawing/2014/main" id="{A472C5A9-56EB-611E-4163-35B26554BAD9}"/>
                    </a:ext>
                  </a:extLst>
                </p14:cNvPr>
                <p14:cNvContentPartPr/>
                <p14:nvPr/>
              </p14:nvContentPartPr>
              <p14:xfrm>
                <a:off x="4724774" y="4574548"/>
                <a:ext cx="52920" cy="198360"/>
              </p14:xfrm>
            </p:contentPart>
          </mc:Choice>
          <mc:Fallback>
            <p:pic>
              <p:nvPicPr>
                <p:cNvPr id="633" name="Input penna 632">
                  <a:extLst>
                    <a:ext uri="{FF2B5EF4-FFF2-40B4-BE49-F238E27FC236}">
                      <a16:creationId xmlns:a16="http://schemas.microsoft.com/office/drawing/2014/main" id="{A472C5A9-56EB-611E-4163-35B26554BAD9}"/>
                    </a:ext>
                  </a:extLst>
                </p:cNvPr>
                <p:cNvPicPr/>
                <p:nvPr/>
              </p:nvPicPr>
              <p:blipFill>
                <a:blip r:embed="rId656"/>
                <a:stretch>
                  <a:fillRect/>
                </a:stretch>
              </p:blipFill>
              <p:spPr>
                <a:xfrm>
                  <a:off x="4717214" y="4566988"/>
                  <a:ext cx="6804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7">
              <p14:nvContentPartPr>
                <p14:cNvPr id="634" name="Input penna 633">
                  <a:extLst>
                    <a:ext uri="{FF2B5EF4-FFF2-40B4-BE49-F238E27FC236}">
                      <a16:creationId xmlns:a16="http://schemas.microsoft.com/office/drawing/2014/main" id="{98AE52C8-E43C-7219-65C1-76E40DA13F09}"/>
                    </a:ext>
                  </a:extLst>
                </p14:cNvPr>
                <p14:cNvContentPartPr/>
                <p14:nvPr/>
              </p14:nvContentPartPr>
              <p14:xfrm>
                <a:off x="4795694" y="4561228"/>
                <a:ext cx="42840" cy="201240"/>
              </p14:xfrm>
            </p:contentPart>
          </mc:Choice>
          <mc:Fallback>
            <p:pic>
              <p:nvPicPr>
                <p:cNvPr id="634" name="Input penna 633">
                  <a:extLst>
                    <a:ext uri="{FF2B5EF4-FFF2-40B4-BE49-F238E27FC236}">
                      <a16:creationId xmlns:a16="http://schemas.microsoft.com/office/drawing/2014/main" id="{98AE52C8-E43C-7219-65C1-76E40DA13F09}"/>
                    </a:ext>
                  </a:extLst>
                </p:cNvPr>
                <p:cNvPicPr/>
                <p:nvPr/>
              </p:nvPicPr>
              <p:blipFill>
                <a:blip r:embed="rId658"/>
                <a:stretch>
                  <a:fillRect/>
                </a:stretch>
              </p:blipFill>
              <p:spPr>
                <a:xfrm>
                  <a:off x="4788134" y="4553668"/>
                  <a:ext cx="5796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9">
              <p14:nvContentPartPr>
                <p14:cNvPr id="635" name="Input penna 634">
                  <a:extLst>
                    <a:ext uri="{FF2B5EF4-FFF2-40B4-BE49-F238E27FC236}">
                      <a16:creationId xmlns:a16="http://schemas.microsoft.com/office/drawing/2014/main" id="{0305FCF1-FB61-2BFC-1BC1-F53D76C8FCB9}"/>
                    </a:ext>
                  </a:extLst>
                </p14:cNvPr>
                <p14:cNvContentPartPr/>
                <p14:nvPr/>
              </p14:nvContentPartPr>
              <p14:xfrm>
                <a:off x="4926014" y="4587148"/>
                <a:ext cx="69840" cy="81000"/>
              </p14:xfrm>
            </p:contentPart>
          </mc:Choice>
          <mc:Fallback>
            <p:pic>
              <p:nvPicPr>
                <p:cNvPr id="635" name="Input penna 634">
                  <a:extLst>
                    <a:ext uri="{FF2B5EF4-FFF2-40B4-BE49-F238E27FC236}">
                      <a16:creationId xmlns:a16="http://schemas.microsoft.com/office/drawing/2014/main" id="{0305FCF1-FB61-2BFC-1BC1-F53D76C8FCB9}"/>
                    </a:ext>
                  </a:extLst>
                </p:cNvPr>
                <p:cNvPicPr/>
                <p:nvPr/>
              </p:nvPicPr>
              <p:blipFill>
                <a:blip r:embed="rId660"/>
                <a:stretch>
                  <a:fillRect/>
                </a:stretch>
              </p:blipFill>
              <p:spPr>
                <a:xfrm>
                  <a:off x="4918454" y="4579588"/>
                  <a:ext cx="8496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1">
              <p14:nvContentPartPr>
                <p14:cNvPr id="636" name="Input penna 635">
                  <a:extLst>
                    <a:ext uri="{FF2B5EF4-FFF2-40B4-BE49-F238E27FC236}">
                      <a16:creationId xmlns:a16="http://schemas.microsoft.com/office/drawing/2014/main" id="{E3317E0D-4110-558D-7DEF-98B441A4CB8B}"/>
                    </a:ext>
                  </a:extLst>
                </p14:cNvPr>
                <p14:cNvContentPartPr/>
                <p14:nvPr/>
              </p14:nvContentPartPr>
              <p14:xfrm>
                <a:off x="4939694" y="4668868"/>
                <a:ext cx="20160" cy="84600"/>
              </p14:xfrm>
            </p:contentPart>
          </mc:Choice>
          <mc:Fallback>
            <p:pic>
              <p:nvPicPr>
                <p:cNvPr id="636" name="Input penna 635">
                  <a:extLst>
                    <a:ext uri="{FF2B5EF4-FFF2-40B4-BE49-F238E27FC236}">
                      <a16:creationId xmlns:a16="http://schemas.microsoft.com/office/drawing/2014/main" id="{E3317E0D-4110-558D-7DEF-98B441A4CB8B}"/>
                    </a:ext>
                  </a:extLst>
                </p:cNvPr>
                <p:cNvPicPr/>
                <p:nvPr/>
              </p:nvPicPr>
              <p:blipFill>
                <a:blip r:embed="rId662"/>
                <a:stretch>
                  <a:fillRect/>
                </a:stretch>
              </p:blipFill>
              <p:spPr>
                <a:xfrm>
                  <a:off x="4932494" y="4661308"/>
                  <a:ext cx="3492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3">
              <p14:nvContentPartPr>
                <p14:cNvPr id="637" name="Input penna 636">
                  <a:extLst>
                    <a:ext uri="{FF2B5EF4-FFF2-40B4-BE49-F238E27FC236}">
                      <a16:creationId xmlns:a16="http://schemas.microsoft.com/office/drawing/2014/main" id="{FA8D596C-5C26-7327-C86E-6DEA8DF39206}"/>
                    </a:ext>
                  </a:extLst>
                </p14:cNvPr>
                <p14:cNvContentPartPr/>
                <p14:nvPr/>
              </p14:nvContentPartPr>
              <p14:xfrm>
                <a:off x="4994774" y="4692988"/>
                <a:ext cx="4320" cy="56880"/>
              </p14:xfrm>
            </p:contentPart>
          </mc:Choice>
          <mc:Fallback>
            <p:pic>
              <p:nvPicPr>
                <p:cNvPr id="637" name="Input penna 636">
                  <a:extLst>
                    <a:ext uri="{FF2B5EF4-FFF2-40B4-BE49-F238E27FC236}">
                      <a16:creationId xmlns:a16="http://schemas.microsoft.com/office/drawing/2014/main" id="{FA8D596C-5C26-7327-C86E-6DEA8DF39206}"/>
                    </a:ext>
                  </a:extLst>
                </p:cNvPr>
                <p:cNvPicPr/>
                <p:nvPr/>
              </p:nvPicPr>
              <p:blipFill>
                <a:blip r:embed="rId664"/>
                <a:stretch>
                  <a:fillRect/>
                </a:stretch>
              </p:blipFill>
              <p:spPr>
                <a:xfrm>
                  <a:off x="4987214" y="4685428"/>
                  <a:ext cx="1944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5">
              <p14:nvContentPartPr>
                <p14:cNvPr id="638" name="Input penna 637">
                  <a:extLst>
                    <a:ext uri="{FF2B5EF4-FFF2-40B4-BE49-F238E27FC236}">
                      <a16:creationId xmlns:a16="http://schemas.microsoft.com/office/drawing/2014/main" id="{1D4CEA65-7503-DD59-0C7B-70856F3FCA08}"/>
                    </a:ext>
                  </a:extLst>
                </p14:cNvPr>
                <p14:cNvContentPartPr/>
                <p14:nvPr/>
              </p14:nvContentPartPr>
              <p14:xfrm>
                <a:off x="4862294" y="4754188"/>
                <a:ext cx="313200" cy="11160"/>
              </p14:xfrm>
            </p:contentPart>
          </mc:Choice>
          <mc:Fallback>
            <p:pic>
              <p:nvPicPr>
                <p:cNvPr id="638" name="Input penna 637">
                  <a:extLst>
                    <a:ext uri="{FF2B5EF4-FFF2-40B4-BE49-F238E27FC236}">
                      <a16:creationId xmlns:a16="http://schemas.microsoft.com/office/drawing/2014/main" id="{1D4CEA65-7503-DD59-0C7B-70856F3FCA08}"/>
                    </a:ext>
                  </a:extLst>
                </p:cNvPr>
                <p:cNvPicPr/>
                <p:nvPr/>
              </p:nvPicPr>
              <p:blipFill>
                <a:blip r:embed="rId666"/>
                <a:stretch>
                  <a:fillRect/>
                </a:stretch>
              </p:blipFill>
              <p:spPr>
                <a:xfrm>
                  <a:off x="4854734" y="4746628"/>
                  <a:ext cx="327960" cy="26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67">
            <p14:nvContentPartPr>
              <p14:cNvPr id="649" name="Input penna 648">
                <a:extLst>
                  <a:ext uri="{FF2B5EF4-FFF2-40B4-BE49-F238E27FC236}">
                    <a16:creationId xmlns:a16="http://schemas.microsoft.com/office/drawing/2014/main" id="{30A4AF9B-385E-E8A9-F244-7792DF6271FA}"/>
                  </a:ext>
                </a:extLst>
              </p14:cNvPr>
              <p14:cNvContentPartPr/>
              <p14:nvPr/>
            </p14:nvContentPartPr>
            <p14:xfrm>
              <a:off x="5538913" y="3594485"/>
              <a:ext cx="1314720" cy="41760"/>
            </p14:xfrm>
          </p:contentPart>
        </mc:Choice>
        <mc:Fallback>
          <p:pic>
            <p:nvPicPr>
              <p:cNvPr id="649" name="Input penna 648">
                <a:extLst>
                  <a:ext uri="{FF2B5EF4-FFF2-40B4-BE49-F238E27FC236}">
                    <a16:creationId xmlns:a16="http://schemas.microsoft.com/office/drawing/2014/main" id="{30A4AF9B-385E-E8A9-F244-7792DF6271FA}"/>
                  </a:ext>
                </a:extLst>
              </p:cNvPr>
              <p:cNvPicPr/>
              <p:nvPr/>
            </p:nvPicPr>
            <p:blipFill>
              <a:blip r:embed="rId668"/>
              <a:stretch>
                <a:fillRect/>
              </a:stretch>
            </p:blipFill>
            <p:spPr>
              <a:xfrm>
                <a:off x="5531353" y="3586925"/>
                <a:ext cx="1329840" cy="5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69">
            <p14:nvContentPartPr>
              <p14:cNvPr id="650" name="Input penna 649">
                <a:extLst>
                  <a:ext uri="{FF2B5EF4-FFF2-40B4-BE49-F238E27FC236}">
                    <a16:creationId xmlns:a16="http://schemas.microsoft.com/office/drawing/2014/main" id="{D3CA8A0E-A828-1920-399E-03DFA13AE1CA}"/>
                  </a:ext>
                </a:extLst>
              </p14:cNvPr>
              <p14:cNvContentPartPr/>
              <p14:nvPr/>
            </p14:nvContentPartPr>
            <p14:xfrm>
              <a:off x="5218513" y="5445605"/>
              <a:ext cx="1635840" cy="73800"/>
            </p14:xfrm>
          </p:contentPart>
        </mc:Choice>
        <mc:Fallback>
          <p:pic>
            <p:nvPicPr>
              <p:cNvPr id="650" name="Input penna 649">
                <a:extLst>
                  <a:ext uri="{FF2B5EF4-FFF2-40B4-BE49-F238E27FC236}">
                    <a16:creationId xmlns:a16="http://schemas.microsoft.com/office/drawing/2014/main" id="{D3CA8A0E-A828-1920-399E-03DFA13AE1CA}"/>
                  </a:ext>
                </a:extLst>
              </p:cNvPr>
              <p:cNvPicPr/>
              <p:nvPr/>
            </p:nvPicPr>
            <p:blipFill>
              <a:blip r:embed="rId670"/>
              <a:stretch>
                <a:fillRect/>
              </a:stretch>
            </p:blipFill>
            <p:spPr>
              <a:xfrm>
                <a:off x="5210953" y="5438045"/>
                <a:ext cx="1650600" cy="88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57099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162891-3429-C439-EACD-A30274880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2523EC89-8384-E4F7-4619-CF1E50D07293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78269A92-133E-EAB9-3DE3-80157A019710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F65F83CE-0754-3782-4516-5B6DDE86E4D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E6261656-114C-56DA-6CD8-C6E7B02AD27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B4CF0239-9E0B-A76F-8FD7-432EBCD1BDA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7E90A968-C212-CA3F-295A-9C083E87818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EE21F6C6-8FA1-DC4A-D5B8-2496432C0EA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9B7C13FA-B97D-FE7D-23FA-F143D7537D3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E3E46549-5BFE-03E2-E623-5096A309BBD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1C02AB0C-3131-D705-3F37-6B34BF6B0FA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337239F6-0AD4-DB21-ADA9-375FD3B5847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A227B8E5-6276-756E-B505-700A9B749EA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7B23F373-BFAD-CC77-9B72-50C890BF815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6799BC1F-01E3-5EE9-BCE8-B5CF71ED3B3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B496594C-A3BD-9346-4D29-3FC468FA525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8CD9033E-E225-8FE0-4103-55BA206317A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0DDE52A0-A954-71DB-65D3-B6FB7D28F0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BDD366AC-45BA-2580-7426-79070743A4B5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B98D7920-0467-E76E-2952-75563A699B2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89873DC4-6283-6341-8EF9-DF631111744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FF0D9B45-A48D-01C5-71F3-C2F3A00AB82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F0957BC2-F714-3CF3-6BB8-8DB12E1E130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F325FDA9-096E-AAA4-9A47-E096097F6B6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11A6ACF8-5B1F-7502-0836-A6A79903821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CD9E24AD-7C0D-6FE1-C75C-FCD2DF16BD2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3FE765CD-1255-24DE-3682-E7BEAF8B872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25BD2C53-7A8F-2DA7-94B2-27BDF2A01C4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A63E1B20-99B9-6995-FEB6-A0015D00E52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ECEB4247-7964-A684-50A6-3A502203E03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4D98EEB3-6D79-3774-663F-E7388AFC314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6441DBF4-629B-978A-1405-96C50CF4994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92BBB7B9-D01E-E696-1EEF-D2F5D38DABC3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D60C4885-3DD9-BA4B-71FB-E6F4F4B98E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3351B58D-5F04-2435-9C8C-94305CB02EF9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A335F8BF-BEF9-75FF-C9DE-39B11F56991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490B803E-09F5-E7D2-3B70-3DE062BCC6C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233FCE60-0397-FE5B-0CB3-745D852FDE8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71886308-C763-8494-881E-D8A1DA56D53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27BA9CE1-A685-B485-9A0B-95FA6266B6C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3394219C-61FD-B4BD-B942-16B08BA381C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D2BA9F7E-2CC1-1F7B-2116-05C1375860A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B4722632-B612-7E83-A0D8-E3F2FDBF628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08815771-CB9D-2B91-2150-ED1D3A81BBF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68CE12D3-46FA-3DD7-AC5C-26925ECC8AA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1B8FE142-F4FC-99C6-87F8-020E8DC3584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39A84A42-0C25-406F-F413-9FFDB42429A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EEE213E0-41ED-270C-B1BF-E792F062E28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F0A82E10-04BB-26C0-2EBB-ECC531F748DD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26BA431E-CBB6-0B7D-8D59-E6B9829CE48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F291BCC2-000D-5319-DF31-E15EEF576D6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F916007E-8043-AC17-F7A1-17A1751D034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9A3559F9-21B8-1007-E0AE-4533B4C5844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B852B451-646B-BDAA-931B-9901FA50CA2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B5E3C1AE-4D68-2949-3879-858814DF7F2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3C10CA93-9CB9-D2FE-1BCD-778781748F7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ABAA0F4D-3D38-6493-1B4C-E60E1446CC0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D138C1F0-B856-FBC4-70A1-1925C73C599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EF9AEADE-243C-318B-8492-F038517E948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64E0B563-26AA-F20C-5DBE-99C88D4EAAD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ECE569AB-BF32-5934-4170-E3BF8DDC864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FEC817D2-C93B-1832-6EBD-8A06F5DD38E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E7D917B2-EF87-B5E1-9393-94ED18E1051C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5" name="Immagine 4" descr="Immagine che contiene testo, schermata, Carattere, documento&#10;&#10;Descrizione generata automaticamente">
            <a:extLst>
              <a:ext uri="{FF2B5EF4-FFF2-40B4-BE49-F238E27FC236}">
                <a16:creationId xmlns:a16="http://schemas.microsoft.com/office/drawing/2014/main" id="{0EE873BC-E183-C9F7-34EF-9F41316061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529" y="214792"/>
            <a:ext cx="6822518" cy="6244654"/>
          </a:xfrm>
          <a:prstGeom prst="rect">
            <a:avLst/>
          </a:prstGeom>
        </p:spPr>
      </p:pic>
      <p:grpSp>
        <p:nvGrpSpPr>
          <p:cNvPr id="7" name="Gruppo 6">
            <a:extLst>
              <a:ext uri="{FF2B5EF4-FFF2-40B4-BE49-F238E27FC236}">
                <a16:creationId xmlns:a16="http://schemas.microsoft.com/office/drawing/2014/main" id="{CEB9EC65-A57D-4772-9DB3-D75B6F35A516}"/>
              </a:ext>
            </a:extLst>
          </p:cNvPr>
          <p:cNvGrpSpPr/>
          <p:nvPr/>
        </p:nvGrpSpPr>
        <p:grpSpPr>
          <a:xfrm>
            <a:off x="3828777" y="716932"/>
            <a:ext cx="140400" cy="153720"/>
            <a:chOff x="3828777" y="716932"/>
            <a:chExt cx="140400" cy="153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1EDA0104-D249-183A-DE4B-E856AE245D04}"/>
                    </a:ext>
                  </a:extLst>
                </p14:cNvPr>
                <p14:cNvContentPartPr/>
                <p14:nvPr/>
              </p14:nvContentPartPr>
              <p14:xfrm>
                <a:off x="3828777" y="716932"/>
                <a:ext cx="1800" cy="15372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1EDA0104-D249-183A-DE4B-E856AE245D0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821217" y="709372"/>
                  <a:ext cx="1656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7D022807-A17B-CF7E-98EF-0D657DD165E2}"/>
                    </a:ext>
                  </a:extLst>
                </p14:cNvPr>
                <p14:cNvContentPartPr/>
                <p14:nvPr/>
              </p14:nvContentPartPr>
              <p14:xfrm>
                <a:off x="3884937" y="729892"/>
                <a:ext cx="84240" cy="12060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7D022807-A17B-CF7E-98EF-0D657DD165E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877377" y="722332"/>
                  <a:ext cx="99360" cy="135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842CD89C-79FA-743E-2325-7AF0D1B12A74}"/>
                  </a:ext>
                </a:extLst>
              </p14:cNvPr>
              <p14:cNvContentPartPr/>
              <p14:nvPr/>
            </p14:nvContentPartPr>
            <p14:xfrm>
              <a:off x="4175817" y="1087372"/>
              <a:ext cx="194040" cy="25560"/>
            </p14:xfrm>
          </p:contentPart>
        </mc:Choice>
        <mc:Fallback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842CD89C-79FA-743E-2325-7AF0D1B12A7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168257" y="1079812"/>
                <a:ext cx="209160" cy="4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02E188E5-6317-7686-1CF1-670F291C9993}"/>
                  </a:ext>
                </a:extLst>
              </p14:cNvPr>
              <p14:cNvContentPartPr/>
              <p14:nvPr/>
            </p14:nvContentPartPr>
            <p14:xfrm>
              <a:off x="5907417" y="1081612"/>
              <a:ext cx="541800" cy="2700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02E188E5-6317-7686-1CF1-670F291C9993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899857" y="1074052"/>
                <a:ext cx="556920" cy="42120"/>
              </a:xfrm>
              <a:prstGeom prst="rect">
                <a:avLst/>
              </a:prstGeom>
            </p:spPr>
          </p:pic>
        </mc:Fallback>
      </mc:AlternateContent>
      <p:grpSp>
        <p:nvGrpSpPr>
          <p:cNvPr id="63" name="Gruppo 62">
            <a:extLst>
              <a:ext uri="{FF2B5EF4-FFF2-40B4-BE49-F238E27FC236}">
                <a16:creationId xmlns:a16="http://schemas.microsoft.com/office/drawing/2014/main" id="{2C81C5C0-0BB1-31D4-4ADD-CC21A45608C1}"/>
              </a:ext>
            </a:extLst>
          </p:cNvPr>
          <p:cNvGrpSpPr/>
          <p:nvPr/>
        </p:nvGrpSpPr>
        <p:grpSpPr>
          <a:xfrm>
            <a:off x="7598515" y="809890"/>
            <a:ext cx="358560" cy="297360"/>
            <a:chOff x="7598515" y="809890"/>
            <a:chExt cx="358560" cy="297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805AE2B2-4B9D-3511-DEE2-934A94DF245D}"/>
                    </a:ext>
                  </a:extLst>
                </p14:cNvPr>
                <p14:cNvContentPartPr/>
                <p14:nvPr/>
              </p14:nvContentPartPr>
              <p14:xfrm>
                <a:off x="7598515" y="853450"/>
                <a:ext cx="131040" cy="1933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805AE2B2-4B9D-3511-DEE2-934A94DF245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590955" y="845890"/>
                  <a:ext cx="14616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FB119B3D-A554-60F7-C1C2-6068EC732EB3}"/>
                    </a:ext>
                  </a:extLst>
                </p14:cNvPr>
                <p14:cNvContentPartPr/>
                <p14:nvPr/>
              </p14:nvContentPartPr>
              <p14:xfrm>
                <a:off x="7760875" y="899170"/>
                <a:ext cx="80640" cy="169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FB119B3D-A554-60F7-C1C2-6068EC732EB3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753315" y="891970"/>
                  <a:ext cx="9540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04BA6B74-1816-6B46-4431-6BC6558AEA5A}"/>
                    </a:ext>
                  </a:extLst>
                </p14:cNvPr>
                <p14:cNvContentPartPr/>
                <p14:nvPr/>
              </p14:nvContentPartPr>
              <p14:xfrm>
                <a:off x="7766995" y="971890"/>
                <a:ext cx="59400" cy="291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04BA6B74-1816-6B46-4431-6BC6558AEA5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759435" y="964330"/>
                  <a:ext cx="7452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0D6A6D75-DEAB-EB08-518B-96B07C8AE4BC}"/>
                    </a:ext>
                  </a:extLst>
                </p14:cNvPr>
                <p14:cNvContentPartPr/>
                <p14:nvPr/>
              </p14:nvContentPartPr>
              <p14:xfrm>
                <a:off x="7845115" y="809890"/>
                <a:ext cx="49680" cy="2829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0D6A6D75-DEAB-EB08-518B-96B07C8AE4BC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837915" y="802330"/>
                  <a:ext cx="64800" cy="29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A77F4192-14FF-D26B-F478-CA74E28F7BC8}"/>
                    </a:ext>
                  </a:extLst>
                </p14:cNvPr>
                <p14:cNvContentPartPr/>
                <p14:nvPr/>
              </p14:nvContentPartPr>
              <p14:xfrm>
                <a:off x="7909915" y="816730"/>
                <a:ext cx="47160" cy="2905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A77F4192-14FF-D26B-F478-CA74E28F7BC8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902355" y="809170"/>
                  <a:ext cx="62280" cy="305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uppo 60">
            <a:extLst>
              <a:ext uri="{FF2B5EF4-FFF2-40B4-BE49-F238E27FC236}">
                <a16:creationId xmlns:a16="http://schemas.microsoft.com/office/drawing/2014/main" id="{11CB0431-454A-1483-4289-9D6F94B5F223}"/>
              </a:ext>
            </a:extLst>
          </p:cNvPr>
          <p:cNvGrpSpPr/>
          <p:nvPr/>
        </p:nvGrpSpPr>
        <p:grpSpPr>
          <a:xfrm>
            <a:off x="8095315" y="848770"/>
            <a:ext cx="123480" cy="257040"/>
            <a:chOff x="8095315" y="848770"/>
            <a:chExt cx="123480" cy="257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6D5003F4-9191-95BB-E348-5985BC969F68}"/>
                    </a:ext>
                  </a:extLst>
                </p14:cNvPr>
                <p14:cNvContentPartPr/>
                <p14:nvPr/>
              </p14:nvContentPartPr>
              <p14:xfrm>
                <a:off x="8100715" y="848770"/>
                <a:ext cx="96120" cy="1378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6D5003F4-9191-95BB-E348-5985BC969F6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093155" y="841210"/>
                  <a:ext cx="11124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1EC8C62F-5FDA-5F0B-E8B7-22EA47546FFB}"/>
                    </a:ext>
                  </a:extLst>
                </p14:cNvPr>
                <p14:cNvContentPartPr/>
                <p14:nvPr/>
              </p14:nvContentPartPr>
              <p14:xfrm>
                <a:off x="8120155" y="997450"/>
                <a:ext cx="2880" cy="964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1EC8C62F-5FDA-5F0B-E8B7-22EA47546FF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8112595" y="989890"/>
                  <a:ext cx="1800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6B203D17-4D07-8F60-EA4D-08002290D140}"/>
                    </a:ext>
                  </a:extLst>
                </p14:cNvPr>
                <p14:cNvContentPartPr/>
                <p14:nvPr/>
              </p14:nvContentPartPr>
              <p14:xfrm>
                <a:off x="8179915" y="1007530"/>
                <a:ext cx="11880" cy="918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6B203D17-4D07-8F60-EA4D-08002290D140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8172355" y="999970"/>
                  <a:ext cx="2700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A449EFFC-CE3E-AEF0-CAEF-B840F8BD94F6}"/>
                    </a:ext>
                  </a:extLst>
                </p14:cNvPr>
                <p14:cNvContentPartPr/>
                <p14:nvPr/>
              </p14:nvContentPartPr>
              <p14:xfrm>
                <a:off x="8095315" y="1089250"/>
                <a:ext cx="123480" cy="165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A449EFFC-CE3E-AEF0-CAEF-B840F8BD94F6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8087755" y="1081690"/>
                  <a:ext cx="138600" cy="31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F5B66583-D43D-AB2B-A78E-76F199AA51E4}"/>
                  </a:ext>
                </a:extLst>
              </p14:cNvPr>
              <p14:cNvContentPartPr/>
              <p14:nvPr/>
            </p14:nvContentPartPr>
            <p14:xfrm>
              <a:off x="8487355" y="812050"/>
              <a:ext cx="92160" cy="94320"/>
            </p14:xfrm>
          </p:contentPart>
        </mc:Choice>
        <mc:Fallback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F5B66583-D43D-AB2B-A78E-76F199AA51E4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8479795" y="804490"/>
                <a:ext cx="106920" cy="10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45" name="Input penna 44">
                <a:extLst>
                  <a:ext uri="{FF2B5EF4-FFF2-40B4-BE49-F238E27FC236}">
                    <a16:creationId xmlns:a16="http://schemas.microsoft.com/office/drawing/2014/main" id="{AFE7D8BB-057B-AB76-AEE1-0822030C5FE3}"/>
                  </a:ext>
                </a:extLst>
              </p14:cNvPr>
              <p14:cNvContentPartPr/>
              <p14:nvPr/>
            </p14:nvContentPartPr>
            <p14:xfrm>
              <a:off x="8535595" y="1056850"/>
              <a:ext cx="30600" cy="1800"/>
            </p14:xfrm>
          </p:contentPart>
        </mc:Choice>
        <mc:Fallback>
          <p:pic>
            <p:nvPicPr>
              <p:cNvPr id="45" name="Input penna 44">
                <a:extLst>
                  <a:ext uri="{FF2B5EF4-FFF2-40B4-BE49-F238E27FC236}">
                    <a16:creationId xmlns:a16="http://schemas.microsoft.com/office/drawing/2014/main" id="{AFE7D8BB-057B-AB76-AEE1-0822030C5FE3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8528035" y="1049290"/>
                <a:ext cx="45720" cy="16920"/>
              </a:xfrm>
              <a:prstGeom prst="rect">
                <a:avLst/>
              </a:prstGeom>
            </p:spPr>
          </p:pic>
        </mc:Fallback>
      </mc:AlternateContent>
      <p:grpSp>
        <p:nvGrpSpPr>
          <p:cNvPr id="59" name="Gruppo 58">
            <a:extLst>
              <a:ext uri="{FF2B5EF4-FFF2-40B4-BE49-F238E27FC236}">
                <a16:creationId xmlns:a16="http://schemas.microsoft.com/office/drawing/2014/main" id="{6BFF05DB-5170-03B1-4F88-FAE5A35A32DC}"/>
              </a:ext>
            </a:extLst>
          </p:cNvPr>
          <p:cNvGrpSpPr/>
          <p:nvPr/>
        </p:nvGrpSpPr>
        <p:grpSpPr>
          <a:xfrm>
            <a:off x="8863915" y="903850"/>
            <a:ext cx="699480" cy="213840"/>
            <a:chOff x="8863915" y="903850"/>
            <a:chExt cx="699480" cy="213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0CC5FBE5-BC64-E395-14DE-4582EB549123}"/>
                    </a:ext>
                  </a:extLst>
                </p14:cNvPr>
                <p14:cNvContentPartPr/>
                <p14:nvPr/>
              </p14:nvContentPartPr>
              <p14:xfrm>
                <a:off x="8863915" y="916810"/>
                <a:ext cx="106560" cy="9540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0CC5FBE5-BC64-E395-14DE-4582EB549123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856355" y="909610"/>
                  <a:ext cx="12168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A3C84F19-151A-F60E-901A-2BF50D001320}"/>
                    </a:ext>
                  </a:extLst>
                </p14:cNvPr>
                <p14:cNvContentPartPr/>
                <p14:nvPr/>
              </p14:nvContentPartPr>
              <p14:xfrm>
                <a:off x="9037075" y="903850"/>
                <a:ext cx="30600" cy="14904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A3C84F19-151A-F60E-901A-2BF50D001320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9029515" y="896650"/>
                  <a:ext cx="4536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E2D07F38-C278-907F-4D7B-6463ACDDCC7F}"/>
                    </a:ext>
                  </a:extLst>
                </p14:cNvPr>
                <p14:cNvContentPartPr/>
                <p14:nvPr/>
              </p14:nvContentPartPr>
              <p14:xfrm>
                <a:off x="9137875" y="940570"/>
                <a:ext cx="49680" cy="9612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E2D07F38-C278-907F-4D7B-6463ACDDCC7F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9130315" y="933010"/>
                  <a:ext cx="6480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9FCA1FEC-F41C-3528-559A-363EB647D67A}"/>
                    </a:ext>
                  </a:extLst>
                </p14:cNvPr>
                <p14:cNvContentPartPr/>
                <p14:nvPr/>
              </p14:nvContentPartPr>
              <p14:xfrm>
                <a:off x="9221755" y="992050"/>
                <a:ext cx="61200" cy="576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9FCA1FEC-F41C-3528-559A-363EB647D67A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9214195" y="984490"/>
                  <a:ext cx="7632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783C36E1-7BC6-CDC7-F66B-7B200802CC61}"/>
                    </a:ext>
                  </a:extLst>
                </p14:cNvPr>
                <p14:cNvContentPartPr/>
                <p14:nvPr/>
              </p14:nvContentPartPr>
              <p14:xfrm>
                <a:off x="9282595" y="911410"/>
                <a:ext cx="17640" cy="13896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783C36E1-7BC6-CDC7-F66B-7B200802CC61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9275035" y="903850"/>
                  <a:ext cx="3276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1FB69BF0-094C-E7B7-CF7F-BFE0638007E4}"/>
                    </a:ext>
                  </a:extLst>
                </p14:cNvPr>
                <p14:cNvContentPartPr/>
                <p14:nvPr/>
              </p14:nvContentPartPr>
              <p14:xfrm>
                <a:off x="9345595" y="940570"/>
                <a:ext cx="28440" cy="9828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1FB69BF0-094C-E7B7-CF7F-BFE0638007E4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9338035" y="933010"/>
                  <a:ext cx="4356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1798BD29-0057-F5D2-1620-D9AE5B9B1C37}"/>
                    </a:ext>
                  </a:extLst>
                </p14:cNvPr>
                <p14:cNvContentPartPr/>
                <p14:nvPr/>
              </p14:nvContentPartPr>
              <p14:xfrm>
                <a:off x="9477355" y="919330"/>
                <a:ext cx="58680" cy="9000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1798BD29-0057-F5D2-1620-D9AE5B9B1C37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9469795" y="911770"/>
                  <a:ext cx="7380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03C86426-FA4C-FC63-6FD8-288D9CA5BAF1}"/>
                    </a:ext>
                  </a:extLst>
                </p14:cNvPr>
                <p14:cNvContentPartPr/>
                <p14:nvPr/>
              </p14:nvContentPartPr>
              <p14:xfrm>
                <a:off x="9469795" y="1026610"/>
                <a:ext cx="12600" cy="8100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03C86426-FA4C-FC63-6FD8-288D9CA5BAF1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9462235" y="1019050"/>
                  <a:ext cx="2772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F8C943B3-8C6A-6C7D-872F-DC84BCE3498F}"/>
                    </a:ext>
                  </a:extLst>
                </p14:cNvPr>
                <p14:cNvContentPartPr/>
                <p14:nvPr/>
              </p14:nvContentPartPr>
              <p14:xfrm>
                <a:off x="9508675" y="1032010"/>
                <a:ext cx="360" cy="5184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F8C943B3-8C6A-6C7D-872F-DC84BCE3498F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9501115" y="1024450"/>
                  <a:ext cx="1548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CE0B3846-2BFF-F336-B128-76598D207C2E}"/>
                    </a:ext>
                  </a:extLst>
                </p14:cNvPr>
                <p14:cNvContentPartPr/>
                <p14:nvPr/>
              </p14:nvContentPartPr>
              <p14:xfrm>
                <a:off x="9415795" y="1111930"/>
                <a:ext cx="147600" cy="576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CE0B3846-2BFF-F336-B128-76598D207C2E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9408235" y="1104370"/>
                  <a:ext cx="162720" cy="20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5">
            <p14:nvContentPartPr>
              <p14:cNvPr id="56" name="Input penna 55">
                <a:extLst>
                  <a:ext uri="{FF2B5EF4-FFF2-40B4-BE49-F238E27FC236}">
                    <a16:creationId xmlns:a16="http://schemas.microsoft.com/office/drawing/2014/main" id="{AED949CB-9836-05E8-834D-B4EB68CA8939}"/>
                  </a:ext>
                </a:extLst>
              </p14:cNvPr>
              <p14:cNvContentPartPr/>
              <p14:nvPr/>
            </p14:nvContentPartPr>
            <p14:xfrm>
              <a:off x="9692635" y="816010"/>
              <a:ext cx="66960" cy="150480"/>
            </p14:xfrm>
          </p:contentPart>
        </mc:Choice>
        <mc:Fallback>
          <p:pic>
            <p:nvPicPr>
              <p:cNvPr id="56" name="Input penna 55">
                <a:extLst>
                  <a:ext uri="{FF2B5EF4-FFF2-40B4-BE49-F238E27FC236}">
                    <a16:creationId xmlns:a16="http://schemas.microsoft.com/office/drawing/2014/main" id="{AED949CB-9836-05E8-834D-B4EB68CA8939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9685075" y="808450"/>
                <a:ext cx="82080" cy="16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">
            <p14:nvContentPartPr>
              <p14:cNvPr id="57" name="Input penna 56">
                <a:extLst>
                  <a:ext uri="{FF2B5EF4-FFF2-40B4-BE49-F238E27FC236}">
                    <a16:creationId xmlns:a16="http://schemas.microsoft.com/office/drawing/2014/main" id="{AB0F8269-5C52-2D0F-B96C-F84FB47ACA7D}"/>
                  </a:ext>
                </a:extLst>
              </p14:cNvPr>
              <p14:cNvContentPartPr/>
              <p14:nvPr/>
            </p14:nvContentPartPr>
            <p14:xfrm>
              <a:off x="9702355" y="1086730"/>
              <a:ext cx="7560" cy="11520"/>
            </p14:xfrm>
          </p:contentPart>
        </mc:Choice>
        <mc:Fallback>
          <p:pic>
            <p:nvPicPr>
              <p:cNvPr id="57" name="Input penna 56">
                <a:extLst>
                  <a:ext uri="{FF2B5EF4-FFF2-40B4-BE49-F238E27FC236}">
                    <a16:creationId xmlns:a16="http://schemas.microsoft.com/office/drawing/2014/main" id="{AB0F8269-5C52-2D0F-B96C-F84FB47ACA7D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9694795" y="1079170"/>
                <a:ext cx="22320" cy="26640"/>
              </a:xfrm>
              <a:prstGeom prst="rect">
                <a:avLst/>
              </a:prstGeom>
            </p:spPr>
          </p:pic>
        </mc:Fallback>
      </mc:AlternateContent>
      <p:grpSp>
        <p:nvGrpSpPr>
          <p:cNvPr id="205" name="Gruppo 204">
            <a:extLst>
              <a:ext uri="{FF2B5EF4-FFF2-40B4-BE49-F238E27FC236}">
                <a16:creationId xmlns:a16="http://schemas.microsoft.com/office/drawing/2014/main" id="{15F5FA29-3529-BCC4-6AA3-AE2DD8676369}"/>
              </a:ext>
            </a:extLst>
          </p:cNvPr>
          <p:cNvGrpSpPr/>
          <p:nvPr/>
        </p:nvGrpSpPr>
        <p:grpSpPr>
          <a:xfrm>
            <a:off x="4533475" y="710530"/>
            <a:ext cx="478440" cy="182880"/>
            <a:chOff x="4533475" y="710530"/>
            <a:chExt cx="478440" cy="182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5BACBDBF-5004-6176-1E0E-21EF977BD341}"/>
                    </a:ext>
                  </a:extLst>
                </p14:cNvPr>
                <p14:cNvContentPartPr/>
                <p14:nvPr/>
              </p14:nvContentPartPr>
              <p14:xfrm>
                <a:off x="4533475" y="784690"/>
                <a:ext cx="48960" cy="9504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5BACBDBF-5004-6176-1E0E-21EF977BD341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525915" y="777130"/>
                  <a:ext cx="6408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0B76311D-1BB1-3B28-EEF6-BB85BA00A81A}"/>
                    </a:ext>
                  </a:extLst>
                </p14:cNvPr>
                <p14:cNvContentPartPr/>
                <p14:nvPr/>
              </p14:nvContentPartPr>
              <p14:xfrm>
                <a:off x="4611235" y="774610"/>
                <a:ext cx="8640" cy="11088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0B76311D-1BB1-3B28-EEF6-BB85BA00A81A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603675" y="767050"/>
                  <a:ext cx="2376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7284BE2F-891A-C3E5-05AF-C5DDD33E4C5F}"/>
                    </a:ext>
                  </a:extLst>
                </p14:cNvPr>
                <p14:cNvContentPartPr/>
                <p14:nvPr/>
              </p14:nvContentPartPr>
              <p14:xfrm>
                <a:off x="4660555" y="757330"/>
                <a:ext cx="39960" cy="9648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7284BE2F-891A-C3E5-05AF-C5DDD33E4C5F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652995" y="749770"/>
                  <a:ext cx="5508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E07F3086-6E09-A976-86BD-F345A0D87C96}"/>
                    </a:ext>
                  </a:extLst>
                </p14:cNvPr>
                <p14:cNvContentPartPr/>
                <p14:nvPr/>
              </p14:nvContentPartPr>
              <p14:xfrm>
                <a:off x="4700155" y="757330"/>
                <a:ext cx="360" cy="36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E07F3086-6E09-A976-86BD-F345A0D87C96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692595" y="74977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087873A4-F74F-9402-5D5A-81DBE67CEF0F}"/>
                    </a:ext>
                  </a:extLst>
                </p14:cNvPr>
                <p14:cNvContentPartPr/>
                <p14:nvPr/>
              </p14:nvContentPartPr>
              <p14:xfrm>
                <a:off x="4700155" y="757330"/>
                <a:ext cx="360" cy="36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087873A4-F74F-9402-5D5A-81DBE67CEF0F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692595" y="74977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EDF0EE99-2316-FD7C-525A-E269A77147F3}"/>
                    </a:ext>
                  </a:extLst>
                </p14:cNvPr>
                <p14:cNvContentPartPr/>
                <p14:nvPr/>
              </p14:nvContentPartPr>
              <p14:xfrm>
                <a:off x="4762435" y="729250"/>
                <a:ext cx="19440" cy="14508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EDF0EE99-2316-FD7C-525A-E269A77147F3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754875" y="721690"/>
                  <a:ext cx="3456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323A17F6-484E-5398-62C7-32C45F0A9DC6}"/>
                    </a:ext>
                  </a:extLst>
                </p14:cNvPr>
                <p14:cNvContentPartPr/>
                <p14:nvPr/>
              </p14:nvContentPartPr>
              <p14:xfrm>
                <a:off x="4720675" y="797290"/>
                <a:ext cx="45360" cy="1116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323A17F6-484E-5398-62C7-32C45F0A9DC6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713115" y="789730"/>
                  <a:ext cx="6012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25B9B235-600C-1456-2D15-AD5055203F00}"/>
                    </a:ext>
                  </a:extLst>
                </p14:cNvPr>
                <p14:cNvContentPartPr/>
                <p14:nvPr/>
              </p14:nvContentPartPr>
              <p14:xfrm>
                <a:off x="4812835" y="710530"/>
                <a:ext cx="20160" cy="18288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25B9B235-600C-1456-2D15-AD5055203F00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4805275" y="702970"/>
                  <a:ext cx="3528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E03BCE12-6881-80C9-58BD-91C7A2562FDB}"/>
                    </a:ext>
                  </a:extLst>
                </p14:cNvPr>
                <p14:cNvContentPartPr/>
                <p14:nvPr/>
              </p14:nvContentPartPr>
              <p14:xfrm>
                <a:off x="4875835" y="712690"/>
                <a:ext cx="54720" cy="7236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E03BCE12-6881-80C9-58BD-91C7A2562FDB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868275" y="705130"/>
                  <a:ext cx="6984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2C5D23FA-B01F-FF9B-1DE7-83EF5DA86948}"/>
                    </a:ext>
                  </a:extLst>
                </p14:cNvPr>
                <p14:cNvContentPartPr/>
                <p14:nvPr/>
              </p14:nvContentPartPr>
              <p14:xfrm>
                <a:off x="4889155" y="776050"/>
                <a:ext cx="10080" cy="6588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2C5D23FA-B01F-FF9B-1DE7-83EF5DA86948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4881595" y="768490"/>
                  <a:ext cx="2520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71D30501-0B89-882F-7FC9-D86F74DDE505}"/>
                    </a:ext>
                  </a:extLst>
                </p14:cNvPr>
                <p14:cNvContentPartPr/>
                <p14:nvPr/>
              </p14:nvContentPartPr>
              <p14:xfrm>
                <a:off x="4940635" y="774610"/>
                <a:ext cx="7560" cy="5688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71D30501-0B89-882F-7FC9-D86F74DDE505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4933075" y="767050"/>
                  <a:ext cx="2232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F45C61C6-3A03-E0A6-C33A-447098F85EDF}"/>
                    </a:ext>
                  </a:extLst>
                </p14:cNvPr>
                <p14:cNvContentPartPr/>
                <p14:nvPr/>
              </p14:nvContentPartPr>
              <p14:xfrm>
                <a:off x="4853875" y="818530"/>
                <a:ext cx="158040" cy="2628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F45C61C6-3A03-E0A6-C33A-447098F85EDF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4846315" y="810970"/>
                  <a:ext cx="173160" cy="41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1" name="Gruppo 290">
            <a:extLst>
              <a:ext uri="{FF2B5EF4-FFF2-40B4-BE49-F238E27FC236}">
                <a16:creationId xmlns:a16="http://schemas.microsoft.com/office/drawing/2014/main" id="{64B81DB1-50C0-D5EE-6D4F-AA6D7201D800}"/>
              </a:ext>
            </a:extLst>
          </p:cNvPr>
          <p:cNvGrpSpPr/>
          <p:nvPr/>
        </p:nvGrpSpPr>
        <p:grpSpPr>
          <a:xfrm>
            <a:off x="138052" y="321370"/>
            <a:ext cx="488160" cy="228960"/>
            <a:chOff x="138052" y="321370"/>
            <a:chExt cx="488160" cy="228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15D44C26-B148-3E31-B6FD-2849EFA3DF9A}"/>
                    </a:ext>
                  </a:extLst>
                </p14:cNvPr>
                <p14:cNvContentPartPr/>
                <p14:nvPr/>
              </p14:nvContentPartPr>
              <p14:xfrm>
                <a:off x="138052" y="321370"/>
                <a:ext cx="274680" cy="2772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15D44C26-B148-3E31-B6FD-2849EFA3DF9A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30852" y="313810"/>
                  <a:ext cx="28980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4B9A8867-6CEB-587C-0AD2-B610E55BC45A}"/>
                    </a:ext>
                  </a:extLst>
                </p14:cNvPr>
                <p14:cNvContentPartPr/>
                <p14:nvPr/>
              </p14:nvContentPartPr>
              <p14:xfrm>
                <a:off x="214372" y="343330"/>
                <a:ext cx="77400" cy="11160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4B9A8867-6CEB-587C-0AD2-B610E55BC45A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206812" y="335770"/>
                  <a:ext cx="9216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3CC2FA96-E218-6AE8-3D4A-900CF1E4421D}"/>
                    </a:ext>
                  </a:extLst>
                </p14:cNvPr>
                <p14:cNvContentPartPr/>
                <p14:nvPr/>
              </p14:nvContentPartPr>
              <p14:xfrm>
                <a:off x="266212" y="355210"/>
                <a:ext cx="77760" cy="8496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3CC2FA96-E218-6AE8-3D4A-900CF1E4421D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259012" y="347650"/>
                  <a:ext cx="9288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449F3816-5B83-AA60-673D-2C3EE503C88C}"/>
                    </a:ext>
                  </a:extLst>
                </p14:cNvPr>
                <p14:cNvContentPartPr/>
                <p14:nvPr/>
              </p14:nvContentPartPr>
              <p14:xfrm>
                <a:off x="370252" y="381850"/>
                <a:ext cx="52200" cy="2088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449F3816-5B83-AA60-673D-2C3EE503C88C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362692" y="374290"/>
                  <a:ext cx="6732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B3669FAD-700E-F71A-FD78-A6B6A561A359}"/>
                    </a:ext>
                  </a:extLst>
                </p14:cNvPr>
                <p14:cNvContentPartPr/>
                <p14:nvPr/>
              </p14:nvContentPartPr>
              <p14:xfrm>
                <a:off x="432172" y="336490"/>
                <a:ext cx="19440" cy="11772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B3669FAD-700E-F71A-FD78-A6B6A561A359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424612" y="328930"/>
                  <a:ext cx="3420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10203E44-F955-C1B6-D405-7BF7746C93E8}"/>
                    </a:ext>
                  </a:extLst>
                </p14:cNvPr>
                <p14:cNvContentPartPr/>
                <p14:nvPr/>
              </p14:nvContentPartPr>
              <p14:xfrm>
                <a:off x="522532" y="333970"/>
                <a:ext cx="103680" cy="6372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10203E44-F955-C1B6-D405-7BF7746C93E8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515332" y="326410"/>
                  <a:ext cx="11844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575A7435-79C0-EB34-A495-4F454CF1842D}"/>
                    </a:ext>
                  </a:extLst>
                </p14:cNvPr>
                <p14:cNvContentPartPr/>
                <p14:nvPr/>
              </p14:nvContentPartPr>
              <p14:xfrm>
                <a:off x="514972" y="436570"/>
                <a:ext cx="93240" cy="1044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575A7435-79C0-EB34-A495-4F454CF1842D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507412" y="429010"/>
                  <a:ext cx="10836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7B889527-FE06-3505-802F-8B5BDA85FBD0}"/>
                    </a:ext>
                  </a:extLst>
                </p14:cNvPr>
                <p14:cNvContentPartPr/>
                <p14:nvPr/>
              </p14:nvContentPartPr>
              <p14:xfrm>
                <a:off x="544492" y="481210"/>
                <a:ext cx="72000" cy="6912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7B889527-FE06-3505-802F-8B5BDA85FBD0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536932" y="473650"/>
                  <a:ext cx="87120" cy="84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2" name="Gruppo 301">
            <a:extLst>
              <a:ext uri="{FF2B5EF4-FFF2-40B4-BE49-F238E27FC236}">
                <a16:creationId xmlns:a16="http://schemas.microsoft.com/office/drawing/2014/main" id="{A340121A-CA20-CE36-7D22-09AA2506B19E}"/>
              </a:ext>
            </a:extLst>
          </p:cNvPr>
          <p:cNvGrpSpPr/>
          <p:nvPr/>
        </p:nvGrpSpPr>
        <p:grpSpPr>
          <a:xfrm>
            <a:off x="909172" y="309130"/>
            <a:ext cx="1167840" cy="223560"/>
            <a:chOff x="909172" y="309130"/>
            <a:chExt cx="1167840" cy="223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F1D8DFCF-776D-9F9F-DE88-FC21DDB8EE62}"/>
                    </a:ext>
                  </a:extLst>
                </p14:cNvPr>
                <p14:cNvContentPartPr/>
                <p14:nvPr/>
              </p14:nvContentPartPr>
              <p14:xfrm>
                <a:off x="909172" y="311290"/>
                <a:ext cx="74520" cy="11232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F1D8DFCF-776D-9F9F-DE88-FC21DDB8EE62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901612" y="303730"/>
                  <a:ext cx="8964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50CE0611-19D7-74B1-4E77-E621CC9DFA04}"/>
                    </a:ext>
                  </a:extLst>
                </p14:cNvPr>
                <p14:cNvContentPartPr/>
                <p14:nvPr/>
              </p14:nvContentPartPr>
              <p14:xfrm>
                <a:off x="953812" y="426490"/>
                <a:ext cx="12600" cy="5652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50CE0611-19D7-74B1-4E77-E621CC9DFA04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946612" y="418930"/>
                  <a:ext cx="2772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64242F0D-F501-CD57-E41E-A4D571D25B3D}"/>
                    </a:ext>
                  </a:extLst>
                </p14:cNvPr>
                <p14:cNvContentPartPr/>
                <p14:nvPr/>
              </p14:nvContentPartPr>
              <p14:xfrm>
                <a:off x="913492" y="457090"/>
                <a:ext cx="132480" cy="3240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64242F0D-F501-CD57-E41E-A4D571D25B3D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905932" y="449890"/>
                  <a:ext cx="14760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2B83B166-00CB-F419-B871-82C284098AAC}"/>
                    </a:ext>
                  </a:extLst>
                </p14:cNvPr>
                <p14:cNvContentPartPr/>
                <p14:nvPr/>
              </p14:nvContentPartPr>
              <p14:xfrm>
                <a:off x="1046332" y="334690"/>
                <a:ext cx="52920" cy="14436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2B83B166-00CB-F419-B871-82C284098AAC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038772" y="327130"/>
                  <a:ext cx="6804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3BAB38C7-F67D-FBD5-FEC1-EB0ECE53543B}"/>
                    </a:ext>
                  </a:extLst>
                </p14:cNvPr>
                <p14:cNvContentPartPr/>
                <p14:nvPr/>
              </p14:nvContentPartPr>
              <p14:xfrm>
                <a:off x="1053892" y="431170"/>
                <a:ext cx="65880" cy="3240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3BAB38C7-F67D-FBD5-FEC1-EB0ECE53543B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046332" y="423610"/>
                  <a:ext cx="8064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45FA4DEE-DB79-3399-323D-65D2605D33C2}"/>
                    </a:ext>
                  </a:extLst>
                </p14:cNvPr>
                <p14:cNvContentPartPr/>
                <p14:nvPr/>
              </p14:nvContentPartPr>
              <p14:xfrm>
                <a:off x="1143532" y="350530"/>
                <a:ext cx="10080" cy="13572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45FA4DEE-DB79-3399-323D-65D2605D33C2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1135972" y="342970"/>
                  <a:ext cx="2520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4F765CB4-4D78-E976-5D35-F2FA27B7F959}"/>
                    </a:ext>
                  </a:extLst>
                </p14:cNvPr>
                <p14:cNvContentPartPr/>
                <p14:nvPr/>
              </p14:nvContentPartPr>
              <p14:xfrm>
                <a:off x="1143532" y="431890"/>
                <a:ext cx="52200" cy="360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4F765CB4-4D78-E976-5D35-F2FA27B7F959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135972" y="424330"/>
                  <a:ext cx="6732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EE6EC115-29AF-09D4-C75F-40A977EF8A3B}"/>
                    </a:ext>
                  </a:extLst>
                </p14:cNvPr>
                <p14:cNvContentPartPr/>
                <p14:nvPr/>
              </p14:nvContentPartPr>
              <p14:xfrm>
                <a:off x="1219852" y="375370"/>
                <a:ext cx="30960" cy="9576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EE6EC115-29AF-09D4-C75F-40A977EF8A3B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212292" y="367810"/>
                  <a:ext cx="4608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A1CF6D38-4602-0009-C575-2793CAC44B24}"/>
                    </a:ext>
                  </a:extLst>
                </p14:cNvPr>
                <p14:cNvContentPartPr/>
                <p14:nvPr/>
              </p14:nvContentPartPr>
              <p14:xfrm>
                <a:off x="1294372" y="382570"/>
                <a:ext cx="4320" cy="9900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A1CF6D38-4602-0009-C575-2793CAC44B24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1286812" y="375010"/>
                  <a:ext cx="1908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5AC8AEF0-FC4E-AE20-067E-FEB217505187}"/>
                    </a:ext>
                  </a:extLst>
                </p14:cNvPr>
                <p14:cNvContentPartPr/>
                <p14:nvPr/>
              </p14:nvContentPartPr>
              <p14:xfrm>
                <a:off x="1355932" y="396610"/>
                <a:ext cx="36360" cy="6912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5AC8AEF0-FC4E-AE20-067E-FEB217505187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348372" y="389050"/>
                  <a:ext cx="5148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4A8452A9-6C43-E39D-3F6D-F2396C4BE670}"/>
                    </a:ext>
                  </a:extLst>
                </p14:cNvPr>
                <p14:cNvContentPartPr/>
                <p14:nvPr/>
              </p14:nvContentPartPr>
              <p14:xfrm>
                <a:off x="1443052" y="360610"/>
                <a:ext cx="10080" cy="12888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4A8452A9-6C43-E39D-3F6D-F2396C4BE670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435492" y="353050"/>
                  <a:ext cx="2520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5806B69F-F346-306F-7C4E-0C14A7124636}"/>
                    </a:ext>
                  </a:extLst>
                </p14:cNvPr>
                <p14:cNvContentPartPr/>
                <p14:nvPr/>
              </p14:nvContentPartPr>
              <p14:xfrm>
                <a:off x="1444852" y="434050"/>
                <a:ext cx="72720" cy="1368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5806B69F-F346-306F-7C4E-0C14A7124636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437292" y="426490"/>
                  <a:ext cx="8784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8B7F6BE1-C056-A26B-BBAB-F22B2362C8A2}"/>
                    </a:ext>
                  </a:extLst>
                </p14:cNvPr>
                <p14:cNvContentPartPr/>
                <p14:nvPr/>
              </p14:nvContentPartPr>
              <p14:xfrm>
                <a:off x="1616932" y="362050"/>
                <a:ext cx="94320" cy="8640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8B7F6BE1-C056-A26B-BBAB-F22B2362C8A2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609372" y="354490"/>
                  <a:ext cx="10944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765D85A0-D9D0-DF3A-3D6A-44117A470614}"/>
                    </a:ext>
                  </a:extLst>
                </p14:cNvPr>
                <p14:cNvContentPartPr/>
                <p14:nvPr/>
              </p14:nvContentPartPr>
              <p14:xfrm>
                <a:off x="1783972" y="330730"/>
                <a:ext cx="34920" cy="3096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765D85A0-D9D0-DF3A-3D6A-44117A470614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776412" y="323170"/>
                  <a:ext cx="5004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EDE312F6-DF9E-3A0E-472A-E38FD1CFB49A}"/>
                    </a:ext>
                  </a:extLst>
                </p14:cNvPr>
                <p14:cNvContentPartPr/>
                <p14:nvPr/>
              </p14:nvContentPartPr>
              <p14:xfrm>
                <a:off x="1736452" y="405250"/>
                <a:ext cx="87480" cy="3312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EDE312F6-DF9E-3A0E-472A-E38FD1CFB49A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728892" y="397690"/>
                  <a:ext cx="10260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CD3EFC45-A50B-EE5C-DA55-3B55E2561796}"/>
                    </a:ext>
                  </a:extLst>
                </p14:cNvPr>
                <p14:cNvContentPartPr/>
                <p14:nvPr/>
              </p14:nvContentPartPr>
              <p14:xfrm>
                <a:off x="1810612" y="309130"/>
                <a:ext cx="27360" cy="22356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CD3EFC45-A50B-EE5C-DA55-3B55E2561796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1803052" y="301570"/>
                  <a:ext cx="4248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D19946AE-81BB-3EA5-303E-2A673644B52F}"/>
                    </a:ext>
                  </a:extLst>
                </p14:cNvPr>
                <p14:cNvContentPartPr/>
                <p14:nvPr/>
              </p14:nvContentPartPr>
              <p14:xfrm>
                <a:off x="1878652" y="328570"/>
                <a:ext cx="6840" cy="18108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D19946AE-81BB-3EA5-303E-2A673644B52F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1871092" y="321010"/>
                  <a:ext cx="2196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5EE00985-55F6-DAB6-9377-C20A5EA1A85B}"/>
                    </a:ext>
                  </a:extLst>
                </p14:cNvPr>
                <p14:cNvContentPartPr/>
                <p14:nvPr/>
              </p14:nvContentPartPr>
              <p14:xfrm>
                <a:off x="1955692" y="380050"/>
                <a:ext cx="52200" cy="7488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5EE00985-55F6-DAB6-9377-C20A5EA1A85B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1948132" y="372490"/>
                  <a:ext cx="6732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953B4D5F-974D-27E1-936E-3CDCC1E16619}"/>
                    </a:ext>
                  </a:extLst>
                </p14:cNvPr>
                <p14:cNvContentPartPr/>
                <p14:nvPr/>
              </p14:nvContentPartPr>
              <p14:xfrm>
                <a:off x="1961452" y="449170"/>
                <a:ext cx="360" cy="5364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953B4D5F-974D-27E1-936E-3CDCC1E16619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1953892" y="441610"/>
                  <a:ext cx="1548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4B82ECE0-2010-524E-66A9-19968C72333E}"/>
                    </a:ext>
                  </a:extLst>
                </p14:cNvPr>
                <p14:cNvContentPartPr/>
                <p14:nvPr/>
              </p14:nvContentPartPr>
              <p14:xfrm>
                <a:off x="2003572" y="440530"/>
                <a:ext cx="4680" cy="5760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4B82ECE0-2010-524E-66A9-19968C72333E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996012" y="432970"/>
                  <a:ext cx="1980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8C1FF075-B5CD-2618-B759-BA8340377967}"/>
                    </a:ext>
                  </a:extLst>
                </p14:cNvPr>
                <p14:cNvContentPartPr/>
                <p14:nvPr/>
              </p14:nvContentPartPr>
              <p14:xfrm>
                <a:off x="1933732" y="488770"/>
                <a:ext cx="143280" cy="1512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8C1FF075-B5CD-2618-B759-BA8340377967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1926172" y="481210"/>
                  <a:ext cx="158400" cy="3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9" name="Gruppo 338">
            <a:extLst>
              <a:ext uri="{FF2B5EF4-FFF2-40B4-BE49-F238E27FC236}">
                <a16:creationId xmlns:a16="http://schemas.microsoft.com/office/drawing/2014/main" id="{C7B7029F-8ADE-F97D-1665-CEBC16F6F12B}"/>
              </a:ext>
            </a:extLst>
          </p:cNvPr>
          <p:cNvGrpSpPr/>
          <p:nvPr/>
        </p:nvGrpSpPr>
        <p:grpSpPr>
          <a:xfrm>
            <a:off x="190252" y="943450"/>
            <a:ext cx="482040" cy="263160"/>
            <a:chOff x="190252" y="943450"/>
            <a:chExt cx="482040" cy="263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2B88F845-0D3A-7CDF-1FE9-675790A8E8EA}"/>
                    </a:ext>
                  </a:extLst>
                </p14:cNvPr>
                <p14:cNvContentPartPr/>
                <p14:nvPr/>
              </p14:nvContentPartPr>
              <p14:xfrm>
                <a:off x="190252" y="957490"/>
                <a:ext cx="166320" cy="1116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2B88F845-0D3A-7CDF-1FE9-675790A8E8EA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182692" y="949930"/>
                  <a:ext cx="18144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962EFB5F-C184-E6E7-F889-530789289997}"/>
                    </a:ext>
                  </a:extLst>
                </p14:cNvPr>
                <p14:cNvContentPartPr/>
                <p14:nvPr/>
              </p14:nvContentPartPr>
              <p14:xfrm>
                <a:off x="223372" y="979450"/>
                <a:ext cx="61200" cy="11088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962EFB5F-C184-E6E7-F889-530789289997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215812" y="971890"/>
                  <a:ext cx="7632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5D8284EF-51D5-FD92-0E99-81B038C62BCF}"/>
                    </a:ext>
                  </a:extLst>
                </p14:cNvPr>
                <p14:cNvContentPartPr/>
                <p14:nvPr/>
              </p14:nvContentPartPr>
              <p14:xfrm>
                <a:off x="284932" y="988810"/>
                <a:ext cx="79920" cy="9180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5D8284EF-51D5-FD92-0E99-81B038C62BCF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277372" y="981250"/>
                  <a:ext cx="9504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1DF3D1B5-DEDE-182D-033F-646FFFD41A62}"/>
                    </a:ext>
                  </a:extLst>
                </p14:cNvPr>
                <p14:cNvContentPartPr/>
                <p14:nvPr/>
              </p14:nvContentPartPr>
              <p14:xfrm>
                <a:off x="388612" y="1010050"/>
                <a:ext cx="70920" cy="2304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1DF3D1B5-DEDE-182D-033F-646FFFD41A62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381412" y="1002490"/>
                  <a:ext cx="8604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6DB8EF02-87B2-8792-5E68-60196CC3CDEE}"/>
                    </a:ext>
                  </a:extLst>
                </p14:cNvPr>
                <p14:cNvContentPartPr/>
                <p14:nvPr/>
              </p14:nvContentPartPr>
              <p14:xfrm>
                <a:off x="476452" y="947410"/>
                <a:ext cx="11160" cy="12564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6DB8EF02-87B2-8792-5E68-60196CC3CDEE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468892" y="939850"/>
                  <a:ext cx="2628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07452D74-A2DD-435C-32CC-195BE0423C02}"/>
                    </a:ext>
                  </a:extLst>
                </p14:cNvPr>
                <p14:cNvContentPartPr/>
                <p14:nvPr/>
              </p14:nvContentPartPr>
              <p14:xfrm>
                <a:off x="558532" y="943450"/>
                <a:ext cx="113760" cy="9108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07452D74-A2DD-435C-32CC-195BE0423C02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550972" y="935890"/>
                  <a:ext cx="12888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20346DD2-30CD-9DAF-AB63-5D1B0E9FA23C}"/>
                    </a:ext>
                  </a:extLst>
                </p14:cNvPr>
                <p14:cNvContentPartPr/>
                <p14:nvPr/>
              </p14:nvContentPartPr>
              <p14:xfrm>
                <a:off x="531172" y="1082050"/>
                <a:ext cx="123480" cy="1692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20346DD2-30CD-9DAF-AB63-5D1B0E9FA23C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523612" y="1074490"/>
                  <a:ext cx="13860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3F198185-DB5C-1CF8-D493-11737941B87D}"/>
                    </a:ext>
                  </a:extLst>
                </p14:cNvPr>
                <p14:cNvContentPartPr/>
                <p14:nvPr/>
              </p14:nvContentPartPr>
              <p14:xfrm>
                <a:off x="567532" y="1128130"/>
                <a:ext cx="73440" cy="7848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3F198185-DB5C-1CF8-D493-11737941B87D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559972" y="1120570"/>
                  <a:ext cx="88560" cy="93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7" name="Gruppo 336">
            <a:extLst>
              <a:ext uri="{FF2B5EF4-FFF2-40B4-BE49-F238E27FC236}">
                <a16:creationId xmlns:a16="http://schemas.microsoft.com/office/drawing/2014/main" id="{DEC54082-7ACC-9AB7-8C91-581168A93188}"/>
              </a:ext>
            </a:extLst>
          </p:cNvPr>
          <p:cNvGrpSpPr/>
          <p:nvPr/>
        </p:nvGrpSpPr>
        <p:grpSpPr>
          <a:xfrm>
            <a:off x="851932" y="940570"/>
            <a:ext cx="1199520" cy="276480"/>
            <a:chOff x="851932" y="940570"/>
            <a:chExt cx="1199520" cy="276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E8BD9F35-7DC6-8691-D24A-71F2D53EB50C}"/>
                    </a:ext>
                  </a:extLst>
                </p14:cNvPr>
                <p14:cNvContentPartPr/>
                <p14:nvPr/>
              </p14:nvContentPartPr>
              <p14:xfrm>
                <a:off x="851932" y="980170"/>
                <a:ext cx="56160" cy="6984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E8BD9F35-7DC6-8691-D24A-71F2D53EB50C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844732" y="972610"/>
                  <a:ext cx="7128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EC0872E9-EF8A-0022-15F9-AEE1604348CC}"/>
                    </a:ext>
                  </a:extLst>
                </p14:cNvPr>
                <p14:cNvContentPartPr/>
                <p14:nvPr/>
              </p14:nvContentPartPr>
              <p14:xfrm>
                <a:off x="884692" y="980170"/>
                <a:ext cx="360" cy="36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EC0872E9-EF8A-0022-15F9-AEE1604348CC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877132" y="97261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02B888BE-B390-70D3-41C1-F016D474BB49}"/>
                    </a:ext>
                  </a:extLst>
                </p14:cNvPr>
                <p14:cNvContentPartPr/>
                <p14:nvPr/>
              </p14:nvContentPartPr>
              <p14:xfrm>
                <a:off x="884692" y="980170"/>
                <a:ext cx="360" cy="36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02B888BE-B390-70D3-41C1-F016D474BB49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877132" y="97261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A5CB2766-2ABF-A028-1E21-73D103EEA74D}"/>
                    </a:ext>
                  </a:extLst>
                </p14:cNvPr>
                <p14:cNvContentPartPr/>
                <p14:nvPr/>
              </p14:nvContentPartPr>
              <p14:xfrm>
                <a:off x="1006012" y="957490"/>
                <a:ext cx="13680" cy="10296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A5CB2766-2ABF-A028-1E21-73D103EEA74D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998452" y="949930"/>
                  <a:ext cx="2880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047C521B-3DA0-3FD6-A635-6188AB07A632}"/>
                    </a:ext>
                  </a:extLst>
                </p14:cNvPr>
                <p14:cNvContentPartPr/>
                <p14:nvPr/>
              </p14:nvContentPartPr>
              <p14:xfrm>
                <a:off x="953452" y="1027330"/>
                <a:ext cx="51480" cy="1044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047C521B-3DA0-3FD6-A635-6188AB07A632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945892" y="1019770"/>
                  <a:ext cx="6660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A0C9F985-B6B1-8E70-C213-44800DEC49D1}"/>
                    </a:ext>
                  </a:extLst>
                </p14:cNvPr>
                <p14:cNvContentPartPr/>
                <p14:nvPr/>
              </p14:nvContentPartPr>
              <p14:xfrm>
                <a:off x="1070452" y="970090"/>
                <a:ext cx="24840" cy="13500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A0C9F985-B6B1-8E70-C213-44800DEC49D1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1062892" y="962530"/>
                  <a:ext cx="3996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7CEEB8A2-345F-A5EB-8CD5-0D5E86BFB747}"/>
                    </a:ext>
                  </a:extLst>
                </p14:cNvPr>
                <p14:cNvContentPartPr/>
                <p14:nvPr/>
              </p14:nvContentPartPr>
              <p14:xfrm>
                <a:off x="1218052" y="975850"/>
                <a:ext cx="14400" cy="10836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7CEEB8A2-345F-A5EB-8CD5-0D5E86BFB747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1210492" y="968650"/>
                  <a:ext cx="2952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BF03EC7D-C3B6-00B0-8FCF-361501FE932B}"/>
                    </a:ext>
                  </a:extLst>
                </p14:cNvPr>
                <p14:cNvContentPartPr/>
                <p14:nvPr/>
              </p14:nvContentPartPr>
              <p14:xfrm>
                <a:off x="1217332" y="992050"/>
                <a:ext cx="62640" cy="11052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BF03EC7D-C3B6-00B0-8FCF-361501FE932B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1209772" y="984490"/>
                  <a:ext cx="7740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FEF29678-3B2D-261C-1553-811B65BC4230}"/>
                    </a:ext>
                  </a:extLst>
                </p14:cNvPr>
                <p14:cNvContentPartPr/>
                <p14:nvPr/>
              </p14:nvContentPartPr>
              <p14:xfrm>
                <a:off x="1333972" y="974050"/>
                <a:ext cx="10080" cy="11052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FEF29678-3B2D-261C-1553-811B65BC4230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1326412" y="966490"/>
                  <a:ext cx="2520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91AB9777-F2F2-15A9-B0E3-5381DDB82E6B}"/>
                    </a:ext>
                  </a:extLst>
                </p14:cNvPr>
                <p14:cNvContentPartPr/>
                <p14:nvPr/>
              </p14:nvContentPartPr>
              <p14:xfrm>
                <a:off x="1344772" y="1034530"/>
                <a:ext cx="63000" cy="1116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91AB9777-F2F2-15A9-B0E3-5381DDB82E6B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1337212" y="1027330"/>
                  <a:ext cx="7812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BE691B37-3F06-5671-3829-4EAA9A7E71A5}"/>
                    </a:ext>
                  </a:extLst>
                </p14:cNvPr>
                <p14:cNvContentPartPr/>
                <p14:nvPr/>
              </p14:nvContentPartPr>
              <p14:xfrm>
                <a:off x="1499212" y="940570"/>
                <a:ext cx="92160" cy="10836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BE691B37-3F06-5671-3829-4EAA9A7E71A5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1491652" y="933010"/>
                  <a:ext cx="10692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153B2249-8672-3947-7CBD-A2ABA5BF4256}"/>
                    </a:ext>
                  </a:extLst>
                </p14:cNvPr>
                <p14:cNvContentPartPr/>
                <p14:nvPr/>
              </p14:nvContentPartPr>
              <p14:xfrm>
                <a:off x="1452052" y="1112650"/>
                <a:ext cx="111960" cy="360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153B2249-8672-3947-7CBD-A2ABA5BF4256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1444492" y="1105090"/>
                  <a:ext cx="12708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EE3BA82C-BEA2-F45D-EDAA-8E9A7E2576CA}"/>
                    </a:ext>
                  </a:extLst>
                </p14:cNvPr>
                <p14:cNvContentPartPr/>
                <p14:nvPr/>
              </p14:nvContentPartPr>
              <p14:xfrm>
                <a:off x="1519732" y="1113370"/>
                <a:ext cx="23400" cy="7956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EE3BA82C-BEA2-F45D-EDAA-8E9A7E2576CA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1512172" y="1105810"/>
                  <a:ext cx="3852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6D1ECACA-774C-190F-29A1-6AA4969642B8}"/>
                    </a:ext>
                  </a:extLst>
                </p14:cNvPr>
                <p14:cNvContentPartPr/>
                <p14:nvPr/>
              </p14:nvContentPartPr>
              <p14:xfrm>
                <a:off x="1650052" y="1018690"/>
                <a:ext cx="48960" cy="66240"/>
              </p14:xfrm>
            </p:contentPart>
          </mc:Choice>
          <mc:Fallback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6D1ECACA-774C-190F-29A1-6AA4969642B8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1642492" y="1011130"/>
                  <a:ext cx="6408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3F264D01-CD1E-FDF7-718D-9F850CA6F385}"/>
                    </a:ext>
                  </a:extLst>
                </p14:cNvPr>
                <p14:cNvContentPartPr/>
                <p14:nvPr/>
              </p14:nvContentPartPr>
              <p14:xfrm>
                <a:off x="1697932" y="1018690"/>
                <a:ext cx="360" cy="36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3F264D01-CD1E-FDF7-718D-9F850CA6F385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690372" y="101113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FD43C1E4-73FA-D0E5-E003-64A744810E5E}"/>
                    </a:ext>
                  </a:extLst>
                </p14:cNvPr>
                <p14:cNvContentPartPr/>
                <p14:nvPr/>
              </p14:nvContentPartPr>
              <p14:xfrm>
                <a:off x="1697932" y="1018690"/>
                <a:ext cx="360" cy="36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FD43C1E4-73FA-D0E5-E003-64A744810E5E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690372" y="101113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FEE05E4D-F94E-3BC6-D95C-B97E5EE82ABA}"/>
                    </a:ext>
                  </a:extLst>
                </p14:cNvPr>
                <p14:cNvContentPartPr/>
                <p14:nvPr/>
              </p14:nvContentPartPr>
              <p14:xfrm>
                <a:off x="1779292" y="974050"/>
                <a:ext cx="11880" cy="11772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FEE05E4D-F94E-3BC6-D95C-B97E5EE82ABA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1771732" y="966490"/>
                  <a:ext cx="2700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8EAF407B-54C1-301D-CE3B-B1FD64C92DE3}"/>
                    </a:ext>
                  </a:extLst>
                </p14:cNvPr>
                <p14:cNvContentPartPr/>
                <p14:nvPr/>
              </p14:nvContentPartPr>
              <p14:xfrm>
                <a:off x="1715212" y="1057210"/>
                <a:ext cx="43920" cy="1368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8EAF407B-54C1-301D-CE3B-B1FD64C92DE3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1707652" y="1050010"/>
                  <a:ext cx="5904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D5E8372A-8B09-90A3-0A9C-4C248E642961}"/>
                    </a:ext>
                  </a:extLst>
                </p14:cNvPr>
                <p14:cNvContentPartPr/>
                <p14:nvPr/>
              </p14:nvContentPartPr>
              <p14:xfrm>
                <a:off x="1836892" y="987370"/>
                <a:ext cx="3960" cy="10368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D5E8372A-8B09-90A3-0A9C-4C248E642961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1829332" y="979810"/>
                  <a:ext cx="1908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AA7A2C0D-E7AF-6579-15C9-06D96E9B2EEE}"/>
                    </a:ext>
                  </a:extLst>
                </p14:cNvPr>
                <p14:cNvContentPartPr/>
                <p14:nvPr/>
              </p14:nvContentPartPr>
              <p14:xfrm>
                <a:off x="1746532" y="1137490"/>
                <a:ext cx="60480" cy="7956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AA7A2C0D-E7AF-6579-15C9-06D96E9B2EEE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1738972" y="1129930"/>
                  <a:ext cx="7560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4CEE6C2F-5F45-D606-AD29-6E4D1F72912D}"/>
                    </a:ext>
                  </a:extLst>
                </p14:cNvPr>
                <p14:cNvContentPartPr/>
                <p14:nvPr/>
              </p14:nvContentPartPr>
              <p14:xfrm>
                <a:off x="1903492" y="1002130"/>
                <a:ext cx="64440" cy="14976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4CEE6C2F-5F45-D606-AD29-6E4D1F72912D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1896292" y="994570"/>
                  <a:ext cx="7956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E7209A95-7257-98E3-6747-14D90CCE861C}"/>
                    </a:ext>
                  </a:extLst>
                </p14:cNvPr>
                <p14:cNvContentPartPr/>
                <p14:nvPr/>
              </p14:nvContentPartPr>
              <p14:xfrm>
                <a:off x="1993852" y="1042090"/>
                <a:ext cx="5400" cy="115200"/>
              </p14:xfrm>
            </p:contentPart>
          </mc:Choice>
          <mc:Fallback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E7209A95-7257-98E3-6747-14D90CCE861C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1986652" y="1034530"/>
                  <a:ext cx="2052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774DB86D-B5C3-9940-C90A-48A5AC3A1761}"/>
                    </a:ext>
                  </a:extLst>
                </p14:cNvPr>
                <p14:cNvContentPartPr/>
                <p14:nvPr/>
              </p14:nvContentPartPr>
              <p14:xfrm>
                <a:off x="1998532" y="1103290"/>
                <a:ext cx="52920" cy="1656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774DB86D-B5C3-9940-C90A-48A5AC3A1761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1990972" y="1095730"/>
                  <a:ext cx="68040" cy="3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0" name="Gruppo 349">
            <a:extLst>
              <a:ext uri="{FF2B5EF4-FFF2-40B4-BE49-F238E27FC236}">
                <a16:creationId xmlns:a16="http://schemas.microsoft.com/office/drawing/2014/main" id="{3F2EF945-D128-1507-39D7-2A7AA3DDDF66}"/>
              </a:ext>
            </a:extLst>
          </p:cNvPr>
          <p:cNvGrpSpPr/>
          <p:nvPr/>
        </p:nvGrpSpPr>
        <p:grpSpPr>
          <a:xfrm>
            <a:off x="2239372" y="948850"/>
            <a:ext cx="442440" cy="214920"/>
            <a:chOff x="2239372" y="948850"/>
            <a:chExt cx="442440" cy="214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970F19CF-A244-88F6-C754-64D6F6182B6D}"/>
                    </a:ext>
                  </a:extLst>
                </p14:cNvPr>
                <p14:cNvContentPartPr/>
                <p14:nvPr/>
              </p14:nvContentPartPr>
              <p14:xfrm>
                <a:off x="2239372" y="996010"/>
                <a:ext cx="108720" cy="130320"/>
              </p14:xfrm>
            </p:contentPart>
          </mc:Choice>
          <mc:Fallback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970F19CF-A244-88F6-C754-64D6F6182B6D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2231812" y="988810"/>
                  <a:ext cx="12384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6A1840CE-E8A5-BAB0-14D2-1B0145B6D392}"/>
                    </a:ext>
                  </a:extLst>
                </p14:cNvPr>
                <p14:cNvContentPartPr/>
                <p14:nvPr/>
              </p14:nvContentPartPr>
              <p14:xfrm>
                <a:off x="2351692" y="1016170"/>
                <a:ext cx="60120" cy="25560"/>
              </p14:xfrm>
            </p:contentPart>
          </mc:Choice>
          <mc:Fallback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6A1840CE-E8A5-BAB0-14D2-1B0145B6D392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2344132" y="1008610"/>
                  <a:ext cx="7488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3B6BFA2B-6FBF-0B89-538B-327A7F1E6C76}"/>
                    </a:ext>
                  </a:extLst>
                </p14:cNvPr>
                <p14:cNvContentPartPr/>
                <p14:nvPr/>
              </p14:nvContentPartPr>
              <p14:xfrm>
                <a:off x="2347732" y="1086730"/>
                <a:ext cx="25920" cy="12960"/>
              </p14:xfrm>
            </p:contentPart>
          </mc:Choice>
          <mc:Fallback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3B6BFA2B-6FBF-0B89-538B-327A7F1E6C76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2340172" y="1079170"/>
                  <a:ext cx="4104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9FF93AB4-9F9B-D074-17DC-131B4FF702D4}"/>
                    </a:ext>
                  </a:extLst>
                </p14:cNvPr>
                <p14:cNvContentPartPr/>
                <p14:nvPr/>
              </p14:nvContentPartPr>
              <p14:xfrm>
                <a:off x="2398492" y="948850"/>
                <a:ext cx="18360" cy="21492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9FF93AB4-9F9B-D074-17DC-131B4FF702D4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2390932" y="941290"/>
                  <a:ext cx="3348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94DF5877-329C-1017-4CEA-2D3C30F6B4B1}"/>
                    </a:ext>
                  </a:extLst>
                </p14:cNvPr>
                <p14:cNvContentPartPr/>
                <p14:nvPr/>
              </p14:nvContentPartPr>
              <p14:xfrm>
                <a:off x="2459332" y="972610"/>
                <a:ext cx="6840" cy="15300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94DF5877-329C-1017-4CEA-2D3C30F6B4B1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2451772" y="965050"/>
                  <a:ext cx="2196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530B61C3-DA91-B8E3-50B1-244671F1AAF4}"/>
                    </a:ext>
                  </a:extLst>
                </p14:cNvPr>
                <p14:cNvContentPartPr/>
                <p14:nvPr/>
              </p14:nvContentPartPr>
              <p14:xfrm>
                <a:off x="2549692" y="972610"/>
                <a:ext cx="66240" cy="7020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530B61C3-DA91-B8E3-50B1-244671F1AAF4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2542132" y="965050"/>
                  <a:ext cx="8136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2F04F990-5FC0-014F-67A2-B5EC9F733935}"/>
                    </a:ext>
                  </a:extLst>
                </p14:cNvPr>
                <p14:cNvContentPartPr/>
                <p14:nvPr/>
              </p14:nvContentPartPr>
              <p14:xfrm>
                <a:off x="2538532" y="1076650"/>
                <a:ext cx="9360" cy="7956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2F04F990-5FC0-014F-67A2-B5EC9F733935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2531332" y="1069090"/>
                  <a:ext cx="2448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EF4ADF6D-9A93-D849-D319-4CA2F2163956}"/>
                    </a:ext>
                  </a:extLst>
                </p14:cNvPr>
                <p14:cNvContentPartPr/>
                <p14:nvPr/>
              </p14:nvContentPartPr>
              <p14:xfrm>
                <a:off x="2604772" y="1042090"/>
                <a:ext cx="7920" cy="10440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EF4ADF6D-9A93-D849-D319-4CA2F2163956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2597212" y="1034530"/>
                  <a:ext cx="2304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647DB588-3A46-8625-263D-9C20C9AF5AD4}"/>
                    </a:ext>
                  </a:extLst>
                </p14:cNvPr>
                <p14:cNvContentPartPr/>
                <p14:nvPr/>
              </p14:nvContentPartPr>
              <p14:xfrm>
                <a:off x="2489932" y="1138570"/>
                <a:ext cx="191880" cy="9720"/>
              </p14:xfrm>
            </p:contentPart>
          </mc:Choice>
          <mc:Fallback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647DB588-3A46-8625-263D-9C20C9AF5AD4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2482372" y="1131370"/>
                  <a:ext cx="207000" cy="24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5" name="Gruppo 404">
            <a:extLst>
              <a:ext uri="{FF2B5EF4-FFF2-40B4-BE49-F238E27FC236}">
                <a16:creationId xmlns:a16="http://schemas.microsoft.com/office/drawing/2014/main" id="{AB657CE2-C1F2-816D-2137-8338F54EB6AA}"/>
              </a:ext>
            </a:extLst>
          </p:cNvPr>
          <p:cNvGrpSpPr/>
          <p:nvPr/>
        </p:nvGrpSpPr>
        <p:grpSpPr>
          <a:xfrm>
            <a:off x="1528732" y="633130"/>
            <a:ext cx="425880" cy="131040"/>
            <a:chOff x="1528732" y="633130"/>
            <a:chExt cx="425880" cy="131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C104FC47-8FC9-F499-4FC1-42250EFBA014}"/>
                    </a:ext>
                  </a:extLst>
                </p14:cNvPr>
                <p14:cNvContentPartPr/>
                <p14:nvPr/>
              </p14:nvContentPartPr>
              <p14:xfrm>
                <a:off x="1528732" y="660130"/>
                <a:ext cx="348840" cy="1584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C104FC47-8FC9-F499-4FC1-42250EFBA014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1521172" y="652570"/>
                  <a:ext cx="36396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8A080F19-F80D-B687-5380-686331D6B202}"/>
                    </a:ext>
                  </a:extLst>
                </p14:cNvPr>
                <p14:cNvContentPartPr/>
                <p14:nvPr/>
              </p14:nvContentPartPr>
              <p14:xfrm>
                <a:off x="1904212" y="633130"/>
                <a:ext cx="50400" cy="131040"/>
              </p14:xfrm>
            </p:contentPart>
          </mc:Choice>
          <mc:Fallback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8A080F19-F80D-B687-5380-686331D6B202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1896652" y="625570"/>
                  <a:ext cx="65520" cy="146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3" name="Gruppo 402">
            <a:extLst>
              <a:ext uri="{FF2B5EF4-FFF2-40B4-BE49-F238E27FC236}">
                <a16:creationId xmlns:a16="http://schemas.microsoft.com/office/drawing/2014/main" id="{F7E7CACC-6838-6366-C293-10834D701F92}"/>
              </a:ext>
            </a:extLst>
          </p:cNvPr>
          <p:cNvGrpSpPr/>
          <p:nvPr/>
        </p:nvGrpSpPr>
        <p:grpSpPr>
          <a:xfrm>
            <a:off x="2267812" y="1329010"/>
            <a:ext cx="282240" cy="106920"/>
            <a:chOff x="2267812" y="1329010"/>
            <a:chExt cx="282240" cy="106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2DCF089C-DB28-0A6A-774A-3A70E9EAE627}"/>
                    </a:ext>
                  </a:extLst>
                </p14:cNvPr>
                <p14:cNvContentPartPr/>
                <p14:nvPr/>
              </p14:nvContentPartPr>
              <p14:xfrm>
                <a:off x="2267812" y="1372930"/>
                <a:ext cx="258120" cy="4320"/>
              </p14:xfrm>
            </p:contentPart>
          </mc:Choice>
          <mc:Fallback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2DCF089C-DB28-0A6A-774A-3A70E9EAE627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2260252" y="1365370"/>
                  <a:ext cx="27288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BB09C1A3-46A4-15E5-B545-49F08BAACD3C}"/>
                    </a:ext>
                  </a:extLst>
                </p14:cNvPr>
                <p14:cNvContentPartPr/>
                <p14:nvPr/>
              </p14:nvContentPartPr>
              <p14:xfrm>
                <a:off x="2532412" y="1329010"/>
                <a:ext cx="17640" cy="106920"/>
              </p14:xfrm>
            </p:contentPart>
          </mc:Choice>
          <mc:Fallback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BB09C1A3-46A4-15E5-B545-49F08BAACD3C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2524852" y="1321450"/>
                  <a:ext cx="32760" cy="122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1" name="Gruppo 400">
            <a:extLst>
              <a:ext uri="{FF2B5EF4-FFF2-40B4-BE49-F238E27FC236}">
                <a16:creationId xmlns:a16="http://schemas.microsoft.com/office/drawing/2014/main" id="{EA78A715-7F23-C672-DE7E-E27D29950101}"/>
              </a:ext>
            </a:extLst>
          </p:cNvPr>
          <p:cNvGrpSpPr/>
          <p:nvPr/>
        </p:nvGrpSpPr>
        <p:grpSpPr>
          <a:xfrm>
            <a:off x="83692" y="1862170"/>
            <a:ext cx="577080" cy="191880"/>
            <a:chOff x="83692" y="1862170"/>
            <a:chExt cx="577080" cy="191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FD3CFC2A-33B4-0FE3-3E14-5C9F696E675E}"/>
                    </a:ext>
                  </a:extLst>
                </p14:cNvPr>
                <p14:cNvContentPartPr/>
                <p14:nvPr/>
              </p14:nvContentPartPr>
              <p14:xfrm>
                <a:off x="83692" y="1862170"/>
                <a:ext cx="161280" cy="5112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FD3CFC2A-33B4-0FE3-3E14-5C9F696E675E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76132" y="1854610"/>
                  <a:ext cx="17640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F16CE20A-DA75-C930-7E6C-F2E821635B79}"/>
                    </a:ext>
                  </a:extLst>
                </p14:cNvPr>
                <p14:cNvContentPartPr/>
                <p14:nvPr/>
              </p14:nvContentPartPr>
              <p14:xfrm>
                <a:off x="139492" y="1906090"/>
                <a:ext cx="52200" cy="11772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F16CE20A-DA75-C930-7E6C-F2E821635B79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131932" y="1898530"/>
                  <a:ext cx="6732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F2D6C4CB-DFA0-2725-86D7-EF19A12D0E36}"/>
                    </a:ext>
                  </a:extLst>
                </p14:cNvPr>
                <p14:cNvContentPartPr/>
                <p14:nvPr/>
              </p14:nvContentPartPr>
              <p14:xfrm>
                <a:off x="240292" y="1916170"/>
                <a:ext cx="147600" cy="12240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F2D6C4CB-DFA0-2725-86D7-EF19A12D0E36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232732" y="1908610"/>
                  <a:ext cx="16272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08E41BF9-1826-636C-02E5-6730E6EA3E34}"/>
                    </a:ext>
                  </a:extLst>
                </p14:cNvPr>
                <p14:cNvContentPartPr/>
                <p14:nvPr/>
              </p14:nvContentPartPr>
              <p14:xfrm>
                <a:off x="401572" y="1908970"/>
                <a:ext cx="102240" cy="3852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08E41BF9-1826-636C-02E5-6730E6EA3E34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394012" y="1901410"/>
                  <a:ext cx="11736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E8EC98EA-2F5B-FFFA-0BE2-E068FBA31B3B}"/>
                    </a:ext>
                  </a:extLst>
                </p14:cNvPr>
                <p14:cNvContentPartPr/>
                <p14:nvPr/>
              </p14:nvContentPartPr>
              <p14:xfrm>
                <a:off x="441892" y="1926250"/>
                <a:ext cx="33840" cy="12780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E8EC98EA-2F5B-FFFA-0BE2-E068FBA31B3B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434332" y="1918690"/>
                  <a:ext cx="4860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9245BDE8-A072-5DAD-015C-B0A4835FD109}"/>
                    </a:ext>
                  </a:extLst>
                </p14:cNvPr>
                <p14:cNvContentPartPr/>
                <p14:nvPr/>
              </p14:nvContentPartPr>
              <p14:xfrm>
                <a:off x="528652" y="1902130"/>
                <a:ext cx="95040" cy="2520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9245BDE8-A072-5DAD-015C-B0A4835FD109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521092" y="1894570"/>
                  <a:ext cx="11016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2FEBC395-5300-8908-F544-01A3E0EE9DA1}"/>
                    </a:ext>
                  </a:extLst>
                </p14:cNvPr>
                <p14:cNvContentPartPr/>
                <p14:nvPr/>
              </p14:nvContentPartPr>
              <p14:xfrm>
                <a:off x="563212" y="1909690"/>
                <a:ext cx="43200" cy="11376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2FEBC395-5300-8908-F544-01A3E0EE9DA1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555652" y="1902130"/>
                  <a:ext cx="5832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8C8EBD40-6D49-5F96-DDC3-59EA379A1519}"/>
                    </a:ext>
                  </a:extLst>
                </p14:cNvPr>
                <p14:cNvContentPartPr/>
                <p14:nvPr/>
              </p14:nvContentPartPr>
              <p14:xfrm>
                <a:off x="643852" y="1910770"/>
                <a:ext cx="16920" cy="109800"/>
              </p14:xfrm>
            </p:contentPart>
          </mc:Choice>
          <mc:Fallback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8C8EBD40-6D49-5F96-DDC3-59EA379A1519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636292" y="1903210"/>
                  <a:ext cx="32040" cy="124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40">
            <p14:nvContentPartPr>
              <p14:cNvPr id="363" name="Input penna 362">
                <a:extLst>
                  <a:ext uri="{FF2B5EF4-FFF2-40B4-BE49-F238E27FC236}">
                    <a16:creationId xmlns:a16="http://schemas.microsoft.com/office/drawing/2014/main" id="{C174DB6B-0701-3A0C-E4CD-94F51C54EB12}"/>
                  </a:ext>
                </a:extLst>
              </p14:cNvPr>
              <p14:cNvContentPartPr/>
              <p14:nvPr/>
            </p14:nvContentPartPr>
            <p14:xfrm>
              <a:off x="968572" y="1913650"/>
              <a:ext cx="22680" cy="135720"/>
            </p14:xfrm>
          </p:contentPart>
        </mc:Choice>
        <mc:Fallback>
          <p:pic>
            <p:nvPicPr>
              <p:cNvPr id="363" name="Input penna 362">
                <a:extLst>
                  <a:ext uri="{FF2B5EF4-FFF2-40B4-BE49-F238E27FC236}">
                    <a16:creationId xmlns:a16="http://schemas.microsoft.com/office/drawing/2014/main" id="{C174DB6B-0701-3A0C-E4CD-94F51C54EB12}"/>
                  </a:ext>
                </a:extLst>
              </p:cNvPr>
              <p:cNvPicPr/>
              <p:nvPr/>
            </p:nvPicPr>
            <p:blipFill>
              <a:blip r:embed="rId241"/>
              <a:stretch>
                <a:fillRect/>
              </a:stretch>
            </p:blipFill>
            <p:spPr>
              <a:xfrm>
                <a:off x="961372" y="1906090"/>
                <a:ext cx="37800" cy="150840"/>
              </a:xfrm>
              <a:prstGeom prst="rect">
                <a:avLst/>
              </a:prstGeom>
            </p:spPr>
          </p:pic>
        </mc:Fallback>
      </mc:AlternateContent>
      <p:grpSp>
        <p:nvGrpSpPr>
          <p:cNvPr id="399" name="Gruppo 398">
            <a:extLst>
              <a:ext uri="{FF2B5EF4-FFF2-40B4-BE49-F238E27FC236}">
                <a16:creationId xmlns:a16="http://schemas.microsoft.com/office/drawing/2014/main" id="{D21B9E93-9D0C-225A-5903-F938322B337D}"/>
              </a:ext>
            </a:extLst>
          </p:cNvPr>
          <p:cNvGrpSpPr/>
          <p:nvPr/>
        </p:nvGrpSpPr>
        <p:grpSpPr>
          <a:xfrm>
            <a:off x="1140292" y="1836250"/>
            <a:ext cx="405360" cy="186120"/>
            <a:chOff x="1140292" y="1836250"/>
            <a:chExt cx="405360" cy="186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ED3FB093-05BD-0B81-0C52-27281545145E}"/>
                    </a:ext>
                  </a:extLst>
                </p14:cNvPr>
                <p14:cNvContentPartPr/>
                <p14:nvPr/>
              </p14:nvContentPartPr>
              <p14:xfrm>
                <a:off x="1140292" y="1932730"/>
                <a:ext cx="95760" cy="81000"/>
              </p14:xfrm>
            </p:contentPart>
          </mc:Choice>
          <mc:Fallback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ED3FB093-05BD-0B81-0C52-27281545145E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1133092" y="1925170"/>
                  <a:ext cx="11088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A8D887AA-3B99-BEAA-7127-50E18F1FA4D0}"/>
                    </a:ext>
                  </a:extLst>
                </p14:cNvPr>
                <p14:cNvContentPartPr/>
                <p14:nvPr/>
              </p14:nvContentPartPr>
              <p14:xfrm>
                <a:off x="1248652" y="1924090"/>
                <a:ext cx="57960" cy="72360"/>
              </p14:xfrm>
            </p:contentPart>
          </mc:Choice>
          <mc:Fallback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A8D887AA-3B99-BEAA-7127-50E18F1FA4D0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1241092" y="1916530"/>
                  <a:ext cx="7308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BC3ABD4B-90D8-5D1B-6F92-77BAE05D8620}"/>
                    </a:ext>
                  </a:extLst>
                </p14:cNvPr>
                <p14:cNvContentPartPr/>
                <p14:nvPr/>
              </p14:nvContentPartPr>
              <p14:xfrm>
                <a:off x="1338292" y="1934170"/>
                <a:ext cx="54720" cy="88200"/>
              </p14:xfrm>
            </p:contentPart>
          </mc:Choice>
          <mc:Fallback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BC3ABD4B-90D8-5D1B-6F92-77BAE05D8620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1331092" y="1926610"/>
                  <a:ext cx="6984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9BB1230A-3496-8AF9-04CD-B64656B1DB65}"/>
                    </a:ext>
                  </a:extLst>
                </p14:cNvPr>
                <p14:cNvContentPartPr/>
                <p14:nvPr/>
              </p14:nvContentPartPr>
              <p14:xfrm>
                <a:off x="1445572" y="1836250"/>
                <a:ext cx="53640" cy="133200"/>
              </p14:xfrm>
            </p:contentPart>
          </mc:Choice>
          <mc:Fallback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9BB1230A-3496-8AF9-04CD-B64656B1DB65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1438012" y="1828690"/>
                  <a:ext cx="6876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4AB363DC-E4B8-BDFC-6069-D8048345F16E}"/>
                    </a:ext>
                  </a:extLst>
                </p14:cNvPr>
                <p14:cNvContentPartPr/>
                <p14:nvPr/>
              </p14:nvContentPartPr>
              <p14:xfrm>
                <a:off x="1537012" y="1932370"/>
                <a:ext cx="8640" cy="88560"/>
              </p14:xfrm>
            </p:contentPart>
          </mc:Choice>
          <mc:Fallback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4AB363DC-E4B8-BDFC-6069-D8048345F16E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1529452" y="1924810"/>
                  <a:ext cx="23760" cy="103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7" name="Gruppo 396">
            <a:extLst>
              <a:ext uri="{FF2B5EF4-FFF2-40B4-BE49-F238E27FC236}">
                <a16:creationId xmlns:a16="http://schemas.microsoft.com/office/drawing/2014/main" id="{6BB1AA47-6D84-0083-24CA-BF913145BF8B}"/>
              </a:ext>
            </a:extLst>
          </p:cNvPr>
          <p:cNvGrpSpPr/>
          <p:nvPr/>
        </p:nvGrpSpPr>
        <p:grpSpPr>
          <a:xfrm>
            <a:off x="1868932" y="1899610"/>
            <a:ext cx="540000" cy="147600"/>
            <a:chOff x="1868932" y="1899610"/>
            <a:chExt cx="540000" cy="147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FF89B5E0-C5BF-7B18-DD27-5E38EE492D02}"/>
                    </a:ext>
                  </a:extLst>
                </p14:cNvPr>
                <p14:cNvContentPartPr/>
                <p14:nvPr/>
              </p14:nvContentPartPr>
              <p14:xfrm>
                <a:off x="1868932" y="1899610"/>
                <a:ext cx="63720" cy="97200"/>
              </p14:xfrm>
            </p:contentPart>
          </mc:Choice>
          <mc:Fallback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FF89B5E0-C5BF-7B18-DD27-5E38EE492D02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1861372" y="1892050"/>
                  <a:ext cx="7884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11715337-8105-3E31-147E-EC4BCB7AEC2E}"/>
                    </a:ext>
                  </a:extLst>
                </p14:cNvPr>
                <p14:cNvContentPartPr/>
                <p14:nvPr/>
              </p14:nvContentPartPr>
              <p14:xfrm>
                <a:off x="1953172" y="1946770"/>
                <a:ext cx="75960" cy="73800"/>
              </p14:xfrm>
            </p:contentPart>
          </mc:Choice>
          <mc:Fallback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11715337-8105-3E31-147E-EC4BCB7AEC2E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1945612" y="1939210"/>
                  <a:ext cx="9108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21131195-D027-9ECB-797D-F6A50E6559FA}"/>
                    </a:ext>
                  </a:extLst>
                </p14:cNvPr>
                <p14:cNvContentPartPr/>
                <p14:nvPr/>
              </p14:nvContentPartPr>
              <p14:xfrm>
                <a:off x="2042092" y="1937410"/>
                <a:ext cx="66960" cy="109800"/>
              </p14:xfrm>
            </p:contentPart>
          </mc:Choice>
          <mc:Fallback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21131195-D027-9ECB-797D-F6A50E6559FA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2034532" y="1929850"/>
                  <a:ext cx="8208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481F9FFC-8EB5-16F3-0712-9650622DEE87}"/>
                    </a:ext>
                  </a:extLst>
                </p14:cNvPr>
                <p14:cNvContentPartPr/>
                <p14:nvPr/>
              </p14:nvContentPartPr>
              <p14:xfrm>
                <a:off x="2141452" y="1951450"/>
                <a:ext cx="57600" cy="74880"/>
              </p14:xfrm>
            </p:contentPart>
          </mc:Choice>
          <mc:Fallback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481F9FFC-8EB5-16F3-0712-9650622DEE87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2133892" y="1943890"/>
                  <a:ext cx="7236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DC14331E-EDF4-7B1B-0A9C-129DC5B8052A}"/>
                    </a:ext>
                  </a:extLst>
                </p14:cNvPr>
                <p14:cNvContentPartPr/>
                <p14:nvPr/>
              </p14:nvContentPartPr>
              <p14:xfrm>
                <a:off x="2236132" y="1962970"/>
                <a:ext cx="46440" cy="60480"/>
              </p14:xfrm>
            </p:contentPart>
          </mc:Choice>
          <mc:Fallback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DC14331E-EDF4-7B1B-0A9C-129DC5B8052A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2228572" y="1955410"/>
                  <a:ext cx="6156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C53CDFD8-6876-09FC-5D62-2550E4741A82}"/>
                    </a:ext>
                  </a:extLst>
                </p14:cNvPr>
                <p14:cNvContentPartPr/>
                <p14:nvPr/>
              </p14:nvContentPartPr>
              <p14:xfrm>
                <a:off x="2311732" y="1981690"/>
                <a:ext cx="44640" cy="50400"/>
              </p14:xfrm>
            </p:contentPart>
          </mc:Choice>
          <mc:Fallback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C53CDFD8-6876-09FC-5D62-2550E4741A82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2304172" y="1974130"/>
                  <a:ext cx="5976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8F5DC766-FE4D-BF72-8CB9-57AF3221DB36}"/>
                    </a:ext>
                  </a:extLst>
                </p14:cNvPr>
                <p14:cNvContentPartPr/>
                <p14:nvPr/>
              </p14:nvContentPartPr>
              <p14:xfrm>
                <a:off x="2404612" y="1978810"/>
                <a:ext cx="4320" cy="56880"/>
              </p14:xfrm>
            </p:contentPart>
          </mc:Choice>
          <mc:Fallback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8F5DC766-FE4D-BF72-8CB9-57AF3221DB36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2397412" y="1971250"/>
                  <a:ext cx="19440" cy="7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5" name="Gruppo 394">
            <a:extLst>
              <a:ext uri="{FF2B5EF4-FFF2-40B4-BE49-F238E27FC236}">
                <a16:creationId xmlns:a16="http://schemas.microsoft.com/office/drawing/2014/main" id="{A8CE684D-8BB0-7EE0-B242-07EC912F17DD}"/>
              </a:ext>
            </a:extLst>
          </p:cNvPr>
          <p:cNvGrpSpPr/>
          <p:nvPr/>
        </p:nvGrpSpPr>
        <p:grpSpPr>
          <a:xfrm>
            <a:off x="110692" y="2373010"/>
            <a:ext cx="502560" cy="124200"/>
            <a:chOff x="110692" y="2373010"/>
            <a:chExt cx="502560" cy="124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66057050-2A5C-4447-B1AE-80D733FE025B}"/>
                    </a:ext>
                  </a:extLst>
                </p14:cNvPr>
                <p14:cNvContentPartPr/>
                <p14:nvPr/>
              </p14:nvContentPartPr>
              <p14:xfrm>
                <a:off x="110692" y="2373010"/>
                <a:ext cx="124560" cy="123840"/>
              </p14:xfrm>
            </p:contentPart>
          </mc:Choice>
          <mc:Fallback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66057050-2A5C-4447-B1AE-80D733FE025B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103132" y="2365450"/>
                  <a:ext cx="13968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F668C73C-DAA2-FC3E-058B-0A1264749C6F}"/>
                    </a:ext>
                  </a:extLst>
                </p14:cNvPr>
                <p14:cNvContentPartPr/>
                <p14:nvPr/>
              </p14:nvContentPartPr>
              <p14:xfrm>
                <a:off x="262612" y="2402170"/>
                <a:ext cx="69120" cy="95040"/>
              </p14:xfrm>
            </p:contentPart>
          </mc:Choice>
          <mc:Fallback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F668C73C-DAA2-FC3E-058B-0A1264749C6F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255052" y="2394610"/>
                  <a:ext cx="8388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64720D65-D038-BC86-D842-3A4714E6990D}"/>
                    </a:ext>
                  </a:extLst>
                </p14:cNvPr>
                <p14:cNvContentPartPr/>
                <p14:nvPr/>
              </p14:nvContentPartPr>
              <p14:xfrm>
                <a:off x="367732" y="2383090"/>
                <a:ext cx="23400" cy="87120"/>
              </p14:xfrm>
            </p:contentPart>
          </mc:Choice>
          <mc:Fallback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64720D65-D038-BC86-D842-3A4714E6990D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360172" y="2375530"/>
                  <a:ext cx="3852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A9969671-827B-7904-9E76-2CCA7D55BCCE}"/>
                    </a:ext>
                  </a:extLst>
                </p14:cNvPr>
                <p14:cNvContentPartPr/>
                <p14:nvPr/>
              </p14:nvContentPartPr>
              <p14:xfrm>
                <a:off x="461332" y="2376250"/>
                <a:ext cx="35640" cy="70200"/>
              </p14:xfrm>
            </p:contentPart>
          </mc:Choice>
          <mc:Fallback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A9969671-827B-7904-9E76-2CCA7D55BCCE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453772" y="2368690"/>
                  <a:ext cx="5076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487C9B6A-D48D-6DDA-AEF0-F649147D9B38}"/>
                    </a:ext>
                  </a:extLst>
                </p14:cNvPr>
                <p14:cNvContentPartPr/>
                <p14:nvPr/>
              </p14:nvContentPartPr>
              <p14:xfrm>
                <a:off x="584812" y="2380210"/>
                <a:ext cx="28440" cy="64440"/>
              </p14:xfrm>
            </p:contentPart>
          </mc:Choice>
          <mc:Fallback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487C9B6A-D48D-6DDA-AEF0-F649147D9B38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577252" y="2372650"/>
                  <a:ext cx="43560" cy="79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3" name="Gruppo 392">
            <a:extLst>
              <a:ext uri="{FF2B5EF4-FFF2-40B4-BE49-F238E27FC236}">
                <a16:creationId xmlns:a16="http://schemas.microsoft.com/office/drawing/2014/main" id="{48894C56-8FE4-F917-4BCD-4BD5A84762F6}"/>
              </a:ext>
            </a:extLst>
          </p:cNvPr>
          <p:cNvGrpSpPr/>
          <p:nvPr/>
        </p:nvGrpSpPr>
        <p:grpSpPr>
          <a:xfrm>
            <a:off x="914212" y="2245570"/>
            <a:ext cx="247680" cy="202320"/>
            <a:chOff x="914212" y="2245570"/>
            <a:chExt cx="247680" cy="202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381" name="Input penna 380">
                  <a:extLst>
                    <a:ext uri="{FF2B5EF4-FFF2-40B4-BE49-F238E27FC236}">
                      <a16:creationId xmlns:a16="http://schemas.microsoft.com/office/drawing/2014/main" id="{8384B0C6-14F2-C55A-EAED-1C607F057A22}"/>
                    </a:ext>
                  </a:extLst>
                </p14:cNvPr>
                <p14:cNvContentPartPr/>
                <p14:nvPr/>
              </p14:nvContentPartPr>
              <p14:xfrm>
                <a:off x="914212" y="2366170"/>
                <a:ext cx="60120" cy="81720"/>
              </p14:xfrm>
            </p:contentPart>
          </mc:Choice>
          <mc:Fallback>
            <p:pic>
              <p:nvPicPr>
                <p:cNvPr id="381" name="Input penna 380">
                  <a:extLst>
                    <a:ext uri="{FF2B5EF4-FFF2-40B4-BE49-F238E27FC236}">
                      <a16:creationId xmlns:a16="http://schemas.microsoft.com/office/drawing/2014/main" id="{8384B0C6-14F2-C55A-EAED-1C607F057A22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906652" y="2358610"/>
                  <a:ext cx="7488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9361B823-0DC3-5FFE-605F-74F54D2F2465}"/>
                    </a:ext>
                  </a:extLst>
                </p14:cNvPr>
                <p14:cNvContentPartPr/>
                <p14:nvPr/>
              </p14:nvContentPartPr>
              <p14:xfrm>
                <a:off x="1024012" y="2245570"/>
                <a:ext cx="33840" cy="142560"/>
              </p14:xfrm>
            </p:contentPart>
          </mc:Choice>
          <mc:Fallback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9361B823-0DC3-5FFE-605F-74F54D2F2465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1016452" y="2238010"/>
                  <a:ext cx="4860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9D446CEA-9179-F12C-9139-7AB7099F4D10}"/>
                    </a:ext>
                  </a:extLst>
                </p14:cNvPr>
                <p14:cNvContentPartPr/>
                <p14:nvPr/>
              </p14:nvContentPartPr>
              <p14:xfrm>
                <a:off x="1071172" y="2252050"/>
                <a:ext cx="19080" cy="168120"/>
              </p14:xfrm>
            </p:contentPart>
          </mc:Choice>
          <mc:Fallback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9D446CEA-9179-F12C-9139-7AB7099F4D10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1063612" y="2244490"/>
                  <a:ext cx="3384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671701CD-B0AD-1661-0FE2-00FF9D213577}"/>
                    </a:ext>
                  </a:extLst>
                </p14:cNvPr>
                <p14:cNvContentPartPr/>
                <p14:nvPr/>
              </p14:nvContentPartPr>
              <p14:xfrm>
                <a:off x="1102492" y="2368330"/>
                <a:ext cx="59400" cy="57600"/>
              </p14:xfrm>
            </p:contentPart>
          </mc:Choice>
          <mc:Fallback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671701CD-B0AD-1661-0FE2-00FF9D213577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1095292" y="2360770"/>
                  <a:ext cx="74520" cy="72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1" name="Gruppo 390">
            <a:extLst>
              <a:ext uri="{FF2B5EF4-FFF2-40B4-BE49-F238E27FC236}">
                <a16:creationId xmlns:a16="http://schemas.microsoft.com/office/drawing/2014/main" id="{40DFC6EB-C27A-EA56-F629-126E1FA01F78}"/>
              </a:ext>
            </a:extLst>
          </p:cNvPr>
          <p:cNvGrpSpPr/>
          <p:nvPr/>
        </p:nvGrpSpPr>
        <p:grpSpPr>
          <a:xfrm>
            <a:off x="1453852" y="2165290"/>
            <a:ext cx="305280" cy="294120"/>
            <a:chOff x="1453852" y="2165290"/>
            <a:chExt cx="305280" cy="294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51B83E5E-DAB9-0568-C1DF-0552DADCE3A1}"/>
                    </a:ext>
                  </a:extLst>
                </p14:cNvPr>
                <p14:cNvContentPartPr/>
                <p14:nvPr/>
              </p14:nvContentPartPr>
              <p14:xfrm>
                <a:off x="1465372" y="2165290"/>
                <a:ext cx="58680" cy="294120"/>
              </p14:xfrm>
            </p:contentPart>
          </mc:Choice>
          <mc:Fallback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51B83E5E-DAB9-0568-C1DF-0552DADCE3A1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1457812" y="2157730"/>
                  <a:ext cx="73800" cy="30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099CCB1B-4D68-B22D-11CE-C79CE3344FCF}"/>
                    </a:ext>
                  </a:extLst>
                </p14:cNvPr>
                <p14:cNvContentPartPr/>
                <p14:nvPr/>
              </p14:nvContentPartPr>
              <p14:xfrm>
                <a:off x="1453852" y="2304250"/>
                <a:ext cx="70920" cy="7200"/>
              </p14:xfrm>
            </p:contentPart>
          </mc:Choice>
          <mc:Fallback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099CCB1B-4D68-B22D-11CE-C79CE3344FCF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1446292" y="2296690"/>
                  <a:ext cx="8604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79C4C8A0-B58E-7A83-CB0A-92DCF18EAB7F}"/>
                    </a:ext>
                  </a:extLst>
                </p14:cNvPr>
                <p14:cNvContentPartPr/>
                <p14:nvPr/>
              </p14:nvContentPartPr>
              <p14:xfrm>
                <a:off x="1548172" y="2333050"/>
                <a:ext cx="10080" cy="93600"/>
              </p14:xfrm>
            </p:contentPart>
          </mc:Choice>
          <mc:Fallback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79C4C8A0-B58E-7A83-CB0A-92DCF18EAB7F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1540612" y="2325490"/>
                  <a:ext cx="2520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A6A4807A-5C3D-B359-7EA7-962C2FA5BFB4}"/>
                    </a:ext>
                  </a:extLst>
                </p14:cNvPr>
                <p14:cNvContentPartPr/>
                <p14:nvPr/>
              </p14:nvContentPartPr>
              <p14:xfrm>
                <a:off x="1594252" y="2374450"/>
                <a:ext cx="62640" cy="56880"/>
              </p14:xfrm>
            </p:contentPart>
          </mc:Choice>
          <mc:Fallback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A6A4807A-5C3D-B359-7EA7-962C2FA5BFB4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1586692" y="2366890"/>
                  <a:ext cx="7776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30EAD73F-695A-654A-59B1-09911F09C346}"/>
                    </a:ext>
                  </a:extLst>
                </p14:cNvPr>
                <p14:cNvContentPartPr/>
                <p14:nvPr/>
              </p14:nvContentPartPr>
              <p14:xfrm>
                <a:off x="1688932" y="2348890"/>
                <a:ext cx="70200" cy="96480"/>
              </p14:xfrm>
            </p:contentPart>
          </mc:Choice>
          <mc:Fallback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30EAD73F-695A-654A-59B1-09911F09C346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1681372" y="2341330"/>
                  <a:ext cx="85320" cy="111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94">
            <p14:nvContentPartPr>
              <p14:cNvPr id="407" name="Input penna 406">
                <a:extLst>
                  <a:ext uri="{FF2B5EF4-FFF2-40B4-BE49-F238E27FC236}">
                    <a16:creationId xmlns:a16="http://schemas.microsoft.com/office/drawing/2014/main" id="{2617DDFC-9217-5C2C-60BF-1E496A44B162}"/>
                  </a:ext>
                </a:extLst>
              </p14:cNvPr>
              <p14:cNvContentPartPr/>
              <p14:nvPr/>
            </p14:nvContentPartPr>
            <p14:xfrm>
              <a:off x="1358812" y="2613850"/>
              <a:ext cx="629640" cy="24480"/>
            </p14:xfrm>
          </p:contentPart>
        </mc:Choice>
        <mc:Fallback>
          <p:pic>
            <p:nvPicPr>
              <p:cNvPr id="407" name="Input penna 406">
                <a:extLst>
                  <a:ext uri="{FF2B5EF4-FFF2-40B4-BE49-F238E27FC236}">
                    <a16:creationId xmlns:a16="http://schemas.microsoft.com/office/drawing/2014/main" id="{2617DDFC-9217-5C2C-60BF-1E496A44B162}"/>
                  </a:ext>
                </a:extLst>
              </p:cNvPr>
              <p:cNvPicPr/>
              <p:nvPr/>
            </p:nvPicPr>
            <p:blipFill>
              <a:blip r:embed="rId295"/>
              <a:stretch>
                <a:fillRect/>
              </a:stretch>
            </p:blipFill>
            <p:spPr>
              <a:xfrm>
                <a:off x="1351612" y="2606290"/>
                <a:ext cx="644760" cy="3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6">
            <p14:nvContentPartPr>
              <p14:cNvPr id="436" name="Input penna 435">
                <a:extLst>
                  <a:ext uri="{FF2B5EF4-FFF2-40B4-BE49-F238E27FC236}">
                    <a16:creationId xmlns:a16="http://schemas.microsoft.com/office/drawing/2014/main" id="{73B769B5-8069-615D-7793-82F80BA3443B}"/>
                  </a:ext>
                </a:extLst>
              </p14:cNvPr>
              <p14:cNvContentPartPr/>
              <p14:nvPr/>
            </p14:nvContentPartPr>
            <p14:xfrm>
              <a:off x="5607613" y="1598610"/>
              <a:ext cx="124560" cy="17280"/>
            </p14:xfrm>
          </p:contentPart>
        </mc:Choice>
        <mc:Fallback>
          <p:pic>
            <p:nvPicPr>
              <p:cNvPr id="436" name="Input penna 435">
                <a:extLst>
                  <a:ext uri="{FF2B5EF4-FFF2-40B4-BE49-F238E27FC236}">
                    <a16:creationId xmlns:a16="http://schemas.microsoft.com/office/drawing/2014/main" id="{73B769B5-8069-615D-7793-82F80BA3443B}"/>
                  </a:ext>
                </a:extLst>
              </p:cNvPr>
              <p:cNvPicPr/>
              <p:nvPr/>
            </p:nvPicPr>
            <p:blipFill>
              <a:blip r:embed="rId297"/>
              <a:stretch>
                <a:fillRect/>
              </a:stretch>
            </p:blipFill>
            <p:spPr>
              <a:xfrm>
                <a:off x="5600053" y="1591050"/>
                <a:ext cx="139680" cy="32400"/>
              </a:xfrm>
              <a:prstGeom prst="rect">
                <a:avLst/>
              </a:prstGeom>
            </p:spPr>
          </p:pic>
        </mc:Fallback>
      </mc:AlternateContent>
      <p:grpSp>
        <p:nvGrpSpPr>
          <p:cNvPr id="442" name="Gruppo 441">
            <a:extLst>
              <a:ext uri="{FF2B5EF4-FFF2-40B4-BE49-F238E27FC236}">
                <a16:creationId xmlns:a16="http://schemas.microsoft.com/office/drawing/2014/main" id="{D7DE95DB-ECDD-86AA-C628-96959229707A}"/>
              </a:ext>
            </a:extLst>
          </p:cNvPr>
          <p:cNvGrpSpPr/>
          <p:nvPr/>
        </p:nvGrpSpPr>
        <p:grpSpPr>
          <a:xfrm>
            <a:off x="4197493" y="1200450"/>
            <a:ext cx="219600" cy="133200"/>
            <a:chOff x="4197493" y="1200450"/>
            <a:chExt cx="219600" cy="133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437" name="Input penna 436">
                  <a:extLst>
                    <a:ext uri="{FF2B5EF4-FFF2-40B4-BE49-F238E27FC236}">
                      <a16:creationId xmlns:a16="http://schemas.microsoft.com/office/drawing/2014/main" id="{4FAF8949-0F93-C6E3-2A61-CDCCE89A4780}"/>
                    </a:ext>
                  </a:extLst>
                </p14:cNvPr>
                <p14:cNvContentPartPr/>
                <p14:nvPr/>
              </p14:nvContentPartPr>
              <p14:xfrm>
                <a:off x="4197493" y="1200450"/>
                <a:ext cx="92160" cy="133200"/>
              </p14:xfrm>
            </p:contentPart>
          </mc:Choice>
          <mc:Fallback>
            <p:pic>
              <p:nvPicPr>
                <p:cNvPr id="437" name="Input penna 436">
                  <a:extLst>
                    <a:ext uri="{FF2B5EF4-FFF2-40B4-BE49-F238E27FC236}">
                      <a16:creationId xmlns:a16="http://schemas.microsoft.com/office/drawing/2014/main" id="{4FAF8949-0F93-C6E3-2A61-CDCCE89A4780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4189933" y="1192890"/>
                  <a:ext cx="10728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438" name="Input penna 437">
                  <a:extLst>
                    <a:ext uri="{FF2B5EF4-FFF2-40B4-BE49-F238E27FC236}">
                      <a16:creationId xmlns:a16="http://schemas.microsoft.com/office/drawing/2014/main" id="{DD4312F6-4D13-E879-1805-834188D1BDF9}"/>
                    </a:ext>
                  </a:extLst>
                </p14:cNvPr>
                <p14:cNvContentPartPr/>
                <p14:nvPr/>
              </p14:nvContentPartPr>
              <p14:xfrm>
                <a:off x="4291093" y="1251210"/>
                <a:ext cx="32760" cy="8640"/>
              </p14:xfrm>
            </p:contentPart>
          </mc:Choice>
          <mc:Fallback>
            <p:pic>
              <p:nvPicPr>
                <p:cNvPr id="438" name="Input penna 437">
                  <a:extLst>
                    <a:ext uri="{FF2B5EF4-FFF2-40B4-BE49-F238E27FC236}">
                      <a16:creationId xmlns:a16="http://schemas.microsoft.com/office/drawing/2014/main" id="{DD4312F6-4D13-E879-1805-834188D1BDF9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4283533" y="1244010"/>
                  <a:ext cx="4788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439" name="Input penna 438">
                  <a:extLst>
                    <a:ext uri="{FF2B5EF4-FFF2-40B4-BE49-F238E27FC236}">
                      <a16:creationId xmlns:a16="http://schemas.microsoft.com/office/drawing/2014/main" id="{0803224A-F22C-1A9E-A66C-92482AEC31D3}"/>
                    </a:ext>
                  </a:extLst>
                </p14:cNvPr>
                <p14:cNvContentPartPr/>
                <p14:nvPr/>
              </p14:nvContentPartPr>
              <p14:xfrm>
                <a:off x="4305493" y="1219890"/>
                <a:ext cx="52200" cy="106920"/>
              </p14:xfrm>
            </p:contentPart>
          </mc:Choice>
          <mc:Fallback>
            <p:pic>
              <p:nvPicPr>
                <p:cNvPr id="439" name="Input penna 438">
                  <a:extLst>
                    <a:ext uri="{FF2B5EF4-FFF2-40B4-BE49-F238E27FC236}">
                      <a16:creationId xmlns:a16="http://schemas.microsoft.com/office/drawing/2014/main" id="{0803224A-F22C-1A9E-A66C-92482AEC31D3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4297933" y="1212330"/>
                  <a:ext cx="6696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440" name="Input penna 439">
                  <a:extLst>
                    <a:ext uri="{FF2B5EF4-FFF2-40B4-BE49-F238E27FC236}">
                      <a16:creationId xmlns:a16="http://schemas.microsoft.com/office/drawing/2014/main" id="{A1D1A1A6-BE5C-E6E8-7199-F35AAAFA5F55}"/>
                    </a:ext>
                  </a:extLst>
                </p14:cNvPr>
                <p14:cNvContentPartPr/>
                <p14:nvPr/>
              </p14:nvContentPartPr>
              <p14:xfrm>
                <a:off x="4364533" y="1251210"/>
                <a:ext cx="52560" cy="70560"/>
              </p14:xfrm>
            </p:contentPart>
          </mc:Choice>
          <mc:Fallback>
            <p:pic>
              <p:nvPicPr>
                <p:cNvPr id="440" name="Input penna 439">
                  <a:extLst>
                    <a:ext uri="{FF2B5EF4-FFF2-40B4-BE49-F238E27FC236}">
                      <a16:creationId xmlns:a16="http://schemas.microsoft.com/office/drawing/2014/main" id="{A1D1A1A6-BE5C-E6E8-7199-F35AAAFA5F55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4356973" y="1243650"/>
                  <a:ext cx="67680" cy="85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3" name="Gruppo 452">
            <a:extLst>
              <a:ext uri="{FF2B5EF4-FFF2-40B4-BE49-F238E27FC236}">
                <a16:creationId xmlns:a16="http://schemas.microsoft.com/office/drawing/2014/main" id="{903F661F-8143-9988-20B8-C482AA5AB797}"/>
              </a:ext>
            </a:extLst>
          </p:cNvPr>
          <p:cNvGrpSpPr/>
          <p:nvPr/>
        </p:nvGrpSpPr>
        <p:grpSpPr>
          <a:xfrm>
            <a:off x="4505653" y="1352370"/>
            <a:ext cx="315360" cy="126000"/>
            <a:chOff x="4505653" y="1352370"/>
            <a:chExt cx="315360" cy="126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443" name="Input penna 442">
                  <a:extLst>
                    <a:ext uri="{FF2B5EF4-FFF2-40B4-BE49-F238E27FC236}">
                      <a16:creationId xmlns:a16="http://schemas.microsoft.com/office/drawing/2014/main" id="{DC5B4CCB-C691-FF0F-60F9-B37DE8FB842D}"/>
                    </a:ext>
                  </a:extLst>
                </p14:cNvPr>
                <p14:cNvContentPartPr/>
                <p14:nvPr/>
              </p14:nvContentPartPr>
              <p14:xfrm>
                <a:off x="4505653" y="1372170"/>
                <a:ext cx="63720" cy="79560"/>
              </p14:xfrm>
            </p:contentPart>
          </mc:Choice>
          <mc:Fallback>
            <p:pic>
              <p:nvPicPr>
                <p:cNvPr id="443" name="Input penna 442">
                  <a:extLst>
                    <a:ext uri="{FF2B5EF4-FFF2-40B4-BE49-F238E27FC236}">
                      <a16:creationId xmlns:a16="http://schemas.microsoft.com/office/drawing/2014/main" id="{DC5B4CCB-C691-FF0F-60F9-B37DE8FB842D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4498093" y="1364610"/>
                  <a:ext cx="7884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444" name="Input penna 443">
                  <a:extLst>
                    <a:ext uri="{FF2B5EF4-FFF2-40B4-BE49-F238E27FC236}">
                      <a16:creationId xmlns:a16="http://schemas.microsoft.com/office/drawing/2014/main" id="{F167EF8C-1DCA-8007-0C24-A73616FD908C}"/>
                    </a:ext>
                  </a:extLst>
                </p14:cNvPr>
                <p14:cNvContentPartPr/>
                <p14:nvPr/>
              </p14:nvContentPartPr>
              <p14:xfrm>
                <a:off x="4596733" y="1385850"/>
                <a:ext cx="33480" cy="6840"/>
              </p14:xfrm>
            </p:contentPart>
          </mc:Choice>
          <mc:Fallback>
            <p:pic>
              <p:nvPicPr>
                <p:cNvPr id="444" name="Input penna 443">
                  <a:extLst>
                    <a:ext uri="{FF2B5EF4-FFF2-40B4-BE49-F238E27FC236}">
                      <a16:creationId xmlns:a16="http://schemas.microsoft.com/office/drawing/2014/main" id="{F167EF8C-1DCA-8007-0C24-A73616FD908C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4589173" y="1378290"/>
                  <a:ext cx="4860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445" name="Input penna 444">
                  <a:extLst>
                    <a:ext uri="{FF2B5EF4-FFF2-40B4-BE49-F238E27FC236}">
                      <a16:creationId xmlns:a16="http://schemas.microsoft.com/office/drawing/2014/main" id="{EB07CFA0-BB0F-0F8F-9560-ACE64FDC29DF}"/>
                    </a:ext>
                  </a:extLst>
                </p14:cNvPr>
                <p14:cNvContentPartPr/>
                <p14:nvPr/>
              </p14:nvContentPartPr>
              <p14:xfrm>
                <a:off x="4594213" y="1427250"/>
                <a:ext cx="40680" cy="14040"/>
              </p14:xfrm>
            </p:contentPart>
          </mc:Choice>
          <mc:Fallback>
            <p:pic>
              <p:nvPicPr>
                <p:cNvPr id="445" name="Input penna 444">
                  <a:extLst>
                    <a:ext uri="{FF2B5EF4-FFF2-40B4-BE49-F238E27FC236}">
                      <a16:creationId xmlns:a16="http://schemas.microsoft.com/office/drawing/2014/main" id="{EB07CFA0-BB0F-0F8F-9560-ACE64FDC29DF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4586653" y="1419690"/>
                  <a:ext cx="5580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446" name="Input penna 445">
                  <a:extLst>
                    <a:ext uri="{FF2B5EF4-FFF2-40B4-BE49-F238E27FC236}">
                      <a16:creationId xmlns:a16="http://schemas.microsoft.com/office/drawing/2014/main" id="{EFBE3699-C011-CAC4-79FB-97C0F04433C4}"/>
                    </a:ext>
                  </a:extLst>
                </p14:cNvPr>
                <p14:cNvContentPartPr/>
                <p14:nvPr/>
              </p14:nvContentPartPr>
              <p14:xfrm>
                <a:off x="4638133" y="1352370"/>
                <a:ext cx="18360" cy="111600"/>
              </p14:xfrm>
            </p:contentPart>
          </mc:Choice>
          <mc:Fallback>
            <p:pic>
              <p:nvPicPr>
                <p:cNvPr id="446" name="Input penna 445">
                  <a:extLst>
                    <a:ext uri="{FF2B5EF4-FFF2-40B4-BE49-F238E27FC236}">
                      <a16:creationId xmlns:a16="http://schemas.microsoft.com/office/drawing/2014/main" id="{EFBE3699-C011-CAC4-79FB-97C0F04433C4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4630933" y="1344810"/>
                  <a:ext cx="3348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447" name="Input penna 446">
                  <a:extLst>
                    <a:ext uri="{FF2B5EF4-FFF2-40B4-BE49-F238E27FC236}">
                      <a16:creationId xmlns:a16="http://schemas.microsoft.com/office/drawing/2014/main" id="{FE1125FF-B4AF-6F19-6B35-8284DC9C881D}"/>
                    </a:ext>
                  </a:extLst>
                </p14:cNvPr>
                <p14:cNvContentPartPr/>
                <p14:nvPr/>
              </p14:nvContentPartPr>
              <p14:xfrm>
                <a:off x="4673413" y="1354890"/>
                <a:ext cx="19440" cy="102240"/>
              </p14:xfrm>
            </p:contentPart>
          </mc:Choice>
          <mc:Fallback>
            <p:pic>
              <p:nvPicPr>
                <p:cNvPr id="447" name="Input penna 446">
                  <a:extLst>
                    <a:ext uri="{FF2B5EF4-FFF2-40B4-BE49-F238E27FC236}">
                      <a16:creationId xmlns:a16="http://schemas.microsoft.com/office/drawing/2014/main" id="{FE1125FF-B4AF-6F19-6B35-8284DC9C881D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4665853" y="1347330"/>
                  <a:ext cx="3456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448" name="Input penna 447">
                  <a:extLst>
                    <a:ext uri="{FF2B5EF4-FFF2-40B4-BE49-F238E27FC236}">
                      <a16:creationId xmlns:a16="http://schemas.microsoft.com/office/drawing/2014/main" id="{463BD0D0-034D-7D94-F4E7-F69F7E8411CF}"/>
                    </a:ext>
                  </a:extLst>
                </p14:cNvPr>
                <p14:cNvContentPartPr/>
                <p14:nvPr/>
              </p14:nvContentPartPr>
              <p14:xfrm>
                <a:off x="4740733" y="1358130"/>
                <a:ext cx="48240" cy="73080"/>
              </p14:xfrm>
            </p:contentPart>
          </mc:Choice>
          <mc:Fallback>
            <p:pic>
              <p:nvPicPr>
                <p:cNvPr id="448" name="Input penna 447">
                  <a:extLst>
                    <a:ext uri="{FF2B5EF4-FFF2-40B4-BE49-F238E27FC236}">
                      <a16:creationId xmlns:a16="http://schemas.microsoft.com/office/drawing/2014/main" id="{463BD0D0-034D-7D94-F4E7-F69F7E8411CF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4733173" y="1350570"/>
                  <a:ext cx="6300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449" name="Input penna 448">
                  <a:extLst>
                    <a:ext uri="{FF2B5EF4-FFF2-40B4-BE49-F238E27FC236}">
                      <a16:creationId xmlns:a16="http://schemas.microsoft.com/office/drawing/2014/main" id="{0BA8DC76-7545-4B0F-5A96-2FF3282E1019}"/>
                    </a:ext>
                  </a:extLst>
                </p14:cNvPr>
                <p14:cNvContentPartPr/>
                <p14:nvPr/>
              </p14:nvContentPartPr>
              <p14:xfrm>
                <a:off x="4741093" y="1418970"/>
                <a:ext cx="6840" cy="41040"/>
              </p14:xfrm>
            </p:contentPart>
          </mc:Choice>
          <mc:Fallback>
            <p:pic>
              <p:nvPicPr>
                <p:cNvPr id="449" name="Input penna 448">
                  <a:extLst>
                    <a:ext uri="{FF2B5EF4-FFF2-40B4-BE49-F238E27FC236}">
                      <a16:creationId xmlns:a16="http://schemas.microsoft.com/office/drawing/2014/main" id="{0BA8DC76-7545-4B0F-5A96-2FF3282E1019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4733533" y="1411410"/>
                  <a:ext cx="2196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450" name="Input penna 449">
                  <a:extLst>
                    <a:ext uri="{FF2B5EF4-FFF2-40B4-BE49-F238E27FC236}">
                      <a16:creationId xmlns:a16="http://schemas.microsoft.com/office/drawing/2014/main" id="{D3A44957-4D2C-613C-FB0A-97FC80049CA5}"/>
                    </a:ext>
                  </a:extLst>
                </p14:cNvPr>
                <p14:cNvContentPartPr/>
                <p14:nvPr/>
              </p14:nvContentPartPr>
              <p14:xfrm>
                <a:off x="4777093" y="1407090"/>
                <a:ext cx="3960" cy="62640"/>
              </p14:xfrm>
            </p:contentPart>
          </mc:Choice>
          <mc:Fallback>
            <p:pic>
              <p:nvPicPr>
                <p:cNvPr id="450" name="Input penna 449">
                  <a:extLst>
                    <a:ext uri="{FF2B5EF4-FFF2-40B4-BE49-F238E27FC236}">
                      <a16:creationId xmlns:a16="http://schemas.microsoft.com/office/drawing/2014/main" id="{D3A44957-4D2C-613C-FB0A-97FC80049CA5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4769533" y="1399530"/>
                  <a:ext cx="1908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451" name="Input penna 450">
                  <a:extLst>
                    <a:ext uri="{FF2B5EF4-FFF2-40B4-BE49-F238E27FC236}">
                      <a16:creationId xmlns:a16="http://schemas.microsoft.com/office/drawing/2014/main" id="{D482D3F9-59F0-E448-3F75-824EA0473E8D}"/>
                    </a:ext>
                  </a:extLst>
                </p14:cNvPr>
                <p14:cNvContentPartPr/>
                <p14:nvPr/>
              </p14:nvContentPartPr>
              <p14:xfrm>
                <a:off x="4710853" y="1457850"/>
                <a:ext cx="110160" cy="20520"/>
              </p14:xfrm>
            </p:contentPart>
          </mc:Choice>
          <mc:Fallback>
            <p:pic>
              <p:nvPicPr>
                <p:cNvPr id="451" name="Input penna 450">
                  <a:extLst>
                    <a:ext uri="{FF2B5EF4-FFF2-40B4-BE49-F238E27FC236}">
                      <a16:creationId xmlns:a16="http://schemas.microsoft.com/office/drawing/2014/main" id="{D482D3F9-59F0-E448-3F75-824EA0473E8D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4703293" y="1450290"/>
                  <a:ext cx="125280" cy="35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24">
            <p14:nvContentPartPr>
              <p14:cNvPr id="454" name="Input penna 453">
                <a:extLst>
                  <a:ext uri="{FF2B5EF4-FFF2-40B4-BE49-F238E27FC236}">
                    <a16:creationId xmlns:a16="http://schemas.microsoft.com/office/drawing/2014/main" id="{08DEB1F3-26C8-1E6C-D17E-049337FB05F2}"/>
                  </a:ext>
                </a:extLst>
              </p14:cNvPr>
              <p14:cNvContentPartPr/>
              <p14:nvPr/>
            </p14:nvContentPartPr>
            <p14:xfrm>
              <a:off x="5280330" y="2095717"/>
              <a:ext cx="103680" cy="1440"/>
            </p14:xfrm>
          </p:contentPart>
        </mc:Choice>
        <mc:Fallback>
          <p:pic>
            <p:nvPicPr>
              <p:cNvPr id="454" name="Input penna 453">
                <a:extLst>
                  <a:ext uri="{FF2B5EF4-FFF2-40B4-BE49-F238E27FC236}">
                    <a16:creationId xmlns:a16="http://schemas.microsoft.com/office/drawing/2014/main" id="{08DEB1F3-26C8-1E6C-D17E-049337FB05F2}"/>
                  </a:ext>
                </a:extLst>
              </p:cNvPr>
              <p:cNvPicPr/>
              <p:nvPr/>
            </p:nvPicPr>
            <p:blipFill>
              <a:blip r:embed="rId325"/>
              <a:stretch>
                <a:fillRect/>
              </a:stretch>
            </p:blipFill>
            <p:spPr>
              <a:xfrm>
                <a:off x="5272770" y="2088157"/>
                <a:ext cx="118800" cy="16200"/>
              </a:xfrm>
              <a:prstGeom prst="rect">
                <a:avLst/>
              </a:prstGeom>
            </p:spPr>
          </p:pic>
        </mc:Fallback>
      </mc:AlternateContent>
      <p:grpSp>
        <p:nvGrpSpPr>
          <p:cNvPr id="465" name="Gruppo 464">
            <a:extLst>
              <a:ext uri="{FF2B5EF4-FFF2-40B4-BE49-F238E27FC236}">
                <a16:creationId xmlns:a16="http://schemas.microsoft.com/office/drawing/2014/main" id="{1D29EECF-B06E-D9F7-F077-4D029AA73BC8}"/>
              </a:ext>
            </a:extLst>
          </p:cNvPr>
          <p:cNvGrpSpPr/>
          <p:nvPr/>
        </p:nvGrpSpPr>
        <p:grpSpPr>
          <a:xfrm>
            <a:off x="4627650" y="1877557"/>
            <a:ext cx="262440" cy="146520"/>
            <a:chOff x="4627650" y="1877557"/>
            <a:chExt cx="262440" cy="146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455" name="Input penna 454">
                  <a:extLst>
                    <a:ext uri="{FF2B5EF4-FFF2-40B4-BE49-F238E27FC236}">
                      <a16:creationId xmlns:a16="http://schemas.microsoft.com/office/drawing/2014/main" id="{456113E4-6A09-DB37-491B-C49F2E8BD7A9}"/>
                    </a:ext>
                  </a:extLst>
                </p14:cNvPr>
                <p14:cNvContentPartPr/>
                <p14:nvPr/>
              </p14:nvContentPartPr>
              <p14:xfrm>
                <a:off x="4627650" y="1887997"/>
                <a:ext cx="55440" cy="84240"/>
              </p14:xfrm>
            </p:contentPart>
          </mc:Choice>
          <mc:Fallback>
            <p:pic>
              <p:nvPicPr>
                <p:cNvPr id="455" name="Input penna 454">
                  <a:extLst>
                    <a:ext uri="{FF2B5EF4-FFF2-40B4-BE49-F238E27FC236}">
                      <a16:creationId xmlns:a16="http://schemas.microsoft.com/office/drawing/2014/main" id="{456113E4-6A09-DB37-491B-C49F2E8BD7A9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4620090" y="1880437"/>
                  <a:ext cx="7056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456" name="Input penna 455">
                  <a:extLst>
                    <a:ext uri="{FF2B5EF4-FFF2-40B4-BE49-F238E27FC236}">
                      <a16:creationId xmlns:a16="http://schemas.microsoft.com/office/drawing/2014/main" id="{C2815B20-2BA5-C4F1-3FA6-BD193DBBF954}"/>
                    </a:ext>
                  </a:extLst>
                </p14:cNvPr>
                <p14:cNvContentPartPr/>
                <p14:nvPr/>
              </p14:nvContentPartPr>
              <p14:xfrm>
                <a:off x="4702170" y="1922557"/>
                <a:ext cx="32760" cy="1800"/>
              </p14:xfrm>
            </p:contentPart>
          </mc:Choice>
          <mc:Fallback>
            <p:pic>
              <p:nvPicPr>
                <p:cNvPr id="456" name="Input penna 455">
                  <a:extLst>
                    <a:ext uri="{FF2B5EF4-FFF2-40B4-BE49-F238E27FC236}">
                      <a16:creationId xmlns:a16="http://schemas.microsoft.com/office/drawing/2014/main" id="{C2815B20-2BA5-C4F1-3FA6-BD193DBBF954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694610" y="1915357"/>
                  <a:ext cx="4788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457" name="Input penna 456">
                  <a:extLst>
                    <a:ext uri="{FF2B5EF4-FFF2-40B4-BE49-F238E27FC236}">
                      <a16:creationId xmlns:a16="http://schemas.microsoft.com/office/drawing/2014/main" id="{D8B01737-0EAE-C16D-9DBB-B33F272E3C01}"/>
                    </a:ext>
                  </a:extLst>
                </p14:cNvPr>
                <p14:cNvContentPartPr/>
                <p14:nvPr/>
              </p14:nvContentPartPr>
              <p14:xfrm>
                <a:off x="4687050" y="1973317"/>
                <a:ext cx="31320" cy="14760"/>
              </p14:xfrm>
            </p:contentPart>
          </mc:Choice>
          <mc:Fallback>
            <p:pic>
              <p:nvPicPr>
                <p:cNvPr id="457" name="Input penna 456">
                  <a:extLst>
                    <a:ext uri="{FF2B5EF4-FFF2-40B4-BE49-F238E27FC236}">
                      <a16:creationId xmlns:a16="http://schemas.microsoft.com/office/drawing/2014/main" id="{D8B01737-0EAE-C16D-9DBB-B33F272E3C01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4679850" y="1965757"/>
                  <a:ext cx="4644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458" name="Input penna 457">
                  <a:extLst>
                    <a:ext uri="{FF2B5EF4-FFF2-40B4-BE49-F238E27FC236}">
                      <a16:creationId xmlns:a16="http://schemas.microsoft.com/office/drawing/2014/main" id="{62146C81-D1CC-C9DB-A673-2B7E7B1567A0}"/>
                    </a:ext>
                  </a:extLst>
                </p14:cNvPr>
                <p14:cNvContentPartPr/>
                <p14:nvPr/>
              </p14:nvContentPartPr>
              <p14:xfrm>
                <a:off x="4710810" y="1877557"/>
                <a:ext cx="31320" cy="146520"/>
              </p14:xfrm>
            </p:contentPart>
          </mc:Choice>
          <mc:Fallback>
            <p:pic>
              <p:nvPicPr>
                <p:cNvPr id="458" name="Input penna 457">
                  <a:extLst>
                    <a:ext uri="{FF2B5EF4-FFF2-40B4-BE49-F238E27FC236}">
                      <a16:creationId xmlns:a16="http://schemas.microsoft.com/office/drawing/2014/main" id="{62146C81-D1CC-C9DB-A673-2B7E7B1567A0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4703250" y="1869997"/>
                  <a:ext cx="4644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459" name="Input penna 458">
                  <a:extLst>
                    <a:ext uri="{FF2B5EF4-FFF2-40B4-BE49-F238E27FC236}">
                      <a16:creationId xmlns:a16="http://schemas.microsoft.com/office/drawing/2014/main" id="{BA7F1AB4-A9C8-A91E-34A1-0CC37EA93F22}"/>
                    </a:ext>
                  </a:extLst>
                </p14:cNvPr>
                <p14:cNvContentPartPr/>
                <p14:nvPr/>
              </p14:nvContentPartPr>
              <p14:xfrm>
                <a:off x="4755810" y="1887997"/>
                <a:ext cx="8640" cy="107280"/>
              </p14:xfrm>
            </p:contentPart>
          </mc:Choice>
          <mc:Fallback>
            <p:pic>
              <p:nvPicPr>
                <p:cNvPr id="459" name="Input penna 458">
                  <a:extLst>
                    <a:ext uri="{FF2B5EF4-FFF2-40B4-BE49-F238E27FC236}">
                      <a16:creationId xmlns:a16="http://schemas.microsoft.com/office/drawing/2014/main" id="{BA7F1AB4-A9C8-A91E-34A1-0CC37EA93F22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4748250" y="1880437"/>
                  <a:ext cx="2376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460" name="Input penna 459">
                  <a:extLst>
                    <a:ext uri="{FF2B5EF4-FFF2-40B4-BE49-F238E27FC236}">
                      <a16:creationId xmlns:a16="http://schemas.microsoft.com/office/drawing/2014/main" id="{74BC0622-1DB1-B8E8-6712-55BC12A3E622}"/>
                    </a:ext>
                  </a:extLst>
                </p14:cNvPr>
                <p14:cNvContentPartPr/>
                <p14:nvPr/>
              </p14:nvContentPartPr>
              <p14:xfrm>
                <a:off x="4822770" y="1890517"/>
                <a:ext cx="30240" cy="59400"/>
              </p14:xfrm>
            </p:contentPart>
          </mc:Choice>
          <mc:Fallback>
            <p:pic>
              <p:nvPicPr>
                <p:cNvPr id="460" name="Input penna 459">
                  <a:extLst>
                    <a:ext uri="{FF2B5EF4-FFF2-40B4-BE49-F238E27FC236}">
                      <a16:creationId xmlns:a16="http://schemas.microsoft.com/office/drawing/2014/main" id="{74BC0622-1DB1-B8E8-6712-55BC12A3E622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4815570" y="1882957"/>
                  <a:ext cx="4536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461" name="Input penna 460">
                  <a:extLst>
                    <a:ext uri="{FF2B5EF4-FFF2-40B4-BE49-F238E27FC236}">
                      <a16:creationId xmlns:a16="http://schemas.microsoft.com/office/drawing/2014/main" id="{70AEA1AF-FF2F-7B57-F017-CCAC161DB1C4}"/>
                    </a:ext>
                  </a:extLst>
                </p14:cNvPr>
                <p14:cNvContentPartPr/>
                <p14:nvPr/>
              </p14:nvContentPartPr>
              <p14:xfrm>
                <a:off x="4825290" y="1945957"/>
                <a:ext cx="6120" cy="46800"/>
              </p14:xfrm>
            </p:contentPart>
          </mc:Choice>
          <mc:Fallback>
            <p:pic>
              <p:nvPicPr>
                <p:cNvPr id="461" name="Input penna 460">
                  <a:extLst>
                    <a:ext uri="{FF2B5EF4-FFF2-40B4-BE49-F238E27FC236}">
                      <a16:creationId xmlns:a16="http://schemas.microsoft.com/office/drawing/2014/main" id="{70AEA1AF-FF2F-7B57-F017-CCAC161DB1C4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4817730" y="1938397"/>
                  <a:ext cx="2124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462" name="Input penna 461">
                  <a:extLst>
                    <a:ext uri="{FF2B5EF4-FFF2-40B4-BE49-F238E27FC236}">
                      <a16:creationId xmlns:a16="http://schemas.microsoft.com/office/drawing/2014/main" id="{57910229-8E70-04D5-98C4-6497A1EE124F}"/>
                    </a:ext>
                  </a:extLst>
                </p14:cNvPr>
                <p14:cNvContentPartPr/>
                <p14:nvPr/>
              </p14:nvContentPartPr>
              <p14:xfrm>
                <a:off x="4859130" y="1954957"/>
                <a:ext cx="1800" cy="50040"/>
              </p14:xfrm>
            </p:contentPart>
          </mc:Choice>
          <mc:Fallback>
            <p:pic>
              <p:nvPicPr>
                <p:cNvPr id="462" name="Input penna 461">
                  <a:extLst>
                    <a:ext uri="{FF2B5EF4-FFF2-40B4-BE49-F238E27FC236}">
                      <a16:creationId xmlns:a16="http://schemas.microsoft.com/office/drawing/2014/main" id="{57910229-8E70-04D5-98C4-6497A1EE124F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4851570" y="1947397"/>
                  <a:ext cx="1656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463" name="Input penna 462">
                  <a:extLst>
                    <a:ext uri="{FF2B5EF4-FFF2-40B4-BE49-F238E27FC236}">
                      <a16:creationId xmlns:a16="http://schemas.microsoft.com/office/drawing/2014/main" id="{E9E7D329-8761-FC94-43CC-15D71AC24CCC}"/>
                    </a:ext>
                  </a:extLst>
                </p14:cNvPr>
                <p14:cNvContentPartPr/>
                <p14:nvPr/>
              </p14:nvContentPartPr>
              <p14:xfrm>
                <a:off x="4800090" y="1995637"/>
                <a:ext cx="90000" cy="18720"/>
              </p14:xfrm>
            </p:contentPart>
          </mc:Choice>
          <mc:Fallback>
            <p:pic>
              <p:nvPicPr>
                <p:cNvPr id="463" name="Input penna 462">
                  <a:extLst>
                    <a:ext uri="{FF2B5EF4-FFF2-40B4-BE49-F238E27FC236}">
                      <a16:creationId xmlns:a16="http://schemas.microsoft.com/office/drawing/2014/main" id="{E9E7D329-8761-FC94-43CC-15D71AC24CCC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4792530" y="1988077"/>
                  <a:ext cx="105120" cy="33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43">
            <p14:nvContentPartPr>
              <p14:cNvPr id="466" name="Input penna 465">
                <a:extLst>
                  <a:ext uri="{FF2B5EF4-FFF2-40B4-BE49-F238E27FC236}">
                    <a16:creationId xmlns:a16="http://schemas.microsoft.com/office/drawing/2014/main" id="{80B348FD-0858-F4D4-8407-BE0B1C48B138}"/>
                  </a:ext>
                </a:extLst>
              </p14:cNvPr>
              <p14:cNvContentPartPr/>
              <p14:nvPr/>
            </p14:nvContentPartPr>
            <p14:xfrm>
              <a:off x="4322010" y="2086717"/>
              <a:ext cx="204840" cy="22320"/>
            </p14:xfrm>
          </p:contentPart>
        </mc:Choice>
        <mc:Fallback>
          <p:pic>
            <p:nvPicPr>
              <p:cNvPr id="466" name="Input penna 465">
                <a:extLst>
                  <a:ext uri="{FF2B5EF4-FFF2-40B4-BE49-F238E27FC236}">
                    <a16:creationId xmlns:a16="http://schemas.microsoft.com/office/drawing/2014/main" id="{80B348FD-0858-F4D4-8407-BE0B1C48B138}"/>
                  </a:ext>
                </a:extLst>
              </p:cNvPr>
              <p:cNvPicPr/>
              <p:nvPr/>
            </p:nvPicPr>
            <p:blipFill>
              <a:blip r:embed="rId344"/>
              <a:stretch>
                <a:fillRect/>
              </a:stretch>
            </p:blipFill>
            <p:spPr>
              <a:xfrm>
                <a:off x="4314450" y="2079157"/>
                <a:ext cx="219960" cy="37440"/>
              </a:xfrm>
              <a:prstGeom prst="rect">
                <a:avLst/>
              </a:prstGeom>
            </p:spPr>
          </p:pic>
        </mc:Fallback>
      </mc:AlternateContent>
      <p:grpSp>
        <p:nvGrpSpPr>
          <p:cNvPr id="470" name="Gruppo 469">
            <a:extLst>
              <a:ext uri="{FF2B5EF4-FFF2-40B4-BE49-F238E27FC236}">
                <a16:creationId xmlns:a16="http://schemas.microsoft.com/office/drawing/2014/main" id="{8F27C9AE-6474-2B8F-D4F5-9A0FEA2DCEE7}"/>
              </a:ext>
            </a:extLst>
          </p:cNvPr>
          <p:cNvGrpSpPr/>
          <p:nvPr/>
        </p:nvGrpSpPr>
        <p:grpSpPr>
          <a:xfrm>
            <a:off x="4468170" y="1702597"/>
            <a:ext cx="60480" cy="114120"/>
            <a:chOff x="4468170" y="1702597"/>
            <a:chExt cx="60480" cy="114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467" name="Input penna 466">
                  <a:extLst>
                    <a:ext uri="{FF2B5EF4-FFF2-40B4-BE49-F238E27FC236}">
                      <a16:creationId xmlns:a16="http://schemas.microsoft.com/office/drawing/2014/main" id="{1E840184-6A2E-2212-0C8C-8825951F3444}"/>
                    </a:ext>
                  </a:extLst>
                </p14:cNvPr>
                <p14:cNvContentPartPr/>
                <p14:nvPr/>
              </p14:nvContentPartPr>
              <p14:xfrm>
                <a:off x="4468170" y="1702597"/>
                <a:ext cx="56160" cy="114120"/>
              </p14:xfrm>
            </p:contentPart>
          </mc:Choice>
          <mc:Fallback>
            <p:pic>
              <p:nvPicPr>
                <p:cNvPr id="467" name="Input penna 466">
                  <a:extLst>
                    <a:ext uri="{FF2B5EF4-FFF2-40B4-BE49-F238E27FC236}">
                      <a16:creationId xmlns:a16="http://schemas.microsoft.com/office/drawing/2014/main" id="{1E840184-6A2E-2212-0C8C-8825951F3444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4460610" y="1695037"/>
                  <a:ext cx="7128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7">
              <p14:nvContentPartPr>
                <p14:cNvPr id="468" name="Input penna 467">
                  <a:extLst>
                    <a:ext uri="{FF2B5EF4-FFF2-40B4-BE49-F238E27FC236}">
                      <a16:creationId xmlns:a16="http://schemas.microsoft.com/office/drawing/2014/main" id="{AB511FD5-4DFE-8212-5A27-2E68727A1DDA}"/>
                    </a:ext>
                  </a:extLst>
                </p14:cNvPr>
                <p14:cNvContentPartPr/>
                <p14:nvPr/>
              </p14:nvContentPartPr>
              <p14:xfrm>
                <a:off x="4468890" y="1788277"/>
                <a:ext cx="59760" cy="17280"/>
              </p14:xfrm>
            </p:contentPart>
          </mc:Choice>
          <mc:Fallback>
            <p:pic>
              <p:nvPicPr>
                <p:cNvPr id="468" name="Input penna 467">
                  <a:extLst>
                    <a:ext uri="{FF2B5EF4-FFF2-40B4-BE49-F238E27FC236}">
                      <a16:creationId xmlns:a16="http://schemas.microsoft.com/office/drawing/2014/main" id="{AB511FD5-4DFE-8212-5A27-2E68727A1DDA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4461330" y="1780717"/>
                  <a:ext cx="74880" cy="32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49">
            <p14:nvContentPartPr>
              <p14:cNvPr id="471" name="Input penna 470">
                <a:extLst>
                  <a:ext uri="{FF2B5EF4-FFF2-40B4-BE49-F238E27FC236}">
                    <a16:creationId xmlns:a16="http://schemas.microsoft.com/office/drawing/2014/main" id="{0D6226C7-9F5D-B4DE-E7E0-3F0111FF4073}"/>
                  </a:ext>
                </a:extLst>
              </p14:cNvPr>
              <p14:cNvContentPartPr/>
              <p14:nvPr/>
            </p14:nvContentPartPr>
            <p14:xfrm>
              <a:off x="5308050" y="2589166"/>
              <a:ext cx="121680" cy="11160"/>
            </p14:xfrm>
          </p:contentPart>
        </mc:Choice>
        <mc:Fallback>
          <p:pic>
            <p:nvPicPr>
              <p:cNvPr id="471" name="Input penna 470">
                <a:extLst>
                  <a:ext uri="{FF2B5EF4-FFF2-40B4-BE49-F238E27FC236}">
                    <a16:creationId xmlns:a16="http://schemas.microsoft.com/office/drawing/2014/main" id="{0D6226C7-9F5D-B4DE-E7E0-3F0111FF4073}"/>
                  </a:ext>
                </a:extLst>
              </p:cNvPr>
              <p:cNvPicPr/>
              <p:nvPr/>
            </p:nvPicPr>
            <p:blipFill>
              <a:blip r:embed="rId350"/>
              <a:stretch>
                <a:fillRect/>
              </a:stretch>
            </p:blipFill>
            <p:spPr>
              <a:xfrm>
                <a:off x="5300490" y="2581606"/>
                <a:ext cx="136800" cy="2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1">
            <p14:nvContentPartPr>
              <p14:cNvPr id="487" name="Input penna 486">
                <a:extLst>
                  <a:ext uri="{FF2B5EF4-FFF2-40B4-BE49-F238E27FC236}">
                    <a16:creationId xmlns:a16="http://schemas.microsoft.com/office/drawing/2014/main" id="{AEC89270-CFE5-EF8A-75CF-FA1AF2CC9C16}"/>
                  </a:ext>
                </a:extLst>
              </p14:cNvPr>
              <p14:cNvContentPartPr/>
              <p14:nvPr/>
            </p14:nvContentPartPr>
            <p14:xfrm>
              <a:off x="4440970" y="2252155"/>
              <a:ext cx="15480" cy="97200"/>
            </p14:xfrm>
          </p:contentPart>
        </mc:Choice>
        <mc:Fallback>
          <p:pic>
            <p:nvPicPr>
              <p:cNvPr id="487" name="Input penna 486">
                <a:extLst>
                  <a:ext uri="{FF2B5EF4-FFF2-40B4-BE49-F238E27FC236}">
                    <a16:creationId xmlns:a16="http://schemas.microsoft.com/office/drawing/2014/main" id="{AEC89270-CFE5-EF8A-75CF-FA1AF2CC9C16}"/>
                  </a:ext>
                </a:extLst>
              </p:cNvPr>
              <p:cNvPicPr/>
              <p:nvPr/>
            </p:nvPicPr>
            <p:blipFill>
              <a:blip r:embed="rId352"/>
              <a:stretch>
                <a:fillRect/>
              </a:stretch>
            </p:blipFill>
            <p:spPr>
              <a:xfrm>
                <a:off x="4433410" y="2244595"/>
                <a:ext cx="30600" cy="112320"/>
              </a:xfrm>
              <a:prstGeom prst="rect">
                <a:avLst/>
              </a:prstGeom>
            </p:spPr>
          </p:pic>
        </mc:Fallback>
      </mc:AlternateContent>
      <p:grpSp>
        <p:nvGrpSpPr>
          <p:cNvPr id="501" name="Gruppo 500">
            <a:extLst>
              <a:ext uri="{FF2B5EF4-FFF2-40B4-BE49-F238E27FC236}">
                <a16:creationId xmlns:a16="http://schemas.microsoft.com/office/drawing/2014/main" id="{AAFD76D7-46F4-8D67-E2E7-7DB52CFD4935}"/>
              </a:ext>
            </a:extLst>
          </p:cNvPr>
          <p:cNvGrpSpPr/>
          <p:nvPr/>
        </p:nvGrpSpPr>
        <p:grpSpPr>
          <a:xfrm>
            <a:off x="577495" y="3555870"/>
            <a:ext cx="477720" cy="330480"/>
            <a:chOff x="577495" y="3555870"/>
            <a:chExt cx="477720" cy="330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490" name="Input penna 489">
                  <a:extLst>
                    <a:ext uri="{FF2B5EF4-FFF2-40B4-BE49-F238E27FC236}">
                      <a16:creationId xmlns:a16="http://schemas.microsoft.com/office/drawing/2014/main" id="{189A5CAD-B076-2FCF-55DB-5FFBF556D553}"/>
                    </a:ext>
                  </a:extLst>
                </p14:cNvPr>
                <p14:cNvContentPartPr/>
                <p14:nvPr/>
              </p14:nvContentPartPr>
              <p14:xfrm>
                <a:off x="688375" y="3555870"/>
                <a:ext cx="1440" cy="52200"/>
              </p14:xfrm>
            </p:contentPart>
          </mc:Choice>
          <mc:Fallback>
            <p:pic>
              <p:nvPicPr>
                <p:cNvPr id="490" name="Input penna 489">
                  <a:extLst>
                    <a:ext uri="{FF2B5EF4-FFF2-40B4-BE49-F238E27FC236}">
                      <a16:creationId xmlns:a16="http://schemas.microsoft.com/office/drawing/2014/main" id="{189A5CAD-B076-2FCF-55DB-5FFBF556D553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680815" y="3548310"/>
                  <a:ext cx="1620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5">
              <p14:nvContentPartPr>
                <p14:cNvPr id="491" name="Input penna 490">
                  <a:extLst>
                    <a:ext uri="{FF2B5EF4-FFF2-40B4-BE49-F238E27FC236}">
                      <a16:creationId xmlns:a16="http://schemas.microsoft.com/office/drawing/2014/main" id="{806D9258-7BFB-02A6-0AC0-59C561E9B283}"/>
                    </a:ext>
                  </a:extLst>
                </p14:cNvPr>
                <p14:cNvContentPartPr/>
                <p14:nvPr/>
              </p14:nvContentPartPr>
              <p14:xfrm>
                <a:off x="577495" y="3633990"/>
                <a:ext cx="163080" cy="4680"/>
              </p14:xfrm>
            </p:contentPart>
          </mc:Choice>
          <mc:Fallback>
            <p:pic>
              <p:nvPicPr>
                <p:cNvPr id="491" name="Input penna 490">
                  <a:extLst>
                    <a:ext uri="{FF2B5EF4-FFF2-40B4-BE49-F238E27FC236}">
                      <a16:creationId xmlns:a16="http://schemas.microsoft.com/office/drawing/2014/main" id="{806D9258-7BFB-02A6-0AC0-59C561E9B283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569935" y="3626430"/>
                  <a:ext cx="17820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7">
              <p14:nvContentPartPr>
                <p14:cNvPr id="492" name="Input penna 491">
                  <a:extLst>
                    <a:ext uri="{FF2B5EF4-FFF2-40B4-BE49-F238E27FC236}">
                      <a16:creationId xmlns:a16="http://schemas.microsoft.com/office/drawing/2014/main" id="{425F9815-1ED8-682C-31B1-1C93768559CD}"/>
                    </a:ext>
                  </a:extLst>
                </p14:cNvPr>
                <p14:cNvContentPartPr/>
                <p14:nvPr/>
              </p14:nvContentPartPr>
              <p14:xfrm>
                <a:off x="616015" y="3656310"/>
                <a:ext cx="45360" cy="73440"/>
              </p14:xfrm>
            </p:contentPart>
          </mc:Choice>
          <mc:Fallback>
            <p:pic>
              <p:nvPicPr>
                <p:cNvPr id="492" name="Input penna 491">
                  <a:extLst>
                    <a:ext uri="{FF2B5EF4-FFF2-40B4-BE49-F238E27FC236}">
                      <a16:creationId xmlns:a16="http://schemas.microsoft.com/office/drawing/2014/main" id="{425F9815-1ED8-682C-31B1-1C93768559CD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608455" y="3648750"/>
                  <a:ext cx="6048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9">
              <p14:nvContentPartPr>
                <p14:cNvPr id="493" name="Input penna 492">
                  <a:extLst>
                    <a:ext uri="{FF2B5EF4-FFF2-40B4-BE49-F238E27FC236}">
                      <a16:creationId xmlns:a16="http://schemas.microsoft.com/office/drawing/2014/main" id="{7AA8A5CE-FEFF-2AC2-A0EB-65755845587D}"/>
                    </a:ext>
                  </a:extLst>
                </p14:cNvPr>
                <p14:cNvContentPartPr/>
                <p14:nvPr/>
              </p14:nvContentPartPr>
              <p14:xfrm>
                <a:off x="664255" y="3652350"/>
                <a:ext cx="23040" cy="76680"/>
              </p14:xfrm>
            </p:contentPart>
          </mc:Choice>
          <mc:Fallback>
            <p:pic>
              <p:nvPicPr>
                <p:cNvPr id="493" name="Input penna 492">
                  <a:extLst>
                    <a:ext uri="{FF2B5EF4-FFF2-40B4-BE49-F238E27FC236}">
                      <a16:creationId xmlns:a16="http://schemas.microsoft.com/office/drawing/2014/main" id="{7AA8A5CE-FEFF-2AC2-A0EB-65755845587D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656695" y="3644790"/>
                  <a:ext cx="3816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1">
              <p14:nvContentPartPr>
                <p14:cNvPr id="494" name="Input penna 493">
                  <a:extLst>
                    <a:ext uri="{FF2B5EF4-FFF2-40B4-BE49-F238E27FC236}">
                      <a16:creationId xmlns:a16="http://schemas.microsoft.com/office/drawing/2014/main" id="{C022F57A-6506-4E7D-B05F-79BFBBDDA79F}"/>
                    </a:ext>
                  </a:extLst>
                </p14:cNvPr>
                <p14:cNvContentPartPr/>
                <p14:nvPr/>
              </p14:nvContentPartPr>
              <p14:xfrm>
                <a:off x="728695" y="3642630"/>
                <a:ext cx="25200" cy="95400"/>
              </p14:xfrm>
            </p:contentPart>
          </mc:Choice>
          <mc:Fallback>
            <p:pic>
              <p:nvPicPr>
                <p:cNvPr id="494" name="Input penna 493">
                  <a:extLst>
                    <a:ext uri="{FF2B5EF4-FFF2-40B4-BE49-F238E27FC236}">
                      <a16:creationId xmlns:a16="http://schemas.microsoft.com/office/drawing/2014/main" id="{C022F57A-6506-4E7D-B05F-79BFBBDDA79F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721135" y="3635070"/>
                  <a:ext cx="4032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3">
              <p14:nvContentPartPr>
                <p14:cNvPr id="495" name="Input penna 494">
                  <a:extLst>
                    <a:ext uri="{FF2B5EF4-FFF2-40B4-BE49-F238E27FC236}">
                      <a16:creationId xmlns:a16="http://schemas.microsoft.com/office/drawing/2014/main" id="{FE06D327-BF2F-ED7A-B99D-3072E0F41A86}"/>
                    </a:ext>
                  </a:extLst>
                </p14:cNvPr>
                <p14:cNvContentPartPr/>
                <p14:nvPr/>
              </p14:nvContentPartPr>
              <p14:xfrm>
                <a:off x="735175" y="3688350"/>
                <a:ext cx="50760" cy="24840"/>
              </p14:xfrm>
            </p:contentPart>
          </mc:Choice>
          <mc:Fallback>
            <p:pic>
              <p:nvPicPr>
                <p:cNvPr id="495" name="Input penna 494">
                  <a:extLst>
                    <a:ext uri="{FF2B5EF4-FFF2-40B4-BE49-F238E27FC236}">
                      <a16:creationId xmlns:a16="http://schemas.microsoft.com/office/drawing/2014/main" id="{FE06D327-BF2F-ED7A-B99D-3072E0F41A86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727615" y="3680790"/>
                  <a:ext cx="6588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5">
              <p14:nvContentPartPr>
                <p14:cNvPr id="496" name="Input penna 495">
                  <a:extLst>
                    <a:ext uri="{FF2B5EF4-FFF2-40B4-BE49-F238E27FC236}">
                      <a16:creationId xmlns:a16="http://schemas.microsoft.com/office/drawing/2014/main" id="{44756979-8280-F7A3-4BAD-55F14B2DC54C}"/>
                    </a:ext>
                  </a:extLst>
                </p14:cNvPr>
                <p14:cNvContentPartPr/>
                <p14:nvPr/>
              </p14:nvContentPartPr>
              <p14:xfrm>
                <a:off x="767575" y="3660270"/>
                <a:ext cx="41040" cy="107640"/>
              </p14:xfrm>
            </p:contentPart>
          </mc:Choice>
          <mc:Fallback>
            <p:pic>
              <p:nvPicPr>
                <p:cNvPr id="496" name="Input penna 495">
                  <a:extLst>
                    <a:ext uri="{FF2B5EF4-FFF2-40B4-BE49-F238E27FC236}">
                      <a16:creationId xmlns:a16="http://schemas.microsoft.com/office/drawing/2014/main" id="{44756979-8280-F7A3-4BAD-55F14B2DC54C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760015" y="3652710"/>
                  <a:ext cx="5580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7">
              <p14:nvContentPartPr>
                <p14:cNvPr id="497" name="Input penna 496">
                  <a:extLst>
                    <a:ext uri="{FF2B5EF4-FFF2-40B4-BE49-F238E27FC236}">
                      <a16:creationId xmlns:a16="http://schemas.microsoft.com/office/drawing/2014/main" id="{071ACAEB-1906-5B27-837C-691CC89A5276}"/>
                    </a:ext>
                  </a:extLst>
                </p14:cNvPr>
                <p14:cNvContentPartPr/>
                <p14:nvPr/>
              </p14:nvContentPartPr>
              <p14:xfrm>
                <a:off x="670015" y="3795270"/>
                <a:ext cx="79920" cy="91080"/>
              </p14:xfrm>
            </p:contentPart>
          </mc:Choice>
          <mc:Fallback>
            <p:pic>
              <p:nvPicPr>
                <p:cNvPr id="497" name="Input penna 496">
                  <a:extLst>
                    <a:ext uri="{FF2B5EF4-FFF2-40B4-BE49-F238E27FC236}">
                      <a16:creationId xmlns:a16="http://schemas.microsoft.com/office/drawing/2014/main" id="{071ACAEB-1906-5B27-837C-691CC89A5276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662455" y="3787710"/>
                  <a:ext cx="9504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9">
              <p14:nvContentPartPr>
                <p14:cNvPr id="498" name="Input penna 497">
                  <a:extLst>
                    <a:ext uri="{FF2B5EF4-FFF2-40B4-BE49-F238E27FC236}">
                      <a16:creationId xmlns:a16="http://schemas.microsoft.com/office/drawing/2014/main" id="{D9B4ADB1-E7A5-96FE-20D9-AB01FA2B3E55}"/>
                    </a:ext>
                  </a:extLst>
                </p14:cNvPr>
                <p14:cNvContentPartPr/>
                <p14:nvPr/>
              </p14:nvContentPartPr>
              <p14:xfrm>
                <a:off x="887095" y="3692310"/>
                <a:ext cx="87120" cy="88920"/>
              </p14:xfrm>
            </p:contentPart>
          </mc:Choice>
          <mc:Fallback>
            <p:pic>
              <p:nvPicPr>
                <p:cNvPr id="498" name="Input penna 497">
                  <a:extLst>
                    <a:ext uri="{FF2B5EF4-FFF2-40B4-BE49-F238E27FC236}">
                      <a16:creationId xmlns:a16="http://schemas.microsoft.com/office/drawing/2014/main" id="{D9B4ADB1-E7A5-96FE-20D9-AB01FA2B3E55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879535" y="3684750"/>
                  <a:ext cx="10224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1">
              <p14:nvContentPartPr>
                <p14:cNvPr id="499" name="Input penna 498">
                  <a:extLst>
                    <a:ext uri="{FF2B5EF4-FFF2-40B4-BE49-F238E27FC236}">
                      <a16:creationId xmlns:a16="http://schemas.microsoft.com/office/drawing/2014/main" id="{3088AA76-9992-DF73-EE95-8DB89B7BD672}"/>
                    </a:ext>
                  </a:extLst>
                </p14:cNvPr>
                <p14:cNvContentPartPr/>
                <p14:nvPr/>
              </p14:nvContentPartPr>
              <p14:xfrm>
                <a:off x="1022455" y="3690510"/>
                <a:ext cx="32760" cy="130320"/>
              </p14:xfrm>
            </p:contentPart>
          </mc:Choice>
          <mc:Fallback>
            <p:pic>
              <p:nvPicPr>
                <p:cNvPr id="499" name="Input penna 498">
                  <a:extLst>
                    <a:ext uri="{FF2B5EF4-FFF2-40B4-BE49-F238E27FC236}">
                      <a16:creationId xmlns:a16="http://schemas.microsoft.com/office/drawing/2014/main" id="{3088AA76-9992-DF73-EE95-8DB89B7BD672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1014895" y="3682950"/>
                  <a:ext cx="47880" cy="14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9" name="Gruppo 508">
            <a:extLst>
              <a:ext uri="{FF2B5EF4-FFF2-40B4-BE49-F238E27FC236}">
                <a16:creationId xmlns:a16="http://schemas.microsoft.com/office/drawing/2014/main" id="{88E99E37-F00C-2DEA-70A5-C60147E96B19}"/>
              </a:ext>
            </a:extLst>
          </p:cNvPr>
          <p:cNvGrpSpPr/>
          <p:nvPr/>
        </p:nvGrpSpPr>
        <p:grpSpPr>
          <a:xfrm>
            <a:off x="606655" y="3248430"/>
            <a:ext cx="354960" cy="177840"/>
            <a:chOff x="606655" y="3248430"/>
            <a:chExt cx="354960" cy="177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3">
              <p14:nvContentPartPr>
                <p14:cNvPr id="502" name="Input penna 501">
                  <a:extLst>
                    <a:ext uri="{FF2B5EF4-FFF2-40B4-BE49-F238E27FC236}">
                      <a16:creationId xmlns:a16="http://schemas.microsoft.com/office/drawing/2014/main" id="{7CA98BEF-12C9-8E26-7405-14A6B634BE69}"/>
                    </a:ext>
                  </a:extLst>
                </p14:cNvPr>
                <p14:cNvContentPartPr/>
                <p14:nvPr/>
              </p14:nvContentPartPr>
              <p14:xfrm>
                <a:off x="606655" y="3277950"/>
                <a:ext cx="63000" cy="113760"/>
              </p14:xfrm>
            </p:contentPart>
          </mc:Choice>
          <mc:Fallback>
            <p:pic>
              <p:nvPicPr>
                <p:cNvPr id="502" name="Input penna 501">
                  <a:extLst>
                    <a:ext uri="{FF2B5EF4-FFF2-40B4-BE49-F238E27FC236}">
                      <a16:creationId xmlns:a16="http://schemas.microsoft.com/office/drawing/2014/main" id="{7CA98BEF-12C9-8E26-7405-14A6B634BE69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599095" y="3270390"/>
                  <a:ext cx="7812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5">
              <p14:nvContentPartPr>
                <p14:cNvPr id="503" name="Input penna 502">
                  <a:extLst>
                    <a:ext uri="{FF2B5EF4-FFF2-40B4-BE49-F238E27FC236}">
                      <a16:creationId xmlns:a16="http://schemas.microsoft.com/office/drawing/2014/main" id="{45650B99-A211-1336-CA37-4646E71258C1}"/>
                    </a:ext>
                  </a:extLst>
                </p14:cNvPr>
                <p14:cNvContentPartPr/>
                <p14:nvPr/>
              </p14:nvContentPartPr>
              <p14:xfrm>
                <a:off x="703855" y="3306390"/>
                <a:ext cx="52200" cy="80640"/>
              </p14:xfrm>
            </p:contentPart>
          </mc:Choice>
          <mc:Fallback>
            <p:pic>
              <p:nvPicPr>
                <p:cNvPr id="503" name="Input penna 502">
                  <a:extLst>
                    <a:ext uri="{FF2B5EF4-FFF2-40B4-BE49-F238E27FC236}">
                      <a16:creationId xmlns:a16="http://schemas.microsoft.com/office/drawing/2014/main" id="{45650B99-A211-1336-CA37-4646E71258C1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696295" y="3299190"/>
                  <a:ext cx="6732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7">
              <p14:nvContentPartPr>
                <p14:cNvPr id="504" name="Input penna 503">
                  <a:extLst>
                    <a:ext uri="{FF2B5EF4-FFF2-40B4-BE49-F238E27FC236}">
                      <a16:creationId xmlns:a16="http://schemas.microsoft.com/office/drawing/2014/main" id="{24115392-00C7-3D45-3EB8-8619368D6D24}"/>
                    </a:ext>
                  </a:extLst>
                </p14:cNvPr>
                <p14:cNvContentPartPr/>
                <p14:nvPr/>
              </p14:nvContentPartPr>
              <p14:xfrm>
                <a:off x="785215" y="3311430"/>
                <a:ext cx="46080" cy="114840"/>
              </p14:xfrm>
            </p:contentPart>
          </mc:Choice>
          <mc:Fallback>
            <p:pic>
              <p:nvPicPr>
                <p:cNvPr id="504" name="Input penna 503">
                  <a:extLst>
                    <a:ext uri="{FF2B5EF4-FFF2-40B4-BE49-F238E27FC236}">
                      <a16:creationId xmlns:a16="http://schemas.microsoft.com/office/drawing/2014/main" id="{24115392-00C7-3D45-3EB8-8619368D6D24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777655" y="3303870"/>
                  <a:ext cx="6120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9">
              <p14:nvContentPartPr>
                <p14:cNvPr id="506" name="Input penna 505">
                  <a:extLst>
                    <a:ext uri="{FF2B5EF4-FFF2-40B4-BE49-F238E27FC236}">
                      <a16:creationId xmlns:a16="http://schemas.microsoft.com/office/drawing/2014/main" id="{8B773934-AC4B-58A9-7179-44B5340CDCCF}"/>
                    </a:ext>
                  </a:extLst>
                </p14:cNvPr>
                <p14:cNvContentPartPr/>
                <p14:nvPr/>
              </p14:nvContentPartPr>
              <p14:xfrm>
                <a:off x="842815" y="3248430"/>
                <a:ext cx="62280" cy="123120"/>
              </p14:xfrm>
            </p:contentPart>
          </mc:Choice>
          <mc:Fallback>
            <p:pic>
              <p:nvPicPr>
                <p:cNvPr id="506" name="Input penna 505">
                  <a:extLst>
                    <a:ext uri="{FF2B5EF4-FFF2-40B4-BE49-F238E27FC236}">
                      <a16:creationId xmlns:a16="http://schemas.microsoft.com/office/drawing/2014/main" id="{8B773934-AC4B-58A9-7179-44B5340CDCCF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835255" y="3240870"/>
                  <a:ext cx="7740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1">
              <p14:nvContentPartPr>
                <p14:cNvPr id="507" name="Input penna 506">
                  <a:extLst>
                    <a:ext uri="{FF2B5EF4-FFF2-40B4-BE49-F238E27FC236}">
                      <a16:creationId xmlns:a16="http://schemas.microsoft.com/office/drawing/2014/main" id="{26247F9C-C620-84FA-BC06-649FDD33CAE7}"/>
                    </a:ext>
                  </a:extLst>
                </p14:cNvPr>
                <p14:cNvContentPartPr/>
                <p14:nvPr/>
              </p14:nvContentPartPr>
              <p14:xfrm>
                <a:off x="956575" y="3320070"/>
                <a:ext cx="5040" cy="68400"/>
              </p14:xfrm>
            </p:contentPart>
          </mc:Choice>
          <mc:Fallback>
            <p:pic>
              <p:nvPicPr>
                <p:cNvPr id="507" name="Input penna 506">
                  <a:extLst>
                    <a:ext uri="{FF2B5EF4-FFF2-40B4-BE49-F238E27FC236}">
                      <a16:creationId xmlns:a16="http://schemas.microsoft.com/office/drawing/2014/main" id="{26247F9C-C620-84FA-BC06-649FDD33CAE7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949015" y="3312510"/>
                  <a:ext cx="20160" cy="83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7" name="Gruppo 516">
            <a:extLst>
              <a:ext uri="{FF2B5EF4-FFF2-40B4-BE49-F238E27FC236}">
                <a16:creationId xmlns:a16="http://schemas.microsoft.com/office/drawing/2014/main" id="{F178C861-A6D8-285A-6012-45CA2E2ED37E}"/>
              </a:ext>
            </a:extLst>
          </p:cNvPr>
          <p:cNvGrpSpPr/>
          <p:nvPr/>
        </p:nvGrpSpPr>
        <p:grpSpPr>
          <a:xfrm>
            <a:off x="590455" y="4116030"/>
            <a:ext cx="208440" cy="105840"/>
            <a:chOff x="590455" y="4116030"/>
            <a:chExt cx="208440" cy="105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3">
              <p14:nvContentPartPr>
                <p14:cNvPr id="510" name="Input penna 509">
                  <a:extLst>
                    <a:ext uri="{FF2B5EF4-FFF2-40B4-BE49-F238E27FC236}">
                      <a16:creationId xmlns:a16="http://schemas.microsoft.com/office/drawing/2014/main" id="{175F85FE-C74B-7206-993A-5FA5C51EBBD8}"/>
                    </a:ext>
                  </a:extLst>
                </p14:cNvPr>
                <p14:cNvContentPartPr/>
                <p14:nvPr/>
              </p14:nvContentPartPr>
              <p14:xfrm>
                <a:off x="590455" y="4116030"/>
                <a:ext cx="101160" cy="105840"/>
              </p14:xfrm>
            </p:contentPart>
          </mc:Choice>
          <mc:Fallback>
            <p:pic>
              <p:nvPicPr>
                <p:cNvPr id="510" name="Input penna 509">
                  <a:extLst>
                    <a:ext uri="{FF2B5EF4-FFF2-40B4-BE49-F238E27FC236}">
                      <a16:creationId xmlns:a16="http://schemas.microsoft.com/office/drawing/2014/main" id="{175F85FE-C74B-7206-993A-5FA5C51EBBD8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582895" y="4108470"/>
                  <a:ext cx="11628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5">
              <p14:nvContentPartPr>
                <p14:cNvPr id="511" name="Input penna 510">
                  <a:extLst>
                    <a:ext uri="{FF2B5EF4-FFF2-40B4-BE49-F238E27FC236}">
                      <a16:creationId xmlns:a16="http://schemas.microsoft.com/office/drawing/2014/main" id="{71F800D8-C4C0-FD5D-3AE6-18BCF6BFCF19}"/>
                    </a:ext>
                  </a:extLst>
                </p14:cNvPr>
                <p14:cNvContentPartPr/>
                <p14:nvPr/>
              </p14:nvContentPartPr>
              <p14:xfrm>
                <a:off x="732655" y="4125390"/>
                <a:ext cx="66240" cy="87480"/>
              </p14:xfrm>
            </p:contentPart>
          </mc:Choice>
          <mc:Fallback>
            <p:pic>
              <p:nvPicPr>
                <p:cNvPr id="511" name="Input penna 510">
                  <a:extLst>
                    <a:ext uri="{FF2B5EF4-FFF2-40B4-BE49-F238E27FC236}">
                      <a16:creationId xmlns:a16="http://schemas.microsoft.com/office/drawing/2014/main" id="{71F800D8-C4C0-FD5D-3AE6-18BCF6BFCF19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725095" y="4117830"/>
                  <a:ext cx="81000" cy="10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5" name="Gruppo 514">
            <a:extLst>
              <a:ext uri="{FF2B5EF4-FFF2-40B4-BE49-F238E27FC236}">
                <a16:creationId xmlns:a16="http://schemas.microsoft.com/office/drawing/2014/main" id="{0784C0BE-B5D3-4EF7-66E8-E572C60CF212}"/>
              </a:ext>
            </a:extLst>
          </p:cNvPr>
          <p:cNvGrpSpPr/>
          <p:nvPr/>
        </p:nvGrpSpPr>
        <p:grpSpPr>
          <a:xfrm>
            <a:off x="561655" y="4305030"/>
            <a:ext cx="196560" cy="276840"/>
            <a:chOff x="561655" y="4305030"/>
            <a:chExt cx="196560" cy="276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7">
              <p14:nvContentPartPr>
                <p14:cNvPr id="512" name="Input penna 511">
                  <a:extLst>
                    <a:ext uri="{FF2B5EF4-FFF2-40B4-BE49-F238E27FC236}">
                      <a16:creationId xmlns:a16="http://schemas.microsoft.com/office/drawing/2014/main" id="{9C21460C-C44A-89E5-4BC0-F991B67E6E42}"/>
                    </a:ext>
                  </a:extLst>
                </p14:cNvPr>
                <p14:cNvContentPartPr/>
                <p14:nvPr/>
              </p14:nvContentPartPr>
              <p14:xfrm>
                <a:off x="672535" y="4305030"/>
                <a:ext cx="85680" cy="95040"/>
              </p14:xfrm>
            </p:contentPart>
          </mc:Choice>
          <mc:Fallback>
            <p:pic>
              <p:nvPicPr>
                <p:cNvPr id="512" name="Input penna 511">
                  <a:extLst>
                    <a:ext uri="{FF2B5EF4-FFF2-40B4-BE49-F238E27FC236}">
                      <a16:creationId xmlns:a16="http://schemas.microsoft.com/office/drawing/2014/main" id="{9C21460C-C44A-89E5-4BC0-F991B67E6E42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664975" y="4297470"/>
                  <a:ext cx="10080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9">
              <p14:nvContentPartPr>
                <p14:cNvPr id="513" name="Input penna 512">
                  <a:extLst>
                    <a:ext uri="{FF2B5EF4-FFF2-40B4-BE49-F238E27FC236}">
                      <a16:creationId xmlns:a16="http://schemas.microsoft.com/office/drawing/2014/main" id="{CDB09816-7DE4-1E1A-3C20-DAA2F9017001}"/>
                    </a:ext>
                  </a:extLst>
                </p14:cNvPr>
                <p14:cNvContentPartPr/>
                <p14:nvPr/>
              </p14:nvContentPartPr>
              <p14:xfrm>
                <a:off x="561655" y="4452990"/>
                <a:ext cx="132480" cy="128880"/>
              </p14:xfrm>
            </p:contentPart>
          </mc:Choice>
          <mc:Fallback>
            <p:pic>
              <p:nvPicPr>
                <p:cNvPr id="513" name="Input penna 512">
                  <a:extLst>
                    <a:ext uri="{FF2B5EF4-FFF2-40B4-BE49-F238E27FC236}">
                      <a16:creationId xmlns:a16="http://schemas.microsoft.com/office/drawing/2014/main" id="{CDB09816-7DE4-1E1A-3C20-DAA2F9017001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554095" y="4445430"/>
                  <a:ext cx="147600" cy="144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91">
            <p14:nvContentPartPr>
              <p14:cNvPr id="518" name="Input penna 517">
                <a:extLst>
                  <a:ext uri="{FF2B5EF4-FFF2-40B4-BE49-F238E27FC236}">
                    <a16:creationId xmlns:a16="http://schemas.microsoft.com/office/drawing/2014/main" id="{5CE70FAD-B9AD-EA64-70AA-3A0FDA40032F}"/>
                  </a:ext>
                </a:extLst>
              </p14:cNvPr>
              <p14:cNvContentPartPr/>
              <p14:nvPr/>
            </p14:nvContentPartPr>
            <p14:xfrm>
              <a:off x="1069255" y="4079670"/>
              <a:ext cx="150480" cy="174600"/>
            </p14:xfrm>
          </p:contentPart>
        </mc:Choice>
        <mc:Fallback>
          <p:pic>
            <p:nvPicPr>
              <p:cNvPr id="518" name="Input penna 517">
                <a:extLst>
                  <a:ext uri="{FF2B5EF4-FFF2-40B4-BE49-F238E27FC236}">
                    <a16:creationId xmlns:a16="http://schemas.microsoft.com/office/drawing/2014/main" id="{5CE70FAD-B9AD-EA64-70AA-3A0FDA40032F}"/>
                  </a:ext>
                </a:extLst>
              </p:cNvPr>
              <p:cNvPicPr/>
              <p:nvPr/>
            </p:nvPicPr>
            <p:blipFill>
              <a:blip r:embed="rId392"/>
              <a:stretch>
                <a:fillRect/>
              </a:stretch>
            </p:blipFill>
            <p:spPr>
              <a:xfrm>
                <a:off x="1061695" y="4072110"/>
                <a:ext cx="165240" cy="189360"/>
              </a:xfrm>
              <a:prstGeom prst="rect">
                <a:avLst/>
              </a:prstGeom>
            </p:spPr>
          </p:pic>
        </mc:Fallback>
      </mc:AlternateContent>
      <p:grpSp>
        <p:nvGrpSpPr>
          <p:cNvPr id="527" name="Gruppo 526">
            <a:extLst>
              <a:ext uri="{FF2B5EF4-FFF2-40B4-BE49-F238E27FC236}">
                <a16:creationId xmlns:a16="http://schemas.microsoft.com/office/drawing/2014/main" id="{9F637F3F-0F6D-A259-6F93-F26BCBAC5ECC}"/>
              </a:ext>
            </a:extLst>
          </p:cNvPr>
          <p:cNvGrpSpPr/>
          <p:nvPr/>
        </p:nvGrpSpPr>
        <p:grpSpPr>
          <a:xfrm>
            <a:off x="1089775" y="4411950"/>
            <a:ext cx="294120" cy="109440"/>
            <a:chOff x="1089775" y="4411950"/>
            <a:chExt cx="294120" cy="109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3">
              <p14:nvContentPartPr>
                <p14:cNvPr id="519" name="Input penna 518">
                  <a:extLst>
                    <a:ext uri="{FF2B5EF4-FFF2-40B4-BE49-F238E27FC236}">
                      <a16:creationId xmlns:a16="http://schemas.microsoft.com/office/drawing/2014/main" id="{DE9C2400-8528-3F24-0ABF-924767F9860C}"/>
                    </a:ext>
                  </a:extLst>
                </p14:cNvPr>
                <p14:cNvContentPartPr/>
                <p14:nvPr/>
              </p14:nvContentPartPr>
              <p14:xfrm>
                <a:off x="1113895" y="4452630"/>
                <a:ext cx="360" cy="360"/>
              </p14:xfrm>
            </p:contentPart>
          </mc:Choice>
          <mc:Fallback>
            <p:pic>
              <p:nvPicPr>
                <p:cNvPr id="519" name="Input penna 518">
                  <a:extLst>
                    <a:ext uri="{FF2B5EF4-FFF2-40B4-BE49-F238E27FC236}">
                      <a16:creationId xmlns:a16="http://schemas.microsoft.com/office/drawing/2014/main" id="{DE9C2400-8528-3F24-0ABF-924767F9860C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106335" y="444507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4">
              <p14:nvContentPartPr>
                <p14:cNvPr id="520" name="Input penna 519">
                  <a:extLst>
                    <a:ext uri="{FF2B5EF4-FFF2-40B4-BE49-F238E27FC236}">
                      <a16:creationId xmlns:a16="http://schemas.microsoft.com/office/drawing/2014/main" id="{33A2A495-A086-ED40-6058-8D7C935E573C}"/>
                    </a:ext>
                  </a:extLst>
                </p14:cNvPr>
                <p14:cNvContentPartPr/>
                <p14:nvPr/>
              </p14:nvContentPartPr>
              <p14:xfrm>
                <a:off x="1089775" y="4411950"/>
                <a:ext cx="65880" cy="109440"/>
              </p14:xfrm>
            </p:contentPart>
          </mc:Choice>
          <mc:Fallback>
            <p:pic>
              <p:nvPicPr>
                <p:cNvPr id="520" name="Input penna 519">
                  <a:extLst>
                    <a:ext uri="{FF2B5EF4-FFF2-40B4-BE49-F238E27FC236}">
                      <a16:creationId xmlns:a16="http://schemas.microsoft.com/office/drawing/2014/main" id="{33A2A495-A086-ED40-6058-8D7C935E573C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1082215" y="4404390"/>
                  <a:ext cx="8100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6">
              <p14:nvContentPartPr>
                <p14:cNvPr id="521" name="Input penna 520">
                  <a:extLst>
                    <a:ext uri="{FF2B5EF4-FFF2-40B4-BE49-F238E27FC236}">
                      <a16:creationId xmlns:a16="http://schemas.microsoft.com/office/drawing/2014/main" id="{99C246D3-12FF-192C-AD08-CDEB85C7FF72}"/>
                    </a:ext>
                  </a:extLst>
                </p14:cNvPr>
                <p14:cNvContentPartPr/>
                <p14:nvPr/>
              </p14:nvContentPartPr>
              <p14:xfrm>
                <a:off x="1176535" y="4438590"/>
                <a:ext cx="65160" cy="76320"/>
              </p14:xfrm>
            </p:contentPart>
          </mc:Choice>
          <mc:Fallback>
            <p:pic>
              <p:nvPicPr>
                <p:cNvPr id="521" name="Input penna 520">
                  <a:extLst>
                    <a:ext uri="{FF2B5EF4-FFF2-40B4-BE49-F238E27FC236}">
                      <a16:creationId xmlns:a16="http://schemas.microsoft.com/office/drawing/2014/main" id="{99C246D3-12FF-192C-AD08-CDEB85C7FF72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1168975" y="4431030"/>
                  <a:ext cx="8028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8">
              <p14:nvContentPartPr>
                <p14:cNvPr id="522" name="Input penna 521">
                  <a:extLst>
                    <a:ext uri="{FF2B5EF4-FFF2-40B4-BE49-F238E27FC236}">
                      <a16:creationId xmlns:a16="http://schemas.microsoft.com/office/drawing/2014/main" id="{DD7192F7-5492-BE6F-5E91-DBAB49E82C2E}"/>
                    </a:ext>
                  </a:extLst>
                </p14:cNvPr>
                <p14:cNvContentPartPr/>
                <p14:nvPr/>
              </p14:nvContentPartPr>
              <p14:xfrm>
                <a:off x="1255015" y="4439310"/>
                <a:ext cx="55440" cy="7200"/>
              </p14:xfrm>
            </p:contentPart>
          </mc:Choice>
          <mc:Fallback>
            <p:pic>
              <p:nvPicPr>
                <p:cNvPr id="522" name="Input penna 521">
                  <a:extLst>
                    <a:ext uri="{FF2B5EF4-FFF2-40B4-BE49-F238E27FC236}">
                      <a16:creationId xmlns:a16="http://schemas.microsoft.com/office/drawing/2014/main" id="{DD7192F7-5492-BE6F-5E91-DBAB49E82C2E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1247455" y="4431750"/>
                  <a:ext cx="7056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0">
              <p14:nvContentPartPr>
                <p14:cNvPr id="523" name="Input penna 522">
                  <a:extLst>
                    <a:ext uri="{FF2B5EF4-FFF2-40B4-BE49-F238E27FC236}">
                      <a16:creationId xmlns:a16="http://schemas.microsoft.com/office/drawing/2014/main" id="{9D32CC81-6B9B-A3F5-E730-F9CB21B8BBD3}"/>
                    </a:ext>
                  </a:extLst>
                </p14:cNvPr>
                <p14:cNvContentPartPr/>
                <p14:nvPr/>
              </p14:nvContentPartPr>
              <p14:xfrm>
                <a:off x="1265455" y="4435710"/>
                <a:ext cx="32760" cy="64440"/>
              </p14:xfrm>
            </p:contentPart>
          </mc:Choice>
          <mc:Fallback>
            <p:pic>
              <p:nvPicPr>
                <p:cNvPr id="523" name="Input penna 522">
                  <a:extLst>
                    <a:ext uri="{FF2B5EF4-FFF2-40B4-BE49-F238E27FC236}">
                      <a16:creationId xmlns:a16="http://schemas.microsoft.com/office/drawing/2014/main" id="{9D32CC81-6B9B-A3F5-E730-F9CB21B8BBD3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1257895" y="4428150"/>
                  <a:ext cx="4788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2">
              <p14:nvContentPartPr>
                <p14:cNvPr id="524" name="Input penna 523">
                  <a:extLst>
                    <a:ext uri="{FF2B5EF4-FFF2-40B4-BE49-F238E27FC236}">
                      <a16:creationId xmlns:a16="http://schemas.microsoft.com/office/drawing/2014/main" id="{6178E7F3-8BD6-03AD-D014-069E4FBBA054}"/>
                    </a:ext>
                  </a:extLst>
                </p14:cNvPr>
                <p14:cNvContentPartPr/>
                <p14:nvPr/>
              </p14:nvContentPartPr>
              <p14:xfrm>
                <a:off x="1307215" y="4448670"/>
                <a:ext cx="55800" cy="51840"/>
              </p14:xfrm>
            </p:contentPart>
          </mc:Choice>
          <mc:Fallback>
            <p:pic>
              <p:nvPicPr>
                <p:cNvPr id="524" name="Input penna 523">
                  <a:extLst>
                    <a:ext uri="{FF2B5EF4-FFF2-40B4-BE49-F238E27FC236}">
                      <a16:creationId xmlns:a16="http://schemas.microsoft.com/office/drawing/2014/main" id="{6178E7F3-8BD6-03AD-D014-069E4FBBA054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1299655" y="4441110"/>
                  <a:ext cx="7056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4">
              <p14:nvContentPartPr>
                <p14:cNvPr id="525" name="Input penna 524">
                  <a:extLst>
                    <a:ext uri="{FF2B5EF4-FFF2-40B4-BE49-F238E27FC236}">
                      <a16:creationId xmlns:a16="http://schemas.microsoft.com/office/drawing/2014/main" id="{696FD084-5557-EC05-2365-EC0635624EF0}"/>
                    </a:ext>
                  </a:extLst>
                </p14:cNvPr>
                <p14:cNvContentPartPr/>
                <p14:nvPr/>
              </p14:nvContentPartPr>
              <p14:xfrm>
                <a:off x="1332415" y="4484310"/>
                <a:ext cx="51480" cy="11160"/>
              </p14:xfrm>
            </p:contentPart>
          </mc:Choice>
          <mc:Fallback>
            <p:pic>
              <p:nvPicPr>
                <p:cNvPr id="525" name="Input penna 524">
                  <a:extLst>
                    <a:ext uri="{FF2B5EF4-FFF2-40B4-BE49-F238E27FC236}">
                      <a16:creationId xmlns:a16="http://schemas.microsoft.com/office/drawing/2014/main" id="{696FD084-5557-EC05-2365-EC0635624EF0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1324855" y="4476750"/>
                  <a:ext cx="66600" cy="26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2" name="Gruppo 541">
            <a:extLst>
              <a:ext uri="{FF2B5EF4-FFF2-40B4-BE49-F238E27FC236}">
                <a16:creationId xmlns:a16="http://schemas.microsoft.com/office/drawing/2014/main" id="{D37D9D53-56DA-EDA1-C392-6AF7B5C2958A}"/>
              </a:ext>
            </a:extLst>
          </p:cNvPr>
          <p:cNvGrpSpPr/>
          <p:nvPr/>
        </p:nvGrpSpPr>
        <p:grpSpPr>
          <a:xfrm>
            <a:off x="1278055" y="3384150"/>
            <a:ext cx="715320" cy="712800"/>
            <a:chOff x="1278055" y="3384150"/>
            <a:chExt cx="715320" cy="712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6">
              <p14:nvContentPartPr>
                <p14:cNvPr id="532" name="Input penna 531">
                  <a:extLst>
                    <a:ext uri="{FF2B5EF4-FFF2-40B4-BE49-F238E27FC236}">
                      <a16:creationId xmlns:a16="http://schemas.microsoft.com/office/drawing/2014/main" id="{C207991D-7668-EE0C-D164-ACBD86A23786}"/>
                    </a:ext>
                  </a:extLst>
                </p14:cNvPr>
                <p14:cNvContentPartPr/>
                <p14:nvPr/>
              </p14:nvContentPartPr>
              <p14:xfrm>
                <a:off x="1278055" y="3384150"/>
                <a:ext cx="104040" cy="712800"/>
              </p14:xfrm>
            </p:contentPart>
          </mc:Choice>
          <mc:Fallback>
            <p:pic>
              <p:nvPicPr>
                <p:cNvPr id="532" name="Input penna 531">
                  <a:extLst>
                    <a:ext uri="{FF2B5EF4-FFF2-40B4-BE49-F238E27FC236}">
                      <a16:creationId xmlns:a16="http://schemas.microsoft.com/office/drawing/2014/main" id="{C207991D-7668-EE0C-D164-ACBD86A23786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1270495" y="3376590"/>
                  <a:ext cx="119160" cy="72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8">
              <p14:nvContentPartPr>
                <p14:cNvPr id="533" name="Input penna 532">
                  <a:extLst>
                    <a:ext uri="{FF2B5EF4-FFF2-40B4-BE49-F238E27FC236}">
                      <a16:creationId xmlns:a16="http://schemas.microsoft.com/office/drawing/2014/main" id="{F17F05EB-B619-3DDD-2E5F-E4CC391C767C}"/>
                    </a:ext>
                  </a:extLst>
                </p14:cNvPr>
                <p14:cNvContentPartPr/>
                <p14:nvPr/>
              </p14:nvContentPartPr>
              <p14:xfrm>
                <a:off x="1420975" y="3677910"/>
                <a:ext cx="80640" cy="151920"/>
              </p14:xfrm>
            </p:contentPart>
          </mc:Choice>
          <mc:Fallback>
            <p:pic>
              <p:nvPicPr>
                <p:cNvPr id="533" name="Input penna 532">
                  <a:extLst>
                    <a:ext uri="{FF2B5EF4-FFF2-40B4-BE49-F238E27FC236}">
                      <a16:creationId xmlns:a16="http://schemas.microsoft.com/office/drawing/2014/main" id="{F17F05EB-B619-3DDD-2E5F-E4CC391C767C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1413415" y="3670350"/>
                  <a:ext cx="9576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0">
              <p14:nvContentPartPr>
                <p14:cNvPr id="534" name="Input penna 533">
                  <a:extLst>
                    <a:ext uri="{FF2B5EF4-FFF2-40B4-BE49-F238E27FC236}">
                      <a16:creationId xmlns:a16="http://schemas.microsoft.com/office/drawing/2014/main" id="{7EDA85D8-7BF8-BEB8-CB50-47DD89118631}"/>
                    </a:ext>
                  </a:extLst>
                </p14:cNvPr>
                <p14:cNvContentPartPr/>
                <p14:nvPr/>
              </p14:nvContentPartPr>
              <p14:xfrm>
                <a:off x="1519975" y="3754950"/>
                <a:ext cx="49680" cy="4320"/>
              </p14:xfrm>
            </p:contentPart>
          </mc:Choice>
          <mc:Fallback>
            <p:pic>
              <p:nvPicPr>
                <p:cNvPr id="534" name="Input penna 533">
                  <a:extLst>
                    <a:ext uri="{FF2B5EF4-FFF2-40B4-BE49-F238E27FC236}">
                      <a16:creationId xmlns:a16="http://schemas.microsoft.com/office/drawing/2014/main" id="{7EDA85D8-7BF8-BEB8-CB50-47DD89118631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1512775" y="3747390"/>
                  <a:ext cx="6480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2">
              <p14:nvContentPartPr>
                <p14:cNvPr id="535" name="Input penna 534">
                  <a:extLst>
                    <a:ext uri="{FF2B5EF4-FFF2-40B4-BE49-F238E27FC236}">
                      <a16:creationId xmlns:a16="http://schemas.microsoft.com/office/drawing/2014/main" id="{2D26ED29-A526-545B-2044-0FAEF4B7E889}"/>
                    </a:ext>
                  </a:extLst>
                </p14:cNvPr>
                <p14:cNvContentPartPr/>
                <p14:nvPr/>
              </p14:nvContentPartPr>
              <p14:xfrm>
                <a:off x="1556335" y="3682230"/>
                <a:ext cx="27000" cy="191160"/>
              </p14:xfrm>
            </p:contentPart>
          </mc:Choice>
          <mc:Fallback>
            <p:pic>
              <p:nvPicPr>
                <p:cNvPr id="535" name="Input penna 534">
                  <a:extLst>
                    <a:ext uri="{FF2B5EF4-FFF2-40B4-BE49-F238E27FC236}">
                      <a16:creationId xmlns:a16="http://schemas.microsoft.com/office/drawing/2014/main" id="{2D26ED29-A526-545B-2044-0FAEF4B7E889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1548775" y="3674670"/>
                  <a:ext cx="4212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4">
              <p14:nvContentPartPr>
                <p14:cNvPr id="536" name="Input penna 535">
                  <a:extLst>
                    <a:ext uri="{FF2B5EF4-FFF2-40B4-BE49-F238E27FC236}">
                      <a16:creationId xmlns:a16="http://schemas.microsoft.com/office/drawing/2014/main" id="{FB284C55-708B-C4FD-0215-24D75C83025D}"/>
                    </a:ext>
                  </a:extLst>
                </p14:cNvPr>
                <p14:cNvContentPartPr/>
                <p14:nvPr/>
              </p14:nvContentPartPr>
              <p14:xfrm>
                <a:off x="1611415" y="3672870"/>
                <a:ext cx="26280" cy="200880"/>
              </p14:xfrm>
            </p:contentPart>
          </mc:Choice>
          <mc:Fallback>
            <p:pic>
              <p:nvPicPr>
                <p:cNvPr id="536" name="Input penna 535">
                  <a:extLst>
                    <a:ext uri="{FF2B5EF4-FFF2-40B4-BE49-F238E27FC236}">
                      <a16:creationId xmlns:a16="http://schemas.microsoft.com/office/drawing/2014/main" id="{FB284C55-708B-C4FD-0215-24D75C83025D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1603855" y="3665310"/>
                  <a:ext cx="4140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6">
              <p14:nvContentPartPr>
                <p14:cNvPr id="537" name="Input penna 536">
                  <a:extLst>
                    <a:ext uri="{FF2B5EF4-FFF2-40B4-BE49-F238E27FC236}">
                      <a16:creationId xmlns:a16="http://schemas.microsoft.com/office/drawing/2014/main" id="{CCA6CC12-CA40-1335-47C5-73C2C7A55711}"/>
                    </a:ext>
                  </a:extLst>
                </p14:cNvPr>
                <p14:cNvContentPartPr/>
                <p14:nvPr/>
              </p14:nvContentPartPr>
              <p14:xfrm>
                <a:off x="1748575" y="3698430"/>
                <a:ext cx="87840" cy="108000"/>
              </p14:xfrm>
            </p:contentPart>
          </mc:Choice>
          <mc:Fallback>
            <p:pic>
              <p:nvPicPr>
                <p:cNvPr id="537" name="Input penna 536">
                  <a:extLst>
                    <a:ext uri="{FF2B5EF4-FFF2-40B4-BE49-F238E27FC236}">
                      <a16:creationId xmlns:a16="http://schemas.microsoft.com/office/drawing/2014/main" id="{CCA6CC12-CA40-1335-47C5-73C2C7A55711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1741015" y="3690870"/>
                  <a:ext cx="10296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8">
              <p14:nvContentPartPr>
                <p14:cNvPr id="538" name="Input penna 537">
                  <a:extLst>
                    <a:ext uri="{FF2B5EF4-FFF2-40B4-BE49-F238E27FC236}">
                      <a16:creationId xmlns:a16="http://schemas.microsoft.com/office/drawing/2014/main" id="{6B732FC0-E031-FC75-F53E-1C740E5ADFA0}"/>
                    </a:ext>
                  </a:extLst>
                </p14:cNvPr>
                <p14:cNvContentPartPr/>
                <p14:nvPr/>
              </p14:nvContentPartPr>
              <p14:xfrm>
                <a:off x="1757935" y="3820470"/>
                <a:ext cx="18720" cy="73080"/>
              </p14:xfrm>
            </p:contentPart>
          </mc:Choice>
          <mc:Fallback>
            <p:pic>
              <p:nvPicPr>
                <p:cNvPr id="538" name="Input penna 537">
                  <a:extLst>
                    <a:ext uri="{FF2B5EF4-FFF2-40B4-BE49-F238E27FC236}">
                      <a16:creationId xmlns:a16="http://schemas.microsoft.com/office/drawing/2014/main" id="{6B732FC0-E031-FC75-F53E-1C740E5ADFA0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1750375" y="3812910"/>
                  <a:ext cx="3384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0">
              <p14:nvContentPartPr>
                <p14:cNvPr id="539" name="Input penna 538">
                  <a:extLst>
                    <a:ext uri="{FF2B5EF4-FFF2-40B4-BE49-F238E27FC236}">
                      <a16:creationId xmlns:a16="http://schemas.microsoft.com/office/drawing/2014/main" id="{B24E6282-05BF-20FE-ECDA-6287B7420947}"/>
                    </a:ext>
                  </a:extLst>
                </p14:cNvPr>
                <p14:cNvContentPartPr/>
                <p14:nvPr/>
              </p14:nvContentPartPr>
              <p14:xfrm>
                <a:off x="1799695" y="3830550"/>
                <a:ext cx="18720" cy="87120"/>
              </p14:xfrm>
            </p:contentPart>
          </mc:Choice>
          <mc:Fallback>
            <p:pic>
              <p:nvPicPr>
                <p:cNvPr id="539" name="Input penna 538">
                  <a:extLst>
                    <a:ext uri="{FF2B5EF4-FFF2-40B4-BE49-F238E27FC236}">
                      <a16:creationId xmlns:a16="http://schemas.microsoft.com/office/drawing/2014/main" id="{B24E6282-05BF-20FE-ECDA-6287B7420947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1792495" y="3822990"/>
                  <a:ext cx="3384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2">
              <p14:nvContentPartPr>
                <p14:cNvPr id="540" name="Input penna 539">
                  <a:extLst>
                    <a:ext uri="{FF2B5EF4-FFF2-40B4-BE49-F238E27FC236}">
                      <a16:creationId xmlns:a16="http://schemas.microsoft.com/office/drawing/2014/main" id="{D55CFB49-4973-6731-FD39-CA42C776433F}"/>
                    </a:ext>
                  </a:extLst>
                </p14:cNvPr>
                <p14:cNvContentPartPr/>
                <p14:nvPr/>
              </p14:nvContentPartPr>
              <p14:xfrm>
                <a:off x="1665055" y="3915870"/>
                <a:ext cx="328320" cy="51120"/>
              </p14:xfrm>
            </p:contentPart>
          </mc:Choice>
          <mc:Fallback>
            <p:pic>
              <p:nvPicPr>
                <p:cNvPr id="540" name="Input penna 539">
                  <a:extLst>
                    <a:ext uri="{FF2B5EF4-FFF2-40B4-BE49-F238E27FC236}">
                      <a16:creationId xmlns:a16="http://schemas.microsoft.com/office/drawing/2014/main" id="{D55CFB49-4973-6731-FD39-CA42C776433F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1657495" y="3908310"/>
                  <a:ext cx="343440" cy="66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24">
            <p14:nvContentPartPr>
              <p14:cNvPr id="543" name="Input penna 542">
                <a:extLst>
                  <a:ext uri="{FF2B5EF4-FFF2-40B4-BE49-F238E27FC236}">
                    <a16:creationId xmlns:a16="http://schemas.microsoft.com/office/drawing/2014/main" id="{577348F0-8714-A3B0-B5C6-67A907626FAA}"/>
                  </a:ext>
                </a:extLst>
              </p14:cNvPr>
              <p14:cNvContentPartPr/>
              <p14:nvPr/>
            </p14:nvContentPartPr>
            <p14:xfrm>
              <a:off x="931375" y="3046470"/>
              <a:ext cx="54000" cy="147240"/>
            </p14:xfrm>
          </p:contentPart>
        </mc:Choice>
        <mc:Fallback>
          <p:pic>
            <p:nvPicPr>
              <p:cNvPr id="543" name="Input penna 542">
                <a:extLst>
                  <a:ext uri="{FF2B5EF4-FFF2-40B4-BE49-F238E27FC236}">
                    <a16:creationId xmlns:a16="http://schemas.microsoft.com/office/drawing/2014/main" id="{577348F0-8714-A3B0-B5C6-67A907626FAA}"/>
                  </a:ext>
                </a:extLst>
              </p:cNvPr>
              <p:cNvPicPr/>
              <p:nvPr/>
            </p:nvPicPr>
            <p:blipFill>
              <a:blip r:embed="rId425"/>
              <a:stretch>
                <a:fillRect/>
              </a:stretch>
            </p:blipFill>
            <p:spPr>
              <a:xfrm>
                <a:off x="923815" y="3038910"/>
                <a:ext cx="69120" cy="16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6">
            <p14:nvContentPartPr>
              <p14:cNvPr id="544" name="Input penna 543">
                <a:extLst>
                  <a:ext uri="{FF2B5EF4-FFF2-40B4-BE49-F238E27FC236}">
                    <a16:creationId xmlns:a16="http://schemas.microsoft.com/office/drawing/2014/main" id="{863383AB-113F-D7EF-A469-D585C616FEC7}"/>
                  </a:ext>
                </a:extLst>
              </p14:cNvPr>
              <p14:cNvContentPartPr/>
              <p14:nvPr/>
            </p14:nvContentPartPr>
            <p14:xfrm>
              <a:off x="1797175" y="3154470"/>
              <a:ext cx="95040" cy="116640"/>
            </p14:xfrm>
          </p:contentPart>
        </mc:Choice>
        <mc:Fallback>
          <p:pic>
            <p:nvPicPr>
              <p:cNvPr id="544" name="Input penna 543">
                <a:extLst>
                  <a:ext uri="{FF2B5EF4-FFF2-40B4-BE49-F238E27FC236}">
                    <a16:creationId xmlns:a16="http://schemas.microsoft.com/office/drawing/2014/main" id="{863383AB-113F-D7EF-A469-D585C616FEC7}"/>
                  </a:ext>
                </a:extLst>
              </p:cNvPr>
              <p:cNvPicPr/>
              <p:nvPr/>
            </p:nvPicPr>
            <p:blipFill>
              <a:blip r:embed="rId427"/>
              <a:stretch>
                <a:fillRect/>
              </a:stretch>
            </p:blipFill>
            <p:spPr>
              <a:xfrm>
                <a:off x="1789615" y="3146910"/>
                <a:ext cx="110160" cy="13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8">
            <p14:nvContentPartPr>
              <p14:cNvPr id="545" name="Input penna 544">
                <a:extLst>
                  <a:ext uri="{FF2B5EF4-FFF2-40B4-BE49-F238E27FC236}">
                    <a16:creationId xmlns:a16="http://schemas.microsoft.com/office/drawing/2014/main" id="{3101DBD5-6A84-0189-710B-D7870AC4BFBA}"/>
                  </a:ext>
                </a:extLst>
              </p14:cNvPr>
              <p14:cNvContentPartPr/>
              <p14:nvPr/>
            </p14:nvContentPartPr>
            <p14:xfrm>
              <a:off x="4533210" y="2499005"/>
              <a:ext cx="162720" cy="9360"/>
            </p14:xfrm>
          </p:contentPart>
        </mc:Choice>
        <mc:Fallback>
          <p:pic>
            <p:nvPicPr>
              <p:cNvPr id="545" name="Input penna 544">
                <a:extLst>
                  <a:ext uri="{FF2B5EF4-FFF2-40B4-BE49-F238E27FC236}">
                    <a16:creationId xmlns:a16="http://schemas.microsoft.com/office/drawing/2014/main" id="{3101DBD5-6A84-0189-710B-D7870AC4BFBA}"/>
                  </a:ext>
                </a:extLst>
              </p:cNvPr>
              <p:cNvPicPr/>
              <p:nvPr/>
            </p:nvPicPr>
            <p:blipFill>
              <a:blip r:embed="rId429"/>
              <a:stretch>
                <a:fillRect/>
              </a:stretch>
            </p:blipFill>
            <p:spPr>
              <a:xfrm>
                <a:off x="4525650" y="2491445"/>
                <a:ext cx="177840" cy="24480"/>
              </a:xfrm>
              <a:prstGeom prst="rect">
                <a:avLst/>
              </a:prstGeom>
            </p:spPr>
          </p:pic>
        </mc:Fallback>
      </mc:AlternateContent>
      <p:grpSp>
        <p:nvGrpSpPr>
          <p:cNvPr id="550" name="Gruppo 549">
            <a:extLst>
              <a:ext uri="{FF2B5EF4-FFF2-40B4-BE49-F238E27FC236}">
                <a16:creationId xmlns:a16="http://schemas.microsoft.com/office/drawing/2014/main" id="{D2C68E1F-6C27-7D67-9065-A98A7399AEEC}"/>
              </a:ext>
            </a:extLst>
          </p:cNvPr>
          <p:cNvGrpSpPr/>
          <p:nvPr/>
        </p:nvGrpSpPr>
        <p:grpSpPr>
          <a:xfrm>
            <a:off x="4222667" y="2201936"/>
            <a:ext cx="388783" cy="304790"/>
            <a:chOff x="4222667" y="2201936"/>
            <a:chExt cx="388783" cy="30479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0">
              <p14:nvContentPartPr>
                <p14:cNvPr id="472" name="Input penna 471">
                  <a:extLst>
                    <a:ext uri="{FF2B5EF4-FFF2-40B4-BE49-F238E27FC236}">
                      <a16:creationId xmlns:a16="http://schemas.microsoft.com/office/drawing/2014/main" id="{3A32A3CE-B5CB-5F1F-A761-9BC93E741FCA}"/>
                    </a:ext>
                  </a:extLst>
                </p14:cNvPr>
                <p14:cNvContentPartPr/>
                <p14:nvPr/>
              </p14:nvContentPartPr>
              <p14:xfrm>
                <a:off x="4310850" y="2389726"/>
                <a:ext cx="55080" cy="72360"/>
              </p14:xfrm>
            </p:contentPart>
          </mc:Choice>
          <mc:Fallback>
            <p:pic>
              <p:nvPicPr>
                <p:cNvPr id="472" name="Input penna 471">
                  <a:extLst>
                    <a:ext uri="{FF2B5EF4-FFF2-40B4-BE49-F238E27FC236}">
                      <a16:creationId xmlns:a16="http://schemas.microsoft.com/office/drawing/2014/main" id="{3A32A3CE-B5CB-5F1F-A761-9BC93E741FCA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4303290" y="2382166"/>
                  <a:ext cx="7020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2">
              <p14:nvContentPartPr>
                <p14:cNvPr id="473" name="Input penna 472">
                  <a:extLst>
                    <a:ext uri="{FF2B5EF4-FFF2-40B4-BE49-F238E27FC236}">
                      <a16:creationId xmlns:a16="http://schemas.microsoft.com/office/drawing/2014/main" id="{48D1ED6E-609E-5BE0-F7FE-F18F8D550557}"/>
                    </a:ext>
                  </a:extLst>
                </p14:cNvPr>
                <p14:cNvContentPartPr/>
                <p14:nvPr/>
              </p14:nvContentPartPr>
              <p14:xfrm>
                <a:off x="4383570" y="2381086"/>
                <a:ext cx="11160" cy="95040"/>
              </p14:xfrm>
            </p:contentPart>
          </mc:Choice>
          <mc:Fallback>
            <p:pic>
              <p:nvPicPr>
                <p:cNvPr id="473" name="Input penna 472">
                  <a:extLst>
                    <a:ext uri="{FF2B5EF4-FFF2-40B4-BE49-F238E27FC236}">
                      <a16:creationId xmlns:a16="http://schemas.microsoft.com/office/drawing/2014/main" id="{48D1ED6E-609E-5BE0-F7FE-F18F8D550557}"/>
                    </a:ext>
                  </a:extLst>
                </p:cNvPr>
                <p:cNvPicPr/>
                <p:nvPr/>
              </p:nvPicPr>
              <p:blipFill>
                <a:blip r:embed="rId433"/>
                <a:stretch>
                  <a:fillRect/>
                </a:stretch>
              </p:blipFill>
              <p:spPr>
                <a:xfrm>
                  <a:off x="4376010" y="2373526"/>
                  <a:ext cx="2628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4">
              <p14:nvContentPartPr>
                <p14:cNvPr id="474" name="Input penna 473">
                  <a:extLst>
                    <a:ext uri="{FF2B5EF4-FFF2-40B4-BE49-F238E27FC236}">
                      <a16:creationId xmlns:a16="http://schemas.microsoft.com/office/drawing/2014/main" id="{D300CF83-4DDF-D176-3AC6-5B4EABE49B13}"/>
                    </a:ext>
                  </a:extLst>
                </p14:cNvPr>
                <p14:cNvContentPartPr/>
                <p14:nvPr/>
              </p14:nvContentPartPr>
              <p14:xfrm>
                <a:off x="4416690" y="2391526"/>
                <a:ext cx="30600" cy="60840"/>
              </p14:xfrm>
            </p:contentPart>
          </mc:Choice>
          <mc:Fallback>
            <p:pic>
              <p:nvPicPr>
                <p:cNvPr id="474" name="Input penna 473">
                  <a:extLst>
                    <a:ext uri="{FF2B5EF4-FFF2-40B4-BE49-F238E27FC236}">
                      <a16:creationId xmlns:a16="http://schemas.microsoft.com/office/drawing/2014/main" id="{D300CF83-4DDF-D176-3AC6-5B4EABE49B13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4409130" y="2383966"/>
                  <a:ext cx="4572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6">
              <p14:nvContentPartPr>
                <p14:cNvPr id="475" name="Input penna 474">
                  <a:extLst>
                    <a:ext uri="{FF2B5EF4-FFF2-40B4-BE49-F238E27FC236}">
                      <a16:creationId xmlns:a16="http://schemas.microsoft.com/office/drawing/2014/main" id="{6915925C-9B9F-A6C9-C7C7-5408031182F1}"/>
                    </a:ext>
                  </a:extLst>
                </p14:cNvPr>
                <p14:cNvContentPartPr/>
                <p14:nvPr/>
              </p14:nvContentPartPr>
              <p14:xfrm>
                <a:off x="4458090" y="2418526"/>
                <a:ext cx="24840" cy="9360"/>
              </p14:xfrm>
            </p:contentPart>
          </mc:Choice>
          <mc:Fallback>
            <p:pic>
              <p:nvPicPr>
                <p:cNvPr id="475" name="Input penna 474">
                  <a:extLst>
                    <a:ext uri="{FF2B5EF4-FFF2-40B4-BE49-F238E27FC236}">
                      <a16:creationId xmlns:a16="http://schemas.microsoft.com/office/drawing/2014/main" id="{6915925C-9B9F-A6C9-C7C7-5408031182F1}"/>
                    </a:ext>
                  </a:extLst>
                </p:cNvPr>
                <p:cNvPicPr/>
                <p:nvPr/>
              </p:nvPicPr>
              <p:blipFill>
                <a:blip r:embed="rId437"/>
                <a:stretch>
                  <a:fillRect/>
                </a:stretch>
              </p:blipFill>
              <p:spPr>
                <a:xfrm>
                  <a:off x="4450890" y="2410966"/>
                  <a:ext cx="3996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8">
              <p14:nvContentPartPr>
                <p14:cNvPr id="476" name="Input penna 475">
                  <a:extLst>
                    <a:ext uri="{FF2B5EF4-FFF2-40B4-BE49-F238E27FC236}">
                      <a16:creationId xmlns:a16="http://schemas.microsoft.com/office/drawing/2014/main" id="{FAA7AC19-45B8-1A7A-E034-939037B1B0DA}"/>
                    </a:ext>
                  </a:extLst>
                </p14:cNvPr>
                <p14:cNvContentPartPr/>
                <p14:nvPr/>
              </p14:nvContentPartPr>
              <p14:xfrm>
                <a:off x="4477890" y="2381086"/>
                <a:ext cx="19440" cy="107280"/>
              </p14:xfrm>
            </p:contentPart>
          </mc:Choice>
          <mc:Fallback>
            <p:pic>
              <p:nvPicPr>
                <p:cNvPr id="476" name="Input penna 475">
                  <a:extLst>
                    <a:ext uri="{FF2B5EF4-FFF2-40B4-BE49-F238E27FC236}">
                      <a16:creationId xmlns:a16="http://schemas.microsoft.com/office/drawing/2014/main" id="{FAA7AC19-45B8-1A7A-E034-939037B1B0DA}"/>
                    </a:ext>
                  </a:extLst>
                </p:cNvPr>
                <p:cNvPicPr/>
                <p:nvPr/>
              </p:nvPicPr>
              <p:blipFill>
                <a:blip r:embed="rId439"/>
                <a:stretch>
                  <a:fillRect/>
                </a:stretch>
              </p:blipFill>
              <p:spPr>
                <a:xfrm>
                  <a:off x="4470330" y="2373526"/>
                  <a:ext cx="3456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0">
              <p14:nvContentPartPr>
                <p14:cNvPr id="477" name="Input penna 476">
                  <a:extLst>
                    <a:ext uri="{FF2B5EF4-FFF2-40B4-BE49-F238E27FC236}">
                      <a16:creationId xmlns:a16="http://schemas.microsoft.com/office/drawing/2014/main" id="{9FB17A57-D84B-5863-5D3B-FF7E0E5AEB6F}"/>
                    </a:ext>
                  </a:extLst>
                </p14:cNvPr>
                <p14:cNvContentPartPr/>
                <p14:nvPr/>
              </p14:nvContentPartPr>
              <p14:xfrm>
                <a:off x="4509930" y="2398366"/>
                <a:ext cx="15840" cy="83880"/>
              </p14:xfrm>
            </p:contentPart>
          </mc:Choice>
          <mc:Fallback>
            <p:pic>
              <p:nvPicPr>
                <p:cNvPr id="477" name="Input penna 476">
                  <a:extLst>
                    <a:ext uri="{FF2B5EF4-FFF2-40B4-BE49-F238E27FC236}">
                      <a16:creationId xmlns:a16="http://schemas.microsoft.com/office/drawing/2014/main" id="{9FB17A57-D84B-5863-5D3B-FF7E0E5AEB6F}"/>
                    </a:ext>
                  </a:extLst>
                </p:cNvPr>
                <p:cNvPicPr/>
                <p:nvPr/>
              </p:nvPicPr>
              <p:blipFill>
                <a:blip r:embed="rId441"/>
                <a:stretch>
                  <a:fillRect/>
                </a:stretch>
              </p:blipFill>
              <p:spPr>
                <a:xfrm>
                  <a:off x="4502370" y="2390806"/>
                  <a:ext cx="3060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2">
              <p14:nvContentPartPr>
                <p14:cNvPr id="478" name="Input penna 477">
                  <a:extLst>
                    <a:ext uri="{FF2B5EF4-FFF2-40B4-BE49-F238E27FC236}">
                      <a16:creationId xmlns:a16="http://schemas.microsoft.com/office/drawing/2014/main" id="{7DEA9DEC-71F8-5AF6-45CB-326D16BBBF8F}"/>
                    </a:ext>
                  </a:extLst>
                </p14:cNvPr>
                <p14:cNvContentPartPr/>
                <p14:nvPr/>
              </p14:nvContentPartPr>
              <p14:xfrm>
                <a:off x="4559970" y="2379286"/>
                <a:ext cx="47520" cy="75960"/>
              </p14:xfrm>
            </p:contentPart>
          </mc:Choice>
          <mc:Fallback>
            <p:pic>
              <p:nvPicPr>
                <p:cNvPr id="478" name="Input penna 477">
                  <a:extLst>
                    <a:ext uri="{FF2B5EF4-FFF2-40B4-BE49-F238E27FC236}">
                      <a16:creationId xmlns:a16="http://schemas.microsoft.com/office/drawing/2014/main" id="{7DEA9DEC-71F8-5AF6-45CB-326D16BBBF8F}"/>
                    </a:ext>
                  </a:extLst>
                </p:cNvPr>
                <p:cNvPicPr/>
                <p:nvPr/>
              </p:nvPicPr>
              <p:blipFill>
                <a:blip r:embed="rId443"/>
                <a:stretch>
                  <a:fillRect/>
                </a:stretch>
              </p:blipFill>
              <p:spPr>
                <a:xfrm>
                  <a:off x="4552410" y="2371726"/>
                  <a:ext cx="6264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4">
              <p14:nvContentPartPr>
                <p14:cNvPr id="479" name="Input penna 478">
                  <a:extLst>
                    <a:ext uri="{FF2B5EF4-FFF2-40B4-BE49-F238E27FC236}">
                      <a16:creationId xmlns:a16="http://schemas.microsoft.com/office/drawing/2014/main" id="{A6828CDA-8F92-1F3D-36FC-E76A8B7CB5EC}"/>
                    </a:ext>
                  </a:extLst>
                </p14:cNvPr>
                <p14:cNvContentPartPr/>
                <p14:nvPr/>
              </p14:nvContentPartPr>
              <p14:xfrm>
                <a:off x="4562850" y="2456686"/>
                <a:ext cx="10440" cy="42120"/>
              </p14:xfrm>
            </p:contentPart>
          </mc:Choice>
          <mc:Fallback>
            <p:pic>
              <p:nvPicPr>
                <p:cNvPr id="479" name="Input penna 478">
                  <a:extLst>
                    <a:ext uri="{FF2B5EF4-FFF2-40B4-BE49-F238E27FC236}">
                      <a16:creationId xmlns:a16="http://schemas.microsoft.com/office/drawing/2014/main" id="{A6828CDA-8F92-1F3D-36FC-E76A8B7CB5EC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4555290" y="2449126"/>
                  <a:ext cx="2556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6">
              <p14:nvContentPartPr>
                <p14:cNvPr id="480" name="Input penna 479">
                  <a:extLst>
                    <a:ext uri="{FF2B5EF4-FFF2-40B4-BE49-F238E27FC236}">
                      <a16:creationId xmlns:a16="http://schemas.microsoft.com/office/drawing/2014/main" id="{B0544C9F-5908-5FCC-CB7E-04BE7E2CDB39}"/>
                    </a:ext>
                  </a:extLst>
                </p14:cNvPr>
                <p14:cNvContentPartPr/>
                <p14:nvPr/>
              </p14:nvContentPartPr>
              <p14:xfrm>
                <a:off x="4604970" y="2441206"/>
                <a:ext cx="6480" cy="65520"/>
              </p14:xfrm>
            </p:contentPart>
          </mc:Choice>
          <mc:Fallback>
            <p:pic>
              <p:nvPicPr>
                <p:cNvPr id="480" name="Input penna 479">
                  <a:extLst>
                    <a:ext uri="{FF2B5EF4-FFF2-40B4-BE49-F238E27FC236}">
                      <a16:creationId xmlns:a16="http://schemas.microsoft.com/office/drawing/2014/main" id="{B0544C9F-5908-5FCC-CB7E-04BE7E2CDB39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4597410" y="2433646"/>
                  <a:ext cx="2160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8">
              <p14:nvContentPartPr>
                <p14:cNvPr id="548" name="Input penna 547">
                  <a:extLst>
                    <a:ext uri="{FF2B5EF4-FFF2-40B4-BE49-F238E27FC236}">
                      <a16:creationId xmlns:a16="http://schemas.microsoft.com/office/drawing/2014/main" id="{ADE9EDFE-E823-172E-E79A-F68A8E5A9B8E}"/>
                    </a:ext>
                  </a:extLst>
                </p14:cNvPr>
                <p14:cNvContentPartPr/>
                <p14:nvPr/>
              </p14:nvContentPartPr>
              <p14:xfrm>
                <a:off x="4222667" y="2201936"/>
                <a:ext cx="61920" cy="111600"/>
              </p14:xfrm>
            </p:contentPart>
          </mc:Choice>
          <mc:Fallback>
            <p:pic>
              <p:nvPicPr>
                <p:cNvPr id="548" name="Input penna 547">
                  <a:extLst>
                    <a:ext uri="{FF2B5EF4-FFF2-40B4-BE49-F238E27FC236}">
                      <a16:creationId xmlns:a16="http://schemas.microsoft.com/office/drawing/2014/main" id="{ADE9EDFE-E823-172E-E79A-F68A8E5A9B8E}"/>
                    </a:ext>
                  </a:extLst>
                </p:cNvPr>
                <p:cNvPicPr/>
                <p:nvPr/>
              </p:nvPicPr>
              <p:blipFill>
                <a:blip r:embed="rId449"/>
                <a:stretch>
                  <a:fillRect/>
                </a:stretch>
              </p:blipFill>
              <p:spPr>
                <a:xfrm>
                  <a:off x="4215107" y="2194376"/>
                  <a:ext cx="77040" cy="126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50">
            <p14:nvContentPartPr>
              <p14:cNvPr id="551" name="Input penna 550">
                <a:extLst>
                  <a:ext uri="{FF2B5EF4-FFF2-40B4-BE49-F238E27FC236}">
                    <a16:creationId xmlns:a16="http://schemas.microsoft.com/office/drawing/2014/main" id="{ED605DAF-1AEB-7C64-DE54-0042211CBEA1}"/>
                  </a:ext>
                </a:extLst>
              </p14:cNvPr>
              <p14:cNvContentPartPr/>
              <p14:nvPr/>
            </p14:nvContentPartPr>
            <p14:xfrm>
              <a:off x="6581515" y="3107137"/>
              <a:ext cx="168480" cy="20880"/>
            </p14:xfrm>
          </p:contentPart>
        </mc:Choice>
        <mc:Fallback>
          <p:pic>
            <p:nvPicPr>
              <p:cNvPr id="551" name="Input penna 550">
                <a:extLst>
                  <a:ext uri="{FF2B5EF4-FFF2-40B4-BE49-F238E27FC236}">
                    <a16:creationId xmlns:a16="http://schemas.microsoft.com/office/drawing/2014/main" id="{ED605DAF-1AEB-7C64-DE54-0042211CBEA1}"/>
                  </a:ext>
                </a:extLst>
              </p:cNvPr>
              <p:cNvPicPr/>
              <p:nvPr/>
            </p:nvPicPr>
            <p:blipFill>
              <a:blip r:embed="rId451"/>
              <a:stretch>
                <a:fillRect/>
              </a:stretch>
            </p:blipFill>
            <p:spPr>
              <a:xfrm>
                <a:off x="6573955" y="3099577"/>
                <a:ext cx="1836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55" name="Gruppo 554">
            <a:extLst>
              <a:ext uri="{FF2B5EF4-FFF2-40B4-BE49-F238E27FC236}">
                <a16:creationId xmlns:a16="http://schemas.microsoft.com/office/drawing/2014/main" id="{0A96DB09-AF08-B7A4-F04F-C8351819D28E}"/>
              </a:ext>
            </a:extLst>
          </p:cNvPr>
          <p:cNvGrpSpPr/>
          <p:nvPr/>
        </p:nvGrpSpPr>
        <p:grpSpPr>
          <a:xfrm>
            <a:off x="9350173" y="1867821"/>
            <a:ext cx="229320" cy="300960"/>
            <a:chOff x="9350173" y="1867821"/>
            <a:chExt cx="229320" cy="300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2">
              <p14:nvContentPartPr>
                <p14:cNvPr id="552" name="Input penna 551">
                  <a:extLst>
                    <a:ext uri="{FF2B5EF4-FFF2-40B4-BE49-F238E27FC236}">
                      <a16:creationId xmlns:a16="http://schemas.microsoft.com/office/drawing/2014/main" id="{A8345D8A-BC72-7130-D084-FCFC4D074252}"/>
                    </a:ext>
                  </a:extLst>
                </p14:cNvPr>
                <p14:cNvContentPartPr/>
                <p14:nvPr/>
              </p14:nvContentPartPr>
              <p14:xfrm>
                <a:off x="9350173" y="1888701"/>
                <a:ext cx="127080" cy="178200"/>
              </p14:xfrm>
            </p:contentPart>
          </mc:Choice>
          <mc:Fallback>
            <p:pic>
              <p:nvPicPr>
                <p:cNvPr id="552" name="Input penna 551">
                  <a:extLst>
                    <a:ext uri="{FF2B5EF4-FFF2-40B4-BE49-F238E27FC236}">
                      <a16:creationId xmlns:a16="http://schemas.microsoft.com/office/drawing/2014/main" id="{A8345D8A-BC72-7130-D084-FCFC4D074252}"/>
                    </a:ext>
                  </a:extLst>
                </p:cNvPr>
                <p:cNvPicPr/>
                <p:nvPr/>
              </p:nvPicPr>
              <p:blipFill>
                <a:blip r:embed="rId453"/>
                <a:stretch>
                  <a:fillRect/>
                </a:stretch>
              </p:blipFill>
              <p:spPr>
                <a:xfrm>
                  <a:off x="9342613" y="1881141"/>
                  <a:ext cx="14220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4">
              <p14:nvContentPartPr>
                <p14:cNvPr id="553" name="Input penna 552">
                  <a:extLst>
                    <a:ext uri="{FF2B5EF4-FFF2-40B4-BE49-F238E27FC236}">
                      <a16:creationId xmlns:a16="http://schemas.microsoft.com/office/drawing/2014/main" id="{AB1BF0BF-BC7F-60DF-198C-9AA5485F56BB}"/>
                    </a:ext>
                  </a:extLst>
                </p14:cNvPr>
                <p14:cNvContentPartPr/>
                <p14:nvPr/>
              </p14:nvContentPartPr>
              <p14:xfrm>
                <a:off x="9526933" y="1867821"/>
                <a:ext cx="52560" cy="300960"/>
              </p14:xfrm>
            </p:contentPart>
          </mc:Choice>
          <mc:Fallback>
            <p:pic>
              <p:nvPicPr>
                <p:cNvPr id="553" name="Input penna 552">
                  <a:extLst>
                    <a:ext uri="{FF2B5EF4-FFF2-40B4-BE49-F238E27FC236}">
                      <a16:creationId xmlns:a16="http://schemas.microsoft.com/office/drawing/2014/main" id="{AB1BF0BF-BC7F-60DF-198C-9AA5485F56BB}"/>
                    </a:ext>
                  </a:extLst>
                </p:cNvPr>
                <p:cNvPicPr/>
                <p:nvPr/>
              </p:nvPicPr>
              <p:blipFill>
                <a:blip r:embed="rId455"/>
                <a:stretch>
                  <a:fillRect/>
                </a:stretch>
              </p:blipFill>
              <p:spPr>
                <a:xfrm>
                  <a:off x="9519373" y="1860261"/>
                  <a:ext cx="67680" cy="316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56">
            <p14:nvContentPartPr>
              <p14:cNvPr id="556" name="Input penna 555">
                <a:extLst>
                  <a:ext uri="{FF2B5EF4-FFF2-40B4-BE49-F238E27FC236}">
                    <a16:creationId xmlns:a16="http://schemas.microsoft.com/office/drawing/2014/main" id="{D8C0F94F-CAB8-92AF-C6B1-1386D8E68ADD}"/>
                  </a:ext>
                </a:extLst>
              </p14:cNvPr>
              <p14:cNvContentPartPr/>
              <p14:nvPr/>
            </p14:nvContentPartPr>
            <p14:xfrm>
              <a:off x="9358093" y="2333301"/>
              <a:ext cx="132840" cy="128880"/>
            </p14:xfrm>
          </p:contentPart>
        </mc:Choice>
        <mc:Fallback>
          <p:pic>
            <p:nvPicPr>
              <p:cNvPr id="556" name="Input penna 555">
                <a:extLst>
                  <a:ext uri="{FF2B5EF4-FFF2-40B4-BE49-F238E27FC236}">
                    <a16:creationId xmlns:a16="http://schemas.microsoft.com/office/drawing/2014/main" id="{D8C0F94F-CAB8-92AF-C6B1-1386D8E68ADD}"/>
                  </a:ext>
                </a:extLst>
              </p:cNvPr>
              <p:cNvPicPr/>
              <p:nvPr/>
            </p:nvPicPr>
            <p:blipFill>
              <a:blip r:embed="rId457"/>
              <a:stretch>
                <a:fillRect/>
              </a:stretch>
            </p:blipFill>
            <p:spPr>
              <a:xfrm>
                <a:off x="9350533" y="2325741"/>
                <a:ext cx="14796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8">
            <p14:nvContentPartPr>
              <p14:cNvPr id="557" name="Input penna 556">
                <a:extLst>
                  <a:ext uri="{FF2B5EF4-FFF2-40B4-BE49-F238E27FC236}">
                    <a16:creationId xmlns:a16="http://schemas.microsoft.com/office/drawing/2014/main" id="{A7647B7C-EF8A-7F92-170D-F414D603962F}"/>
                  </a:ext>
                </a:extLst>
              </p14:cNvPr>
              <p14:cNvContentPartPr/>
              <p14:nvPr/>
            </p14:nvContentPartPr>
            <p14:xfrm>
              <a:off x="9281053" y="2557941"/>
              <a:ext cx="329040" cy="15480"/>
            </p14:xfrm>
          </p:contentPart>
        </mc:Choice>
        <mc:Fallback>
          <p:pic>
            <p:nvPicPr>
              <p:cNvPr id="557" name="Input penna 556">
                <a:extLst>
                  <a:ext uri="{FF2B5EF4-FFF2-40B4-BE49-F238E27FC236}">
                    <a16:creationId xmlns:a16="http://schemas.microsoft.com/office/drawing/2014/main" id="{A7647B7C-EF8A-7F92-170D-F414D603962F}"/>
                  </a:ext>
                </a:extLst>
              </p:cNvPr>
              <p:cNvPicPr/>
              <p:nvPr/>
            </p:nvPicPr>
            <p:blipFill>
              <a:blip r:embed="rId459"/>
              <a:stretch>
                <a:fillRect/>
              </a:stretch>
            </p:blipFill>
            <p:spPr>
              <a:xfrm>
                <a:off x="9273493" y="2550381"/>
                <a:ext cx="344160" cy="30600"/>
              </a:xfrm>
              <a:prstGeom prst="rect">
                <a:avLst/>
              </a:prstGeom>
            </p:spPr>
          </p:pic>
        </mc:Fallback>
      </mc:AlternateContent>
      <p:grpSp>
        <p:nvGrpSpPr>
          <p:cNvPr id="564" name="Gruppo 563">
            <a:extLst>
              <a:ext uri="{FF2B5EF4-FFF2-40B4-BE49-F238E27FC236}">
                <a16:creationId xmlns:a16="http://schemas.microsoft.com/office/drawing/2014/main" id="{FD8DB771-7696-D3A2-7F26-6A5CD546F209}"/>
              </a:ext>
            </a:extLst>
          </p:cNvPr>
          <p:cNvGrpSpPr/>
          <p:nvPr/>
        </p:nvGrpSpPr>
        <p:grpSpPr>
          <a:xfrm>
            <a:off x="9263773" y="2865381"/>
            <a:ext cx="245160" cy="151560"/>
            <a:chOff x="9263773" y="2865381"/>
            <a:chExt cx="245160" cy="151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0">
              <p14:nvContentPartPr>
                <p14:cNvPr id="558" name="Input penna 557">
                  <a:extLst>
                    <a:ext uri="{FF2B5EF4-FFF2-40B4-BE49-F238E27FC236}">
                      <a16:creationId xmlns:a16="http://schemas.microsoft.com/office/drawing/2014/main" id="{C5B765AD-39AB-70F6-D940-B7AE7F602D4B}"/>
                    </a:ext>
                  </a:extLst>
                </p14:cNvPr>
                <p14:cNvContentPartPr/>
                <p14:nvPr/>
              </p14:nvContentPartPr>
              <p14:xfrm>
                <a:off x="9263773" y="2865381"/>
                <a:ext cx="178200" cy="6480"/>
              </p14:xfrm>
            </p:contentPart>
          </mc:Choice>
          <mc:Fallback>
            <p:pic>
              <p:nvPicPr>
                <p:cNvPr id="558" name="Input penna 557">
                  <a:extLst>
                    <a:ext uri="{FF2B5EF4-FFF2-40B4-BE49-F238E27FC236}">
                      <a16:creationId xmlns:a16="http://schemas.microsoft.com/office/drawing/2014/main" id="{C5B765AD-39AB-70F6-D940-B7AE7F602D4B}"/>
                    </a:ext>
                  </a:extLst>
                </p:cNvPr>
                <p:cNvPicPr/>
                <p:nvPr/>
              </p:nvPicPr>
              <p:blipFill>
                <a:blip r:embed="rId461"/>
                <a:stretch>
                  <a:fillRect/>
                </a:stretch>
              </p:blipFill>
              <p:spPr>
                <a:xfrm>
                  <a:off x="9256213" y="2857821"/>
                  <a:ext cx="19332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2">
              <p14:nvContentPartPr>
                <p14:cNvPr id="559" name="Input penna 558">
                  <a:extLst>
                    <a:ext uri="{FF2B5EF4-FFF2-40B4-BE49-F238E27FC236}">
                      <a16:creationId xmlns:a16="http://schemas.microsoft.com/office/drawing/2014/main" id="{E71BBAA2-799E-083E-6CA4-12AE35F353A3}"/>
                    </a:ext>
                  </a:extLst>
                </p14:cNvPr>
                <p14:cNvContentPartPr/>
                <p14:nvPr/>
              </p14:nvContentPartPr>
              <p14:xfrm>
                <a:off x="9317053" y="2871501"/>
                <a:ext cx="47880" cy="111960"/>
              </p14:xfrm>
            </p:contentPart>
          </mc:Choice>
          <mc:Fallback>
            <p:pic>
              <p:nvPicPr>
                <p:cNvPr id="559" name="Input penna 558">
                  <a:extLst>
                    <a:ext uri="{FF2B5EF4-FFF2-40B4-BE49-F238E27FC236}">
                      <a16:creationId xmlns:a16="http://schemas.microsoft.com/office/drawing/2014/main" id="{E71BBAA2-799E-083E-6CA4-12AE35F353A3}"/>
                    </a:ext>
                  </a:extLst>
                </p:cNvPr>
                <p:cNvPicPr/>
                <p:nvPr/>
              </p:nvPicPr>
              <p:blipFill>
                <a:blip r:embed="rId463"/>
                <a:stretch>
                  <a:fillRect/>
                </a:stretch>
              </p:blipFill>
              <p:spPr>
                <a:xfrm>
                  <a:off x="9309493" y="2863941"/>
                  <a:ext cx="6300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4">
              <p14:nvContentPartPr>
                <p14:cNvPr id="560" name="Input penna 559">
                  <a:extLst>
                    <a:ext uri="{FF2B5EF4-FFF2-40B4-BE49-F238E27FC236}">
                      <a16:creationId xmlns:a16="http://schemas.microsoft.com/office/drawing/2014/main" id="{4BC884D5-F233-8122-F8D9-91810D9C360B}"/>
                    </a:ext>
                  </a:extLst>
                </p14:cNvPr>
                <p14:cNvContentPartPr/>
                <p14:nvPr/>
              </p14:nvContentPartPr>
              <p14:xfrm>
                <a:off x="9356293" y="2890941"/>
                <a:ext cx="45000" cy="121320"/>
              </p14:xfrm>
            </p:contentPart>
          </mc:Choice>
          <mc:Fallback>
            <p:pic>
              <p:nvPicPr>
                <p:cNvPr id="560" name="Input penna 559">
                  <a:extLst>
                    <a:ext uri="{FF2B5EF4-FFF2-40B4-BE49-F238E27FC236}">
                      <a16:creationId xmlns:a16="http://schemas.microsoft.com/office/drawing/2014/main" id="{4BC884D5-F233-8122-F8D9-91810D9C360B}"/>
                    </a:ext>
                  </a:extLst>
                </p:cNvPr>
                <p:cNvPicPr/>
                <p:nvPr/>
              </p:nvPicPr>
              <p:blipFill>
                <a:blip r:embed="rId465"/>
                <a:stretch>
                  <a:fillRect/>
                </a:stretch>
              </p:blipFill>
              <p:spPr>
                <a:xfrm>
                  <a:off x="9348733" y="2883381"/>
                  <a:ext cx="5976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6">
              <p14:nvContentPartPr>
                <p14:cNvPr id="561" name="Input penna 560">
                  <a:extLst>
                    <a:ext uri="{FF2B5EF4-FFF2-40B4-BE49-F238E27FC236}">
                      <a16:creationId xmlns:a16="http://schemas.microsoft.com/office/drawing/2014/main" id="{7A99B649-7684-EA3B-2BD7-0513F508F289}"/>
                    </a:ext>
                  </a:extLst>
                </p14:cNvPr>
                <p14:cNvContentPartPr/>
                <p14:nvPr/>
              </p14:nvContentPartPr>
              <p14:xfrm>
                <a:off x="9417493" y="2938821"/>
                <a:ext cx="53280" cy="15120"/>
              </p14:xfrm>
            </p:contentPart>
          </mc:Choice>
          <mc:Fallback>
            <p:pic>
              <p:nvPicPr>
                <p:cNvPr id="561" name="Input penna 560">
                  <a:extLst>
                    <a:ext uri="{FF2B5EF4-FFF2-40B4-BE49-F238E27FC236}">
                      <a16:creationId xmlns:a16="http://schemas.microsoft.com/office/drawing/2014/main" id="{7A99B649-7684-EA3B-2BD7-0513F508F289}"/>
                    </a:ext>
                  </a:extLst>
                </p:cNvPr>
                <p:cNvPicPr/>
                <p:nvPr/>
              </p:nvPicPr>
              <p:blipFill>
                <a:blip r:embed="rId467"/>
                <a:stretch>
                  <a:fillRect/>
                </a:stretch>
              </p:blipFill>
              <p:spPr>
                <a:xfrm>
                  <a:off x="9409933" y="2931261"/>
                  <a:ext cx="6840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8">
              <p14:nvContentPartPr>
                <p14:cNvPr id="562" name="Input penna 561">
                  <a:extLst>
                    <a:ext uri="{FF2B5EF4-FFF2-40B4-BE49-F238E27FC236}">
                      <a16:creationId xmlns:a16="http://schemas.microsoft.com/office/drawing/2014/main" id="{86D382E1-D341-6650-F87A-90C8CDD279AC}"/>
                    </a:ext>
                  </a:extLst>
                </p14:cNvPr>
                <p14:cNvContentPartPr/>
                <p14:nvPr/>
              </p14:nvContentPartPr>
              <p14:xfrm>
                <a:off x="9488773" y="2872941"/>
                <a:ext cx="20160" cy="144000"/>
              </p14:xfrm>
            </p:contentPart>
          </mc:Choice>
          <mc:Fallback>
            <p:pic>
              <p:nvPicPr>
                <p:cNvPr id="562" name="Input penna 561">
                  <a:extLst>
                    <a:ext uri="{FF2B5EF4-FFF2-40B4-BE49-F238E27FC236}">
                      <a16:creationId xmlns:a16="http://schemas.microsoft.com/office/drawing/2014/main" id="{86D382E1-D341-6650-F87A-90C8CDD279AC}"/>
                    </a:ext>
                  </a:extLst>
                </p:cNvPr>
                <p:cNvPicPr/>
                <p:nvPr/>
              </p:nvPicPr>
              <p:blipFill>
                <a:blip r:embed="rId469"/>
                <a:stretch>
                  <a:fillRect/>
                </a:stretch>
              </p:blipFill>
              <p:spPr>
                <a:xfrm>
                  <a:off x="9481213" y="2865381"/>
                  <a:ext cx="35280" cy="159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3" name="Gruppo 572">
            <a:extLst>
              <a:ext uri="{FF2B5EF4-FFF2-40B4-BE49-F238E27FC236}">
                <a16:creationId xmlns:a16="http://schemas.microsoft.com/office/drawing/2014/main" id="{13FC997B-80A9-8724-ED34-6F071D819EF1}"/>
              </a:ext>
            </a:extLst>
          </p:cNvPr>
          <p:cNvGrpSpPr/>
          <p:nvPr/>
        </p:nvGrpSpPr>
        <p:grpSpPr>
          <a:xfrm>
            <a:off x="9895213" y="1927538"/>
            <a:ext cx="486720" cy="194040"/>
            <a:chOff x="9895213" y="1927538"/>
            <a:chExt cx="486720" cy="194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0">
              <p14:nvContentPartPr>
                <p14:cNvPr id="565" name="Input penna 564">
                  <a:extLst>
                    <a:ext uri="{FF2B5EF4-FFF2-40B4-BE49-F238E27FC236}">
                      <a16:creationId xmlns:a16="http://schemas.microsoft.com/office/drawing/2014/main" id="{53329D13-E092-F02B-F3C1-EA1B0F3F0FB5}"/>
                    </a:ext>
                  </a:extLst>
                </p14:cNvPr>
                <p14:cNvContentPartPr/>
                <p14:nvPr/>
              </p14:nvContentPartPr>
              <p14:xfrm>
                <a:off x="9895213" y="1987298"/>
                <a:ext cx="62280" cy="125640"/>
              </p14:xfrm>
            </p:contentPart>
          </mc:Choice>
          <mc:Fallback>
            <p:pic>
              <p:nvPicPr>
                <p:cNvPr id="565" name="Input penna 564">
                  <a:extLst>
                    <a:ext uri="{FF2B5EF4-FFF2-40B4-BE49-F238E27FC236}">
                      <a16:creationId xmlns:a16="http://schemas.microsoft.com/office/drawing/2014/main" id="{53329D13-E092-F02B-F3C1-EA1B0F3F0FB5}"/>
                    </a:ext>
                  </a:extLst>
                </p:cNvPr>
                <p:cNvPicPr/>
                <p:nvPr/>
              </p:nvPicPr>
              <p:blipFill>
                <a:blip r:embed="rId471"/>
                <a:stretch>
                  <a:fillRect/>
                </a:stretch>
              </p:blipFill>
              <p:spPr>
                <a:xfrm>
                  <a:off x="9888013" y="1979738"/>
                  <a:ext cx="7704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2">
              <p14:nvContentPartPr>
                <p14:cNvPr id="566" name="Input penna 565">
                  <a:extLst>
                    <a:ext uri="{FF2B5EF4-FFF2-40B4-BE49-F238E27FC236}">
                      <a16:creationId xmlns:a16="http://schemas.microsoft.com/office/drawing/2014/main" id="{03136A62-363A-1C3B-66B0-136B26B42F44}"/>
                    </a:ext>
                  </a:extLst>
                </p14:cNvPr>
                <p14:cNvContentPartPr/>
                <p14:nvPr/>
              </p14:nvContentPartPr>
              <p14:xfrm>
                <a:off x="10023013" y="2017898"/>
                <a:ext cx="37440" cy="53640"/>
              </p14:xfrm>
            </p:contentPart>
          </mc:Choice>
          <mc:Fallback>
            <p:pic>
              <p:nvPicPr>
                <p:cNvPr id="566" name="Input penna 565">
                  <a:extLst>
                    <a:ext uri="{FF2B5EF4-FFF2-40B4-BE49-F238E27FC236}">
                      <a16:creationId xmlns:a16="http://schemas.microsoft.com/office/drawing/2014/main" id="{03136A62-363A-1C3B-66B0-136B26B42F44}"/>
                    </a:ext>
                  </a:extLst>
                </p:cNvPr>
                <p:cNvPicPr/>
                <p:nvPr/>
              </p:nvPicPr>
              <p:blipFill>
                <a:blip r:embed="rId473"/>
                <a:stretch>
                  <a:fillRect/>
                </a:stretch>
              </p:blipFill>
              <p:spPr>
                <a:xfrm>
                  <a:off x="10015453" y="2010338"/>
                  <a:ext cx="5256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4">
              <p14:nvContentPartPr>
                <p14:cNvPr id="567" name="Input penna 566">
                  <a:extLst>
                    <a:ext uri="{FF2B5EF4-FFF2-40B4-BE49-F238E27FC236}">
                      <a16:creationId xmlns:a16="http://schemas.microsoft.com/office/drawing/2014/main" id="{9DA29B52-588E-432A-1A27-78AB6961850E}"/>
                    </a:ext>
                  </a:extLst>
                </p14:cNvPr>
                <p14:cNvContentPartPr/>
                <p14:nvPr/>
              </p14:nvContentPartPr>
              <p14:xfrm>
                <a:off x="10096813" y="1999898"/>
                <a:ext cx="46800" cy="74520"/>
              </p14:xfrm>
            </p:contentPart>
          </mc:Choice>
          <mc:Fallback>
            <p:pic>
              <p:nvPicPr>
                <p:cNvPr id="567" name="Input penna 566">
                  <a:extLst>
                    <a:ext uri="{FF2B5EF4-FFF2-40B4-BE49-F238E27FC236}">
                      <a16:creationId xmlns:a16="http://schemas.microsoft.com/office/drawing/2014/main" id="{9DA29B52-588E-432A-1A27-78AB6961850E}"/>
                    </a:ext>
                  </a:extLst>
                </p:cNvPr>
                <p:cNvPicPr/>
                <p:nvPr/>
              </p:nvPicPr>
              <p:blipFill>
                <a:blip r:embed="rId475"/>
                <a:stretch>
                  <a:fillRect/>
                </a:stretch>
              </p:blipFill>
              <p:spPr>
                <a:xfrm>
                  <a:off x="10089253" y="1992338"/>
                  <a:ext cx="6192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6">
              <p14:nvContentPartPr>
                <p14:cNvPr id="568" name="Input penna 567">
                  <a:extLst>
                    <a:ext uri="{FF2B5EF4-FFF2-40B4-BE49-F238E27FC236}">
                      <a16:creationId xmlns:a16="http://schemas.microsoft.com/office/drawing/2014/main" id="{0823163B-4122-F5A9-C27D-697C54A4D600}"/>
                    </a:ext>
                  </a:extLst>
                </p14:cNvPr>
                <p14:cNvContentPartPr/>
                <p14:nvPr/>
              </p14:nvContentPartPr>
              <p14:xfrm>
                <a:off x="10159093" y="2000978"/>
                <a:ext cx="53640" cy="120600"/>
              </p14:xfrm>
            </p:contentPart>
          </mc:Choice>
          <mc:Fallback>
            <p:pic>
              <p:nvPicPr>
                <p:cNvPr id="568" name="Input penna 567">
                  <a:extLst>
                    <a:ext uri="{FF2B5EF4-FFF2-40B4-BE49-F238E27FC236}">
                      <a16:creationId xmlns:a16="http://schemas.microsoft.com/office/drawing/2014/main" id="{0823163B-4122-F5A9-C27D-697C54A4D600}"/>
                    </a:ext>
                  </a:extLst>
                </p:cNvPr>
                <p:cNvPicPr/>
                <p:nvPr/>
              </p:nvPicPr>
              <p:blipFill>
                <a:blip r:embed="rId477"/>
                <a:stretch>
                  <a:fillRect/>
                </a:stretch>
              </p:blipFill>
              <p:spPr>
                <a:xfrm>
                  <a:off x="10151533" y="1993418"/>
                  <a:ext cx="6876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8">
              <p14:nvContentPartPr>
                <p14:cNvPr id="569" name="Input penna 568">
                  <a:extLst>
                    <a:ext uri="{FF2B5EF4-FFF2-40B4-BE49-F238E27FC236}">
                      <a16:creationId xmlns:a16="http://schemas.microsoft.com/office/drawing/2014/main" id="{12CC8FCD-99DB-8C4A-EF80-FF71DBC4B5DF}"/>
                    </a:ext>
                  </a:extLst>
                </p14:cNvPr>
                <p14:cNvContentPartPr/>
                <p14:nvPr/>
              </p14:nvContentPartPr>
              <p14:xfrm>
                <a:off x="10259173" y="1927538"/>
                <a:ext cx="18000" cy="139680"/>
              </p14:xfrm>
            </p:contentPart>
          </mc:Choice>
          <mc:Fallback>
            <p:pic>
              <p:nvPicPr>
                <p:cNvPr id="569" name="Input penna 568">
                  <a:extLst>
                    <a:ext uri="{FF2B5EF4-FFF2-40B4-BE49-F238E27FC236}">
                      <a16:creationId xmlns:a16="http://schemas.microsoft.com/office/drawing/2014/main" id="{12CC8FCD-99DB-8C4A-EF80-FF71DBC4B5DF}"/>
                    </a:ext>
                  </a:extLst>
                </p:cNvPr>
                <p:cNvPicPr/>
                <p:nvPr/>
              </p:nvPicPr>
              <p:blipFill>
                <a:blip r:embed="rId479"/>
                <a:stretch>
                  <a:fillRect/>
                </a:stretch>
              </p:blipFill>
              <p:spPr>
                <a:xfrm>
                  <a:off x="10251613" y="1919978"/>
                  <a:ext cx="3312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0">
              <p14:nvContentPartPr>
                <p14:cNvPr id="570" name="Input penna 569">
                  <a:extLst>
                    <a:ext uri="{FF2B5EF4-FFF2-40B4-BE49-F238E27FC236}">
                      <a16:creationId xmlns:a16="http://schemas.microsoft.com/office/drawing/2014/main" id="{197C1485-E775-C4C0-F1A6-AF8EC75E20A2}"/>
                    </a:ext>
                  </a:extLst>
                </p14:cNvPr>
                <p14:cNvContentPartPr/>
                <p14:nvPr/>
              </p14:nvContentPartPr>
              <p14:xfrm>
                <a:off x="10255933" y="2041658"/>
                <a:ext cx="30240" cy="12960"/>
              </p14:xfrm>
            </p:contentPart>
          </mc:Choice>
          <mc:Fallback>
            <p:pic>
              <p:nvPicPr>
                <p:cNvPr id="570" name="Input penna 569">
                  <a:extLst>
                    <a:ext uri="{FF2B5EF4-FFF2-40B4-BE49-F238E27FC236}">
                      <a16:creationId xmlns:a16="http://schemas.microsoft.com/office/drawing/2014/main" id="{197C1485-E775-C4C0-F1A6-AF8EC75E20A2}"/>
                    </a:ext>
                  </a:extLst>
                </p:cNvPr>
                <p:cNvPicPr/>
                <p:nvPr/>
              </p:nvPicPr>
              <p:blipFill>
                <a:blip r:embed="rId481"/>
                <a:stretch>
                  <a:fillRect/>
                </a:stretch>
              </p:blipFill>
              <p:spPr>
                <a:xfrm>
                  <a:off x="10248373" y="2034098"/>
                  <a:ext cx="4536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2">
              <p14:nvContentPartPr>
                <p14:cNvPr id="571" name="Input penna 570">
                  <a:extLst>
                    <a:ext uri="{FF2B5EF4-FFF2-40B4-BE49-F238E27FC236}">
                      <a16:creationId xmlns:a16="http://schemas.microsoft.com/office/drawing/2014/main" id="{1BB4F87D-194D-BFA2-3498-4B0439B0881E}"/>
                    </a:ext>
                  </a:extLst>
                </p14:cNvPr>
                <p14:cNvContentPartPr/>
                <p14:nvPr/>
              </p14:nvContentPartPr>
              <p14:xfrm>
                <a:off x="10340533" y="2011778"/>
                <a:ext cx="41400" cy="86760"/>
              </p14:xfrm>
            </p:contentPart>
          </mc:Choice>
          <mc:Fallback>
            <p:pic>
              <p:nvPicPr>
                <p:cNvPr id="571" name="Input penna 570">
                  <a:extLst>
                    <a:ext uri="{FF2B5EF4-FFF2-40B4-BE49-F238E27FC236}">
                      <a16:creationId xmlns:a16="http://schemas.microsoft.com/office/drawing/2014/main" id="{1BB4F87D-194D-BFA2-3498-4B0439B0881E}"/>
                    </a:ext>
                  </a:extLst>
                </p:cNvPr>
                <p:cNvPicPr/>
                <p:nvPr/>
              </p:nvPicPr>
              <p:blipFill>
                <a:blip r:embed="rId483"/>
                <a:stretch>
                  <a:fillRect/>
                </a:stretch>
              </p:blipFill>
              <p:spPr>
                <a:xfrm>
                  <a:off x="10332973" y="2004218"/>
                  <a:ext cx="56520" cy="101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5" name="Gruppo 594">
            <a:extLst>
              <a:ext uri="{FF2B5EF4-FFF2-40B4-BE49-F238E27FC236}">
                <a16:creationId xmlns:a16="http://schemas.microsoft.com/office/drawing/2014/main" id="{DB27DFCC-A299-57B7-ED20-28A9C17C6254}"/>
              </a:ext>
            </a:extLst>
          </p:cNvPr>
          <p:cNvGrpSpPr/>
          <p:nvPr/>
        </p:nvGrpSpPr>
        <p:grpSpPr>
          <a:xfrm>
            <a:off x="9858133" y="2388542"/>
            <a:ext cx="422280" cy="240840"/>
            <a:chOff x="9858133" y="2388542"/>
            <a:chExt cx="422280" cy="240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4">
              <p14:nvContentPartPr>
                <p14:cNvPr id="580" name="Input penna 579">
                  <a:extLst>
                    <a:ext uri="{FF2B5EF4-FFF2-40B4-BE49-F238E27FC236}">
                      <a16:creationId xmlns:a16="http://schemas.microsoft.com/office/drawing/2014/main" id="{D6A0A40D-F3B6-568B-2505-B10AA8DF805F}"/>
                    </a:ext>
                  </a:extLst>
                </p14:cNvPr>
                <p14:cNvContentPartPr/>
                <p14:nvPr/>
              </p14:nvContentPartPr>
              <p14:xfrm>
                <a:off x="9858133" y="2461982"/>
                <a:ext cx="66240" cy="167400"/>
              </p14:xfrm>
            </p:contentPart>
          </mc:Choice>
          <mc:Fallback>
            <p:pic>
              <p:nvPicPr>
                <p:cNvPr id="580" name="Input penna 579">
                  <a:extLst>
                    <a:ext uri="{FF2B5EF4-FFF2-40B4-BE49-F238E27FC236}">
                      <a16:creationId xmlns:a16="http://schemas.microsoft.com/office/drawing/2014/main" id="{D6A0A40D-F3B6-568B-2505-B10AA8DF805F}"/>
                    </a:ext>
                  </a:extLst>
                </p:cNvPr>
                <p:cNvPicPr/>
                <p:nvPr/>
              </p:nvPicPr>
              <p:blipFill>
                <a:blip r:embed="rId485"/>
                <a:stretch>
                  <a:fillRect/>
                </a:stretch>
              </p:blipFill>
              <p:spPr>
                <a:xfrm>
                  <a:off x="9850573" y="2454422"/>
                  <a:ext cx="8136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6">
              <p14:nvContentPartPr>
                <p14:cNvPr id="581" name="Input penna 580">
                  <a:extLst>
                    <a:ext uri="{FF2B5EF4-FFF2-40B4-BE49-F238E27FC236}">
                      <a16:creationId xmlns:a16="http://schemas.microsoft.com/office/drawing/2014/main" id="{DB3902F8-1874-02E7-5F34-03C2A275F3EF}"/>
                    </a:ext>
                  </a:extLst>
                </p14:cNvPr>
                <p14:cNvContentPartPr/>
                <p14:nvPr/>
              </p14:nvContentPartPr>
              <p14:xfrm>
                <a:off x="9982693" y="2486822"/>
                <a:ext cx="62640" cy="91800"/>
              </p14:xfrm>
            </p:contentPart>
          </mc:Choice>
          <mc:Fallback>
            <p:pic>
              <p:nvPicPr>
                <p:cNvPr id="581" name="Input penna 580">
                  <a:extLst>
                    <a:ext uri="{FF2B5EF4-FFF2-40B4-BE49-F238E27FC236}">
                      <a16:creationId xmlns:a16="http://schemas.microsoft.com/office/drawing/2014/main" id="{DB3902F8-1874-02E7-5F34-03C2A275F3EF}"/>
                    </a:ext>
                  </a:extLst>
                </p:cNvPr>
                <p:cNvPicPr/>
                <p:nvPr/>
              </p:nvPicPr>
              <p:blipFill>
                <a:blip r:embed="rId487"/>
                <a:stretch>
                  <a:fillRect/>
                </a:stretch>
              </p:blipFill>
              <p:spPr>
                <a:xfrm>
                  <a:off x="9975133" y="2479262"/>
                  <a:ext cx="7776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8">
              <p14:nvContentPartPr>
                <p14:cNvPr id="582" name="Input penna 581">
                  <a:extLst>
                    <a:ext uri="{FF2B5EF4-FFF2-40B4-BE49-F238E27FC236}">
                      <a16:creationId xmlns:a16="http://schemas.microsoft.com/office/drawing/2014/main" id="{F0182857-6316-A2E1-3F4E-0F315D08B1B6}"/>
                    </a:ext>
                  </a:extLst>
                </p14:cNvPr>
                <p14:cNvContentPartPr/>
                <p14:nvPr/>
              </p14:nvContentPartPr>
              <p14:xfrm>
                <a:off x="10068733" y="2487542"/>
                <a:ext cx="46800" cy="97920"/>
              </p14:xfrm>
            </p:contentPart>
          </mc:Choice>
          <mc:Fallback>
            <p:pic>
              <p:nvPicPr>
                <p:cNvPr id="582" name="Input penna 581">
                  <a:extLst>
                    <a:ext uri="{FF2B5EF4-FFF2-40B4-BE49-F238E27FC236}">
                      <a16:creationId xmlns:a16="http://schemas.microsoft.com/office/drawing/2014/main" id="{F0182857-6316-A2E1-3F4E-0F315D08B1B6}"/>
                    </a:ext>
                  </a:extLst>
                </p:cNvPr>
                <p:cNvPicPr/>
                <p:nvPr/>
              </p:nvPicPr>
              <p:blipFill>
                <a:blip r:embed="rId489"/>
                <a:stretch>
                  <a:fillRect/>
                </a:stretch>
              </p:blipFill>
              <p:spPr>
                <a:xfrm>
                  <a:off x="10061173" y="2479982"/>
                  <a:ext cx="6192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0">
              <p14:nvContentPartPr>
                <p14:cNvPr id="583" name="Input penna 582">
                  <a:extLst>
                    <a:ext uri="{FF2B5EF4-FFF2-40B4-BE49-F238E27FC236}">
                      <a16:creationId xmlns:a16="http://schemas.microsoft.com/office/drawing/2014/main" id="{0D39CFB9-1F34-EFE4-533B-4D9CE2D499A5}"/>
                    </a:ext>
                  </a:extLst>
                </p14:cNvPr>
                <p14:cNvContentPartPr/>
                <p14:nvPr/>
              </p14:nvContentPartPr>
              <p14:xfrm>
                <a:off x="10148653" y="2392142"/>
                <a:ext cx="24840" cy="172800"/>
              </p14:xfrm>
            </p:contentPart>
          </mc:Choice>
          <mc:Fallback>
            <p:pic>
              <p:nvPicPr>
                <p:cNvPr id="583" name="Input penna 582">
                  <a:extLst>
                    <a:ext uri="{FF2B5EF4-FFF2-40B4-BE49-F238E27FC236}">
                      <a16:creationId xmlns:a16="http://schemas.microsoft.com/office/drawing/2014/main" id="{0D39CFB9-1F34-EFE4-533B-4D9CE2D499A5}"/>
                    </a:ext>
                  </a:extLst>
                </p:cNvPr>
                <p:cNvPicPr/>
                <p:nvPr/>
              </p:nvPicPr>
              <p:blipFill>
                <a:blip r:embed="rId491"/>
                <a:stretch>
                  <a:fillRect/>
                </a:stretch>
              </p:blipFill>
              <p:spPr>
                <a:xfrm>
                  <a:off x="10141093" y="2384582"/>
                  <a:ext cx="3996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2">
              <p14:nvContentPartPr>
                <p14:cNvPr id="584" name="Input penna 583">
                  <a:extLst>
                    <a:ext uri="{FF2B5EF4-FFF2-40B4-BE49-F238E27FC236}">
                      <a16:creationId xmlns:a16="http://schemas.microsoft.com/office/drawing/2014/main" id="{E9541243-67C0-5B60-0B92-9D5E284C63A5}"/>
                    </a:ext>
                  </a:extLst>
                </p14:cNvPr>
                <p14:cNvContentPartPr/>
                <p14:nvPr/>
              </p14:nvContentPartPr>
              <p14:xfrm>
                <a:off x="10195093" y="2388542"/>
                <a:ext cx="25920" cy="179640"/>
              </p14:xfrm>
            </p:contentPart>
          </mc:Choice>
          <mc:Fallback>
            <p:pic>
              <p:nvPicPr>
                <p:cNvPr id="584" name="Input penna 583">
                  <a:extLst>
                    <a:ext uri="{FF2B5EF4-FFF2-40B4-BE49-F238E27FC236}">
                      <a16:creationId xmlns:a16="http://schemas.microsoft.com/office/drawing/2014/main" id="{E9541243-67C0-5B60-0B92-9D5E284C63A5}"/>
                    </a:ext>
                  </a:extLst>
                </p:cNvPr>
                <p:cNvPicPr/>
                <p:nvPr/>
              </p:nvPicPr>
              <p:blipFill>
                <a:blip r:embed="rId493"/>
                <a:stretch>
                  <a:fillRect/>
                </a:stretch>
              </p:blipFill>
              <p:spPr>
                <a:xfrm>
                  <a:off x="10187533" y="2380982"/>
                  <a:ext cx="4104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4">
              <p14:nvContentPartPr>
                <p14:cNvPr id="585" name="Input penna 584">
                  <a:extLst>
                    <a:ext uri="{FF2B5EF4-FFF2-40B4-BE49-F238E27FC236}">
                      <a16:creationId xmlns:a16="http://schemas.microsoft.com/office/drawing/2014/main" id="{209F3FBB-43D9-031D-E1C5-7A6541B1D8BA}"/>
                    </a:ext>
                  </a:extLst>
                </p14:cNvPr>
                <p14:cNvContentPartPr/>
                <p14:nvPr/>
              </p14:nvContentPartPr>
              <p14:xfrm>
                <a:off x="10215613" y="2512742"/>
                <a:ext cx="64800" cy="70560"/>
              </p14:xfrm>
            </p:contentPart>
          </mc:Choice>
          <mc:Fallback>
            <p:pic>
              <p:nvPicPr>
                <p:cNvPr id="585" name="Input penna 584">
                  <a:extLst>
                    <a:ext uri="{FF2B5EF4-FFF2-40B4-BE49-F238E27FC236}">
                      <a16:creationId xmlns:a16="http://schemas.microsoft.com/office/drawing/2014/main" id="{209F3FBB-43D9-031D-E1C5-7A6541B1D8BA}"/>
                    </a:ext>
                  </a:extLst>
                </p:cNvPr>
                <p:cNvPicPr/>
                <p:nvPr/>
              </p:nvPicPr>
              <p:blipFill>
                <a:blip r:embed="rId495"/>
                <a:stretch>
                  <a:fillRect/>
                </a:stretch>
              </p:blipFill>
              <p:spPr>
                <a:xfrm>
                  <a:off x="10208053" y="2505182"/>
                  <a:ext cx="79920" cy="85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9" name="Gruppo 608">
            <a:extLst>
              <a:ext uri="{FF2B5EF4-FFF2-40B4-BE49-F238E27FC236}">
                <a16:creationId xmlns:a16="http://schemas.microsoft.com/office/drawing/2014/main" id="{B92B0F13-1D31-0F47-90D5-BEB485211655}"/>
              </a:ext>
            </a:extLst>
          </p:cNvPr>
          <p:cNvGrpSpPr/>
          <p:nvPr/>
        </p:nvGrpSpPr>
        <p:grpSpPr>
          <a:xfrm>
            <a:off x="10547893" y="2453342"/>
            <a:ext cx="344880" cy="97200"/>
            <a:chOff x="10547893" y="2453342"/>
            <a:chExt cx="344880" cy="97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6">
              <p14:nvContentPartPr>
                <p14:cNvPr id="596" name="Input penna 595">
                  <a:extLst>
                    <a:ext uri="{FF2B5EF4-FFF2-40B4-BE49-F238E27FC236}">
                      <a16:creationId xmlns:a16="http://schemas.microsoft.com/office/drawing/2014/main" id="{FA72BAE7-E804-BD57-E850-C009351E5634}"/>
                    </a:ext>
                  </a:extLst>
                </p14:cNvPr>
                <p14:cNvContentPartPr/>
                <p14:nvPr/>
              </p14:nvContentPartPr>
              <p14:xfrm>
                <a:off x="10547893" y="2453342"/>
                <a:ext cx="36360" cy="97200"/>
              </p14:xfrm>
            </p:contentPart>
          </mc:Choice>
          <mc:Fallback>
            <p:pic>
              <p:nvPicPr>
                <p:cNvPr id="596" name="Input penna 595">
                  <a:extLst>
                    <a:ext uri="{FF2B5EF4-FFF2-40B4-BE49-F238E27FC236}">
                      <a16:creationId xmlns:a16="http://schemas.microsoft.com/office/drawing/2014/main" id="{FA72BAE7-E804-BD57-E850-C009351E5634}"/>
                    </a:ext>
                  </a:extLst>
                </p:cNvPr>
                <p:cNvPicPr/>
                <p:nvPr/>
              </p:nvPicPr>
              <p:blipFill>
                <a:blip r:embed="rId497"/>
                <a:stretch>
                  <a:fillRect/>
                </a:stretch>
              </p:blipFill>
              <p:spPr>
                <a:xfrm>
                  <a:off x="10540333" y="2445782"/>
                  <a:ext cx="5148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8">
              <p14:nvContentPartPr>
                <p14:cNvPr id="597" name="Input penna 596">
                  <a:extLst>
                    <a:ext uri="{FF2B5EF4-FFF2-40B4-BE49-F238E27FC236}">
                      <a16:creationId xmlns:a16="http://schemas.microsoft.com/office/drawing/2014/main" id="{0A24CB65-D5D8-6AD1-08B8-E1435E250FD3}"/>
                    </a:ext>
                  </a:extLst>
                </p14:cNvPr>
                <p14:cNvContentPartPr/>
                <p14:nvPr/>
              </p14:nvContentPartPr>
              <p14:xfrm>
                <a:off x="10624933" y="2465222"/>
                <a:ext cx="6480" cy="79920"/>
              </p14:xfrm>
            </p:contentPart>
          </mc:Choice>
          <mc:Fallback>
            <p:pic>
              <p:nvPicPr>
                <p:cNvPr id="597" name="Input penna 596">
                  <a:extLst>
                    <a:ext uri="{FF2B5EF4-FFF2-40B4-BE49-F238E27FC236}">
                      <a16:creationId xmlns:a16="http://schemas.microsoft.com/office/drawing/2014/main" id="{0A24CB65-D5D8-6AD1-08B8-E1435E250FD3}"/>
                    </a:ext>
                  </a:extLst>
                </p:cNvPr>
                <p:cNvPicPr/>
                <p:nvPr/>
              </p:nvPicPr>
              <p:blipFill>
                <a:blip r:embed="rId499"/>
                <a:stretch>
                  <a:fillRect/>
                </a:stretch>
              </p:blipFill>
              <p:spPr>
                <a:xfrm>
                  <a:off x="10617373" y="2457662"/>
                  <a:ext cx="2160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0">
              <p14:nvContentPartPr>
                <p14:cNvPr id="598" name="Input penna 597">
                  <a:extLst>
                    <a:ext uri="{FF2B5EF4-FFF2-40B4-BE49-F238E27FC236}">
                      <a16:creationId xmlns:a16="http://schemas.microsoft.com/office/drawing/2014/main" id="{F74B3B39-BF52-A091-7DA0-999DD698F408}"/>
                    </a:ext>
                  </a:extLst>
                </p14:cNvPr>
                <p14:cNvContentPartPr/>
                <p14:nvPr/>
              </p14:nvContentPartPr>
              <p14:xfrm>
                <a:off x="10682893" y="2464502"/>
                <a:ext cx="33480" cy="82080"/>
              </p14:xfrm>
            </p:contentPart>
          </mc:Choice>
          <mc:Fallback>
            <p:pic>
              <p:nvPicPr>
                <p:cNvPr id="598" name="Input penna 597">
                  <a:extLst>
                    <a:ext uri="{FF2B5EF4-FFF2-40B4-BE49-F238E27FC236}">
                      <a16:creationId xmlns:a16="http://schemas.microsoft.com/office/drawing/2014/main" id="{F74B3B39-BF52-A091-7DA0-999DD698F408}"/>
                    </a:ext>
                  </a:extLst>
                </p:cNvPr>
                <p:cNvPicPr/>
                <p:nvPr/>
              </p:nvPicPr>
              <p:blipFill>
                <a:blip r:embed="rId501"/>
                <a:stretch>
                  <a:fillRect/>
                </a:stretch>
              </p:blipFill>
              <p:spPr>
                <a:xfrm>
                  <a:off x="10675333" y="2456942"/>
                  <a:ext cx="4824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2">
              <p14:nvContentPartPr>
                <p14:cNvPr id="599" name="Input penna 598">
                  <a:extLst>
                    <a:ext uri="{FF2B5EF4-FFF2-40B4-BE49-F238E27FC236}">
                      <a16:creationId xmlns:a16="http://schemas.microsoft.com/office/drawing/2014/main" id="{409E1914-1DC2-5D4A-70D5-1A4CEE6CAA7F}"/>
                    </a:ext>
                  </a:extLst>
                </p14:cNvPr>
                <p14:cNvContentPartPr/>
                <p14:nvPr/>
              </p14:nvContentPartPr>
              <p14:xfrm>
                <a:off x="10761373" y="2461982"/>
                <a:ext cx="14040" cy="59040"/>
              </p14:xfrm>
            </p:contentPart>
          </mc:Choice>
          <mc:Fallback>
            <p:pic>
              <p:nvPicPr>
                <p:cNvPr id="599" name="Input penna 598">
                  <a:extLst>
                    <a:ext uri="{FF2B5EF4-FFF2-40B4-BE49-F238E27FC236}">
                      <a16:creationId xmlns:a16="http://schemas.microsoft.com/office/drawing/2014/main" id="{409E1914-1DC2-5D4A-70D5-1A4CEE6CAA7F}"/>
                    </a:ext>
                  </a:extLst>
                </p:cNvPr>
                <p:cNvPicPr/>
                <p:nvPr/>
              </p:nvPicPr>
              <p:blipFill>
                <a:blip r:embed="rId503"/>
                <a:stretch>
                  <a:fillRect/>
                </a:stretch>
              </p:blipFill>
              <p:spPr>
                <a:xfrm>
                  <a:off x="10753813" y="2454422"/>
                  <a:ext cx="2916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4">
              <p14:nvContentPartPr>
                <p14:cNvPr id="600" name="Input penna 599">
                  <a:extLst>
                    <a:ext uri="{FF2B5EF4-FFF2-40B4-BE49-F238E27FC236}">
                      <a16:creationId xmlns:a16="http://schemas.microsoft.com/office/drawing/2014/main" id="{D9CA67F2-B4BE-0CC7-19B6-E9AD9F871489}"/>
                    </a:ext>
                  </a:extLst>
                </p14:cNvPr>
                <p14:cNvContentPartPr/>
                <p14:nvPr/>
              </p14:nvContentPartPr>
              <p14:xfrm>
                <a:off x="10789093" y="2483222"/>
                <a:ext cx="36000" cy="53280"/>
              </p14:xfrm>
            </p:contentPart>
          </mc:Choice>
          <mc:Fallback>
            <p:pic>
              <p:nvPicPr>
                <p:cNvPr id="600" name="Input penna 599">
                  <a:extLst>
                    <a:ext uri="{FF2B5EF4-FFF2-40B4-BE49-F238E27FC236}">
                      <a16:creationId xmlns:a16="http://schemas.microsoft.com/office/drawing/2014/main" id="{D9CA67F2-B4BE-0CC7-19B6-E9AD9F871489}"/>
                    </a:ext>
                  </a:extLst>
                </p:cNvPr>
                <p:cNvPicPr/>
                <p:nvPr/>
              </p:nvPicPr>
              <p:blipFill>
                <a:blip r:embed="rId505"/>
                <a:stretch>
                  <a:fillRect/>
                </a:stretch>
              </p:blipFill>
              <p:spPr>
                <a:xfrm>
                  <a:off x="10781533" y="2475662"/>
                  <a:ext cx="5112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6">
              <p14:nvContentPartPr>
                <p14:cNvPr id="601" name="Input penna 600">
                  <a:extLst>
                    <a:ext uri="{FF2B5EF4-FFF2-40B4-BE49-F238E27FC236}">
                      <a16:creationId xmlns:a16="http://schemas.microsoft.com/office/drawing/2014/main" id="{23F73A33-BED3-EDB8-E468-DFC70C717915}"/>
                    </a:ext>
                  </a:extLst>
                </p14:cNvPr>
                <p14:cNvContentPartPr/>
                <p14:nvPr/>
              </p14:nvContentPartPr>
              <p14:xfrm>
                <a:off x="10870813" y="2469902"/>
                <a:ext cx="21960" cy="67320"/>
              </p14:xfrm>
            </p:contentPart>
          </mc:Choice>
          <mc:Fallback>
            <p:pic>
              <p:nvPicPr>
                <p:cNvPr id="601" name="Input penna 600">
                  <a:extLst>
                    <a:ext uri="{FF2B5EF4-FFF2-40B4-BE49-F238E27FC236}">
                      <a16:creationId xmlns:a16="http://schemas.microsoft.com/office/drawing/2014/main" id="{23F73A33-BED3-EDB8-E468-DFC70C717915}"/>
                    </a:ext>
                  </a:extLst>
                </p:cNvPr>
                <p:cNvPicPr/>
                <p:nvPr/>
              </p:nvPicPr>
              <p:blipFill>
                <a:blip r:embed="rId507"/>
                <a:stretch>
                  <a:fillRect/>
                </a:stretch>
              </p:blipFill>
              <p:spPr>
                <a:xfrm>
                  <a:off x="10863253" y="2462702"/>
                  <a:ext cx="36720" cy="82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7" name="Gruppo 606">
            <a:extLst>
              <a:ext uri="{FF2B5EF4-FFF2-40B4-BE49-F238E27FC236}">
                <a16:creationId xmlns:a16="http://schemas.microsoft.com/office/drawing/2014/main" id="{D8FE5F9D-C009-12D7-49C4-CE863EE4EBCA}"/>
              </a:ext>
            </a:extLst>
          </p:cNvPr>
          <p:cNvGrpSpPr/>
          <p:nvPr/>
        </p:nvGrpSpPr>
        <p:grpSpPr>
          <a:xfrm>
            <a:off x="11122813" y="2350382"/>
            <a:ext cx="292680" cy="197280"/>
            <a:chOff x="11122813" y="2350382"/>
            <a:chExt cx="292680" cy="197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8">
              <p14:nvContentPartPr>
                <p14:cNvPr id="602" name="Input penna 601">
                  <a:extLst>
                    <a:ext uri="{FF2B5EF4-FFF2-40B4-BE49-F238E27FC236}">
                      <a16:creationId xmlns:a16="http://schemas.microsoft.com/office/drawing/2014/main" id="{B287AF90-1BF9-0494-F362-B560EBA2EF6E}"/>
                    </a:ext>
                  </a:extLst>
                </p14:cNvPr>
                <p14:cNvContentPartPr/>
                <p14:nvPr/>
              </p14:nvContentPartPr>
              <p14:xfrm>
                <a:off x="11122813" y="2449742"/>
                <a:ext cx="66960" cy="79200"/>
              </p14:xfrm>
            </p:contentPart>
          </mc:Choice>
          <mc:Fallback>
            <p:pic>
              <p:nvPicPr>
                <p:cNvPr id="602" name="Input penna 601">
                  <a:extLst>
                    <a:ext uri="{FF2B5EF4-FFF2-40B4-BE49-F238E27FC236}">
                      <a16:creationId xmlns:a16="http://schemas.microsoft.com/office/drawing/2014/main" id="{B287AF90-1BF9-0494-F362-B560EBA2EF6E}"/>
                    </a:ext>
                  </a:extLst>
                </p:cNvPr>
                <p:cNvPicPr/>
                <p:nvPr/>
              </p:nvPicPr>
              <p:blipFill>
                <a:blip r:embed="rId509"/>
                <a:stretch>
                  <a:fillRect/>
                </a:stretch>
              </p:blipFill>
              <p:spPr>
                <a:xfrm>
                  <a:off x="11115253" y="2442542"/>
                  <a:ext cx="8172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0">
              <p14:nvContentPartPr>
                <p14:cNvPr id="603" name="Input penna 602">
                  <a:extLst>
                    <a:ext uri="{FF2B5EF4-FFF2-40B4-BE49-F238E27FC236}">
                      <a16:creationId xmlns:a16="http://schemas.microsoft.com/office/drawing/2014/main" id="{C1A161DF-FF83-67DB-F97F-AF7286EFD7B8}"/>
                    </a:ext>
                  </a:extLst>
                </p14:cNvPr>
                <p14:cNvContentPartPr/>
                <p14:nvPr/>
              </p14:nvContentPartPr>
              <p14:xfrm>
                <a:off x="11290573" y="2350382"/>
                <a:ext cx="27000" cy="162720"/>
              </p14:xfrm>
            </p:contentPart>
          </mc:Choice>
          <mc:Fallback>
            <p:pic>
              <p:nvPicPr>
                <p:cNvPr id="603" name="Input penna 602">
                  <a:extLst>
                    <a:ext uri="{FF2B5EF4-FFF2-40B4-BE49-F238E27FC236}">
                      <a16:creationId xmlns:a16="http://schemas.microsoft.com/office/drawing/2014/main" id="{C1A161DF-FF83-67DB-F97F-AF7286EFD7B8}"/>
                    </a:ext>
                  </a:extLst>
                </p:cNvPr>
                <p:cNvPicPr/>
                <p:nvPr/>
              </p:nvPicPr>
              <p:blipFill>
                <a:blip r:embed="rId511"/>
                <a:stretch>
                  <a:fillRect/>
                </a:stretch>
              </p:blipFill>
              <p:spPr>
                <a:xfrm>
                  <a:off x="11283013" y="2342822"/>
                  <a:ext cx="4212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2">
              <p14:nvContentPartPr>
                <p14:cNvPr id="604" name="Input penna 603">
                  <a:extLst>
                    <a:ext uri="{FF2B5EF4-FFF2-40B4-BE49-F238E27FC236}">
                      <a16:creationId xmlns:a16="http://schemas.microsoft.com/office/drawing/2014/main" id="{80E6DBD6-E13F-09F8-1A3A-C2F0893D6E68}"/>
                    </a:ext>
                  </a:extLst>
                </p14:cNvPr>
                <p14:cNvContentPartPr/>
                <p14:nvPr/>
              </p14:nvContentPartPr>
              <p14:xfrm>
                <a:off x="11303533" y="2458382"/>
                <a:ext cx="45360" cy="7920"/>
              </p14:xfrm>
            </p:contentPart>
          </mc:Choice>
          <mc:Fallback>
            <p:pic>
              <p:nvPicPr>
                <p:cNvPr id="604" name="Input penna 603">
                  <a:extLst>
                    <a:ext uri="{FF2B5EF4-FFF2-40B4-BE49-F238E27FC236}">
                      <a16:creationId xmlns:a16="http://schemas.microsoft.com/office/drawing/2014/main" id="{80E6DBD6-E13F-09F8-1A3A-C2F0893D6E68}"/>
                    </a:ext>
                  </a:extLst>
                </p:cNvPr>
                <p:cNvPicPr/>
                <p:nvPr/>
              </p:nvPicPr>
              <p:blipFill>
                <a:blip r:embed="rId513"/>
                <a:stretch>
                  <a:fillRect/>
                </a:stretch>
              </p:blipFill>
              <p:spPr>
                <a:xfrm>
                  <a:off x="11295973" y="2450822"/>
                  <a:ext cx="6048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4">
              <p14:nvContentPartPr>
                <p14:cNvPr id="605" name="Input penna 604">
                  <a:extLst>
                    <a:ext uri="{FF2B5EF4-FFF2-40B4-BE49-F238E27FC236}">
                      <a16:creationId xmlns:a16="http://schemas.microsoft.com/office/drawing/2014/main" id="{CD66B7EA-13DD-4429-323D-EA9585C6D678}"/>
                    </a:ext>
                  </a:extLst>
                </p14:cNvPr>
                <p14:cNvContentPartPr/>
                <p14:nvPr/>
              </p14:nvContentPartPr>
              <p14:xfrm>
                <a:off x="11361133" y="2442902"/>
                <a:ext cx="54360" cy="104760"/>
              </p14:xfrm>
            </p:contentPart>
          </mc:Choice>
          <mc:Fallback>
            <p:pic>
              <p:nvPicPr>
                <p:cNvPr id="605" name="Input penna 604">
                  <a:extLst>
                    <a:ext uri="{FF2B5EF4-FFF2-40B4-BE49-F238E27FC236}">
                      <a16:creationId xmlns:a16="http://schemas.microsoft.com/office/drawing/2014/main" id="{CD66B7EA-13DD-4429-323D-EA9585C6D678}"/>
                    </a:ext>
                  </a:extLst>
                </p:cNvPr>
                <p:cNvPicPr/>
                <p:nvPr/>
              </p:nvPicPr>
              <p:blipFill>
                <a:blip r:embed="rId515"/>
                <a:stretch>
                  <a:fillRect/>
                </a:stretch>
              </p:blipFill>
              <p:spPr>
                <a:xfrm>
                  <a:off x="11353573" y="2435342"/>
                  <a:ext cx="69480" cy="119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2" name="Gruppo 611">
            <a:extLst>
              <a:ext uri="{FF2B5EF4-FFF2-40B4-BE49-F238E27FC236}">
                <a16:creationId xmlns:a16="http://schemas.microsoft.com/office/drawing/2014/main" id="{864586A9-B156-A9FF-60FA-15FA04332B20}"/>
              </a:ext>
            </a:extLst>
          </p:cNvPr>
          <p:cNvGrpSpPr/>
          <p:nvPr/>
        </p:nvGrpSpPr>
        <p:grpSpPr>
          <a:xfrm>
            <a:off x="9819973" y="2828822"/>
            <a:ext cx="493200" cy="286560"/>
            <a:chOff x="9819973" y="2828822"/>
            <a:chExt cx="493200" cy="286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6">
              <p14:nvContentPartPr>
                <p14:cNvPr id="586" name="Input penna 585">
                  <a:extLst>
                    <a:ext uri="{FF2B5EF4-FFF2-40B4-BE49-F238E27FC236}">
                      <a16:creationId xmlns:a16="http://schemas.microsoft.com/office/drawing/2014/main" id="{88CA3735-5052-4D01-F1A2-2A7B1969CB82}"/>
                    </a:ext>
                  </a:extLst>
                </p14:cNvPr>
                <p14:cNvContentPartPr/>
                <p14:nvPr/>
              </p14:nvContentPartPr>
              <p14:xfrm>
                <a:off x="9832933" y="2923502"/>
                <a:ext cx="47880" cy="137160"/>
              </p14:xfrm>
            </p:contentPart>
          </mc:Choice>
          <mc:Fallback>
            <p:pic>
              <p:nvPicPr>
                <p:cNvPr id="586" name="Input penna 585">
                  <a:extLst>
                    <a:ext uri="{FF2B5EF4-FFF2-40B4-BE49-F238E27FC236}">
                      <a16:creationId xmlns:a16="http://schemas.microsoft.com/office/drawing/2014/main" id="{88CA3735-5052-4D01-F1A2-2A7B1969CB82}"/>
                    </a:ext>
                  </a:extLst>
                </p:cNvPr>
                <p:cNvPicPr/>
                <p:nvPr/>
              </p:nvPicPr>
              <p:blipFill>
                <a:blip r:embed="rId517"/>
                <a:stretch>
                  <a:fillRect/>
                </a:stretch>
              </p:blipFill>
              <p:spPr>
                <a:xfrm>
                  <a:off x="9825733" y="2915942"/>
                  <a:ext cx="6300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8">
              <p14:nvContentPartPr>
                <p14:cNvPr id="587" name="Input penna 586">
                  <a:extLst>
                    <a:ext uri="{FF2B5EF4-FFF2-40B4-BE49-F238E27FC236}">
                      <a16:creationId xmlns:a16="http://schemas.microsoft.com/office/drawing/2014/main" id="{3042CEE4-C86B-B206-75BF-35CBFF2D5797}"/>
                    </a:ext>
                  </a:extLst>
                </p14:cNvPr>
                <p14:cNvContentPartPr/>
                <p14:nvPr/>
              </p14:nvContentPartPr>
              <p14:xfrm>
                <a:off x="9953893" y="2927462"/>
                <a:ext cx="57960" cy="91800"/>
              </p14:xfrm>
            </p:contentPart>
          </mc:Choice>
          <mc:Fallback>
            <p:pic>
              <p:nvPicPr>
                <p:cNvPr id="587" name="Input penna 586">
                  <a:extLst>
                    <a:ext uri="{FF2B5EF4-FFF2-40B4-BE49-F238E27FC236}">
                      <a16:creationId xmlns:a16="http://schemas.microsoft.com/office/drawing/2014/main" id="{3042CEE4-C86B-B206-75BF-35CBFF2D5797}"/>
                    </a:ext>
                  </a:extLst>
                </p:cNvPr>
                <p:cNvPicPr/>
                <p:nvPr/>
              </p:nvPicPr>
              <p:blipFill>
                <a:blip r:embed="rId519"/>
                <a:stretch>
                  <a:fillRect/>
                </a:stretch>
              </p:blipFill>
              <p:spPr>
                <a:xfrm>
                  <a:off x="9946333" y="2919902"/>
                  <a:ext cx="7308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0">
              <p14:nvContentPartPr>
                <p14:cNvPr id="588" name="Input penna 587">
                  <a:extLst>
                    <a:ext uri="{FF2B5EF4-FFF2-40B4-BE49-F238E27FC236}">
                      <a16:creationId xmlns:a16="http://schemas.microsoft.com/office/drawing/2014/main" id="{D5663631-0506-6E27-AE26-8B7707D388B9}"/>
                    </a:ext>
                  </a:extLst>
                </p14:cNvPr>
                <p14:cNvContentPartPr/>
                <p14:nvPr/>
              </p14:nvContentPartPr>
              <p14:xfrm>
                <a:off x="10025533" y="2926742"/>
                <a:ext cx="36360" cy="90720"/>
              </p14:xfrm>
            </p:contentPart>
          </mc:Choice>
          <mc:Fallback>
            <p:pic>
              <p:nvPicPr>
                <p:cNvPr id="588" name="Input penna 587">
                  <a:extLst>
                    <a:ext uri="{FF2B5EF4-FFF2-40B4-BE49-F238E27FC236}">
                      <a16:creationId xmlns:a16="http://schemas.microsoft.com/office/drawing/2014/main" id="{D5663631-0506-6E27-AE26-8B7707D388B9}"/>
                    </a:ext>
                  </a:extLst>
                </p:cNvPr>
                <p:cNvPicPr/>
                <p:nvPr/>
              </p:nvPicPr>
              <p:blipFill>
                <a:blip r:embed="rId521"/>
                <a:stretch>
                  <a:fillRect/>
                </a:stretch>
              </p:blipFill>
              <p:spPr>
                <a:xfrm>
                  <a:off x="10017973" y="2919182"/>
                  <a:ext cx="5148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2">
              <p14:nvContentPartPr>
                <p14:cNvPr id="589" name="Input penna 588">
                  <a:extLst>
                    <a:ext uri="{FF2B5EF4-FFF2-40B4-BE49-F238E27FC236}">
                      <a16:creationId xmlns:a16="http://schemas.microsoft.com/office/drawing/2014/main" id="{CD4BE8A0-9C05-7D93-B65C-8C6D8EC4841B}"/>
                    </a:ext>
                  </a:extLst>
                </p14:cNvPr>
                <p14:cNvContentPartPr/>
                <p14:nvPr/>
              </p14:nvContentPartPr>
              <p14:xfrm>
                <a:off x="10111933" y="2828822"/>
                <a:ext cx="18000" cy="173880"/>
              </p14:xfrm>
            </p:contentPart>
          </mc:Choice>
          <mc:Fallback>
            <p:pic>
              <p:nvPicPr>
                <p:cNvPr id="589" name="Input penna 588">
                  <a:extLst>
                    <a:ext uri="{FF2B5EF4-FFF2-40B4-BE49-F238E27FC236}">
                      <a16:creationId xmlns:a16="http://schemas.microsoft.com/office/drawing/2014/main" id="{CD4BE8A0-9C05-7D93-B65C-8C6D8EC4841B}"/>
                    </a:ext>
                  </a:extLst>
                </p:cNvPr>
                <p:cNvPicPr/>
                <p:nvPr/>
              </p:nvPicPr>
              <p:blipFill>
                <a:blip r:embed="rId523"/>
                <a:stretch>
                  <a:fillRect/>
                </a:stretch>
              </p:blipFill>
              <p:spPr>
                <a:xfrm>
                  <a:off x="10104373" y="2821262"/>
                  <a:ext cx="3312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4">
              <p14:nvContentPartPr>
                <p14:cNvPr id="590" name="Input penna 589">
                  <a:extLst>
                    <a:ext uri="{FF2B5EF4-FFF2-40B4-BE49-F238E27FC236}">
                      <a16:creationId xmlns:a16="http://schemas.microsoft.com/office/drawing/2014/main" id="{9E5615F0-2927-40F2-C7FB-3867E7FD12DB}"/>
                    </a:ext>
                  </a:extLst>
                </p14:cNvPr>
                <p14:cNvContentPartPr/>
                <p14:nvPr/>
              </p14:nvContentPartPr>
              <p14:xfrm>
                <a:off x="10158733" y="2830622"/>
                <a:ext cx="11520" cy="157320"/>
              </p14:xfrm>
            </p:contentPart>
          </mc:Choice>
          <mc:Fallback>
            <p:pic>
              <p:nvPicPr>
                <p:cNvPr id="590" name="Input penna 589">
                  <a:extLst>
                    <a:ext uri="{FF2B5EF4-FFF2-40B4-BE49-F238E27FC236}">
                      <a16:creationId xmlns:a16="http://schemas.microsoft.com/office/drawing/2014/main" id="{9E5615F0-2927-40F2-C7FB-3867E7FD12DB}"/>
                    </a:ext>
                  </a:extLst>
                </p:cNvPr>
                <p:cNvPicPr/>
                <p:nvPr/>
              </p:nvPicPr>
              <p:blipFill>
                <a:blip r:embed="rId525"/>
                <a:stretch>
                  <a:fillRect/>
                </a:stretch>
              </p:blipFill>
              <p:spPr>
                <a:xfrm>
                  <a:off x="10151173" y="2823062"/>
                  <a:ext cx="2628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6">
              <p14:nvContentPartPr>
                <p14:cNvPr id="591" name="Input penna 590">
                  <a:extLst>
                    <a:ext uri="{FF2B5EF4-FFF2-40B4-BE49-F238E27FC236}">
                      <a16:creationId xmlns:a16="http://schemas.microsoft.com/office/drawing/2014/main" id="{7AB9F696-C2C3-1CE7-4BA8-3DD16401C040}"/>
                    </a:ext>
                  </a:extLst>
                </p14:cNvPr>
                <p14:cNvContentPartPr/>
                <p14:nvPr/>
              </p14:nvContentPartPr>
              <p14:xfrm>
                <a:off x="10199053" y="2910902"/>
                <a:ext cx="41760" cy="96480"/>
              </p14:xfrm>
            </p:contentPart>
          </mc:Choice>
          <mc:Fallback>
            <p:pic>
              <p:nvPicPr>
                <p:cNvPr id="591" name="Input penna 590">
                  <a:extLst>
                    <a:ext uri="{FF2B5EF4-FFF2-40B4-BE49-F238E27FC236}">
                      <a16:creationId xmlns:a16="http://schemas.microsoft.com/office/drawing/2014/main" id="{7AB9F696-C2C3-1CE7-4BA8-3DD16401C040}"/>
                    </a:ext>
                  </a:extLst>
                </p:cNvPr>
                <p:cNvPicPr/>
                <p:nvPr/>
              </p:nvPicPr>
              <p:blipFill>
                <a:blip r:embed="rId527"/>
                <a:stretch>
                  <a:fillRect/>
                </a:stretch>
              </p:blipFill>
              <p:spPr>
                <a:xfrm>
                  <a:off x="10191493" y="2903342"/>
                  <a:ext cx="5688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8">
              <p14:nvContentPartPr>
                <p14:cNvPr id="610" name="Input penna 609">
                  <a:extLst>
                    <a:ext uri="{FF2B5EF4-FFF2-40B4-BE49-F238E27FC236}">
                      <a16:creationId xmlns:a16="http://schemas.microsoft.com/office/drawing/2014/main" id="{52815602-D10A-11C0-DDDB-BEB7F0684E7A}"/>
                    </a:ext>
                  </a:extLst>
                </p14:cNvPr>
                <p14:cNvContentPartPr/>
                <p14:nvPr/>
              </p14:nvContentPartPr>
              <p14:xfrm>
                <a:off x="9819973" y="3078662"/>
                <a:ext cx="493200" cy="36720"/>
              </p14:xfrm>
            </p:contentPart>
          </mc:Choice>
          <mc:Fallback>
            <p:pic>
              <p:nvPicPr>
                <p:cNvPr id="610" name="Input penna 609">
                  <a:extLst>
                    <a:ext uri="{FF2B5EF4-FFF2-40B4-BE49-F238E27FC236}">
                      <a16:creationId xmlns:a16="http://schemas.microsoft.com/office/drawing/2014/main" id="{52815602-D10A-11C0-DDDB-BEB7F0684E7A}"/>
                    </a:ext>
                  </a:extLst>
                </p:cNvPr>
                <p:cNvPicPr/>
                <p:nvPr/>
              </p:nvPicPr>
              <p:blipFill>
                <a:blip r:embed="rId529"/>
                <a:stretch>
                  <a:fillRect/>
                </a:stretch>
              </p:blipFill>
              <p:spPr>
                <a:xfrm>
                  <a:off x="9812413" y="3071102"/>
                  <a:ext cx="508320" cy="5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2" name="Gruppo 621">
            <a:extLst>
              <a:ext uri="{FF2B5EF4-FFF2-40B4-BE49-F238E27FC236}">
                <a16:creationId xmlns:a16="http://schemas.microsoft.com/office/drawing/2014/main" id="{08E466D8-C482-E9E4-9F3A-8A7795F2C8FC}"/>
              </a:ext>
            </a:extLst>
          </p:cNvPr>
          <p:cNvGrpSpPr/>
          <p:nvPr/>
        </p:nvGrpSpPr>
        <p:grpSpPr>
          <a:xfrm>
            <a:off x="10553653" y="2763196"/>
            <a:ext cx="568440" cy="292680"/>
            <a:chOff x="10553653" y="2763196"/>
            <a:chExt cx="568440" cy="292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0">
              <p14:nvContentPartPr>
                <p14:cNvPr id="613" name="Input penna 612">
                  <a:extLst>
                    <a:ext uri="{FF2B5EF4-FFF2-40B4-BE49-F238E27FC236}">
                      <a16:creationId xmlns:a16="http://schemas.microsoft.com/office/drawing/2014/main" id="{EAE1965A-CBB8-477C-2573-4036D2E905D2}"/>
                    </a:ext>
                  </a:extLst>
                </p14:cNvPr>
                <p14:cNvContentPartPr/>
                <p14:nvPr/>
              </p14:nvContentPartPr>
              <p14:xfrm>
                <a:off x="10553653" y="2763196"/>
                <a:ext cx="37440" cy="262080"/>
              </p14:xfrm>
            </p:contentPart>
          </mc:Choice>
          <mc:Fallback>
            <p:pic>
              <p:nvPicPr>
                <p:cNvPr id="613" name="Input penna 612">
                  <a:extLst>
                    <a:ext uri="{FF2B5EF4-FFF2-40B4-BE49-F238E27FC236}">
                      <a16:creationId xmlns:a16="http://schemas.microsoft.com/office/drawing/2014/main" id="{EAE1965A-CBB8-477C-2573-4036D2E905D2}"/>
                    </a:ext>
                  </a:extLst>
                </p:cNvPr>
                <p:cNvPicPr/>
                <p:nvPr/>
              </p:nvPicPr>
              <p:blipFill>
                <a:blip r:embed="rId531"/>
                <a:stretch>
                  <a:fillRect/>
                </a:stretch>
              </p:blipFill>
              <p:spPr>
                <a:xfrm>
                  <a:off x="10546093" y="2755636"/>
                  <a:ext cx="52560" cy="27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2">
              <p14:nvContentPartPr>
                <p14:cNvPr id="614" name="Input penna 613">
                  <a:extLst>
                    <a:ext uri="{FF2B5EF4-FFF2-40B4-BE49-F238E27FC236}">
                      <a16:creationId xmlns:a16="http://schemas.microsoft.com/office/drawing/2014/main" id="{A3D2B11F-6444-6944-4F27-485E2FF4D1B0}"/>
                    </a:ext>
                  </a:extLst>
                </p14:cNvPr>
                <p14:cNvContentPartPr/>
                <p14:nvPr/>
              </p14:nvContentPartPr>
              <p14:xfrm>
                <a:off x="10619893" y="2897116"/>
                <a:ext cx="76320" cy="101520"/>
              </p14:xfrm>
            </p:contentPart>
          </mc:Choice>
          <mc:Fallback>
            <p:pic>
              <p:nvPicPr>
                <p:cNvPr id="614" name="Input penna 613">
                  <a:extLst>
                    <a:ext uri="{FF2B5EF4-FFF2-40B4-BE49-F238E27FC236}">
                      <a16:creationId xmlns:a16="http://schemas.microsoft.com/office/drawing/2014/main" id="{A3D2B11F-6444-6944-4F27-485E2FF4D1B0}"/>
                    </a:ext>
                  </a:extLst>
                </p:cNvPr>
                <p:cNvPicPr/>
                <p:nvPr/>
              </p:nvPicPr>
              <p:blipFill>
                <a:blip r:embed="rId533"/>
                <a:stretch>
                  <a:fillRect/>
                </a:stretch>
              </p:blipFill>
              <p:spPr>
                <a:xfrm>
                  <a:off x="10612333" y="2889556"/>
                  <a:ext cx="9144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4">
              <p14:nvContentPartPr>
                <p14:cNvPr id="615" name="Input penna 614">
                  <a:extLst>
                    <a:ext uri="{FF2B5EF4-FFF2-40B4-BE49-F238E27FC236}">
                      <a16:creationId xmlns:a16="http://schemas.microsoft.com/office/drawing/2014/main" id="{4052019C-63DF-8CF7-34A2-0C393B37D046}"/>
                    </a:ext>
                  </a:extLst>
                </p14:cNvPr>
                <p14:cNvContentPartPr/>
                <p14:nvPr/>
              </p14:nvContentPartPr>
              <p14:xfrm>
                <a:off x="10700173" y="2905396"/>
                <a:ext cx="73080" cy="122760"/>
              </p14:xfrm>
            </p:contentPart>
          </mc:Choice>
          <mc:Fallback>
            <p:pic>
              <p:nvPicPr>
                <p:cNvPr id="615" name="Input penna 614">
                  <a:extLst>
                    <a:ext uri="{FF2B5EF4-FFF2-40B4-BE49-F238E27FC236}">
                      <a16:creationId xmlns:a16="http://schemas.microsoft.com/office/drawing/2014/main" id="{4052019C-63DF-8CF7-34A2-0C393B37D046}"/>
                    </a:ext>
                  </a:extLst>
                </p:cNvPr>
                <p:cNvPicPr/>
                <p:nvPr/>
              </p:nvPicPr>
              <p:blipFill>
                <a:blip r:embed="rId535"/>
                <a:stretch>
                  <a:fillRect/>
                </a:stretch>
              </p:blipFill>
              <p:spPr>
                <a:xfrm>
                  <a:off x="10692613" y="2897836"/>
                  <a:ext cx="8820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6">
              <p14:nvContentPartPr>
                <p14:cNvPr id="616" name="Input penna 615">
                  <a:extLst>
                    <a:ext uri="{FF2B5EF4-FFF2-40B4-BE49-F238E27FC236}">
                      <a16:creationId xmlns:a16="http://schemas.microsoft.com/office/drawing/2014/main" id="{ADE298D2-56A0-C892-AC44-2CCCC243A588}"/>
                    </a:ext>
                  </a:extLst>
                </p14:cNvPr>
                <p14:cNvContentPartPr/>
                <p14:nvPr/>
              </p14:nvContentPartPr>
              <p14:xfrm>
                <a:off x="10824733" y="2831956"/>
                <a:ext cx="31680" cy="157680"/>
              </p14:xfrm>
            </p:contentPart>
          </mc:Choice>
          <mc:Fallback>
            <p:pic>
              <p:nvPicPr>
                <p:cNvPr id="616" name="Input penna 615">
                  <a:extLst>
                    <a:ext uri="{FF2B5EF4-FFF2-40B4-BE49-F238E27FC236}">
                      <a16:creationId xmlns:a16="http://schemas.microsoft.com/office/drawing/2014/main" id="{ADE298D2-56A0-C892-AC44-2CCCC243A588}"/>
                    </a:ext>
                  </a:extLst>
                </p:cNvPr>
                <p:cNvPicPr/>
                <p:nvPr/>
              </p:nvPicPr>
              <p:blipFill>
                <a:blip r:embed="rId537"/>
                <a:stretch>
                  <a:fillRect/>
                </a:stretch>
              </p:blipFill>
              <p:spPr>
                <a:xfrm>
                  <a:off x="10817173" y="2824396"/>
                  <a:ext cx="4644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8">
              <p14:nvContentPartPr>
                <p14:cNvPr id="617" name="Input penna 616">
                  <a:extLst>
                    <a:ext uri="{FF2B5EF4-FFF2-40B4-BE49-F238E27FC236}">
                      <a16:creationId xmlns:a16="http://schemas.microsoft.com/office/drawing/2014/main" id="{86FA6DA5-3D21-5AB0-72EC-DC8D7F3DB3F9}"/>
                    </a:ext>
                  </a:extLst>
                </p14:cNvPr>
                <p14:cNvContentPartPr/>
                <p14:nvPr/>
              </p14:nvContentPartPr>
              <p14:xfrm>
                <a:off x="10821133" y="2938516"/>
                <a:ext cx="56880" cy="13320"/>
              </p14:xfrm>
            </p:contentPart>
          </mc:Choice>
          <mc:Fallback>
            <p:pic>
              <p:nvPicPr>
                <p:cNvPr id="617" name="Input penna 616">
                  <a:extLst>
                    <a:ext uri="{FF2B5EF4-FFF2-40B4-BE49-F238E27FC236}">
                      <a16:creationId xmlns:a16="http://schemas.microsoft.com/office/drawing/2014/main" id="{86FA6DA5-3D21-5AB0-72EC-DC8D7F3DB3F9}"/>
                    </a:ext>
                  </a:extLst>
                </p:cNvPr>
                <p:cNvPicPr/>
                <p:nvPr/>
              </p:nvPicPr>
              <p:blipFill>
                <a:blip r:embed="rId539"/>
                <a:stretch>
                  <a:fillRect/>
                </a:stretch>
              </p:blipFill>
              <p:spPr>
                <a:xfrm>
                  <a:off x="10813573" y="2930956"/>
                  <a:ext cx="7200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0">
              <p14:nvContentPartPr>
                <p14:cNvPr id="618" name="Input penna 617">
                  <a:extLst>
                    <a:ext uri="{FF2B5EF4-FFF2-40B4-BE49-F238E27FC236}">
                      <a16:creationId xmlns:a16="http://schemas.microsoft.com/office/drawing/2014/main" id="{DCB9434D-B40D-778D-837F-ABA5C4B7F56F}"/>
                    </a:ext>
                  </a:extLst>
                </p14:cNvPr>
                <p14:cNvContentPartPr/>
                <p14:nvPr/>
              </p14:nvContentPartPr>
              <p14:xfrm>
                <a:off x="10885933" y="2904316"/>
                <a:ext cx="46800" cy="106560"/>
              </p14:xfrm>
            </p:contentPart>
          </mc:Choice>
          <mc:Fallback>
            <p:pic>
              <p:nvPicPr>
                <p:cNvPr id="618" name="Input penna 617">
                  <a:extLst>
                    <a:ext uri="{FF2B5EF4-FFF2-40B4-BE49-F238E27FC236}">
                      <a16:creationId xmlns:a16="http://schemas.microsoft.com/office/drawing/2014/main" id="{DCB9434D-B40D-778D-837F-ABA5C4B7F56F}"/>
                    </a:ext>
                  </a:extLst>
                </p:cNvPr>
                <p:cNvPicPr/>
                <p:nvPr/>
              </p:nvPicPr>
              <p:blipFill>
                <a:blip r:embed="rId541"/>
                <a:stretch>
                  <a:fillRect/>
                </a:stretch>
              </p:blipFill>
              <p:spPr>
                <a:xfrm>
                  <a:off x="10878373" y="2896756"/>
                  <a:ext cx="6192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2">
              <p14:nvContentPartPr>
                <p14:cNvPr id="619" name="Input penna 618">
                  <a:extLst>
                    <a:ext uri="{FF2B5EF4-FFF2-40B4-BE49-F238E27FC236}">
                      <a16:creationId xmlns:a16="http://schemas.microsoft.com/office/drawing/2014/main" id="{FC094D53-541C-B633-12E7-B1BE18AF1603}"/>
                    </a:ext>
                  </a:extLst>
                </p14:cNvPr>
                <p14:cNvContentPartPr/>
                <p14:nvPr/>
              </p14:nvContentPartPr>
              <p14:xfrm>
                <a:off x="10958293" y="2922316"/>
                <a:ext cx="67680" cy="103320"/>
              </p14:xfrm>
            </p:contentPart>
          </mc:Choice>
          <mc:Fallback>
            <p:pic>
              <p:nvPicPr>
                <p:cNvPr id="619" name="Input penna 618">
                  <a:extLst>
                    <a:ext uri="{FF2B5EF4-FFF2-40B4-BE49-F238E27FC236}">
                      <a16:creationId xmlns:a16="http://schemas.microsoft.com/office/drawing/2014/main" id="{FC094D53-541C-B633-12E7-B1BE18AF1603}"/>
                    </a:ext>
                  </a:extLst>
                </p:cNvPr>
                <p:cNvPicPr/>
                <p:nvPr/>
              </p:nvPicPr>
              <p:blipFill>
                <a:blip r:embed="rId543"/>
                <a:stretch>
                  <a:fillRect/>
                </a:stretch>
              </p:blipFill>
              <p:spPr>
                <a:xfrm>
                  <a:off x="10950733" y="2914756"/>
                  <a:ext cx="8280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4">
              <p14:nvContentPartPr>
                <p14:cNvPr id="620" name="Input penna 619">
                  <a:extLst>
                    <a:ext uri="{FF2B5EF4-FFF2-40B4-BE49-F238E27FC236}">
                      <a16:creationId xmlns:a16="http://schemas.microsoft.com/office/drawing/2014/main" id="{A76D3A2B-BE82-355C-EA66-617A7FB778A1}"/>
                    </a:ext>
                  </a:extLst>
                </p14:cNvPr>
                <p14:cNvContentPartPr/>
                <p14:nvPr/>
              </p14:nvContentPartPr>
              <p14:xfrm>
                <a:off x="11068453" y="2961916"/>
                <a:ext cx="53640" cy="93960"/>
              </p14:xfrm>
            </p:contentPart>
          </mc:Choice>
          <mc:Fallback>
            <p:pic>
              <p:nvPicPr>
                <p:cNvPr id="620" name="Input penna 619">
                  <a:extLst>
                    <a:ext uri="{FF2B5EF4-FFF2-40B4-BE49-F238E27FC236}">
                      <a16:creationId xmlns:a16="http://schemas.microsoft.com/office/drawing/2014/main" id="{A76D3A2B-BE82-355C-EA66-617A7FB778A1}"/>
                    </a:ext>
                  </a:extLst>
                </p:cNvPr>
                <p:cNvPicPr/>
                <p:nvPr/>
              </p:nvPicPr>
              <p:blipFill>
                <a:blip r:embed="rId545"/>
                <a:stretch>
                  <a:fillRect/>
                </a:stretch>
              </p:blipFill>
              <p:spPr>
                <a:xfrm>
                  <a:off x="11060893" y="2954356"/>
                  <a:ext cx="68760" cy="10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0" name="Gruppo 629">
            <a:extLst>
              <a:ext uri="{FF2B5EF4-FFF2-40B4-BE49-F238E27FC236}">
                <a16:creationId xmlns:a16="http://schemas.microsoft.com/office/drawing/2014/main" id="{F98F52E6-D6CC-A5F4-82A5-0ABCAD70BE25}"/>
              </a:ext>
            </a:extLst>
          </p:cNvPr>
          <p:cNvGrpSpPr/>
          <p:nvPr/>
        </p:nvGrpSpPr>
        <p:grpSpPr>
          <a:xfrm>
            <a:off x="9012133" y="2501476"/>
            <a:ext cx="122040" cy="97200"/>
            <a:chOff x="9012133" y="2501476"/>
            <a:chExt cx="122040" cy="97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6">
              <p14:nvContentPartPr>
                <p14:cNvPr id="623" name="Input penna 622">
                  <a:extLst>
                    <a:ext uri="{FF2B5EF4-FFF2-40B4-BE49-F238E27FC236}">
                      <a16:creationId xmlns:a16="http://schemas.microsoft.com/office/drawing/2014/main" id="{1A79CA08-3F74-058B-E1DA-11DABD4DC55B}"/>
                    </a:ext>
                  </a:extLst>
                </p14:cNvPr>
                <p14:cNvContentPartPr/>
                <p14:nvPr/>
              </p14:nvContentPartPr>
              <p14:xfrm>
                <a:off x="9012133" y="2525236"/>
                <a:ext cx="106200" cy="23760"/>
              </p14:xfrm>
            </p:contentPart>
          </mc:Choice>
          <mc:Fallback>
            <p:pic>
              <p:nvPicPr>
                <p:cNvPr id="623" name="Input penna 622">
                  <a:extLst>
                    <a:ext uri="{FF2B5EF4-FFF2-40B4-BE49-F238E27FC236}">
                      <a16:creationId xmlns:a16="http://schemas.microsoft.com/office/drawing/2014/main" id="{1A79CA08-3F74-058B-E1DA-11DABD4DC55B}"/>
                    </a:ext>
                  </a:extLst>
                </p:cNvPr>
                <p:cNvPicPr/>
                <p:nvPr/>
              </p:nvPicPr>
              <p:blipFill>
                <a:blip r:embed="rId547"/>
                <a:stretch>
                  <a:fillRect/>
                </a:stretch>
              </p:blipFill>
              <p:spPr>
                <a:xfrm>
                  <a:off x="9004573" y="2517676"/>
                  <a:ext cx="12096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8">
              <p14:nvContentPartPr>
                <p14:cNvPr id="624" name="Input penna 623">
                  <a:extLst>
                    <a:ext uri="{FF2B5EF4-FFF2-40B4-BE49-F238E27FC236}">
                      <a16:creationId xmlns:a16="http://schemas.microsoft.com/office/drawing/2014/main" id="{3D13298A-9CB3-EC3E-34EE-71A600ECE476}"/>
                    </a:ext>
                  </a:extLst>
                </p14:cNvPr>
                <p14:cNvContentPartPr/>
                <p14:nvPr/>
              </p14:nvContentPartPr>
              <p14:xfrm>
                <a:off x="9103573" y="2501476"/>
                <a:ext cx="30600" cy="97200"/>
              </p14:xfrm>
            </p:contentPart>
          </mc:Choice>
          <mc:Fallback>
            <p:pic>
              <p:nvPicPr>
                <p:cNvPr id="624" name="Input penna 623">
                  <a:extLst>
                    <a:ext uri="{FF2B5EF4-FFF2-40B4-BE49-F238E27FC236}">
                      <a16:creationId xmlns:a16="http://schemas.microsoft.com/office/drawing/2014/main" id="{3D13298A-9CB3-EC3E-34EE-71A600ECE476}"/>
                    </a:ext>
                  </a:extLst>
                </p:cNvPr>
                <p:cNvPicPr/>
                <p:nvPr/>
              </p:nvPicPr>
              <p:blipFill>
                <a:blip r:embed="rId549"/>
                <a:stretch>
                  <a:fillRect/>
                </a:stretch>
              </p:blipFill>
              <p:spPr>
                <a:xfrm>
                  <a:off x="9096013" y="2493916"/>
                  <a:ext cx="45720" cy="11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8" name="Gruppo 627">
            <a:extLst>
              <a:ext uri="{FF2B5EF4-FFF2-40B4-BE49-F238E27FC236}">
                <a16:creationId xmlns:a16="http://schemas.microsoft.com/office/drawing/2014/main" id="{AD05C350-68B7-68A9-6D70-23C50CAC6B20}"/>
              </a:ext>
            </a:extLst>
          </p:cNvPr>
          <p:cNvGrpSpPr/>
          <p:nvPr/>
        </p:nvGrpSpPr>
        <p:grpSpPr>
          <a:xfrm>
            <a:off x="8990173" y="2899276"/>
            <a:ext cx="96480" cy="73080"/>
            <a:chOff x="8990173" y="2899276"/>
            <a:chExt cx="96480" cy="73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0">
              <p14:nvContentPartPr>
                <p14:cNvPr id="625" name="Input penna 624">
                  <a:extLst>
                    <a:ext uri="{FF2B5EF4-FFF2-40B4-BE49-F238E27FC236}">
                      <a16:creationId xmlns:a16="http://schemas.microsoft.com/office/drawing/2014/main" id="{CED10156-E8F1-30AA-BFBD-AEDC12A49117}"/>
                    </a:ext>
                  </a:extLst>
                </p14:cNvPr>
                <p14:cNvContentPartPr/>
                <p14:nvPr/>
              </p14:nvContentPartPr>
              <p14:xfrm>
                <a:off x="8990173" y="2910796"/>
                <a:ext cx="52200" cy="22320"/>
              </p14:xfrm>
            </p:contentPart>
          </mc:Choice>
          <mc:Fallback>
            <p:pic>
              <p:nvPicPr>
                <p:cNvPr id="625" name="Input penna 624">
                  <a:extLst>
                    <a:ext uri="{FF2B5EF4-FFF2-40B4-BE49-F238E27FC236}">
                      <a16:creationId xmlns:a16="http://schemas.microsoft.com/office/drawing/2014/main" id="{CED10156-E8F1-30AA-BFBD-AEDC12A49117}"/>
                    </a:ext>
                  </a:extLst>
                </p:cNvPr>
                <p:cNvPicPr/>
                <p:nvPr/>
              </p:nvPicPr>
              <p:blipFill>
                <a:blip r:embed="rId551"/>
                <a:stretch>
                  <a:fillRect/>
                </a:stretch>
              </p:blipFill>
              <p:spPr>
                <a:xfrm>
                  <a:off x="8982613" y="2903236"/>
                  <a:ext cx="6732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2">
              <p14:nvContentPartPr>
                <p14:cNvPr id="626" name="Input penna 625">
                  <a:extLst>
                    <a:ext uri="{FF2B5EF4-FFF2-40B4-BE49-F238E27FC236}">
                      <a16:creationId xmlns:a16="http://schemas.microsoft.com/office/drawing/2014/main" id="{C73D1D69-DF87-DAB7-FD6F-7C8D761BDA93}"/>
                    </a:ext>
                  </a:extLst>
                </p14:cNvPr>
                <p14:cNvContentPartPr/>
                <p14:nvPr/>
              </p14:nvContentPartPr>
              <p14:xfrm>
                <a:off x="9051373" y="2899276"/>
                <a:ext cx="35280" cy="73080"/>
              </p14:xfrm>
            </p:contentPart>
          </mc:Choice>
          <mc:Fallback>
            <p:pic>
              <p:nvPicPr>
                <p:cNvPr id="626" name="Input penna 625">
                  <a:extLst>
                    <a:ext uri="{FF2B5EF4-FFF2-40B4-BE49-F238E27FC236}">
                      <a16:creationId xmlns:a16="http://schemas.microsoft.com/office/drawing/2014/main" id="{C73D1D69-DF87-DAB7-FD6F-7C8D761BDA93}"/>
                    </a:ext>
                  </a:extLst>
                </p:cNvPr>
                <p:cNvPicPr/>
                <p:nvPr/>
              </p:nvPicPr>
              <p:blipFill>
                <a:blip r:embed="rId553"/>
                <a:stretch>
                  <a:fillRect/>
                </a:stretch>
              </p:blipFill>
              <p:spPr>
                <a:xfrm>
                  <a:off x="9043813" y="2892076"/>
                  <a:ext cx="50400" cy="88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9" name="Gruppo 638">
            <a:extLst>
              <a:ext uri="{FF2B5EF4-FFF2-40B4-BE49-F238E27FC236}">
                <a16:creationId xmlns:a16="http://schemas.microsoft.com/office/drawing/2014/main" id="{804A20BD-B053-79CA-4F0C-411105C37163}"/>
              </a:ext>
            </a:extLst>
          </p:cNvPr>
          <p:cNvGrpSpPr/>
          <p:nvPr/>
        </p:nvGrpSpPr>
        <p:grpSpPr>
          <a:xfrm>
            <a:off x="5522208" y="3146208"/>
            <a:ext cx="382680" cy="162720"/>
            <a:chOff x="5522208" y="3146208"/>
            <a:chExt cx="382680" cy="162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4">
              <p14:nvContentPartPr>
                <p14:cNvPr id="631" name="Input penna 630">
                  <a:extLst>
                    <a:ext uri="{FF2B5EF4-FFF2-40B4-BE49-F238E27FC236}">
                      <a16:creationId xmlns:a16="http://schemas.microsoft.com/office/drawing/2014/main" id="{CFABAD2D-9B58-6EA6-42F4-C23B385FE278}"/>
                    </a:ext>
                  </a:extLst>
                </p14:cNvPr>
                <p14:cNvContentPartPr/>
                <p14:nvPr/>
              </p14:nvContentPartPr>
              <p14:xfrm>
                <a:off x="5522208" y="3146208"/>
                <a:ext cx="32760" cy="140400"/>
              </p14:xfrm>
            </p:contentPart>
          </mc:Choice>
          <mc:Fallback>
            <p:pic>
              <p:nvPicPr>
                <p:cNvPr id="631" name="Input penna 630">
                  <a:extLst>
                    <a:ext uri="{FF2B5EF4-FFF2-40B4-BE49-F238E27FC236}">
                      <a16:creationId xmlns:a16="http://schemas.microsoft.com/office/drawing/2014/main" id="{CFABAD2D-9B58-6EA6-42F4-C23B385FE278}"/>
                    </a:ext>
                  </a:extLst>
                </p:cNvPr>
                <p:cNvPicPr/>
                <p:nvPr/>
              </p:nvPicPr>
              <p:blipFill>
                <a:blip r:embed="rId555"/>
                <a:stretch>
                  <a:fillRect/>
                </a:stretch>
              </p:blipFill>
              <p:spPr>
                <a:xfrm>
                  <a:off x="5514648" y="3138648"/>
                  <a:ext cx="4788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6">
              <p14:nvContentPartPr>
                <p14:cNvPr id="632" name="Input penna 631">
                  <a:extLst>
                    <a:ext uri="{FF2B5EF4-FFF2-40B4-BE49-F238E27FC236}">
                      <a16:creationId xmlns:a16="http://schemas.microsoft.com/office/drawing/2014/main" id="{6C5411FE-CE8F-04A9-BFAD-3619AC3E1D5E}"/>
                    </a:ext>
                  </a:extLst>
                </p14:cNvPr>
                <p14:cNvContentPartPr/>
                <p14:nvPr/>
              </p14:nvContentPartPr>
              <p14:xfrm>
                <a:off x="5549928" y="3217488"/>
                <a:ext cx="57240" cy="91440"/>
              </p14:xfrm>
            </p:contentPart>
          </mc:Choice>
          <mc:Fallback>
            <p:pic>
              <p:nvPicPr>
                <p:cNvPr id="632" name="Input penna 631">
                  <a:extLst>
                    <a:ext uri="{FF2B5EF4-FFF2-40B4-BE49-F238E27FC236}">
                      <a16:creationId xmlns:a16="http://schemas.microsoft.com/office/drawing/2014/main" id="{6C5411FE-CE8F-04A9-BFAD-3619AC3E1D5E}"/>
                    </a:ext>
                  </a:extLst>
                </p:cNvPr>
                <p:cNvPicPr/>
                <p:nvPr/>
              </p:nvPicPr>
              <p:blipFill>
                <a:blip r:embed="rId557"/>
                <a:stretch>
                  <a:fillRect/>
                </a:stretch>
              </p:blipFill>
              <p:spPr>
                <a:xfrm>
                  <a:off x="5542368" y="3209928"/>
                  <a:ext cx="7236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8">
              <p14:nvContentPartPr>
                <p14:cNvPr id="633" name="Input penna 632">
                  <a:extLst>
                    <a:ext uri="{FF2B5EF4-FFF2-40B4-BE49-F238E27FC236}">
                      <a16:creationId xmlns:a16="http://schemas.microsoft.com/office/drawing/2014/main" id="{29810908-16E0-A6C1-AA5D-886C4015A5B1}"/>
                    </a:ext>
                  </a:extLst>
                </p14:cNvPr>
                <p14:cNvContentPartPr/>
                <p14:nvPr/>
              </p14:nvContentPartPr>
              <p14:xfrm>
                <a:off x="5641008" y="3227208"/>
                <a:ext cx="23760" cy="61200"/>
              </p14:xfrm>
            </p:contentPart>
          </mc:Choice>
          <mc:Fallback>
            <p:pic>
              <p:nvPicPr>
                <p:cNvPr id="633" name="Input penna 632">
                  <a:extLst>
                    <a:ext uri="{FF2B5EF4-FFF2-40B4-BE49-F238E27FC236}">
                      <a16:creationId xmlns:a16="http://schemas.microsoft.com/office/drawing/2014/main" id="{29810908-16E0-A6C1-AA5D-886C4015A5B1}"/>
                    </a:ext>
                  </a:extLst>
                </p:cNvPr>
                <p:cNvPicPr/>
                <p:nvPr/>
              </p:nvPicPr>
              <p:blipFill>
                <a:blip r:embed="rId559"/>
                <a:stretch>
                  <a:fillRect/>
                </a:stretch>
              </p:blipFill>
              <p:spPr>
                <a:xfrm>
                  <a:off x="5633448" y="3219648"/>
                  <a:ext cx="3888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0">
              <p14:nvContentPartPr>
                <p14:cNvPr id="634" name="Input penna 633">
                  <a:extLst>
                    <a:ext uri="{FF2B5EF4-FFF2-40B4-BE49-F238E27FC236}">
                      <a16:creationId xmlns:a16="http://schemas.microsoft.com/office/drawing/2014/main" id="{757D3310-6FE0-94B5-2B67-3D2B6091BE69}"/>
                    </a:ext>
                  </a:extLst>
                </p14:cNvPr>
                <p14:cNvContentPartPr/>
                <p14:nvPr/>
              </p14:nvContentPartPr>
              <p14:xfrm>
                <a:off x="5692848" y="3206328"/>
                <a:ext cx="37080" cy="83520"/>
              </p14:xfrm>
            </p:contentPart>
          </mc:Choice>
          <mc:Fallback>
            <p:pic>
              <p:nvPicPr>
                <p:cNvPr id="634" name="Input penna 633">
                  <a:extLst>
                    <a:ext uri="{FF2B5EF4-FFF2-40B4-BE49-F238E27FC236}">
                      <a16:creationId xmlns:a16="http://schemas.microsoft.com/office/drawing/2014/main" id="{757D3310-6FE0-94B5-2B67-3D2B6091BE69}"/>
                    </a:ext>
                  </a:extLst>
                </p:cNvPr>
                <p:cNvPicPr/>
                <p:nvPr/>
              </p:nvPicPr>
              <p:blipFill>
                <a:blip r:embed="rId561"/>
                <a:stretch>
                  <a:fillRect/>
                </a:stretch>
              </p:blipFill>
              <p:spPr>
                <a:xfrm>
                  <a:off x="5685288" y="3199128"/>
                  <a:ext cx="5220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2">
              <p14:nvContentPartPr>
                <p14:cNvPr id="635" name="Input penna 634">
                  <a:extLst>
                    <a:ext uri="{FF2B5EF4-FFF2-40B4-BE49-F238E27FC236}">
                      <a16:creationId xmlns:a16="http://schemas.microsoft.com/office/drawing/2014/main" id="{E5C346E7-198B-7BC8-E983-275E951E8587}"/>
                    </a:ext>
                  </a:extLst>
                </p14:cNvPr>
                <p14:cNvContentPartPr/>
                <p14:nvPr/>
              </p14:nvContentPartPr>
              <p14:xfrm>
                <a:off x="5756568" y="3226128"/>
                <a:ext cx="12240" cy="48240"/>
              </p14:xfrm>
            </p:contentPart>
          </mc:Choice>
          <mc:Fallback>
            <p:pic>
              <p:nvPicPr>
                <p:cNvPr id="635" name="Input penna 634">
                  <a:extLst>
                    <a:ext uri="{FF2B5EF4-FFF2-40B4-BE49-F238E27FC236}">
                      <a16:creationId xmlns:a16="http://schemas.microsoft.com/office/drawing/2014/main" id="{E5C346E7-198B-7BC8-E983-275E951E8587}"/>
                    </a:ext>
                  </a:extLst>
                </p:cNvPr>
                <p:cNvPicPr/>
                <p:nvPr/>
              </p:nvPicPr>
              <p:blipFill>
                <a:blip r:embed="rId563"/>
                <a:stretch>
                  <a:fillRect/>
                </a:stretch>
              </p:blipFill>
              <p:spPr>
                <a:xfrm>
                  <a:off x="5749008" y="3218568"/>
                  <a:ext cx="2736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4">
              <p14:nvContentPartPr>
                <p14:cNvPr id="636" name="Input penna 635">
                  <a:extLst>
                    <a:ext uri="{FF2B5EF4-FFF2-40B4-BE49-F238E27FC236}">
                      <a16:creationId xmlns:a16="http://schemas.microsoft.com/office/drawing/2014/main" id="{C8683A93-E011-2EB5-C1FD-49788956D3B2}"/>
                    </a:ext>
                  </a:extLst>
                </p14:cNvPr>
                <p14:cNvContentPartPr/>
                <p14:nvPr/>
              </p14:nvContentPartPr>
              <p14:xfrm>
                <a:off x="5802648" y="3235848"/>
                <a:ext cx="39240" cy="57600"/>
              </p14:xfrm>
            </p:contentPart>
          </mc:Choice>
          <mc:Fallback>
            <p:pic>
              <p:nvPicPr>
                <p:cNvPr id="636" name="Input penna 635">
                  <a:extLst>
                    <a:ext uri="{FF2B5EF4-FFF2-40B4-BE49-F238E27FC236}">
                      <a16:creationId xmlns:a16="http://schemas.microsoft.com/office/drawing/2014/main" id="{C8683A93-E011-2EB5-C1FD-49788956D3B2}"/>
                    </a:ext>
                  </a:extLst>
                </p:cNvPr>
                <p:cNvPicPr/>
                <p:nvPr/>
              </p:nvPicPr>
              <p:blipFill>
                <a:blip r:embed="rId565"/>
                <a:stretch>
                  <a:fillRect/>
                </a:stretch>
              </p:blipFill>
              <p:spPr>
                <a:xfrm>
                  <a:off x="5795088" y="3228288"/>
                  <a:ext cx="5400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6">
              <p14:nvContentPartPr>
                <p14:cNvPr id="637" name="Input penna 636">
                  <a:extLst>
                    <a:ext uri="{FF2B5EF4-FFF2-40B4-BE49-F238E27FC236}">
                      <a16:creationId xmlns:a16="http://schemas.microsoft.com/office/drawing/2014/main" id="{52C18D53-9950-5CA9-32A0-01EA051158AE}"/>
                    </a:ext>
                  </a:extLst>
                </p14:cNvPr>
                <p14:cNvContentPartPr/>
                <p14:nvPr/>
              </p14:nvContentPartPr>
              <p14:xfrm>
                <a:off x="5859528" y="3198768"/>
                <a:ext cx="45360" cy="7560"/>
              </p14:xfrm>
            </p:contentPart>
          </mc:Choice>
          <mc:Fallback>
            <p:pic>
              <p:nvPicPr>
                <p:cNvPr id="637" name="Input penna 636">
                  <a:extLst>
                    <a:ext uri="{FF2B5EF4-FFF2-40B4-BE49-F238E27FC236}">
                      <a16:creationId xmlns:a16="http://schemas.microsoft.com/office/drawing/2014/main" id="{52C18D53-9950-5CA9-32A0-01EA051158AE}"/>
                    </a:ext>
                  </a:extLst>
                </p:cNvPr>
                <p:cNvPicPr/>
                <p:nvPr/>
              </p:nvPicPr>
              <p:blipFill>
                <a:blip r:embed="rId567"/>
                <a:stretch>
                  <a:fillRect/>
                </a:stretch>
              </p:blipFill>
              <p:spPr>
                <a:xfrm>
                  <a:off x="5851968" y="3191208"/>
                  <a:ext cx="60480" cy="2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3" name="Gruppo 652">
            <a:extLst>
              <a:ext uri="{FF2B5EF4-FFF2-40B4-BE49-F238E27FC236}">
                <a16:creationId xmlns:a16="http://schemas.microsoft.com/office/drawing/2014/main" id="{A5228C64-5E37-B980-8207-C37DCC5B039B}"/>
              </a:ext>
            </a:extLst>
          </p:cNvPr>
          <p:cNvGrpSpPr/>
          <p:nvPr/>
        </p:nvGrpSpPr>
        <p:grpSpPr>
          <a:xfrm>
            <a:off x="4927128" y="2782248"/>
            <a:ext cx="428040" cy="147960"/>
            <a:chOff x="4927128" y="2782248"/>
            <a:chExt cx="428040" cy="147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8">
              <p14:nvContentPartPr>
                <p14:cNvPr id="640" name="Input penna 639">
                  <a:extLst>
                    <a:ext uri="{FF2B5EF4-FFF2-40B4-BE49-F238E27FC236}">
                      <a16:creationId xmlns:a16="http://schemas.microsoft.com/office/drawing/2014/main" id="{E7107F00-1693-E5FD-B9F5-BE9C4E501842}"/>
                    </a:ext>
                  </a:extLst>
                </p14:cNvPr>
                <p14:cNvContentPartPr/>
                <p14:nvPr/>
              </p14:nvContentPartPr>
              <p14:xfrm>
                <a:off x="4927128" y="2824728"/>
                <a:ext cx="82800" cy="83160"/>
              </p14:xfrm>
            </p:contentPart>
          </mc:Choice>
          <mc:Fallback>
            <p:pic>
              <p:nvPicPr>
                <p:cNvPr id="640" name="Input penna 639">
                  <a:extLst>
                    <a:ext uri="{FF2B5EF4-FFF2-40B4-BE49-F238E27FC236}">
                      <a16:creationId xmlns:a16="http://schemas.microsoft.com/office/drawing/2014/main" id="{E7107F00-1693-E5FD-B9F5-BE9C4E501842}"/>
                    </a:ext>
                  </a:extLst>
                </p:cNvPr>
                <p:cNvPicPr/>
                <p:nvPr/>
              </p:nvPicPr>
              <p:blipFill>
                <a:blip r:embed="rId569"/>
                <a:stretch>
                  <a:fillRect/>
                </a:stretch>
              </p:blipFill>
              <p:spPr>
                <a:xfrm>
                  <a:off x="4919568" y="2817168"/>
                  <a:ext cx="9792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0">
              <p14:nvContentPartPr>
                <p14:cNvPr id="641" name="Input penna 640">
                  <a:extLst>
                    <a:ext uri="{FF2B5EF4-FFF2-40B4-BE49-F238E27FC236}">
                      <a16:creationId xmlns:a16="http://schemas.microsoft.com/office/drawing/2014/main" id="{C990F66F-14C7-C061-7BE3-C09D4E3BBFF3}"/>
                    </a:ext>
                  </a:extLst>
                </p14:cNvPr>
                <p14:cNvContentPartPr/>
                <p14:nvPr/>
              </p14:nvContentPartPr>
              <p14:xfrm>
                <a:off x="5034048" y="2821488"/>
                <a:ext cx="8280" cy="101160"/>
              </p14:xfrm>
            </p:contentPart>
          </mc:Choice>
          <mc:Fallback>
            <p:pic>
              <p:nvPicPr>
                <p:cNvPr id="641" name="Input penna 640">
                  <a:extLst>
                    <a:ext uri="{FF2B5EF4-FFF2-40B4-BE49-F238E27FC236}">
                      <a16:creationId xmlns:a16="http://schemas.microsoft.com/office/drawing/2014/main" id="{C990F66F-14C7-C061-7BE3-C09D4E3BBFF3}"/>
                    </a:ext>
                  </a:extLst>
                </p:cNvPr>
                <p:cNvPicPr/>
                <p:nvPr/>
              </p:nvPicPr>
              <p:blipFill>
                <a:blip r:embed="rId571"/>
                <a:stretch>
                  <a:fillRect/>
                </a:stretch>
              </p:blipFill>
              <p:spPr>
                <a:xfrm>
                  <a:off x="5026488" y="2813928"/>
                  <a:ext cx="2340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2">
              <p14:nvContentPartPr>
                <p14:cNvPr id="642" name="Input penna 641">
                  <a:extLst>
                    <a:ext uri="{FF2B5EF4-FFF2-40B4-BE49-F238E27FC236}">
                      <a16:creationId xmlns:a16="http://schemas.microsoft.com/office/drawing/2014/main" id="{531DADA5-4E06-453A-AAAE-C5BE7E0F50EA}"/>
                    </a:ext>
                  </a:extLst>
                </p14:cNvPr>
                <p14:cNvContentPartPr/>
                <p14:nvPr/>
              </p14:nvContentPartPr>
              <p14:xfrm>
                <a:off x="5088408" y="2827968"/>
                <a:ext cx="37080" cy="59760"/>
              </p14:xfrm>
            </p:contentPart>
          </mc:Choice>
          <mc:Fallback>
            <p:pic>
              <p:nvPicPr>
                <p:cNvPr id="642" name="Input penna 641">
                  <a:extLst>
                    <a:ext uri="{FF2B5EF4-FFF2-40B4-BE49-F238E27FC236}">
                      <a16:creationId xmlns:a16="http://schemas.microsoft.com/office/drawing/2014/main" id="{531DADA5-4E06-453A-AAAE-C5BE7E0F50EA}"/>
                    </a:ext>
                  </a:extLst>
                </p:cNvPr>
                <p:cNvPicPr/>
                <p:nvPr/>
              </p:nvPicPr>
              <p:blipFill>
                <a:blip r:embed="rId573"/>
                <a:stretch>
                  <a:fillRect/>
                </a:stretch>
              </p:blipFill>
              <p:spPr>
                <a:xfrm>
                  <a:off x="5080848" y="2820408"/>
                  <a:ext cx="5220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4">
              <p14:nvContentPartPr>
                <p14:cNvPr id="643" name="Input penna 642">
                  <a:extLst>
                    <a:ext uri="{FF2B5EF4-FFF2-40B4-BE49-F238E27FC236}">
                      <a16:creationId xmlns:a16="http://schemas.microsoft.com/office/drawing/2014/main" id="{8BE533F3-4E79-D0CE-DD17-B2F637FC214E}"/>
                    </a:ext>
                  </a:extLst>
                </p14:cNvPr>
                <p14:cNvContentPartPr/>
                <p14:nvPr/>
              </p14:nvContentPartPr>
              <p14:xfrm>
                <a:off x="5118288" y="2831928"/>
                <a:ext cx="360" cy="360"/>
              </p14:xfrm>
            </p:contentPart>
          </mc:Choice>
          <mc:Fallback>
            <p:pic>
              <p:nvPicPr>
                <p:cNvPr id="643" name="Input penna 642">
                  <a:extLst>
                    <a:ext uri="{FF2B5EF4-FFF2-40B4-BE49-F238E27FC236}">
                      <a16:creationId xmlns:a16="http://schemas.microsoft.com/office/drawing/2014/main" id="{8BE533F3-4E79-D0CE-DD17-B2F637FC214E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110728" y="282436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5">
              <p14:nvContentPartPr>
                <p14:cNvPr id="644" name="Input penna 643">
                  <a:extLst>
                    <a:ext uri="{FF2B5EF4-FFF2-40B4-BE49-F238E27FC236}">
                      <a16:creationId xmlns:a16="http://schemas.microsoft.com/office/drawing/2014/main" id="{A8CEC11A-28C4-4F51-1E27-D6B400F45525}"/>
                    </a:ext>
                  </a:extLst>
                </p14:cNvPr>
                <p14:cNvContentPartPr/>
                <p14:nvPr/>
              </p14:nvContentPartPr>
              <p14:xfrm>
                <a:off x="5118288" y="2831928"/>
                <a:ext cx="360" cy="360"/>
              </p14:xfrm>
            </p:contentPart>
          </mc:Choice>
          <mc:Fallback>
            <p:pic>
              <p:nvPicPr>
                <p:cNvPr id="644" name="Input penna 643">
                  <a:extLst>
                    <a:ext uri="{FF2B5EF4-FFF2-40B4-BE49-F238E27FC236}">
                      <a16:creationId xmlns:a16="http://schemas.microsoft.com/office/drawing/2014/main" id="{A8CEC11A-28C4-4F51-1E27-D6B400F45525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110728" y="282436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6">
              <p14:nvContentPartPr>
                <p14:cNvPr id="645" name="Input penna 644">
                  <a:extLst>
                    <a:ext uri="{FF2B5EF4-FFF2-40B4-BE49-F238E27FC236}">
                      <a16:creationId xmlns:a16="http://schemas.microsoft.com/office/drawing/2014/main" id="{1782EE15-8AD7-1AD4-6910-3317628CA1CD}"/>
                    </a:ext>
                  </a:extLst>
                </p14:cNvPr>
                <p14:cNvContentPartPr/>
                <p14:nvPr/>
              </p14:nvContentPartPr>
              <p14:xfrm>
                <a:off x="5171928" y="2791608"/>
                <a:ext cx="22320" cy="110880"/>
              </p14:xfrm>
            </p:contentPart>
          </mc:Choice>
          <mc:Fallback>
            <p:pic>
              <p:nvPicPr>
                <p:cNvPr id="645" name="Input penna 644">
                  <a:extLst>
                    <a:ext uri="{FF2B5EF4-FFF2-40B4-BE49-F238E27FC236}">
                      <a16:creationId xmlns:a16="http://schemas.microsoft.com/office/drawing/2014/main" id="{1782EE15-8AD7-1AD4-6910-3317628CA1CD}"/>
                    </a:ext>
                  </a:extLst>
                </p:cNvPr>
                <p:cNvPicPr/>
                <p:nvPr/>
              </p:nvPicPr>
              <p:blipFill>
                <a:blip r:embed="rId577"/>
                <a:stretch>
                  <a:fillRect/>
                </a:stretch>
              </p:blipFill>
              <p:spPr>
                <a:xfrm>
                  <a:off x="5164368" y="2784048"/>
                  <a:ext cx="3744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8">
              <p14:nvContentPartPr>
                <p14:cNvPr id="646" name="Input penna 645">
                  <a:extLst>
                    <a:ext uri="{FF2B5EF4-FFF2-40B4-BE49-F238E27FC236}">
                      <a16:creationId xmlns:a16="http://schemas.microsoft.com/office/drawing/2014/main" id="{B6480DA7-CE95-6799-B886-816194F79A3A}"/>
                    </a:ext>
                  </a:extLst>
                </p14:cNvPr>
                <p14:cNvContentPartPr/>
                <p14:nvPr/>
              </p14:nvContentPartPr>
              <p14:xfrm>
                <a:off x="5134848" y="2852448"/>
                <a:ext cx="43200" cy="2160"/>
              </p14:xfrm>
            </p:contentPart>
          </mc:Choice>
          <mc:Fallback>
            <p:pic>
              <p:nvPicPr>
                <p:cNvPr id="646" name="Input penna 645">
                  <a:extLst>
                    <a:ext uri="{FF2B5EF4-FFF2-40B4-BE49-F238E27FC236}">
                      <a16:creationId xmlns:a16="http://schemas.microsoft.com/office/drawing/2014/main" id="{B6480DA7-CE95-6799-B886-816194F79A3A}"/>
                    </a:ext>
                  </a:extLst>
                </p:cNvPr>
                <p:cNvPicPr/>
                <p:nvPr/>
              </p:nvPicPr>
              <p:blipFill>
                <a:blip r:embed="rId579"/>
                <a:stretch>
                  <a:fillRect/>
                </a:stretch>
              </p:blipFill>
              <p:spPr>
                <a:xfrm>
                  <a:off x="5127288" y="2844888"/>
                  <a:ext cx="5832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0">
              <p14:nvContentPartPr>
                <p14:cNvPr id="647" name="Input penna 646">
                  <a:extLst>
                    <a:ext uri="{FF2B5EF4-FFF2-40B4-BE49-F238E27FC236}">
                      <a16:creationId xmlns:a16="http://schemas.microsoft.com/office/drawing/2014/main" id="{AB7EED23-ABD4-1589-645D-EB625CAB0BBC}"/>
                    </a:ext>
                  </a:extLst>
                </p14:cNvPr>
                <p14:cNvContentPartPr/>
                <p14:nvPr/>
              </p14:nvContentPartPr>
              <p14:xfrm>
                <a:off x="5186688" y="2782248"/>
                <a:ext cx="45000" cy="147960"/>
              </p14:xfrm>
            </p:contentPart>
          </mc:Choice>
          <mc:Fallback>
            <p:pic>
              <p:nvPicPr>
                <p:cNvPr id="647" name="Input penna 646">
                  <a:extLst>
                    <a:ext uri="{FF2B5EF4-FFF2-40B4-BE49-F238E27FC236}">
                      <a16:creationId xmlns:a16="http://schemas.microsoft.com/office/drawing/2014/main" id="{AB7EED23-ABD4-1589-645D-EB625CAB0BBC}"/>
                    </a:ext>
                  </a:extLst>
                </p:cNvPr>
                <p:cNvPicPr/>
                <p:nvPr/>
              </p:nvPicPr>
              <p:blipFill>
                <a:blip r:embed="rId581"/>
                <a:stretch>
                  <a:fillRect/>
                </a:stretch>
              </p:blipFill>
              <p:spPr>
                <a:xfrm>
                  <a:off x="5179128" y="2774688"/>
                  <a:ext cx="5976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2">
              <p14:nvContentPartPr>
                <p14:cNvPr id="648" name="Input penna 647">
                  <a:extLst>
                    <a:ext uri="{FF2B5EF4-FFF2-40B4-BE49-F238E27FC236}">
                      <a16:creationId xmlns:a16="http://schemas.microsoft.com/office/drawing/2014/main" id="{42904256-F274-05AC-F2AE-4EC2B04B8D54}"/>
                    </a:ext>
                  </a:extLst>
                </p14:cNvPr>
                <p14:cNvContentPartPr/>
                <p14:nvPr/>
              </p14:nvContentPartPr>
              <p14:xfrm>
                <a:off x="5281368" y="2803488"/>
                <a:ext cx="34200" cy="65520"/>
              </p14:xfrm>
            </p:contentPart>
          </mc:Choice>
          <mc:Fallback>
            <p:pic>
              <p:nvPicPr>
                <p:cNvPr id="648" name="Input penna 647">
                  <a:extLst>
                    <a:ext uri="{FF2B5EF4-FFF2-40B4-BE49-F238E27FC236}">
                      <a16:creationId xmlns:a16="http://schemas.microsoft.com/office/drawing/2014/main" id="{42904256-F274-05AC-F2AE-4EC2B04B8D54}"/>
                    </a:ext>
                  </a:extLst>
                </p:cNvPr>
                <p:cNvPicPr/>
                <p:nvPr/>
              </p:nvPicPr>
              <p:blipFill>
                <a:blip r:embed="rId583"/>
                <a:stretch>
                  <a:fillRect/>
                </a:stretch>
              </p:blipFill>
              <p:spPr>
                <a:xfrm>
                  <a:off x="5273808" y="2795928"/>
                  <a:ext cx="4932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4">
              <p14:nvContentPartPr>
                <p14:cNvPr id="649" name="Input penna 648">
                  <a:extLst>
                    <a:ext uri="{FF2B5EF4-FFF2-40B4-BE49-F238E27FC236}">
                      <a16:creationId xmlns:a16="http://schemas.microsoft.com/office/drawing/2014/main" id="{ABB55060-5210-0B25-4B7C-F35726EF5F19}"/>
                    </a:ext>
                  </a:extLst>
                </p14:cNvPr>
                <p14:cNvContentPartPr/>
                <p14:nvPr/>
              </p14:nvContentPartPr>
              <p14:xfrm>
                <a:off x="5279928" y="2860368"/>
                <a:ext cx="1440" cy="42120"/>
              </p14:xfrm>
            </p:contentPart>
          </mc:Choice>
          <mc:Fallback>
            <p:pic>
              <p:nvPicPr>
                <p:cNvPr id="649" name="Input penna 648">
                  <a:extLst>
                    <a:ext uri="{FF2B5EF4-FFF2-40B4-BE49-F238E27FC236}">
                      <a16:creationId xmlns:a16="http://schemas.microsoft.com/office/drawing/2014/main" id="{ABB55060-5210-0B25-4B7C-F35726EF5F19}"/>
                    </a:ext>
                  </a:extLst>
                </p:cNvPr>
                <p:cNvPicPr/>
                <p:nvPr/>
              </p:nvPicPr>
              <p:blipFill>
                <a:blip r:embed="rId585"/>
                <a:stretch>
                  <a:fillRect/>
                </a:stretch>
              </p:blipFill>
              <p:spPr>
                <a:xfrm>
                  <a:off x="5272368" y="2852808"/>
                  <a:ext cx="1656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6">
              <p14:nvContentPartPr>
                <p14:cNvPr id="650" name="Input penna 649">
                  <a:extLst>
                    <a:ext uri="{FF2B5EF4-FFF2-40B4-BE49-F238E27FC236}">
                      <a16:creationId xmlns:a16="http://schemas.microsoft.com/office/drawing/2014/main" id="{A7857544-1A49-6369-4329-505AD0DC74CE}"/>
                    </a:ext>
                  </a:extLst>
                </p14:cNvPr>
                <p14:cNvContentPartPr/>
                <p14:nvPr/>
              </p14:nvContentPartPr>
              <p14:xfrm>
                <a:off x="5304048" y="2870088"/>
                <a:ext cx="6480" cy="48240"/>
              </p14:xfrm>
            </p:contentPart>
          </mc:Choice>
          <mc:Fallback>
            <p:pic>
              <p:nvPicPr>
                <p:cNvPr id="650" name="Input penna 649">
                  <a:extLst>
                    <a:ext uri="{FF2B5EF4-FFF2-40B4-BE49-F238E27FC236}">
                      <a16:creationId xmlns:a16="http://schemas.microsoft.com/office/drawing/2014/main" id="{A7857544-1A49-6369-4329-505AD0DC74CE}"/>
                    </a:ext>
                  </a:extLst>
                </p:cNvPr>
                <p:cNvPicPr/>
                <p:nvPr/>
              </p:nvPicPr>
              <p:blipFill>
                <a:blip r:embed="rId587"/>
                <a:stretch>
                  <a:fillRect/>
                </a:stretch>
              </p:blipFill>
              <p:spPr>
                <a:xfrm>
                  <a:off x="5296488" y="2862528"/>
                  <a:ext cx="2160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8">
              <p14:nvContentPartPr>
                <p14:cNvPr id="651" name="Input penna 650">
                  <a:extLst>
                    <a:ext uri="{FF2B5EF4-FFF2-40B4-BE49-F238E27FC236}">
                      <a16:creationId xmlns:a16="http://schemas.microsoft.com/office/drawing/2014/main" id="{966F3A9A-1406-B1A8-A85D-73FEDAFBCFF5}"/>
                    </a:ext>
                  </a:extLst>
                </p14:cNvPr>
                <p14:cNvContentPartPr/>
                <p14:nvPr/>
              </p14:nvContentPartPr>
              <p14:xfrm>
                <a:off x="5248968" y="2912568"/>
                <a:ext cx="106200" cy="5760"/>
              </p14:xfrm>
            </p:contentPart>
          </mc:Choice>
          <mc:Fallback>
            <p:pic>
              <p:nvPicPr>
                <p:cNvPr id="651" name="Input penna 650">
                  <a:extLst>
                    <a:ext uri="{FF2B5EF4-FFF2-40B4-BE49-F238E27FC236}">
                      <a16:creationId xmlns:a16="http://schemas.microsoft.com/office/drawing/2014/main" id="{966F3A9A-1406-B1A8-A85D-73FEDAFBCFF5}"/>
                    </a:ext>
                  </a:extLst>
                </p:cNvPr>
                <p:cNvPicPr/>
                <p:nvPr/>
              </p:nvPicPr>
              <p:blipFill>
                <a:blip r:embed="rId589"/>
                <a:stretch>
                  <a:fillRect/>
                </a:stretch>
              </p:blipFill>
              <p:spPr>
                <a:xfrm>
                  <a:off x="5241408" y="2905008"/>
                  <a:ext cx="120960" cy="20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90">
            <p14:nvContentPartPr>
              <p14:cNvPr id="659" name="Input penna 658">
                <a:extLst>
                  <a:ext uri="{FF2B5EF4-FFF2-40B4-BE49-F238E27FC236}">
                    <a16:creationId xmlns:a16="http://schemas.microsoft.com/office/drawing/2014/main" id="{ABAD7A96-7174-8A3F-8419-A0AC22EF4566}"/>
                  </a:ext>
                </a:extLst>
              </p14:cNvPr>
              <p14:cNvContentPartPr/>
              <p14:nvPr/>
            </p14:nvContentPartPr>
            <p14:xfrm>
              <a:off x="4807786" y="3095598"/>
              <a:ext cx="70920" cy="119160"/>
            </p14:xfrm>
          </p:contentPart>
        </mc:Choice>
        <mc:Fallback>
          <p:pic>
            <p:nvPicPr>
              <p:cNvPr id="659" name="Input penna 658">
                <a:extLst>
                  <a:ext uri="{FF2B5EF4-FFF2-40B4-BE49-F238E27FC236}">
                    <a16:creationId xmlns:a16="http://schemas.microsoft.com/office/drawing/2014/main" id="{ABAD7A96-7174-8A3F-8419-A0AC22EF4566}"/>
                  </a:ext>
                </a:extLst>
              </p:cNvPr>
              <p:cNvPicPr/>
              <p:nvPr/>
            </p:nvPicPr>
            <p:blipFill>
              <a:blip r:embed="rId591"/>
              <a:stretch>
                <a:fillRect/>
              </a:stretch>
            </p:blipFill>
            <p:spPr>
              <a:xfrm>
                <a:off x="4800226" y="3088038"/>
                <a:ext cx="86040" cy="13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92">
            <p14:nvContentPartPr>
              <p14:cNvPr id="660" name="Input penna 659">
                <a:extLst>
                  <a:ext uri="{FF2B5EF4-FFF2-40B4-BE49-F238E27FC236}">
                    <a16:creationId xmlns:a16="http://schemas.microsoft.com/office/drawing/2014/main" id="{D4BF389C-5B2B-13FC-B759-0BC51742F59C}"/>
                  </a:ext>
                </a:extLst>
              </p14:cNvPr>
              <p14:cNvContentPartPr/>
              <p14:nvPr/>
            </p14:nvContentPartPr>
            <p14:xfrm>
              <a:off x="4807786" y="3311238"/>
              <a:ext cx="7200" cy="79560"/>
            </p14:xfrm>
          </p:contentPart>
        </mc:Choice>
        <mc:Fallback>
          <p:pic>
            <p:nvPicPr>
              <p:cNvPr id="660" name="Input penna 659">
                <a:extLst>
                  <a:ext uri="{FF2B5EF4-FFF2-40B4-BE49-F238E27FC236}">
                    <a16:creationId xmlns:a16="http://schemas.microsoft.com/office/drawing/2014/main" id="{D4BF389C-5B2B-13FC-B759-0BC51742F59C}"/>
                  </a:ext>
                </a:extLst>
              </p:cNvPr>
              <p:cNvPicPr/>
              <p:nvPr/>
            </p:nvPicPr>
            <p:blipFill>
              <a:blip r:embed="rId593"/>
              <a:stretch>
                <a:fillRect/>
              </a:stretch>
            </p:blipFill>
            <p:spPr>
              <a:xfrm>
                <a:off x="4800226" y="3304038"/>
                <a:ext cx="21960" cy="9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94">
            <p14:nvContentPartPr>
              <p14:cNvPr id="661" name="Input penna 660">
                <a:extLst>
                  <a:ext uri="{FF2B5EF4-FFF2-40B4-BE49-F238E27FC236}">
                    <a16:creationId xmlns:a16="http://schemas.microsoft.com/office/drawing/2014/main" id="{3BA46AC5-5563-B6C0-2211-522C73505209}"/>
                  </a:ext>
                </a:extLst>
              </p14:cNvPr>
              <p14:cNvContentPartPr/>
              <p14:nvPr/>
            </p14:nvContentPartPr>
            <p14:xfrm>
              <a:off x="4806346" y="3305838"/>
              <a:ext cx="57600" cy="79920"/>
            </p14:xfrm>
          </p:contentPart>
        </mc:Choice>
        <mc:Fallback>
          <p:pic>
            <p:nvPicPr>
              <p:cNvPr id="661" name="Input penna 660">
                <a:extLst>
                  <a:ext uri="{FF2B5EF4-FFF2-40B4-BE49-F238E27FC236}">
                    <a16:creationId xmlns:a16="http://schemas.microsoft.com/office/drawing/2014/main" id="{3BA46AC5-5563-B6C0-2211-522C73505209}"/>
                  </a:ext>
                </a:extLst>
              </p:cNvPr>
              <p:cNvPicPr/>
              <p:nvPr/>
            </p:nvPicPr>
            <p:blipFill>
              <a:blip r:embed="rId595"/>
              <a:stretch>
                <a:fillRect/>
              </a:stretch>
            </p:blipFill>
            <p:spPr>
              <a:xfrm>
                <a:off x="4798786" y="3298278"/>
                <a:ext cx="72360" cy="9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96">
            <p14:nvContentPartPr>
              <p14:cNvPr id="665" name="Input penna 664">
                <a:extLst>
                  <a:ext uri="{FF2B5EF4-FFF2-40B4-BE49-F238E27FC236}">
                    <a16:creationId xmlns:a16="http://schemas.microsoft.com/office/drawing/2014/main" id="{81CCD35D-C11E-25AF-79A5-5129EE41987E}"/>
                  </a:ext>
                </a:extLst>
              </p14:cNvPr>
              <p14:cNvContentPartPr/>
              <p14:nvPr/>
            </p14:nvContentPartPr>
            <p14:xfrm>
              <a:off x="8288574" y="3859958"/>
              <a:ext cx="732960" cy="194760"/>
            </p14:xfrm>
          </p:contentPart>
        </mc:Choice>
        <mc:Fallback>
          <p:pic>
            <p:nvPicPr>
              <p:cNvPr id="665" name="Input penna 664">
                <a:extLst>
                  <a:ext uri="{FF2B5EF4-FFF2-40B4-BE49-F238E27FC236}">
                    <a16:creationId xmlns:a16="http://schemas.microsoft.com/office/drawing/2014/main" id="{81CCD35D-C11E-25AF-79A5-5129EE41987E}"/>
                  </a:ext>
                </a:extLst>
              </p:cNvPr>
              <p:cNvPicPr/>
              <p:nvPr/>
            </p:nvPicPr>
            <p:blipFill>
              <a:blip r:embed="rId597"/>
              <a:stretch>
                <a:fillRect/>
              </a:stretch>
            </p:blipFill>
            <p:spPr>
              <a:xfrm>
                <a:off x="8281014" y="3852398"/>
                <a:ext cx="747720" cy="209880"/>
              </a:xfrm>
              <a:prstGeom prst="rect">
                <a:avLst/>
              </a:prstGeom>
            </p:spPr>
          </p:pic>
        </mc:Fallback>
      </mc:AlternateContent>
      <p:grpSp>
        <p:nvGrpSpPr>
          <p:cNvPr id="673" name="Gruppo 672">
            <a:extLst>
              <a:ext uri="{FF2B5EF4-FFF2-40B4-BE49-F238E27FC236}">
                <a16:creationId xmlns:a16="http://schemas.microsoft.com/office/drawing/2014/main" id="{0E9645C2-69F3-B4A0-BF77-C914A066E165}"/>
              </a:ext>
            </a:extLst>
          </p:cNvPr>
          <p:cNvGrpSpPr/>
          <p:nvPr/>
        </p:nvGrpSpPr>
        <p:grpSpPr>
          <a:xfrm>
            <a:off x="8652884" y="4257398"/>
            <a:ext cx="579600" cy="133560"/>
            <a:chOff x="8652884" y="4257398"/>
            <a:chExt cx="579600" cy="133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8">
              <p14:nvContentPartPr>
                <p14:cNvPr id="666" name="Input penna 665">
                  <a:extLst>
                    <a:ext uri="{FF2B5EF4-FFF2-40B4-BE49-F238E27FC236}">
                      <a16:creationId xmlns:a16="http://schemas.microsoft.com/office/drawing/2014/main" id="{FF163B97-7775-FC34-6624-D27D71C02DC3}"/>
                    </a:ext>
                  </a:extLst>
                </p14:cNvPr>
                <p14:cNvContentPartPr/>
                <p14:nvPr/>
              </p14:nvContentPartPr>
              <p14:xfrm>
                <a:off x="8652884" y="4257398"/>
                <a:ext cx="118440" cy="123120"/>
              </p14:xfrm>
            </p:contentPart>
          </mc:Choice>
          <mc:Fallback>
            <p:pic>
              <p:nvPicPr>
                <p:cNvPr id="666" name="Input penna 665">
                  <a:extLst>
                    <a:ext uri="{FF2B5EF4-FFF2-40B4-BE49-F238E27FC236}">
                      <a16:creationId xmlns:a16="http://schemas.microsoft.com/office/drawing/2014/main" id="{FF163B97-7775-FC34-6624-D27D71C02DC3}"/>
                    </a:ext>
                  </a:extLst>
                </p:cNvPr>
                <p:cNvPicPr/>
                <p:nvPr/>
              </p:nvPicPr>
              <p:blipFill>
                <a:blip r:embed="rId599"/>
                <a:stretch>
                  <a:fillRect/>
                </a:stretch>
              </p:blipFill>
              <p:spPr>
                <a:xfrm>
                  <a:off x="8645324" y="4249838"/>
                  <a:ext cx="13356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0">
              <p14:nvContentPartPr>
                <p14:cNvPr id="667" name="Input penna 666">
                  <a:extLst>
                    <a:ext uri="{FF2B5EF4-FFF2-40B4-BE49-F238E27FC236}">
                      <a16:creationId xmlns:a16="http://schemas.microsoft.com/office/drawing/2014/main" id="{48DF7EC4-7308-9B96-D8A5-219D9F6B36B9}"/>
                    </a:ext>
                  </a:extLst>
                </p14:cNvPr>
                <p14:cNvContentPartPr/>
                <p14:nvPr/>
              </p14:nvContentPartPr>
              <p14:xfrm>
                <a:off x="8809124" y="4280078"/>
                <a:ext cx="64800" cy="102240"/>
              </p14:xfrm>
            </p:contentPart>
          </mc:Choice>
          <mc:Fallback>
            <p:pic>
              <p:nvPicPr>
                <p:cNvPr id="667" name="Input penna 666">
                  <a:extLst>
                    <a:ext uri="{FF2B5EF4-FFF2-40B4-BE49-F238E27FC236}">
                      <a16:creationId xmlns:a16="http://schemas.microsoft.com/office/drawing/2014/main" id="{48DF7EC4-7308-9B96-D8A5-219D9F6B36B9}"/>
                    </a:ext>
                  </a:extLst>
                </p:cNvPr>
                <p:cNvPicPr/>
                <p:nvPr/>
              </p:nvPicPr>
              <p:blipFill>
                <a:blip r:embed="rId601"/>
                <a:stretch>
                  <a:fillRect/>
                </a:stretch>
              </p:blipFill>
              <p:spPr>
                <a:xfrm>
                  <a:off x="8801924" y="4272878"/>
                  <a:ext cx="7992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2">
              <p14:nvContentPartPr>
                <p14:cNvPr id="668" name="Input penna 667">
                  <a:extLst>
                    <a:ext uri="{FF2B5EF4-FFF2-40B4-BE49-F238E27FC236}">
                      <a16:creationId xmlns:a16="http://schemas.microsoft.com/office/drawing/2014/main" id="{F82B749C-A7AA-BE7C-B831-502DA655AD89}"/>
                    </a:ext>
                  </a:extLst>
                </p14:cNvPr>
                <p14:cNvContentPartPr/>
                <p14:nvPr/>
              </p14:nvContentPartPr>
              <p14:xfrm>
                <a:off x="8895524" y="4285118"/>
                <a:ext cx="87120" cy="105840"/>
              </p14:xfrm>
            </p:contentPart>
          </mc:Choice>
          <mc:Fallback>
            <p:pic>
              <p:nvPicPr>
                <p:cNvPr id="668" name="Input penna 667">
                  <a:extLst>
                    <a:ext uri="{FF2B5EF4-FFF2-40B4-BE49-F238E27FC236}">
                      <a16:creationId xmlns:a16="http://schemas.microsoft.com/office/drawing/2014/main" id="{F82B749C-A7AA-BE7C-B831-502DA655AD89}"/>
                    </a:ext>
                  </a:extLst>
                </p:cNvPr>
                <p:cNvPicPr/>
                <p:nvPr/>
              </p:nvPicPr>
              <p:blipFill>
                <a:blip r:embed="rId603"/>
                <a:stretch>
                  <a:fillRect/>
                </a:stretch>
              </p:blipFill>
              <p:spPr>
                <a:xfrm>
                  <a:off x="8887964" y="4277558"/>
                  <a:ext cx="10224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4">
              <p14:nvContentPartPr>
                <p14:cNvPr id="669" name="Input penna 668">
                  <a:extLst>
                    <a:ext uri="{FF2B5EF4-FFF2-40B4-BE49-F238E27FC236}">
                      <a16:creationId xmlns:a16="http://schemas.microsoft.com/office/drawing/2014/main" id="{60F8C437-1A82-3C59-3DAD-015CB4EE4A01}"/>
                    </a:ext>
                  </a:extLst>
                </p14:cNvPr>
                <p14:cNvContentPartPr/>
                <p14:nvPr/>
              </p14:nvContentPartPr>
              <p14:xfrm>
                <a:off x="8996324" y="4307078"/>
                <a:ext cx="67680" cy="75240"/>
              </p14:xfrm>
            </p:contentPart>
          </mc:Choice>
          <mc:Fallback>
            <p:pic>
              <p:nvPicPr>
                <p:cNvPr id="669" name="Input penna 668">
                  <a:extLst>
                    <a:ext uri="{FF2B5EF4-FFF2-40B4-BE49-F238E27FC236}">
                      <a16:creationId xmlns:a16="http://schemas.microsoft.com/office/drawing/2014/main" id="{60F8C437-1A82-3C59-3DAD-015CB4EE4A01}"/>
                    </a:ext>
                  </a:extLst>
                </p:cNvPr>
                <p:cNvPicPr/>
                <p:nvPr/>
              </p:nvPicPr>
              <p:blipFill>
                <a:blip r:embed="rId605"/>
                <a:stretch>
                  <a:fillRect/>
                </a:stretch>
              </p:blipFill>
              <p:spPr>
                <a:xfrm>
                  <a:off x="8988764" y="4299518"/>
                  <a:ext cx="8280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6">
              <p14:nvContentPartPr>
                <p14:cNvPr id="670" name="Input penna 669">
                  <a:extLst>
                    <a:ext uri="{FF2B5EF4-FFF2-40B4-BE49-F238E27FC236}">
                      <a16:creationId xmlns:a16="http://schemas.microsoft.com/office/drawing/2014/main" id="{B615C37F-AC73-FDBC-4BFC-74CAB9E11F5C}"/>
                    </a:ext>
                  </a:extLst>
                </p14:cNvPr>
                <p14:cNvContentPartPr/>
                <p14:nvPr/>
              </p14:nvContentPartPr>
              <p14:xfrm>
                <a:off x="9093884" y="4319678"/>
                <a:ext cx="31320" cy="49320"/>
              </p14:xfrm>
            </p:contentPart>
          </mc:Choice>
          <mc:Fallback>
            <p:pic>
              <p:nvPicPr>
                <p:cNvPr id="670" name="Input penna 669">
                  <a:extLst>
                    <a:ext uri="{FF2B5EF4-FFF2-40B4-BE49-F238E27FC236}">
                      <a16:creationId xmlns:a16="http://schemas.microsoft.com/office/drawing/2014/main" id="{B615C37F-AC73-FDBC-4BFC-74CAB9E11F5C}"/>
                    </a:ext>
                  </a:extLst>
                </p:cNvPr>
                <p:cNvPicPr/>
                <p:nvPr/>
              </p:nvPicPr>
              <p:blipFill>
                <a:blip r:embed="rId607"/>
                <a:stretch>
                  <a:fillRect/>
                </a:stretch>
              </p:blipFill>
              <p:spPr>
                <a:xfrm>
                  <a:off x="9086324" y="4312118"/>
                  <a:ext cx="4608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8">
              <p14:nvContentPartPr>
                <p14:cNvPr id="671" name="Input penna 670">
                  <a:extLst>
                    <a:ext uri="{FF2B5EF4-FFF2-40B4-BE49-F238E27FC236}">
                      <a16:creationId xmlns:a16="http://schemas.microsoft.com/office/drawing/2014/main" id="{7AE667B0-F176-B87A-2307-91EAC9C235DE}"/>
                    </a:ext>
                  </a:extLst>
                </p14:cNvPr>
                <p14:cNvContentPartPr/>
                <p14:nvPr/>
              </p14:nvContentPartPr>
              <p14:xfrm>
                <a:off x="9159044" y="4286918"/>
                <a:ext cx="73440" cy="96480"/>
              </p14:xfrm>
            </p:contentPart>
          </mc:Choice>
          <mc:Fallback>
            <p:pic>
              <p:nvPicPr>
                <p:cNvPr id="671" name="Input penna 670">
                  <a:extLst>
                    <a:ext uri="{FF2B5EF4-FFF2-40B4-BE49-F238E27FC236}">
                      <a16:creationId xmlns:a16="http://schemas.microsoft.com/office/drawing/2014/main" id="{7AE667B0-F176-B87A-2307-91EAC9C235DE}"/>
                    </a:ext>
                  </a:extLst>
                </p:cNvPr>
                <p:cNvPicPr/>
                <p:nvPr/>
              </p:nvPicPr>
              <p:blipFill>
                <a:blip r:embed="rId609"/>
                <a:stretch>
                  <a:fillRect/>
                </a:stretch>
              </p:blipFill>
              <p:spPr>
                <a:xfrm>
                  <a:off x="9151844" y="4279358"/>
                  <a:ext cx="88560" cy="11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7" name="Gruppo 686">
            <a:extLst>
              <a:ext uri="{FF2B5EF4-FFF2-40B4-BE49-F238E27FC236}">
                <a16:creationId xmlns:a16="http://schemas.microsoft.com/office/drawing/2014/main" id="{4A34663F-396C-8EDA-932A-C5E15AF839CD}"/>
              </a:ext>
            </a:extLst>
          </p:cNvPr>
          <p:cNvGrpSpPr/>
          <p:nvPr/>
        </p:nvGrpSpPr>
        <p:grpSpPr>
          <a:xfrm>
            <a:off x="9586137" y="4260278"/>
            <a:ext cx="743760" cy="199440"/>
            <a:chOff x="9586137" y="4260278"/>
            <a:chExt cx="743760" cy="199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10">
              <p14:nvContentPartPr>
                <p14:cNvPr id="674" name="Input penna 673">
                  <a:extLst>
                    <a:ext uri="{FF2B5EF4-FFF2-40B4-BE49-F238E27FC236}">
                      <a16:creationId xmlns:a16="http://schemas.microsoft.com/office/drawing/2014/main" id="{964D4FC5-0AC0-50AC-C134-EF141ABDB6AE}"/>
                    </a:ext>
                  </a:extLst>
                </p14:cNvPr>
                <p14:cNvContentPartPr/>
                <p14:nvPr/>
              </p14:nvContentPartPr>
              <p14:xfrm>
                <a:off x="9586137" y="4267478"/>
                <a:ext cx="141480" cy="167760"/>
              </p14:xfrm>
            </p:contentPart>
          </mc:Choice>
          <mc:Fallback>
            <p:pic>
              <p:nvPicPr>
                <p:cNvPr id="674" name="Input penna 673">
                  <a:extLst>
                    <a:ext uri="{FF2B5EF4-FFF2-40B4-BE49-F238E27FC236}">
                      <a16:creationId xmlns:a16="http://schemas.microsoft.com/office/drawing/2014/main" id="{964D4FC5-0AC0-50AC-C134-EF141ABDB6AE}"/>
                    </a:ext>
                  </a:extLst>
                </p:cNvPr>
                <p:cNvPicPr/>
                <p:nvPr/>
              </p:nvPicPr>
              <p:blipFill>
                <a:blip r:embed="rId611"/>
                <a:stretch>
                  <a:fillRect/>
                </a:stretch>
              </p:blipFill>
              <p:spPr>
                <a:xfrm>
                  <a:off x="9578577" y="4259918"/>
                  <a:ext cx="15660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2">
              <p14:nvContentPartPr>
                <p14:cNvPr id="675" name="Input penna 674">
                  <a:extLst>
                    <a:ext uri="{FF2B5EF4-FFF2-40B4-BE49-F238E27FC236}">
                      <a16:creationId xmlns:a16="http://schemas.microsoft.com/office/drawing/2014/main" id="{F56A6F14-F9B9-82B2-B5E0-1CE377DC2772}"/>
                    </a:ext>
                  </a:extLst>
                </p14:cNvPr>
                <p14:cNvContentPartPr/>
                <p14:nvPr/>
              </p14:nvContentPartPr>
              <p14:xfrm>
                <a:off x="9753537" y="4277198"/>
                <a:ext cx="38880" cy="155880"/>
              </p14:xfrm>
            </p:contentPart>
          </mc:Choice>
          <mc:Fallback>
            <p:pic>
              <p:nvPicPr>
                <p:cNvPr id="675" name="Input penna 674">
                  <a:extLst>
                    <a:ext uri="{FF2B5EF4-FFF2-40B4-BE49-F238E27FC236}">
                      <a16:creationId xmlns:a16="http://schemas.microsoft.com/office/drawing/2014/main" id="{F56A6F14-F9B9-82B2-B5E0-1CE377DC2772}"/>
                    </a:ext>
                  </a:extLst>
                </p:cNvPr>
                <p:cNvPicPr/>
                <p:nvPr/>
              </p:nvPicPr>
              <p:blipFill>
                <a:blip r:embed="rId613"/>
                <a:stretch>
                  <a:fillRect/>
                </a:stretch>
              </p:blipFill>
              <p:spPr>
                <a:xfrm>
                  <a:off x="9745977" y="4269638"/>
                  <a:ext cx="5400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4">
              <p14:nvContentPartPr>
                <p14:cNvPr id="676" name="Input penna 675">
                  <a:extLst>
                    <a:ext uri="{FF2B5EF4-FFF2-40B4-BE49-F238E27FC236}">
                      <a16:creationId xmlns:a16="http://schemas.microsoft.com/office/drawing/2014/main" id="{7110BCF9-042E-ACE6-22DA-F363811793E9}"/>
                    </a:ext>
                  </a:extLst>
                </p14:cNvPr>
                <p14:cNvContentPartPr/>
                <p14:nvPr/>
              </p14:nvContentPartPr>
              <p14:xfrm>
                <a:off x="9843537" y="4304918"/>
                <a:ext cx="86040" cy="101160"/>
              </p14:xfrm>
            </p:contentPart>
          </mc:Choice>
          <mc:Fallback>
            <p:pic>
              <p:nvPicPr>
                <p:cNvPr id="676" name="Input penna 675">
                  <a:extLst>
                    <a:ext uri="{FF2B5EF4-FFF2-40B4-BE49-F238E27FC236}">
                      <a16:creationId xmlns:a16="http://schemas.microsoft.com/office/drawing/2014/main" id="{7110BCF9-042E-ACE6-22DA-F363811793E9}"/>
                    </a:ext>
                  </a:extLst>
                </p:cNvPr>
                <p:cNvPicPr/>
                <p:nvPr/>
              </p:nvPicPr>
              <p:blipFill>
                <a:blip r:embed="rId615"/>
                <a:stretch>
                  <a:fillRect/>
                </a:stretch>
              </p:blipFill>
              <p:spPr>
                <a:xfrm>
                  <a:off x="9835977" y="4297358"/>
                  <a:ext cx="10080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6">
              <p14:nvContentPartPr>
                <p14:cNvPr id="677" name="Input penna 676">
                  <a:extLst>
                    <a:ext uri="{FF2B5EF4-FFF2-40B4-BE49-F238E27FC236}">
                      <a16:creationId xmlns:a16="http://schemas.microsoft.com/office/drawing/2014/main" id="{CDF4D927-3843-EB64-462D-485335BD702E}"/>
                    </a:ext>
                  </a:extLst>
                </p14:cNvPr>
                <p14:cNvContentPartPr/>
                <p14:nvPr/>
              </p14:nvContentPartPr>
              <p14:xfrm>
                <a:off x="9907617" y="4304918"/>
                <a:ext cx="360" cy="360"/>
              </p14:xfrm>
            </p:contentPart>
          </mc:Choice>
          <mc:Fallback>
            <p:pic>
              <p:nvPicPr>
                <p:cNvPr id="677" name="Input penna 676">
                  <a:extLst>
                    <a:ext uri="{FF2B5EF4-FFF2-40B4-BE49-F238E27FC236}">
                      <a16:creationId xmlns:a16="http://schemas.microsoft.com/office/drawing/2014/main" id="{CDF4D927-3843-EB64-462D-485335BD702E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9900057" y="429735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7">
              <p14:nvContentPartPr>
                <p14:cNvPr id="678" name="Input penna 677">
                  <a:extLst>
                    <a:ext uri="{FF2B5EF4-FFF2-40B4-BE49-F238E27FC236}">
                      <a16:creationId xmlns:a16="http://schemas.microsoft.com/office/drawing/2014/main" id="{3833A3A5-B324-C752-C420-56135EB33B6D}"/>
                    </a:ext>
                  </a:extLst>
                </p14:cNvPr>
                <p14:cNvContentPartPr/>
                <p14:nvPr/>
              </p14:nvContentPartPr>
              <p14:xfrm>
                <a:off x="9907617" y="4304918"/>
                <a:ext cx="360" cy="360"/>
              </p14:xfrm>
            </p:contentPart>
          </mc:Choice>
          <mc:Fallback>
            <p:pic>
              <p:nvPicPr>
                <p:cNvPr id="678" name="Input penna 677">
                  <a:extLst>
                    <a:ext uri="{FF2B5EF4-FFF2-40B4-BE49-F238E27FC236}">
                      <a16:creationId xmlns:a16="http://schemas.microsoft.com/office/drawing/2014/main" id="{3833A3A5-B324-C752-C420-56135EB33B6D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9900057" y="429735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8">
              <p14:nvContentPartPr>
                <p14:cNvPr id="679" name="Input penna 678">
                  <a:extLst>
                    <a:ext uri="{FF2B5EF4-FFF2-40B4-BE49-F238E27FC236}">
                      <a16:creationId xmlns:a16="http://schemas.microsoft.com/office/drawing/2014/main" id="{9A1055D3-AC94-FA5C-04A7-02C7385C6046}"/>
                    </a:ext>
                  </a:extLst>
                </p14:cNvPr>
                <p14:cNvContentPartPr/>
                <p14:nvPr/>
              </p14:nvContentPartPr>
              <p14:xfrm>
                <a:off x="10017057" y="4260278"/>
                <a:ext cx="34200" cy="154080"/>
              </p14:xfrm>
            </p:contentPart>
          </mc:Choice>
          <mc:Fallback>
            <p:pic>
              <p:nvPicPr>
                <p:cNvPr id="679" name="Input penna 678">
                  <a:extLst>
                    <a:ext uri="{FF2B5EF4-FFF2-40B4-BE49-F238E27FC236}">
                      <a16:creationId xmlns:a16="http://schemas.microsoft.com/office/drawing/2014/main" id="{9A1055D3-AC94-FA5C-04A7-02C7385C6046}"/>
                    </a:ext>
                  </a:extLst>
                </p:cNvPr>
                <p:cNvPicPr/>
                <p:nvPr/>
              </p:nvPicPr>
              <p:blipFill>
                <a:blip r:embed="rId619"/>
                <a:stretch>
                  <a:fillRect/>
                </a:stretch>
              </p:blipFill>
              <p:spPr>
                <a:xfrm>
                  <a:off x="10009497" y="4252718"/>
                  <a:ext cx="4932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0">
              <p14:nvContentPartPr>
                <p14:cNvPr id="680" name="Input penna 679">
                  <a:extLst>
                    <a:ext uri="{FF2B5EF4-FFF2-40B4-BE49-F238E27FC236}">
                      <a16:creationId xmlns:a16="http://schemas.microsoft.com/office/drawing/2014/main" id="{56B42BAB-C70B-3157-FF1B-F595EB2ADB05}"/>
                    </a:ext>
                  </a:extLst>
                </p14:cNvPr>
                <p14:cNvContentPartPr/>
                <p14:nvPr/>
              </p14:nvContentPartPr>
              <p14:xfrm>
                <a:off x="9960537" y="4333358"/>
                <a:ext cx="52560" cy="7560"/>
              </p14:xfrm>
            </p:contentPart>
          </mc:Choice>
          <mc:Fallback>
            <p:pic>
              <p:nvPicPr>
                <p:cNvPr id="680" name="Input penna 679">
                  <a:extLst>
                    <a:ext uri="{FF2B5EF4-FFF2-40B4-BE49-F238E27FC236}">
                      <a16:creationId xmlns:a16="http://schemas.microsoft.com/office/drawing/2014/main" id="{56B42BAB-C70B-3157-FF1B-F595EB2ADB05}"/>
                    </a:ext>
                  </a:extLst>
                </p:cNvPr>
                <p:cNvPicPr/>
                <p:nvPr/>
              </p:nvPicPr>
              <p:blipFill>
                <a:blip r:embed="rId621"/>
                <a:stretch>
                  <a:fillRect/>
                </a:stretch>
              </p:blipFill>
              <p:spPr>
                <a:xfrm>
                  <a:off x="9952977" y="4326158"/>
                  <a:ext cx="6768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2">
              <p14:nvContentPartPr>
                <p14:cNvPr id="681" name="Input penna 680">
                  <a:extLst>
                    <a:ext uri="{FF2B5EF4-FFF2-40B4-BE49-F238E27FC236}">
                      <a16:creationId xmlns:a16="http://schemas.microsoft.com/office/drawing/2014/main" id="{78E48AB1-C6A5-B381-2EFA-E0D1CE577A90}"/>
                    </a:ext>
                  </a:extLst>
                </p14:cNvPr>
                <p14:cNvContentPartPr/>
                <p14:nvPr/>
              </p14:nvContentPartPr>
              <p14:xfrm>
                <a:off x="10069977" y="4265678"/>
                <a:ext cx="34200" cy="142560"/>
              </p14:xfrm>
            </p:contentPart>
          </mc:Choice>
          <mc:Fallback>
            <p:pic>
              <p:nvPicPr>
                <p:cNvPr id="681" name="Input penna 680">
                  <a:extLst>
                    <a:ext uri="{FF2B5EF4-FFF2-40B4-BE49-F238E27FC236}">
                      <a16:creationId xmlns:a16="http://schemas.microsoft.com/office/drawing/2014/main" id="{78E48AB1-C6A5-B381-2EFA-E0D1CE577A90}"/>
                    </a:ext>
                  </a:extLst>
                </p:cNvPr>
                <p:cNvPicPr/>
                <p:nvPr/>
              </p:nvPicPr>
              <p:blipFill>
                <a:blip r:embed="rId623"/>
                <a:stretch>
                  <a:fillRect/>
                </a:stretch>
              </p:blipFill>
              <p:spPr>
                <a:xfrm>
                  <a:off x="10062417" y="4258118"/>
                  <a:ext cx="4932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4">
              <p14:nvContentPartPr>
                <p14:cNvPr id="682" name="Input penna 681">
                  <a:extLst>
                    <a:ext uri="{FF2B5EF4-FFF2-40B4-BE49-F238E27FC236}">
                      <a16:creationId xmlns:a16="http://schemas.microsoft.com/office/drawing/2014/main" id="{63BA0C29-BE87-271A-8369-29A4AD9A9B47}"/>
                    </a:ext>
                  </a:extLst>
                </p14:cNvPr>
                <p14:cNvContentPartPr/>
                <p14:nvPr/>
              </p14:nvContentPartPr>
              <p14:xfrm>
                <a:off x="10219377" y="4276838"/>
                <a:ext cx="74880" cy="95040"/>
              </p14:xfrm>
            </p:contentPart>
          </mc:Choice>
          <mc:Fallback>
            <p:pic>
              <p:nvPicPr>
                <p:cNvPr id="682" name="Input penna 681">
                  <a:extLst>
                    <a:ext uri="{FF2B5EF4-FFF2-40B4-BE49-F238E27FC236}">
                      <a16:creationId xmlns:a16="http://schemas.microsoft.com/office/drawing/2014/main" id="{63BA0C29-BE87-271A-8369-29A4AD9A9B47}"/>
                    </a:ext>
                  </a:extLst>
                </p:cNvPr>
                <p:cNvPicPr/>
                <p:nvPr/>
              </p:nvPicPr>
              <p:blipFill>
                <a:blip r:embed="rId625"/>
                <a:stretch>
                  <a:fillRect/>
                </a:stretch>
              </p:blipFill>
              <p:spPr>
                <a:xfrm>
                  <a:off x="10211817" y="4269638"/>
                  <a:ext cx="9000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6">
              <p14:nvContentPartPr>
                <p14:cNvPr id="683" name="Input penna 682">
                  <a:extLst>
                    <a:ext uri="{FF2B5EF4-FFF2-40B4-BE49-F238E27FC236}">
                      <a16:creationId xmlns:a16="http://schemas.microsoft.com/office/drawing/2014/main" id="{B6B9319D-8932-71D1-1737-35A737A300E7}"/>
                    </a:ext>
                  </a:extLst>
                </p14:cNvPr>
                <p14:cNvContentPartPr/>
                <p14:nvPr/>
              </p14:nvContentPartPr>
              <p14:xfrm>
                <a:off x="10218297" y="4365038"/>
                <a:ext cx="32400" cy="86400"/>
              </p14:xfrm>
            </p:contentPart>
          </mc:Choice>
          <mc:Fallback>
            <p:pic>
              <p:nvPicPr>
                <p:cNvPr id="683" name="Input penna 682">
                  <a:extLst>
                    <a:ext uri="{FF2B5EF4-FFF2-40B4-BE49-F238E27FC236}">
                      <a16:creationId xmlns:a16="http://schemas.microsoft.com/office/drawing/2014/main" id="{B6B9319D-8932-71D1-1737-35A737A300E7}"/>
                    </a:ext>
                  </a:extLst>
                </p:cNvPr>
                <p:cNvPicPr/>
                <p:nvPr/>
              </p:nvPicPr>
              <p:blipFill>
                <a:blip r:embed="rId627"/>
                <a:stretch>
                  <a:fillRect/>
                </a:stretch>
              </p:blipFill>
              <p:spPr>
                <a:xfrm>
                  <a:off x="10210737" y="4357478"/>
                  <a:ext cx="4752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8">
              <p14:nvContentPartPr>
                <p14:cNvPr id="684" name="Input penna 683">
                  <a:extLst>
                    <a:ext uri="{FF2B5EF4-FFF2-40B4-BE49-F238E27FC236}">
                      <a16:creationId xmlns:a16="http://schemas.microsoft.com/office/drawing/2014/main" id="{A8DED162-070E-166B-9DC3-D6B2A4C5C50C}"/>
                    </a:ext>
                  </a:extLst>
                </p14:cNvPr>
                <p14:cNvContentPartPr/>
                <p14:nvPr/>
              </p14:nvContentPartPr>
              <p14:xfrm>
                <a:off x="10255737" y="4415798"/>
                <a:ext cx="9720" cy="36720"/>
              </p14:xfrm>
            </p:contentPart>
          </mc:Choice>
          <mc:Fallback>
            <p:pic>
              <p:nvPicPr>
                <p:cNvPr id="684" name="Input penna 683">
                  <a:extLst>
                    <a:ext uri="{FF2B5EF4-FFF2-40B4-BE49-F238E27FC236}">
                      <a16:creationId xmlns:a16="http://schemas.microsoft.com/office/drawing/2014/main" id="{A8DED162-070E-166B-9DC3-D6B2A4C5C50C}"/>
                    </a:ext>
                  </a:extLst>
                </p:cNvPr>
                <p:cNvPicPr/>
                <p:nvPr/>
              </p:nvPicPr>
              <p:blipFill>
                <a:blip r:embed="rId629"/>
                <a:stretch>
                  <a:fillRect/>
                </a:stretch>
              </p:blipFill>
              <p:spPr>
                <a:xfrm>
                  <a:off x="10248177" y="4408238"/>
                  <a:ext cx="2484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0">
              <p14:nvContentPartPr>
                <p14:cNvPr id="685" name="Input penna 684">
                  <a:extLst>
                    <a:ext uri="{FF2B5EF4-FFF2-40B4-BE49-F238E27FC236}">
                      <a16:creationId xmlns:a16="http://schemas.microsoft.com/office/drawing/2014/main" id="{CE9453A7-C7D3-6692-8AF9-B1BA476A6A1B}"/>
                    </a:ext>
                  </a:extLst>
                </p14:cNvPr>
                <p14:cNvContentPartPr/>
                <p14:nvPr/>
              </p14:nvContentPartPr>
              <p14:xfrm>
                <a:off x="10190577" y="4443158"/>
                <a:ext cx="139320" cy="16560"/>
              </p14:xfrm>
            </p:contentPart>
          </mc:Choice>
          <mc:Fallback>
            <p:pic>
              <p:nvPicPr>
                <p:cNvPr id="685" name="Input penna 684">
                  <a:extLst>
                    <a:ext uri="{FF2B5EF4-FFF2-40B4-BE49-F238E27FC236}">
                      <a16:creationId xmlns:a16="http://schemas.microsoft.com/office/drawing/2014/main" id="{CE9453A7-C7D3-6692-8AF9-B1BA476A6A1B}"/>
                    </a:ext>
                  </a:extLst>
                </p:cNvPr>
                <p:cNvPicPr/>
                <p:nvPr/>
              </p:nvPicPr>
              <p:blipFill>
                <a:blip r:embed="rId631"/>
                <a:stretch>
                  <a:fillRect/>
                </a:stretch>
              </p:blipFill>
              <p:spPr>
                <a:xfrm>
                  <a:off x="10183017" y="4435598"/>
                  <a:ext cx="154440" cy="31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07" name="Gruppo 706">
            <a:extLst>
              <a:ext uri="{FF2B5EF4-FFF2-40B4-BE49-F238E27FC236}">
                <a16:creationId xmlns:a16="http://schemas.microsoft.com/office/drawing/2014/main" id="{060874E7-B0D3-5C6E-B697-87647B2FA375}"/>
              </a:ext>
            </a:extLst>
          </p:cNvPr>
          <p:cNvGrpSpPr/>
          <p:nvPr/>
        </p:nvGrpSpPr>
        <p:grpSpPr>
          <a:xfrm>
            <a:off x="9520257" y="4633958"/>
            <a:ext cx="490320" cy="129600"/>
            <a:chOff x="9520257" y="4633958"/>
            <a:chExt cx="490320" cy="129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2">
              <p14:nvContentPartPr>
                <p14:cNvPr id="697" name="Input penna 696">
                  <a:extLst>
                    <a:ext uri="{FF2B5EF4-FFF2-40B4-BE49-F238E27FC236}">
                      <a16:creationId xmlns:a16="http://schemas.microsoft.com/office/drawing/2014/main" id="{FB227E6B-4201-862D-AD30-ED433AF1F20B}"/>
                    </a:ext>
                  </a:extLst>
                </p14:cNvPr>
                <p14:cNvContentPartPr/>
                <p14:nvPr/>
              </p14:nvContentPartPr>
              <p14:xfrm>
                <a:off x="9520257" y="4633958"/>
                <a:ext cx="156960" cy="129600"/>
              </p14:xfrm>
            </p:contentPart>
          </mc:Choice>
          <mc:Fallback>
            <p:pic>
              <p:nvPicPr>
                <p:cNvPr id="697" name="Input penna 696">
                  <a:extLst>
                    <a:ext uri="{FF2B5EF4-FFF2-40B4-BE49-F238E27FC236}">
                      <a16:creationId xmlns:a16="http://schemas.microsoft.com/office/drawing/2014/main" id="{FB227E6B-4201-862D-AD30-ED433AF1F20B}"/>
                    </a:ext>
                  </a:extLst>
                </p:cNvPr>
                <p:cNvPicPr/>
                <p:nvPr/>
              </p:nvPicPr>
              <p:blipFill>
                <a:blip r:embed="rId633"/>
                <a:stretch>
                  <a:fillRect/>
                </a:stretch>
              </p:blipFill>
              <p:spPr>
                <a:xfrm>
                  <a:off x="9512697" y="4626398"/>
                  <a:ext cx="17208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4">
              <p14:nvContentPartPr>
                <p14:cNvPr id="698" name="Input penna 697">
                  <a:extLst>
                    <a:ext uri="{FF2B5EF4-FFF2-40B4-BE49-F238E27FC236}">
                      <a16:creationId xmlns:a16="http://schemas.microsoft.com/office/drawing/2014/main" id="{F6E8EDD4-0214-458C-D6C8-34A9EF69CF29}"/>
                    </a:ext>
                  </a:extLst>
                </p14:cNvPr>
                <p14:cNvContentPartPr/>
                <p14:nvPr/>
              </p14:nvContentPartPr>
              <p14:xfrm>
                <a:off x="9634737" y="4659878"/>
                <a:ext cx="102600" cy="96120"/>
              </p14:xfrm>
            </p:contentPart>
          </mc:Choice>
          <mc:Fallback>
            <p:pic>
              <p:nvPicPr>
                <p:cNvPr id="698" name="Input penna 697">
                  <a:extLst>
                    <a:ext uri="{FF2B5EF4-FFF2-40B4-BE49-F238E27FC236}">
                      <a16:creationId xmlns:a16="http://schemas.microsoft.com/office/drawing/2014/main" id="{F6E8EDD4-0214-458C-D6C8-34A9EF69CF29}"/>
                    </a:ext>
                  </a:extLst>
                </p:cNvPr>
                <p:cNvPicPr/>
                <p:nvPr/>
              </p:nvPicPr>
              <p:blipFill>
                <a:blip r:embed="rId635"/>
                <a:stretch>
                  <a:fillRect/>
                </a:stretch>
              </p:blipFill>
              <p:spPr>
                <a:xfrm>
                  <a:off x="9627177" y="4652318"/>
                  <a:ext cx="11772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6">
              <p14:nvContentPartPr>
                <p14:cNvPr id="699" name="Input penna 698">
                  <a:extLst>
                    <a:ext uri="{FF2B5EF4-FFF2-40B4-BE49-F238E27FC236}">
                      <a16:creationId xmlns:a16="http://schemas.microsoft.com/office/drawing/2014/main" id="{8C2EAF9A-E09A-05A8-0083-CC495B3AE895}"/>
                    </a:ext>
                  </a:extLst>
                </p14:cNvPr>
                <p14:cNvContentPartPr/>
                <p14:nvPr/>
              </p14:nvContentPartPr>
              <p14:xfrm>
                <a:off x="9790257" y="4650158"/>
                <a:ext cx="133560" cy="103320"/>
              </p14:xfrm>
            </p:contentPart>
          </mc:Choice>
          <mc:Fallback>
            <p:pic>
              <p:nvPicPr>
                <p:cNvPr id="699" name="Input penna 698">
                  <a:extLst>
                    <a:ext uri="{FF2B5EF4-FFF2-40B4-BE49-F238E27FC236}">
                      <a16:creationId xmlns:a16="http://schemas.microsoft.com/office/drawing/2014/main" id="{8C2EAF9A-E09A-05A8-0083-CC495B3AE895}"/>
                    </a:ext>
                  </a:extLst>
                </p:cNvPr>
                <p:cNvPicPr/>
                <p:nvPr/>
              </p:nvPicPr>
              <p:blipFill>
                <a:blip r:embed="rId637"/>
                <a:stretch>
                  <a:fillRect/>
                </a:stretch>
              </p:blipFill>
              <p:spPr>
                <a:xfrm>
                  <a:off x="9782697" y="4642598"/>
                  <a:ext cx="14868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8">
              <p14:nvContentPartPr>
                <p14:cNvPr id="700" name="Input penna 699">
                  <a:extLst>
                    <a:ext uri="{FF2B5EF4-FFF2-40B4-BE49-F238E27FC236}">
                      <a16:creationId xmlns:a16="http://schemas.microsoft.com/office/drawing/2014/main" id="{D27BFD23-C152-EEC2-3534-2191E913AF78}"/>
                    </a:ext>
                  </a:extLst>
                </p14:cNvPr>
                <p14:cNvContentPartPr/>
                <p14:nvPr/>
              </p14:nvContentPartPr>
              <p14:xfrm>
                <a:off x="9955497" y="4642238"/>
                <a:ext cx="55080" cy="111240"/>
              </p14:xfrm>
            </p:contentPart>
          </mc:Choice>
          <mc:Fallback>
            <p:pic>
              <p:nvPicPr>
                <p:cNvPr id="700" name="Input penna 699">
                  <a:extLst>
                    <a:ext uri="{FF2B5EF4-FFF2-40B4-BE49-F238E27FC236}">
                      <a16:creationId xmlns:a16="http://schemas.microsoft.com/office/drawing/2014/main" id="{D27BFD23-C152-EEC2-3534-2191E913AF78}"/>
                    </a:ext>
                  </a:extLst>
                </p:cNvPr>
                <p:cNvPicPr/>
                <p:nvPr/>
              </p:nvPicPr>
              <p:blipFill>
                <a:blip r:embed="rId639"/>
                <a:stretch>
                  <a:fillRect/>
                </a:stretch>
              </p:blipFill>
              <p:spPr>
                <a:xfrm>
                  <a:off x="9947937" y="4634678"/>
                  <a:ext cx="70200" cy="126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2" name="Gruppo 721">
            <a:extLst>
              <a:ext uri="{FF2B5EF4-FFF2-40B4-BE49-F238E27FC236}">
                <a16:creationId xmlns:a16="http://schemas.microsoft.com/office/drawing/2014/main" id="{0AC76E2A-8ED2-D425-ABBF-A9810C2084EA}"/>
              </a:ext>
            </a:extLst>
          </p:cNvPr>
          <p:cNvGrpSpPr/>
          <p:nvPr/>
        </p:nvGrpSpPr>
        <p:grpSpPr>
          <a:xfrm>
            <a:off x="8282217" y="5157246"/>
            <a:ext cx="360360" cy="173160"/>
            <a:chOff x="8282217" y="5157246"/>
            <a:chExt cx="360360" cy="173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40">
              <p14:nvContentPartPr>
                <p14:cNvPr id="710" name="Input penna 709">
                  <a:extLst>
                    <a:ext uri="{FF2B5EF4-FFF2-40B4-BE49-F238E27FC236}">
                      <a16:creationId xmlns:a16="http://schemas.microsoft.com/office/drawing/2014/main" id="{58070D7D-5348-F57E-1B40-0549EA7312BA}"/>
                    </a:ext>
                  </a:extLst>
                </p14:cNvPr>
                <p14:cNvContentPartPr/>
                <p14:nvPr/>
              </p14:nvContentPartPr>
              <p14:xfrm>
                <a:off x="8282217" y="5157246"/>
                <a:ext cx="158760" cy="173160"/>
              </p14:xfrm>
            </p:contentPart>
          </mc:Choice>
          <mc:Fallback>
            <p:pic>
              <p:nvPicPr>
                <p:cNvPr id="710" name="Input penna 709">
                  <a:extLst>
                    <a:ext uri="{FF2B5EF4-FFF2-40B4-BE49-F238E27FC236}">
                      <a16:creationId xmlns:a16="http://schemas.microsoft.com/office/drawing/2014/main" id="{58070D7D-5348-F57E-1B40-0549EA7312BA}"/>
                    </a:ext>
                  </a:extLst>
                </p:cNvPr>
                <p:cNvPicPr/>
                <p:nvPr/>
              </p:nvPicPr>
              <p:blipFill>
                <a:blip r:embed="rId641"/>
                <a:stretch>
                  <a:fillRect/>
                </a:stretch>
              </p:blipFill>
              <p:spPr>
                <a:xfrm>
                  <a:off x="8274657" y="5149686"/>
                  <a:ext cx="17352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2">
              <p14:nvContentPartPr>
                <p14:cNvPr id="711" name="Input penna 710">
                  <a:extLst>
                    <a:ext uri="{FF2B5EF4-FFF2-40B4-BE49-F238E27FC236}">
                      <a16:creationId xmlns:a16="http://schemas.microsoft.com/office/drawing/2014/main" id="{2D9BE32E-D1F2-8281-3009-ADFAE83180A0}"/>
                    </a:ext>
                  </a:extLst>
                </p14:cNvPr>
                <p14:cNvContentPartPr/>
                <p14:nvPr/>
              </p14:nvContentPartPr>
              <p14:xfrm>
                <a:off x="8437377" y="5190006"/>
                <a:ext cx="67320" cy="100440"/>
              </p14:xfrm>
            </p:contentPart>
          </mc:Choice>
          <mc:Fallback>
            <p:pic>
              <p:nvPicPr>
                <p:cNvPr id="711" name="Input penna 710">
                  <a:extLst>
                    <a:ext uri="{FF2B5EF4-FFF2-40B4-BE49-F238E27FC236}">
                      <a16:creationId xmlns:a16="http://schemas.microsoft.com/office/drawing/2014/main" id="{2D9BE32E-D1F2-8281-3009-ADFAE83180A0}"/>
                    </a:ext>
                  </a:extLst>
                </p:cNvPr>
                <p:cNvPicPr/>
                <p:nvPr/>
              </p:nvPicPr>
              <p:blipFill>
                <a:blip r:embed="rId643"/>
                <a:stretch>
                  <a:fillRect/>
                </a:stretch>
              </p:blipFill>
              <p:spPr>
                <a:xfrm>
                  <a:off x="8429817" y="5182446"/>
                  <a:ext cx="8244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4">
              <p14:nvContentPartPr>
                <p14:cNvPr id="712" name="Input penna 711">
                  <a:extLst>
                    <a:ext uri="{FF2B5EF4-FFF2-40B4-BE49-F238E27FC236}">
                      <a16:creationId xmlns:a16="http://schemas.microsoft.com/office/drawing/2014/main" id="{AC21E54C-13DF-F0FD-94A2-EFABA1DF6DBB}"/>
                    </a:ext>
                  </a:extLst>
                </p14:cNvPr>
                <p14:cNvContentPartPr/>
                <p14:nvPr/>
              </p14:nvContentPartPr>
              <p14:xfrm>
                <a:off x="8545737" y="5188566"/>
                <a:ext cx="96840" cy="97200"/>
              </p14:xfrm>
            </p:contentPart>
          </mc:Choice>
          <mc:Fallback>
            <p:pic>
              <p:nvPicPr>
                <p:cNvPr id="712" name="Input penna 711">
                  <a:extLst>
                    <a:ext uri="{FF2B5EF4-FFF2-40B4-BE49-F238E27FC236}">
                      <a16:creationId xmlns:a16="http://schemas.microsoft.com/office/drawing/2014/main" id="{AC21E54C-13DF-F0FD-94A2-EFABA1DF6DBB}"/>
                    </a:ext>
                  </a:extLst>
                </p:cNvPr>
                <p:cNvPicPr/>
                <p:nvPr/>
              </p:nvPicPr>
              <p:blipFill>
                <a:blip r:embed="rId645"/>
                <a:stretch>
                  <a:fillRect/>
                </a:stretch>
              </p:blipFill>
              <p:spPr>
                <a:xfrm>
                  <a:off x="8538177" y="5181366"/>
                  <a:ext cx="111960" cy="11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0" name="Gruppo 719">
            <a:extLst>
              <a:ext uri="{FF2B5EF4-FFF2-40B4-BE49-F238E27FC236}">
                <a16:creationId xmlns:a16="http://schemas.microsoft.com/office/drawing/2014/main" id="{9F9890E3-F587-0FAC-EF7C-483B0B432354}"/>
              </a:ext>
            </a:extLst>
          </p:cNvPr>
          <p:cNvGrpSpPr/>
          <p:nvPr/>
        </p:nvGrpSpPr>
        <p:grpSpPr>
          <a:xfrm>
            <a:off x="8843457" y="5192526"/>
            <a:ext cx="421920" cy="142920"/>
            <a:chOff x="8843457" y="5192526"/>
            <a:chExt cx="421920" cy="142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46">
              <p14:nvContentPartPr>
                <p14:cNvPr id="713" name="Input penna 712">
                  <a:extLst>
                    <a:ext uri="{FF2B5EF4-FFF2-40B4-BE49-F238E27FC236}">
                      <a16:creationId xmlns:a16="http://schemas.microsoft.com/office/drawing/2014/main" id="{0CC03191-9250-BBA0-6793-4AFD847C2CFB}"/>
                    </a:ext>
                  </a:extLst>
                </p14:cNvPr>
                <p14:cNvContentPartPr/>
                <p14:nvPr/>
              </p14:nvContentPartPr>
              <p14:xfrm>
                <a:off x="8843457" y="5192526"/>
                <a:ext cx="84240" cy="108720"/>
              </p14:xfrm>
            </p:contentPart>
          </mc:Choice>
          <mc:Fallback>
            <p:pic>
              <p:nvPicPr>
                <p:cNvPr id="713" name="Input penna 712">
                  <a:extLst>
                    <a:ext uri="{FF2B5EF4-FFF2-40B4-BE49-F238E27FC236}">
                      <a16:creationId xmlns:a16="http://schemas.microsoft.com/office/drawing/2014/main" id="{0CC03191-9250-BBA0-6793-4AFD847C2CFB}"/>
                    </a:ext>
                  </a:extLst>
                </p:cNvPr>
                <p:cNvPicPr/>
                <p:nvPr/>
              </p:nvPicPr>
              <p:blipFill>
                <a:blip r:embed="rId647"/>
                <a:stretch>
                  <a:fillRect/>
                </a:stretch>
              </p:blipFill>
              <p:spPr>
                <a:xfrm>
                  <a:off x="8835897" y="5184966"/>
                  <a:ext cx="9936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8">
              <p14:nvContentPartPr>
                <p14:cNvPr id="714" name="Input penna 713">
                  <a:extLst>
                    <a:ext uri="{FF2B5EF4-FFF2-40B4-BE49-F238E27FC236}">
                      <a16:creationId xmlns:a16="http://schemas.microsoft.com/office/drawing/2014/main" id="{5BAE37B4-C7ED-46C1-29F3-A3381753B640}"/>
                    </a:ext>
                  </a:extLst>
                </p14:cNvPr>
                <p14:cNvContentPartPr/>
                <p14:nvPr/>
              </p14:nvContentPartPr>
              <p14:xfrm>
                <a:off x="8926617" y="5216646"/>
                <a:ext cx="64800" cy="92520"/>
              </p14:xfrm>
            </p:contentPart>
          </mc:Choice>
          <mc:Fallback>
            <p:pic>
              <p:nvPicPr>
                <p:cNvPr id="714" name="Input penna 713">
                  <a:extLst>
                    <a:ext uri="{FF2B5EF4-FFF2-40B4-BE49-F238E27FC236}">
                      <a16:creationId xmlns:a16="http://schemas.microsoft.com/office/drawing/2014/main" id="{5BAE37B4-C7ED-46C1-29F3-A3381753B640}"/>
                    </a:ext>
                  </a:extLst>
                </p:cNvPr>
                <p:cNvPicPr/>
                <p:nvPr/>
              </p:nvPicPr>
              <p:blipFill>
                <a:blip r:embed="rId649"/>
                <a:stretch>
                  <a:fillRect/>
                </a:stretch>
              </p:blipFill>
              <p:spPr>
                <a:xfrm>
                  <a:off x="8919057" y="5209086"/>
                  <a:ext cx="7992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0">
              <p14:nvContentPartPr>
                <p14:cNvPr id="715" name="Input penna 714">
                  <a:extLst>
                    <a:ext uri="{FF2B5EF4-FFF2-40B4-BE49-F238E27FC236}">
                      <a16:creationId xmlns:a16="http://schemas.microsoft.com/office/drawing/2014/main" id="{C1FCA657-6177-2C24-5B2D-4F2955CC7683}"/>
                    </a:ext>
                  </a:extLst>
                </p14:cNvPr>
                <p14:cNvContentPartPr/>
                <p14:nvPr/>
              </p14:nvContentPartPr>
              <p14:xfrm>
                <a:off x="9027417" y="5225646"/>
                <a:ext cx="34200" cy="72360"/>
              </p14:xfrm>
            </p:contentPart>
          </mc:Choice>
          <mc:Fallback>
            <p:pic>
              <p:nvPicPr>
                <p:cNvPr id="715" name="Input penna 714">
                  <a:extLst>
                    <a:ext uri="{FF2B5EF4-FFF2-40B4-BE49-F238E27FC236}">
                      <a16:creationId xmlns:a16="http://schemas.microsoft.com/office/drawing/2014/main" id="{C1FCA657-6177-2C24-5B2D-4F2955CC7683}"/>
                    </a:ext>
                  </a:extLst>
                </p:cNvPr>
                <p:cNvPicPr/>
                <p:nvPr/>
              </p:nvPicPr>
              <p:blipFill>
                <a:blip r:embed="rId651"/>
                <a:stretch>
                  <a:fillRect/>
                </a:stretch>
              </p:blipFill>
              <p:spPr>
                <a:xfrm>
                  <a:off x="9019857" y="5218086"/>
                  <a:ext cx="4932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2">
              <p14:nvContentPartPr>
                <p14:cNvPr id="716" name="Input penna 715">
                  <a:extLst>
                    <a:ext uri="{FF2B5EF4-FFF2-40B4-BE49-F238E27FC236}">
                      <a16:creationId xmlns:a16="http://schemas.microsoft.com/office/drawing/2014/main" id="{BD8E2E70-53F8-37A1-7F7C-30356C8B9B5F}"/>
                    </a:ext>
                  </a:extLst>
                </p14:cNvPr>
                <p14:cNvContentPartPr/>
                <p14:nvPr/>
              </p14:nvContentPartPr>
              <p14:xfrm>
                <a:off x="9106617" y="5234286"/>
                <a:ext cx="49320" cy="70560"/>
              </p14:xfrm>
            </p:contentPart>
          </mc:Choice>
          <mc:Fallback>
            <p:pic>
              <p:nvPicPr>
                <p:cNvPr id="716" name="Input penna 715">
                  <a:extLst>
                    <a:ext uri="{FF2B5EF4-FFF2-40B4-BE49-F238E27FC236}">
                      <a16:creationId xmlns:a16="http://schemas.microsoft.com/office/drawing/2014/main" id="{BD8E2E70-53F8-37A1-7F7C-30356C8B9B5F}"/>
                    </a:ext>
                  </a:extLst>
                </p:cNvPr>
                <p:cNvPicPr/>
                <p:nvPr/>
              </p:nvPicPr>
              <p:blipFill>
                <a:blip r:embed="rId653"/>
                <a:stretch>
                  <a:fillRect/>
                </a:stretch>
              </p:blipFill>
              <p:spPr>
                <a:xfrm>
                  <a:off x="9099057" y="5226726"/>
                  <a:ext cx="6444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4">
              <p14:nvContentPartPr>
                <p14:cNvPr id="717" name="Input penna 716">
                  <a:extLst>
                    <a:ext uri="{FF2B5EF4-FFF2-40B4-BE49-F238E27FC236}">
                      <a16:creationId xmlns:a16="http://schemas.microsoft.com/office/drawing/2014/main" id="{50258AE8-0AAB-3ED1-C6BB-18094587B095}"/>
                    </a:ext>
                  </a:extLst>
                </p14:cNvPr>
                <p14:cNvContentPartPr/>
                <p14:nvPr/>
              </p14:nvContentPartPr>
              <p14:xfrm>
                <a:off x="9171057" y="5262006"/>
                <a:ext cx="26640" cy="39240"/>
              </p14:xfrm>
            </p:contentPart>
          </mc:Choice>
          <mc:Fallback>
            <p:pic>
              <p:nvPicPr>
                <p:cNvPr id="717" name="Input penna 716">
                  <a:extLst>
                    <a:ext uri="{FF2B5EF4-FFF2-40B4-BE49-F238E27FC236}">
                      <a16:creationId xmlns:a16="http://schemas.microsoft.com/office/drawing/2014/main" id="{50258AE8-0AAB-3ED1-C6BB-18094587B095}"/>
                    </a:ext>
                  </a:extLst>
                </p:cNvPr>
                <p:cNvPicPr/>
                <p:nvPr/>
              </p:nvPicPr>
              <p:blipFill>
                <a:blip r:embed="rId655"/>
                <a:stretch>
                  <a:fillRect/>
                </a:stretch>
              </p:blipFill>
              <p:spPr>
                <a:xfrm>
                  <a:off x="9163497" y="5254446"/>
                  <a:ext cx="4176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6">
              <p14:nvContentPartPr>
                <p14:cNvPr id="718" name="Input penna 717">
                  <a:extLst>
                    <a:ext uri="{FF2B5EF4-FFF2-40B4-BE49-F238E27FC236}">
                      <a16:creationId xmlns:a16="http://schemas.microsoft.com/office/drawing/2014/main" id="{7AD59C65-2DCB-CECE-1CD0-457A06EA5DDE}"/>
                    </a:ext>
                  </a:extLst>
                </p14:cNvPr>
                <p14:cNvContentPartPr/>
                <p14:nvPr/>
              </p14:nvContentPartPr>
              <p14:xfrm>
                <a:off x="9209577" y="5243646"/>
                <a:ext cx="55800" cy="91800"/>
              </p14:xfrm>
            </p:contentPart>
          </mc:Choice>
          <mc:Fallback>
            <p:pic>
              <p:nvPicPr>
                <p:cNvPr id="718" name="Input penna 717">
                  <a:extLst>
                    <a:ext uri="{FF2B5EF4-FFF2-40B4-BE49-F238E27FC236}">
                      <a16:creationId xmlns:a16="http://schemas.microsoft.com/office/drawing/2014/main" id="{7AD59C65-2DCB-CECE-1CD0-457A06EA5DDE}"/>
                    </a:ext>
                  </a:extLst>
                </p:cNvPr>
                <p:cNvPicPr/>
                <p:nvPr/>
              </p:nvPicPr>
              <p:blipFill>
                <a:blip r:embed="rId657"/>
                <a:stretch>
                  <a:fillRect/>
                </a:stretch>
              </p:blipFill>
              <p:spPr>
                <a:xfrm>
                  <a:off x="9202017" y="5236446"/>
                  <a:ext cx="70560" cy="106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6" name="Gruppo 725">
            <a:extLst>
              <a:ext uri="{FF2B5EF4-FFF2-40B4-BE49-F238E27FC236}">
                <a16:creationId xmlns:a16="http://schemas.microsoft.com/office/drawing/2014/main" id="{A8DD9758-4F87-9D73-80E6-0D7CBB82AD03}"/>
              </a:ext>
            </a:extLst>
          </p:cNvPr>
          <p:cNvGrpSpPr/>
          <p:nvPr/>
        </p:nvGrpSpPr>
        <p:grpSpPr>
          <a:xfrm>
            <a:off x="8769657" y="4488366"/>
            <a:ext cx="182160" cy="203040"/>
            <a:chOff x="8769657" y="4488366"/>
            <a:chExt cx="182160" cy="203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8">
              <p14:nvContentPartPr>
                <p14:cNvPr id="723" name="Input penna 722">
                  <a:extLst>
                    <a:ext uri="{FF2B5EF4-FFF2-40B4-BE49-F238E27FC236}">
                      <a16:creationId xmlns:a16="http://schemas.microsoft.com/office/drawing/2014/main" id="{4AF7615C-C41D-AA13-8A9F-2AC791D40D7A}"/>
                    </a:ext>
                  </a:extLst>
                </p14:cNvPr>
                <p14:cNvContentPartPr/>
                <p14:nvPr/>
              </p14:nvContentPartPr>
              <p14:xfrm>
                <a:off x="8769657" y="4572966"/>
                <a:ext cx="100440" cy="118440"/>
              </p14:xfrm>
            </p:contentPart>
          </mc:Choice>
          <mc:Fallback>
            <p:pic>
              <p:nvPicPr>
                <p:cNvPr id="723" name="Input penna 722">
                  <a:extLst>
                    <a:ext uri="{FF2B5EF4-FFF2-40B4-BE49-F238E27FC236}">
                      <a16:creationId xmlns:a16="http://schemas.microsoft.com/office/drawing/2014/main" id="{4AF7615C-C41D-AA13-8A9F-2AC791D40D7A}"/>
                    </a:ext>
                  </a:extLst>
                </p:cNvPr>
                <p:cNvPicPr/>
                <p:nvPr/>
              </p:nvPicPr>
              <p:blipFill>
                <a:blip r:embed="rId659"/>
                <a:stretch>
                  <a:fillRect/>
                </a:stretch>
              </p:blipFill>
              <p:spPr>
                <a:xfrm>
                  <a:off x="8762097" y="4565406"/>
                  <a:ext cx="11556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0">
              <p14:nvContentPartPr>
                <p14:cNvPr id="724" name="Input penna 723">
                  <a:extLst>
                    <a:ext uri="{FF2B5EF4-FFF2-40B4-BE49-F238E27FC236}">
                      <a16:creationId xmlns:a16="http://schemas.microsoft.com/office/drawing/2014/main" id="{2402EFAC-3063-636B-4C8E-9EDCBF402417}"/>
                    </a:ext>
                  </a:extLst>
                </p14:cNvPr>
                <p14:cNvContentPartPr/>
                <p14:nvPr/>
              </p14:nvContentPartPr>
              <p14:xfrm>
                <a:off x="8879457" y="4488366"/>
                <a:ext cx="72360" cy="52560"/>
              </p14:xfrm>
            </p:contentPart>
          </mc:Choice>
          <mc:Fallback>
            <p:pic>
              <p:nvPicPr>
                <p:cNvPr id="724" name="Input penna 723">
                  <a:extLst>
                    <a:ext uri="{FF2B5EF4-FFF2-40B4-BE49-F238E27FC236}">
                      <a16:creationId xmlns:a16="http://schemas.microsoft.com/office/drawing/2014/main" id="{2402EFAC-3063-636B-4C8E-9EDCBF402417}"/>
                    </a:ext>
                  </a:extLst>
                </p:cNvPr>
                <p:cNvPicPr/>
                <p:nvPr/>
              </p:nvPicPr>
              <p:blipFill>
                <a:blip r:embed="rId661"/>
                <a:stretch>
                  <a:fillRect/>
                </a:stretch>
              </p:blipFill>
              <p:spPr>
                <a:xfrm>
                  <a:off x="8872257" y="4480806"/>
                  <a:ext cx="87480" cy="67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6" name="Gruppo 775">
            <a:extLst>
              <a:ext uri="{FF2B5EF4-FFF2-40B4-BE49-F238E27FC236}">
                <a16:creationId xmlns:a16="http://schemas.microsoft.com/office/drawing/2014/main" id="{4471D5A0-764B-423E-A8FF-566648E021DE}"/>
              </a:ext>
            </a:extLst>
          </p:cNvPr>
          <p:cNvGrpSpPr/>
          <p:nvPr/>
        </p:nvGrpSpPr>
        <p:grpSpPr>
          <a:xfrm>
            <a:off x="8167377" y="5433556"/>
            <a:ext cx="1152360" cy="511920"/>
            <a:chOff x="8167377" y="5433556"/>
            <a:chExt cx="1152360" cy="511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2">
              <p14:nvContentPartPr>
                <p14:cNvPr id="727" name="Input penna 726">
                  <a:extLst>
                    <a:ext uri="{FF2B5EF4-FFF2-40B4-BE49-F238E27FC236}">
                      <a16:creationId xmlns:a16="http://schemas.microsoft.com/office/drawing/2014/main" id="{EB38B4BF-0BF1-31A5-0942-EE85BFFD1D34}"/>
                    </a:ext>
                  </a:extLst>
                </p14:cNvPr>
                <p14:cNvContentPartPr/>
                <p14:nvPr/>
              </p14:nvContentPartPr>
              <p14:xfrm>
                <a:off x="8312457" y="5599686"/>
                <a:ext cx="172080" cy="193680"/>
              </p14:xfrm>
            </p:contentPart>
          </mc:Choice>
          <mc:Fallback>
            <p:pic>
              <p:nvPicPr>
                <p:cNvPr id="727" name="Input penna 726">
                  <a:extLst>
                    <a:ext uri="{FF2B5EF4-FFF2-40B4-BE49-F238E27FC236}">
                      <a16:creationId xmlns:a16="http://schemas.microsoft.com/office/drawing/2014/main" id="{EB38B4BF-0BF1-31A5-0942-EE85BFFD1D34}"/>
                    </a:ext>
                  </a:extLst>
                </p:cNvPr>
                <p:cNvPicPr/>
                <p:nvPr/>
              </p:nvPicPr>
              <p:blipFill>
                <a:blip r:embed="rId663"/>
                <a:stretch>
                  <a:fillRect/>
                </a:stretch>
              </p:blipFill>
              <p:spPr>
                <a:xfrm>
                  <a:off x="8304897" y="5592126"/>
                  <a:ext cx="18720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4">
              <p14:nvContentPartPr>
                <p14:cNvPr id="728" name="Input penna 727">
                  <a:extLst>
                    <a:ext uri="{FF2B5EF4-FFF2-40B4-BE49-F238E27FC236}">
                      <a16:creationId xmlns:a16="http://schemas.microsoft.com/office/drawing/2014/main" id="{19955538-3408-BA5A-5505-7AB5C5D4C870}"/>
                    </a:ext>
                  </a:extLst>
                </p14:cNvPr>
                <p14:cNvContentPartPr/>
                <p14:nvPr/>
              </p14:nvContentPartPr>
              <p14:xfrm>
                <a:off x="8479497" y="5614446"/>
                <a:ext cx="82440" cy="136440"/>
              </p14:xfrm>
            </p:contentPart>
          </mc:Choice>
          <mc:Fallback>
            <p:pic>
              <p:nvPicPr>
                <p:cNvPr id="728" name="Input penna 727">
                  <a:extLst>
                    <a:ext uri="{FF2B5EF4-FFF2-40B4-BE49-F238E27FC236}">
                      <a16:creationId xmlns:a16="http://schemas.microsoft.com/office/drawing/2014/main" id="{19955538-3408-BA5A-5505-7AB5C5D4C870}"/>
                    </a:ext>
                  </a:extLst>
                </p:cNvPr>
                <p:cNvPicPr/>
                <p:nvPr/>
              </p:nvPicPr>
              <p:blipFill>
                <a:blip r:embed="rId665"/>
                <a:stretch>
                  <a:fillRect/>
                </a:stretch>
              </p:blipFill>
              <p:spPr>
                <a:xfrm>
                  <a:off x="8471937" y="5606886"/>
                  <a:ext cx="9756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6">
              <p14:nvContentPartPr>
                <p14:cNvPr id="729" name="Input penna 728">
                  <a:extLst>
                    <a:ext uri="{FF2B5EF4-FFF2-40B4-BE49-F238E27FC236}">
                      <a16:creationId xmlns:a16="http://schemas.microsoft.com/office/drawing/2014/main" id="{474B8BE4-06BF-D11E-CB38-8BE5132D333C}"/>
                    </a:ext>
                  </a:extLst>
                </p14:cNvPr>
                <p14:cNvContentPartPr/>
                <p14:nvPr/>
              </p14:nvContentPartPr>
              <p14:xfrm>
                <a:off x="8599377" y="5655486"/>
                <a:ext cx="106200" cy="103320"/>
              </p14:xfrm>
            </p:contentPart>
          </mc:Choice>
          <mc:Fallback>
            <p:pic>
              <p:nvPicPr>
                <p:cNvPr id="729" name="Input penna 728">
                  <a:extLst>
                    <a:ext uri="{FF2B5EF4-FFF2-40B4-BE49-F238E27FC236}">
                      <a16:creationId xmlns:a16="http://schemas.microsoft.com/office/drawing/2014/main" id="{474B8BE4-06BF-D11E-CB38-8BE5132D333C}"/>
                    </a:ext>
                  </a:extLst>
                </p:cNvPr>
                <p:cNvPicPr/>
                <p:nvPr/>
              </p:nvPicPr>
              <p:blipFill>
                <a:blip r:embed="rId667"/>
                <a:stretch>
                  <a:fillRect/>
                </a:stretch>
              </p:blipFill>
              <p:spPr>
                <a:xfrm>
                  <a:off x="8591817" y="5647926"/>
                  <a:ext cx="12132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8">
              <p14:nvContentPartPr>
                <p14:cNvPr id="730" name="Input penna 729">
                  <a:extLst>
                    <a:ext uri="{FF2B5EF4-FFF2-40B4-BE49-F238E27FC236}">
                      <a16:creationId xmlns:a16="http://schemas.microsoft.com/office/drawing/2014/main" id="{6F4D354F-DF77-B33A-CEF3-7D3B2BC1693A}"/>
                    </a:ext>
                  </a:extLst>
                </p14:cNvPr>
                <p14:cNvContentPartPr/>
                <p14:nvPr/>
              </p14:nvContentPartPr>
              <p14:xfrm>
                <a:off x="8797017" y="5656206"/>
                <a:ext cx="90360" cy="126720"/>
              </p14:xfrm>
            </p:contentPart>
          </mc:Choice>
          <mc:Fallback>
            <p:pic>
              <p:nvPicPr>
                <p:cNvPr id="730" name="Input penna 729">
                  <a:extLst>
                    <a:ext uri="{FF2B5EF4-FFF2-40B4-BE49-F238E27FC236}">
                      <a16:creationId xmlns:a16="http://schemas.microsoft.com/office/drawing/2014/main" id="{6F4D354F-DF77-B33A-CEF3-7D3B2BC1693A}"/>
                    </a:ext>
                  </a:extLst>
                </p:cNvPr>
                <p:cNvPicPr/>
                <p:nvPr/>
              </p:nvPicPr>
              <p:blipFill>
                <a:blip r:embed="rId669"/>
                <a:stretch>
                  <a:fillRect/>
                </a:stretch>
              </p:blipFill>
              <p:spPr>
                <a:xfrm>
                  <a:off x="8789457" y="5648646"/>
                  <a:ext cx="10548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0">
              <p14:nvContentPartPr>
                <p14:cNvPr id="733" name="Input penna 732">
                  <a:extLst>
                    <a:ext uri="{FF2B5EF4-FFF2-40B4-BE49-F238E27FC236}">
                      <a16:creationId xmlns:a16="http://schemas.microsoft.com/office/drawing/2014/main" id="{82B3E751-8AAD-21DF-7CB0-C3F19F12225D}"/>
                    </a:ext>
                  </a:extLst>
                </p14:cNvPr>
                <p14:cNvContentPartPr/>
                <p14:nvPr/>
              </p14:nvContentPartPr>
              <p14:xfrm>
                <a:off x="8937057" y="5583486"/>
                <a:ext cx="60120" cy="77400"/>
              </p14:xfrm>
            </p:contentPart>
          </mc:Choice>
          <mc:Fallback>
            <p:pic>
              <p:nvPicPr>
                <p:cNvPr id="733" name="Input penna 732">
                  <a:extLst>
                    <a:ext uri="{FF2B5EF4-FFF2-40B4-BE49-F238E27FC236}">
                      <a16:creationId xmlns:a16="http://schemas.microsoft.com/office/drawing/2014/main" id="{82B3E751-8AAD-21DF-7CB0-C3F19F12225D}"/>
                    </a:ext>
                  </a:extLst>
                </p:cNvPr>
                <p:cNvPicPr/>
                <p:nvPr/>
              </p:nvPicPr>
              <p:blipFill>
                <a:blip r:embed="rId671"/>
                <a:stretch>
                  <a:fillRect/>
                </a:stretch>
              </p:blipFill>
              <p:spPr>
                <a:xfrm>
                  <a:off x="8929857" y="5575926"/>
                  <a:ext cx="7524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2">
              <p14:nvContentPartPr>
                <p14:cNvPr id="773" name="Input penna 772">
                  <a:extLst>
                    <a:ext uri="{FF2B5EF4-FFF2-40B4-BE49-F238E27FC236}">
                      <a16:creationId xmlns:a16="http://schemas.microsoft.com/office/drawing/2014/main" id="{36002475-5ACC-0D10-5930-358D3C71A749}"/>
                    </a:ext>
                  </a:extLst>
                </p14:cNvPr>
                <p14:cNvContentPartPr/>
                <p14:nvPr/>
              </p14:nvContentPartPr>
              <p14:xfrm>
                <a:off x="8167377" y="5433556"/>
                <a:ext cx="1035000" cy="511920"/>
              </p14:xfrm>
            </p:contentPart>
          </mc:Choice>
          <mc:Fallback>
            <p:pic>
              <p:nvPicPr>
                <p:cNvPr id="773" name="Input penna 772">
                  <a:extLst>
                    <a:ext uri="{FF2B5EF4-FFF2-40B4-BE49-F238E27FC236}">
                      <a16:creationId xmlns:a16="http://schemas.microsoft.com/office/drawing/2014/main" id="{36002475-5ACC-0D10-5930-358D3C71A749}"/>
                    </a:ext>
                  </a:extLst>
                </p:cNvPr>
                <p:cNvPicPr/>
                <p:nvPr/>
              </p:nvPicPr>
              <p:blipFill>
                <a:blip r:embed="rId673"/>
                <a:stretch>
                  <a:fillRect/>
                </a:stretch>
              </p:blipFill>
              <p:spPr>
                <a:xfrm>
                  <a:off x="8159817" y="5425996"/>
                  <a:ext cx="1050120" cy="52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4">
              <p14:nvContentPartPr>
                <p14:cNvPr id="774" name="Input penna 773">
                  <a:extLst>
                    <a:ext uri="{FF2B5EF4-FFF2-40B4-BE49-F238E27FC236}">
                      <a16:creationId xmlns:a16="http://schemas.microsoft.com/office/drawing/2014/main" id="{8F58473A-19C8-EA5E-868E-B5E3C9B50279}"/>
                    </a:ext>
                  </a:extLst>
                </p14:cNvPr>
                <p14:cNvContentPartPr/>
                <p14:nvPr/>
              </p14:nvContentPartPr>
              <p14:xfrm>
                <a:off x="8258097" y="5854756"/>
                <a:ext cx="1061640" cy="82080"/>
              </p14:xfrm>
            </p:contentPart>
          </mc:Choice>
          <mc:Fallback>
            <p:pic>
              <p:nvPicPr>
                <p:cNvPr id="774" name="Input penna 773">
                  <a:extLst>
                    <a:ext uri="{FF2B5EF4-FFF2-40B4-BE49-F238E27FC236}">
                      <a16:creationId xmlns:a16="http://schemas.microsoft.com/office/drawing/2014/main" id="{8F58473A-19C8-EA5E-868E-B5E3C9B50279}"/>
                    </a:ext>
                  </a:extLst>
                </p:cNvPr>
                <p:cNvPicPr/>
                <p:nvPr/>
              </p:nvPicPr>
              <p:blipFill>
                <a:blip r:embed="rId675"/>
                <a:stretch>
                  <a:fillRect/>
                </a:stretch>
              </p:blipFill>
              <p:spPr>
                <a:xfrm>
                  <a:off x="8250537" y="5847196"/>
                  <a:ext cx="1076760" cy="97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1" name="Gruppo 800">
            <a:extLst>
              <a:ext uri="{FF2B5EF4-FFF2-40B4-BE49-F238E27FC236}">
                <a16:creationId xmlns:a16="http://schemas.microsoft.com/office/drawing/2014/main" id="{94631C8B-DBC1-15F6-E241-910389A01CA3}"/>
              </a:ext>
            </a:extLst>
          </p:cNvPr>
          <p:cNvGrpSpPr/>
          <p:nvPr/>
        </p:nvGrpSpPr>
        <p:grpSpPr>
          <a:xfrm>
            <a:off x="10061337" y="6094516"/>
            <a:ext cx="287280" cy="493200"/>
            <a:chOff x="10061337" y="6094516"/>
            <a:chExt cx="287280" cy="493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76">
              <p14:nvContentPartPr>
                <p14:cNvPr id="784" name="Input penna 783">
                  <a:extLst>
                    <a:ext uri="{FF2B5EF4-FFF2-40B4-BE49-F238E27FC236}">
                      <a16:creationId xmlns:a16="http://schemas.microsoft.com/office/drawing/2014/main" id="{AF47B31B-54D2-6604-4642-E2885723BB58}"/>
                    </a:ext>
                  </a:extLst>
                </p14:cNvPr>
                <p14:cNvContentPartPr/>
                <p14:nvPr/>
              </p14:nvContentPartPr>
              <p14:xfrm>
                <a:off x="10152417" y="6094516"/>
                <a:ext cx="38880" cy="493200"/>
              </p14:xfrm>
            </p:contentPart>
          </mc:Choice>
          <mc:Fallback>
            <p:pic>
              <p:nvPicPr>
                <p:cNvPr id="784" name="Input penna 783">
                  <a:extLst>
                    <a:ext uri="{FF2B5EF4-FFF2-40B4-BE49-F238E27FC236}">
                      <a16:creationId xmlns:a16="http://schemas.microsoft.com/office/drawing/2014/main" id="{AF47B31B-54D2-6604-4642-E2885723BB58}"/>
                    </a:ext>
                  </a:extLst>
                </p:cNvPr>
                <p:cNvPicPr/>
                <p:nvPr/>
              </p:nvPicPr>
              <p:blipFill>
                <a:blip r:embed="rId677"/>
                <a:stretch>
                  <a:fillRect/>
                </a:stretch>
              </p:blipFill>
              <p:spPr>
                <a:xfrm>
                  <a:off x="10145217" y="6086956"/>
                  <a:ext cx="54000" cy="50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8">
              <p14:nvContentPartPr>
                <p14:cNvPr id="785" name="Input penna 784">
                  <a:extLst>
                    <a:ext uri="{FF2B5EF4-FFF2-40B4-BE49-F238E27FC236}">
                      <a16:creationId xmlns:a16="http://schemas.microsoft.com/office/drawing/2014/main" id="{20E1774C-8E8B-A52E-28A0-9D06496A4E8A}"/>
                    </a:ext>
                  </a:extLst>
                </p14:cNvPr>
                <p14:cNvContentPartPr/>
                <p14:nvPr/>
              </p14:nvContentPartPr>
              <p14:xfrm>
                <a:off x="10061337" y="6306556"/>
                <a:ext cx="287280" cy="31320"/>
              </p14:xfrm>
            </p:contentPart>
          </mc:Choice>
          <mc:Fallback>
            <p:pic>
              <p:nvPicPr>
                <p:cNvPr id="785" name="Input penna 784">
                  <a:extLst>
                    <a:ext uri="{FF2B5EF4-FFF2-40B4-BE49-F238E27FC236}">
                      <a16:creationId xmlns:a16="http://schemas.microsoft.com/office/drawing/2014/main" id="{20E1774C-8E8B-A52E-28A0-9D06496A4E8A}"/>
                    </a:ext>
                  </a:extLst>
                </p:cNvPr>
                <p:cNvPicPr/>
                <p:nvPr/>
              </p:nvPicPr>
              <p:blipFill>
                <a:blip r:embed="rId679"/>
                <a:stretch>
                  <a:fillRect/>
                </a:stretch>
              </p:blipFill>
              <p:spPr>
                <a:xfrm>
                  <a:off x="10053777" y="6298996"/>
                  <a:ext cx="302400" cy="4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9" name="Gruppo 838">
            <a:extLst>
              <a:ext uri="{FF2B5EF4-FFF2-40B4-BE49-F238E27FC236}">
                <a16:creationId xmlns:a16="http://schemas.microsoft.com/office/drawing/2014/main" id="{DCF7A92A-F1D4-A11D-991C-5CCD4C47E146}"/>
              </a:ext>
            </a:extLst>
          </p:cNvPr>
          <p:cNvGrpSpPr/>
          <p:nvPr/>
        </p:nvGrpSpPr>
        <p:grpSpPr>
          <a:xfrm>
            <a:off x="10859457" y="3976892"/>
            <a:ext cx="1182965" cy="522066"/>
            <a:chOff x="10859457" y="3976892"/>
            <a:chExt cx="1182965" cy="522066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80">
              <p14:nvContentPartPr>
                <p14:cNvPr id="688" name="Input penna 687">
                  <a:extLst>
                    <a:ext uri="{FF2B5EF4-FFF2-40B4-BE49-F238E27FC236}">
                      <a16:creationId xmlns:a16="http://schemas.microsoft.com/office/drawing/2014/main" id="{A693F69F-6277-0C91-B53E-64D31F8B9F71}"/>
                    </a:ext>
                  </a:extLst>
                </p14:cNvPr>
                <p14:cNvContentPartPr/>
                <p14:nvPr/>
              </p14:nvContentPartPr>
              <p14:xfrm>
                <a:off x="10859457" y="4278998"/>
                <a:ext cx="95040" cy="140760"/>
              </p14:xfrm>
            </p:contentPart>
          </mc:Choice>
          <mc:Fallback>
            <p:pic>
              <p:nvPicPr>
                <p:cNvPr id="688" name="Input penna 687">
                  <a:extLst>
                    <a:ext uri="{FF2B5EF4-FFF2-40B4-BE49-F238E27FC236}">
                      <a16:creationId xmlns:a16="http://schemas.microsoft.com/office/drawing/2014/main" id="{A693F69F-6277-0C91-B53E-64D31F8B9F71}"/>
                    </a:ext>
                  </a:extLst>
                </p:cNvPr>
                <p:cNvPicPr/>
                <p:nvPr/>
              </p:nvPicPr>
              <p:blipFill>
                <a:blip r:embed="rId681"/>
                <a:stretch>
                  <a:fillRect/>
                </a:stretch>
              </p:blipFill>
              <p:spPr>
                <a:xfrm>
                  <a:off x="10851897" y="4271438"/>
                  <a:ext cx="11016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2">
              <p14:nvContentPartPr>
                <p14:cNvPr id="689" name="Input penna 688">
                  <a:extLst>
                    <a:ext uri="{FF2B5EF4-FFF2-40B4-BE49-F238E27FC236}">
                      <a16:creationId xmlns:a16="http://schemas.microsoft.com/office/drawing/2014/main" id="{90AE93DB-D959-AFF9-22FE-CF58D59B917B}"/>
                    </a:ext>
                  </a:extLst>
                </p14:cNvPr>
                <p14:cNvContentPartPr/>
                <p14:nvPr/>
              </p14:nvContentPartPr>
              <p14:xfrm>
                <a:off x="10989057" y="4313558"/>
                <a:ext cx="67680" cy="22680"/>
              </p14:xfrm>
            </p:contentPart>
          </mc:Choice>
          <mc:Fallback>
            <p:pic>
              <p:nvPicPr>
                <p:cNvPr id="689" name="Input penna 688">
                  <a:extLst>
                    <a:ext uri="{FF2B5EF4-FFF2-40B4-BE49-F238E27FC236}">
                      <a16:creationId xmlns:a16="http://schemas.microsoft.com/office/drawing/2014/main" id="{90AE93DB-D959-AFF9-22FE-CF58D59B917B}"/>
                    </a:ext>
                  </a:extLst>
                </p:cNvPr>
                <p:cNvPicPr/>
                <p:nvPr/>
              </p:nvPicPr>
              <p:blipFill>
                <a:blip r:embed="rId683"/>
                <a:stretch>
                  <a:fillRect/>
                </a:stretch>
              </p:blipFill>
              <p:spPr>
                <a:xfrm>
                  <a:off x="10981497" y="4305998"/>
                  <a:ext cx="8280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4">
              <p14:nvContentPartPr>
                <p14:cNvPr id="690" name="Input penna 689">
                  <a:extLst>
                    <a:ext uri="{FF2B5EF4-FFF2-40B4-BE49-F238E27FC236}">
                      <a16:creationId xmlns:a16="http://schemas.microsoft.com/office/drawing/2014/main" id="{3A5B90E9-3E40-A7BC-8A4F-9DB1C99F0F7E}"/>
                    </a:ext>
                  </a:extLst>
                </p14:cNvPr>
                <p14:cNvContentPartPr/>
                <p14:nvPr/>
              </p14:nvContentPartPr>
              <p14:xfrm>
                <a:off x="11003097" y="4381238"/>
                <a:ext cx="24120" cy="6480"/>
              </p14:xfrm>
            </p:contentPart>
          </mc:Choice>
          <mc:Fallback>
            <p:pic>
              <p:nvPicPr>
                <p:cNvPr id="690" name="Input penna 689">
                  <a:extLst>
                    <a:ext uri="{FF2B5EF4-FFF2-40B4-BE49-F238E27FC236}">
                      <a16:creationId xmlns:a16="http://schemas.microsoft.com/office/drawing/2014/main" id="{3A5B90E9-3E40-A7BC-8A4F-9DB1C99F0F7E}"/>
                    </a:ext>
                  </a:extLst>
                </p:cNvPr>
                <p:cNvPicPr/>
                <p:nvPr/>
              </p:nvPicPr>
              <p:blipFill>
                <a:blip r:embed="rId685"/>
                <a:stretch>
                  <a:fillRect/>
                </a:stretch>
              </p:blipFill>
              <p:spPr>
                <a:xfrm>
                  <a:off x="10995537" y="4373678"/>
                  <a:ext cx="3924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6">
              <p14:nvContentPartPr>
                <p14:cNvPr id="691" name="Input penna 690">
                  <a:extLst>
                    <a:ext uri="{FF2B5EF4-FFF2-40B4-BE49-F238E27FC236}">
                      <a16:creationId xmlns:a16="http://schemas.microsoft.com/office/drawing/2014/main" id="{2ADDFCDE-D00E-2356-2E95-69CC32DCCC0C}"/>
                    </a:ext>
                  </a:extLst>
                </p14:cNvPr>
                <p14:cNvContentPartPr/>
                <p14:nvPr/>
              </p14:nvContentPartPr>
              <p14:xfrm>
                <a:off x="11037657" y="4259558"/>
                <a:ext cx="28440" cy="185760"/>
              </p14:xfrm>
            </p:contentPart>
          </mc:Choice>
          <mc:Fallback>
            <p:pic>
              <p:nvPicPr>
                <p:cNvPr id="691" name="Input penna 690">
                  <a:extLst>
                    <a:ext uri="{FF2B5EF4-FFF2-40B4-BE49-F238E27FC236}">
                      <a16:creationId xmlns:a16="http://schemas.microsoft.com/office/drawing/2014/main" id="{2ADDFCDE-D00E-2356-2E95-69CC32DCCC0C}"/>
                    </a:ext>
                  </a:extLst>
                </p:cNvPr>
                <p:cNvPicPr/>
                <p:nvPr/>
              </p:nvPicPr>
              <p:blipFill>
                <a:blip r:embed="rId687"/>
                <a:stretch>
                  <a:fillRect/>
                </a:stretch>
              </p:blipFill>
              <p:spPr>
                <a:xfrm>
                  <a:off x="11030097" y="4251998"/>
                  <a:ext cx="4356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8">
              <p14:nvContentPartPr>
                <p14:cNvPr id="692" name="Input penna 691">
                  <a:extLst>
                    <a:ext uri="{FF2B5EF4-FFF2-40B4-BE49-F238E27FC236}">
                      <a16:creationId xmlns:a16="http://schemas.microsoft.com/office/drawing/2014/main" id="{0FD1E8F7-2767-3C27-08B2-5EEF2AB4A3B7}"/>
                    </a:ext>
                  </a:extLst>
                </p14:cNvPr>
                <p14:cNvContentPartPr/>
                <p14:nvPr/>
              </p14:nvContentPartPr>
              <p14:xfrm>
                <a:off x="11100297" y="4275398"/>
                <a:ext cx="13680" cy="183240"/>
              </p14:xfrm>
            </p:contentPart>
          </mc:Choice>
          <mc:Fallback>
            <p:pic>
              <p:nvPicPr>
                <p:cNvPr id="692" name="Input penna 691">
                  <a:extLst>
                    <a:ext uri="{FF2B5EF4-FFF2-40B4-BE49-F238E27FC236}">
                      <a16:creationId xmlns:a16="http://schemas.microsoft.com/office/drawing/2014/main" id="{0FD1E8F7-2767-3C27-08B2-5EEF2AB4A3B7}"/>
                    </a:ext>
                  </a:extLst>
                </p:cNvPr>
                <p:cNvPicPr/>
                <p:nvPr/>
              </p:nvPicPr>
              <p:blipFill>
                <a:blip r:embed="rId689"/>
                <a:stretch>
                  <a:fillRect/>
                </a:stretch>
              </p:blipFill>
              <p:spPr>
                <a:xfrm>
                  <a:off x="11092737" y="4267838"/>
                  <a:ext cx="2880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0">
              <p14:nvContentPartPr>
                <p14:cNvPr id="693" name="Input penna 692">
                  <a:extLst>
                    <a:ext uri="{FF2B5EF4-FFF2-40B4-BE49-F238E27FC236}">
                      <a16:creationId xmlns:a16="http://schemas.microsoft.com/office/drawing/2014/main" id="{B7CCCDA9-C9CA-4B65-B403-E4CF2CD35BC3}"/>
                    </a:ext>
                  </a:extLst>
                </p14:cNvPr>
                <p14:cNvContentPartPr/>
                <p14:nvPr/>
              </p14:nvContentPartPr>
              <p14:xfrm>
                <a:off x="11240697" y="4281878"/>
                <a:ext cx="52200" cy="91440"/>
              </p14:xfrm>
            </p:contentPart>
          </mc:Choice>
          <mc:Fallback>
            <p:pic>
              <p:nvPicPr>
                <p:cNvPr id="693" name="Input penna 692">
                  <a:extLst>
                    <a:ext uri="{FF2B5EF4-FFF2-40B4-BE49-F238E27FC236}">
                      <a16:creationId xmlns:a16="http://schemas.microsoft.com/office/drawing/2014/main" id="{B7CCCDA9-C9CA-4B65-B403-E4CF2CD35BC3}"/>
                    </a:ext>
                  </a:extLst>
                </p:cNvPr>
                <p:cNvPicPr/>
                <p:nvPr/>
              </p:nvPicPr>
              <p:blipFill>
                <a:blip r:embed="rId691"/>
                <a:stretch>
                  <a:fillRect/>
                </a:stretch>
              </p:blipFill>
              <p:spPr>
                <a:xfrm>
                  <a:off x="11233137" y="4274678"/>
                  <a:ext cx="6732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2">
              <p14:nvContentPartPr>
                <p14:cNvPr id="694" name="Input penna 693">
                  <a:extLst>
                    <a:ext uri="{FF2B5EF4-FFF2-40B4-BE49-F238E27FC236}">
                      <a16:creationId xmlns:a16="http://schemas.microsoft.com/office/drawing/2014/main" id="{287C567D-CDBE-807B-1C02-0E97BE9F7212}"/>
                    </a:ext>
                  </a:extLst>
                </p14:cNvPr>
                <p14:cNvContentPartPr/>
                <p14:nvPr/>
              </p14:nvContentPartPr>
              <p14:xfrm>
                <a:off x="11243937" y="4367918"/>
                <a:ext cx="13320" cy="98280"/>
              </p14:xfrm>
            </p:contentPart>
          </mc:Choice>
          <mc:Fallback>
            <p:pic>
              <p:nvPicPr>
                <p:cNvPr id="694" name="Input penna 693">
                  <a:extLst>
                    <a:ext uri="{FF2B5EF4-FFF2-40B4-BE49-F238E27FC236}">
                      <a16:creationId xmlns:a16="http://schemas.microsoft.com/office/drawing/2014/main" id="{287C567D-CDBE-807B-1C02-0E97BE9F7212}"/>
                    </a:ext>
                  </a:extLst>
                </p:cNvPr>
                <p:cNvPicPr/>
                <p:nvPr/>
              </p:nvPicPr>
              <p:blipFill>
                <a:blip r:embed="rId693"/>
                <a:stretch>
                  <a:fillRect/>
                </a:stretch>
              </p:blipFill>
              <p:spPr>
                <a:xfrm>
                  <a:off x="11236377" y="4360358"/>
                  <a:ext cx="2808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4">
              <p14:nvContentPartPr>
                <p14:cNvPr id="695" name="Input penna 694">
                  <a:extLst>
                    <a:ext uri="{FF2B5EF4-FFF2-40B4-BE49-F238E27FC236}">
                      <a16:creationId xmlns:a16="http://schemas.microsoft.com/office/drawing/2014/main" id="{3EE7DBA5-CBEA-28EC-66BF-99213CE9F21D}"/>
                    </a:ext>
                  </a:extLst>
                </p14:cNvPr>
                <p14:cNvContentPartPr/>
                <p14:nvPr/>
              </p14:nvContentPartPr>
              <p14:xfrm>
                <a:off x="11276697" y="4410398"/>
                <a:ext cx="16200" cy="71280"/>
              </p14:xfrm>
            </p:contentPart>
          </mc:Choice>
          <mc:Fallback>
            <p:pic>
              <p:nvPicPr>
                <p:cNvPr id="695" name="Input penna 694">
                  <a:extLst>
                    <a:ext uri="{FF2B5EF4-FFF2-40B4-BE49-F238E27FC236}">
                      <a16:creationId xmlns:a16="http://schemas.microsoft.com/office/drawing/2014/main" id="{3EE7DBA5-CBEA-28EC-66BF-99213CE9F21D}"/>
                    </a:ext>
                  </a:extLst>
                </p:cNvPr>
                <p:cNvPicPr/>
                <p:nvPr/>
              </p:nvPicPr>
              <p:blipFill>
                <a:blip r:embed="rId695"/>
                <a:stretch>
                  <a:fillRect/>
                </a:stretch>
              </p:blipFill>
              <p:spPr>
                <a:xfrm>
                  <a:off x="11269137" y="4402838"/>
                  <a:ext cx="3096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6">
              <p14:nvContentPartPr>
                <p14:cNvPr id="696" name="Input penna 695">
                  <a:extLst>
                    <a:ext uri="{FF2B5EF4-FFF2-40B4-BE49-F238E27FC236}">
                      <a16:creationId xmlns:a16="http://schemas.microsoft.com/office/drawing/2014/main" id="{FC27CE0E-2561-4D80-DFB2-1DC0A7D7E407}"/>
                    </a:ext>
                  </a:extLst>
                </p14:cNvPr>
                <p14:cNvContentPartPr/>
                <p14:nvPr/>
              </p14:nvContentPartPr>
              <p14:xfrm>
                <a:off x="11197497" y="4493198"/>
                <a:ext cx="145080" cy="5760"/>
              </p14:xfrm>
            </p:contentPart>
          </mc:Choice>
          <mc:Fallback>
            <p:pic>
              <p:nvPicPr>
                <p:cNvPr id="696" name="Input penna 695">
                  <a:extLst>
                    <a:ext uri="{FF2B5EF4-FFF2-40B4-BE49-F238E27FC236}">
                      <a16:creationId xmlns:a16="http://schemas.microsoft.com/office/drawing/2014/main" id="{FC27CE0E-2561-4D80-DFB2-1DC0A7D7E407}"/>
                    </a:ext>
                  </a:extLst>
                </p:cNvPr>
                <p:cNvPicPr/>
                <p:nvPr/>
              </p:nvPicPr>
              <p:blipFill>
                <a:blip r:embed="rId697"/>
                <a:stretch>
                  <a:fillRect/>
                </a:stretch>
              </p:blipFill>
              <p:spPr>
                <a:xfrm>
                  <a:off x="11189937" y="4485638"/>
                  <a:ext cx="16020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8">
              <p14:nvContentPartPr>
                <p14:cNvPr id="809" name="Input penna 808">
                  <a:extLst>
                    <a:ext uri="{FF2B5EF4-FFF2-40B4-BE49-F238E27FC236}">
                      <a16:creationId xmlns:a16="http://schemas.microsoft.com/office/drawing/2014/main" id="{081B4CDF-7E92-AC0E-2D2B-7E4CC80CA36B}"/>
                    </a:ext>
                  </a:extLst>
                </p14:cNvPr>
                <p14:cNvContentPartPr/>
                <p14:nvPr/>
              </p14:nvContentPartPr>
              <p14:xfrm>
                <a:off x="10978705" y="4031455"/>
                <a:ext cx="48600" cy="48600"/>
              </p14:xfrm>
            </p:contentPart>
          </mc:Choice>
          <mc:Fallback>
            <p:pic>
              <p:nvPicPr>
                <p:cNvPr id="809" name="Input penna 808">
                  <a:extLst>
                    <a:ext uri="{FF2B5EF4-FFF2-40B4-BE49-F238E27FC236}">
                      <a16:creationId xmlns:a16="http://schemas.microsoft.com/office/drawing/2014/main" id="{081B4CDF-7E92-AC0E-2D2B-7E4CC80CA36B}"/>
                    </a:ext>
                  </a:extLst>
                </p:cNvPr>
                <p:cNvPicPr/>
                <p:nvPr/>
              </p:nvPicPr>
              <p:blipFill>
                <a:blip r:embed="rId699"/>
                <a:stretch>
                  <a:fillRect/>
                </a:stretch>
              </p:blipFill>
              <p:spPr>
                <a:xfrm>
                  <a:off x="10971145" y="4023895"/>
                  <a:ext cx="6372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0">
              <p14:nvContentPartPr>
                <p14:cNvPr id="810" name="Input penna 809">
                  <a:extLst>
                    <a:ext uri="{FF2B5EF4-FFF2-40B4-BE49-F238E27FC236}">
                      <a16:creationId xmlns:a16="http://schemas.microsoft.com/office/drawing/2014/main" id="{7E6EF96D-86AF-1EC6-46FF-EE8C029491AB}"/>
                    </a:ext>
                  </a:extLst>
                </p14:cNvPr>
                <p14:cNvContentPartPr/>
                <p14:nvPr/>
              </p14:nvContentPartPr>
              <p14:xfrm>
                <a:off x="11019025" y="4010215"/>
                <a:ext cx="74880" cy="106200"/>
              </p14:xfrm>
            </p:contentPart>
          </mc:Choice>
          <mc:Fallback>
            <p:pic>
              <p:nvPicPr>
                <p:cNvPr id="810" name="Input penna 809">
                  <a:extLst>
                    <a:ext uri="{FF2B5EF4-FFF2-40B4-BE49-F238E27FC236}">
                      <a16:creationId xmlns:a16="http://schemas.microsoft.com/office/drawing/2014/main" id="{7E6EF96D-86AF-1EC6-46FF-EE8C029491AB}"/>
                    </a:ext>
                  </a:extLst>
                </p:cNvPr>
                <p:cNvPicPr/>
                <p:nvPr/>
              </p:nvPicPr>
              <p:blipFill>
                <a:blip r:embed="rId701"/>
                <a:stretch>
                  <a:fillRect/>
                </a:stretch>
              </p:blipFill>
              <p:spPr>
                <a:xfrm>
                  <a:off x="11011465" y="4002655"/>
                  <a:ext cx="8964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2">
              <p14:nvContentPartPr>
                <p14:cNvPr id="811" name="Input penna 810">
                  <a:extLst>
                    <a:ext uri="{FF2B5EF4-FFF2-40B4-BE49-F238E27FC236}">
                      <a16:creationId xmlns:a16="http://schemas.microsoft.com/office/drawing/2014/main" id="{A865B5F6-EA02-0679-C242-1AD102135E3F}"/>
                    </a:ext>
                  </a:extLst>
                </p14:cNvPr>
                <p14:cNvContentPartPr/>
                <p14:nvPr/>
              </p14:nvContentPartPr>
              <p14:xfrm>
                <a:off x="11086345" y="4048015"/>
                <a:ext cx="73800" cy="60120"/>
              </p14:xfrm>
            </p:contentPart>
          </mc:Choice>
          <mc:Fallback>
            <p:pic>
              <p:nvPicPr>
                <p:cNvPr id="811" name="Input penna 810">
                  <a:extLst>
                    <a:ext uri="{FF2B5EF4-FFF2-40B4-BE49-F238E27FC236}">
                      <a16:creationId xmlns:a16="http://schemas.microsoft.com/office/drawing/2014/main" id="{A865B5F6-EA02-0679-C242-1AD102135E3F}"/>
                    </a:ext>
                  </a:extLst>
                </p:cNvPr>
                <p:cNvPicPr/>
                <p:nvPr/>
              </p:nvPicPr>
              <p:blipFill>
                <a:blip r:embed="rId703"/>
                <a:stretch>
                  <a:fillRect/>
                </a:stretch>
              </p:blipFill>
              <p:spPr>
                <a:xfrm>
                  <a:off x="11078785" y="4040455"/>
                  <a:ext cx="8892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4">
              <p14:nvContentPartPr>
                <p14:cNvPr id="812" name="Input penna 811">
                  <a:extLst>
                    <a:ext uri="{FF2B5EF4-FFF2-40B4-BE49-F238E27FC236}">
                      <a16:creationId xmlns:a16="http://schemas.microsoft.com/office/drawing/2014/main" id="{CF5C4D7B-5CE8-43C3-A7C1-E3AA658739FF}"/>
                    </a:ext>
                  </a:extLst>
                </p14:cNvPr>
                <p14:cNvContentPartPr/>
                <p14:nvPr/>
              </p14:nvContentPartPr>
              <p14:xfrm>
                <a:off x="11247625" y="4059535"/>
                <a:ext cx="22680" cy="27000"/>
              </p14:xfrm>
            </p:contentPart>
          </mc:Choice>
          <mc:Fallback>
            <p:pic>
              <p:nvPicPr>
                <p:cNvPr id="812" name="Input penna 811">
                  <a:extLst>
                    <a:ext uri="{FF2B5EF4-FFF2-40B4-BE49-F238E27FC236}">
                      <a16:creationId xmlns:a16="http://schemas.microsoft.com/office/drawing/2014/main" id="{CF5C4D7B-5CE8-43C3-A7C1-E3AA658739FF}"/>
                    </a:ext>
                  </a:extLst>
                </p:cNvPr>
                <p:cNvPicPr/>
                <p:nvPr/>
              </p:nvPicPr>
              <p:blipFill>
                <a:blip r:embed="rId705"/>
                <a:stretch>
                  <a:fillRect/>
                </a:stretch>
              </p:blipFill>
              <p:spPr>
                <a:xfrm>
                  <a:off x="11240065" y="4051975"/>
                  <a:ext cx="3780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6">
              <p14:nvContentPartPr>
                <p14:cNvPr id="813" name="Input penna 812">
                  <a:extLst>
                    <a:ext uri="{FF2B5EF4-FFF2-40B4-BE49-F238E27FC236}">
                      <a16:creationId xmlns:a16="http://schemas.microsoft.com/office/drawing/2014/main" id="{A48A62CF-AFC6-5E51-2E86-C157C9700005}"/>
                    </a:ext>
                  </a:extLst>
                </p14:cNvPr>
                <p14:cNvContentPartPr/>
                <p14:nvPr/>
              </p14:nvContentPartPr>
              <p14:xfrm>
                <a:off x="11258785" y="4050535"/>
                <a:ext cx="60480" cy="68760"/>
              </p14:xfrm>
            </p:contentPart>
          </mc:Choice>
          <mc:Fallback>
            <p:pic>
              <p:nvPicPr>
                <p:cNvPr id="813" name="Input penna 812">
                  <a:extLst>
                    <a:ext uri="{FF2B5EF4-FFF2-40B4-BE49-F238E27FC236}">
                      <a16:creationId xmlns:a16="http://schemas.microsoft.com/office/drawing/2014/main" id="{A48A62CF-AFC6-5E51-2E86-C157C9700005}"/>
                    </a:ext>
                  </a:extLst>
                </p:cNvPr>
                <p:cNvPicPr/>
                <p:nvPr/>
              </p:nvPicPr>
              <p:blipFill>
                <a:blip r:embed="rId707"/>
                <a:stretch>
                  <a:fillRect/>
                </a:stretch>
              </p:blipFill>
              <p:spPr>
                <a:xfrm>
                  <a:off x="11251225" y="4042975"/>
                  <a:ext cx="7560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8">
              <p14:nvContentPartPr>
                <p14:cNvPr id="814" name="Input penna 813">
                  <a:extLst>
                    <a:ext uri="{FF2B5EF4-FFF2-40B4-BE49-F238E27FC236}">
                      <a16:creationId xmlns:a16="http://schemas.microsoft.com/office/drawing/2014/main" id="{F8B11BB8-7C74-28B3-1AB7-195FA71B22B9}"/>
                    </a:ext>
                  </a:extLst>
                </p14:cNvPr>
                <p14:cNvContentPartPr/>
                <p14:nvPr/>
              </p14:nvContentPartPr>
              <p14:xfrm>
                <a:off x="11323945" y="4028215"/>
                <a:ext cx="44640" cy="88200"/>
              </p14:xfrm>
            </p:contentPart>
          </mc:Choice>
          <mc:Fallback>
            <p:pic>
              <p:nvPicPr>
                <p:cNvPr id="814" name="Input penna 813">
                  <a:extLst>
                    <a:ext uri="{FF2B5EF4-FFF2-40B4-BE49-F238E27FC236}">
                      <a16:creationId xmlns:a16="http://schemas.microsoft.com/office/drawing/2014/main" id="{F8B11BB8-7C74-28B3-1AB7-195FA71B22B9}"/>
                    </a:ext>
                  </a:extLst>
                </p:cNvPr>
                <p:cNvPicPr/>
                <p:nvPr/>
              </p:nvPicPr>
              <p:blipFill>
                <a:blip r:embed="rId709"/>
                <a:stretch>
                  <a:fillRect/>
                </a:stretch>
              </p:blipFill>
              <p:spPr>
                <a:xfrm>
                  <a:off x="11316385" y="4021015"/>
                  <a:ext cx="5976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0">
              <p14:nvContentPartPr>
                <p14:cNvPr id="817" name="Input penna 816">
                  <a:extLst>
                    <a:ext uri="{FF2B5EF4-FFF2-40B4-BE49-F238E27FC236}">
                      <a16:creationId xmlns:a16="http://schemas.microsoft.com/office/drawing/2014/main" id="{E5C0E49B-639C-9E0B-CA71-F479538B0378}"/>
                    </a:ext>
                  </a:extLst>
                </p14:cNvPr>
                <p14:cNvContentPartPr/>
                <p14:nvPr/>
              </p14:nvContentPartPr>
              <p14:xfrm>
                <a:off x="11479105" y="4106563"/>
                <a:ext cx="37800" cy="12240"/>
              </p14:xfrm>
            </p:contentPart>
          </mc:Choice>
          <mc:Fallback>
            <p:pic>
              <p:nvPicPr>
                <p:cNvPr id="817" name="Input penna 816">
                  <a:extLst>
                    <a:ext uri="{FF2B5EF4-FFF2-40B4-BE49-F238E27FC236}">
                      <a16:creationId xmlns:a16="http://schemas.microsoft.com/office/drawing/2014/main" id="{E5C0E49B-639C-9E0B-CA71-F479538B0378}"/>
                    </a:ext>
                  </a:extLst>
                </p:cNvPr>
                <p:cNvPicPr/>
                <p:nvPr/>
              </p:nvPicPr>
              <p:blipFill>
                <a:blip r:embed="rId711"/>
                <a:stretch>
                  <a:fillRect/>
                </a:stretch>
              </p:blipFill>
              <p:spPr>
                <a:xfrm>
                  <a:off x="11471545" y="4099003"/>
                  <a:ext cx="5292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2">
              <p14:nvContentPartPr>
                <p14:cNvPr id="818" name="Input penna 817">
                  <a:extLst>
                    <a:ext uri="{FF2B5EF4-FFF2-40B4-BE49-F238E27FC236}">
                      <a16:creationId xmlns:a16="http://schemas.microsoft.com/office/drawing/2014/main" id="{727AF1A4-670B-6E1F-3F23-3A02C9C1FCFA}"/>
                    </a:ext>
                  </a:extLst>
                </p14:cNvPr>
                <p14:cNvContentPartPr/>
                <p14:nvPr/>
              </p14:nvContentPartPr>
              <p14:xfrm>
                <a:off x="11521945" y="4079203"/>
                <a:ext cx="25200" cy="43200"/>
              </p14:xfrm>
            </p:contentPart>
          </mc:Choice>
          <mc:Fallback>
            <p:pic>
              <p:nvPicPr>
                <p:cNvPr id="818" name="Input penna 817">
                  <a:extLst>
                    <a:ext uri="{FF2B5EF4-FFF2-40B4-BE49-F238E27FC236}">
                      <a16:creationId xmlns:a16="http://schemas.microsoft.com/office/drawing/2014/main" id="{727AF1A4-670B-6E1F-3F23-3A02C9C1FCFA}"/>
                    </a:ext>
                  </a:extLst>
                </p:cNvPr>
                <p:cNvPicPr/>
                <p:nvPr/>
              </p:nvPicPr>
              <p:blipFill>
                <a:blip r:embed="rId713"/>
                <a:stretch>
                  <a:fillRect/>
                </a:stretch>
              </p:blipFill>
              <p:spPr>
                <a:xfrm>
                  <a:off x="11514385" y="4072003"/>
                  <a:ext cx="4032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4">
              <p14:nvContentPartPr>
                <p14:cNvPr id="819" name="Input penna 818">
                  <a:extLst>
                    <a:ext uri="{FF2B5EF4-FFF2-40B4-BE49-F238E27FC236}">
                      <a16:creationId xmlns:a16="http://schemas.microsoft.com/office/drawing/2014/main" id="{E5931FCF-9859-2C70-CAFE-6DE9F39AA414}"/>
                    </a:ext>
                  </a:extLst>
                </p14:cNvPr>
                <p14:cNvContentPartPr/>
                <p14:nvPr/>
              </p14:nvContentPartPr>
              <p14:xfrm>
                <a:off x="11658385" y="4081003"/>
                <a:ext cx="77040" cy="57240"/>
              </p14:xfrm>
            </p:contentPart>
          </mc:Choice>
          <mc:Fallback>
            <p:pic>
              <p:nvPicPr>
                <p:cNvPr id="819" name="Input penna 818">
                  <a:extLst>
                    <a:ext uri="{FF2B5EF4-FFF2-40B4-BE49-F238E27FC236}">
                      <a16:creationId xmlns:a16="http://schemas.microsoft.com/office/drawing/2014/main" id="{E5931FCF-9859-2C70-CAFE-6DE9F39AA414}"/>
                    </a:ext>
                  </a:extLst>
                </p:cNvPr>
                <p:cNvPicPr/>
                <p:nvPr/>
              </p:nvPicPr>
              <p:blipFill>
                <a:blip r:embed="rId715"/>
                <a:stretch>
                  <a:fillRect/>
                </a:stretch>
              </p:blipFill>
              <p:spPr>
                <a:xfrm>
                  <a:off x="11650825" y="4073443"/>
                  <a:ext cx="9216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6">
              <p14:nvContentPartPr>
                <p14:cNvPr id="820" name="Input penna 819">
                  <a:extLst>
                    <a:ext uri="{FF2B5EF4-FFF2-40B4-BE49-F238E27FC236}">
                      <a16:creationId xmlns:a16="http://schemas.microsoft.com/office/drawing/2014/main" id="{982461C2-46F6-472B-23EE-C4D2A3DC06B7}"/>
                    </a:ext>
                  </a:extLst>
                </p14:cNvPr>
                <p14:cNvContentPartPr/>
                <p14:nvPr/>
              </p14:nvContentPartPr>
              <p14:xfrm>
                <a:off x="11786185" y="4079203"/>
                <a:ext cx="32400" cy="20160"/>
              </p14:xfrm>
            </p:contentPart>
          </mc:Choice>
          <mc:Fallback>
            <p:pic>
              <p:nvPicPr>
                <p:cNvPr id="820" name="Input penna 819">
                  <a:extLst>
                    <a:ext uri="{FF2B5EF4-FFF2-40B4-BE49-F238E27FC236}">
                      <a16:creationId xmlns:a16="http://schemas.microsoft.com/office/drawing/2014/main" id="{982461C2-46F6-472B-23EE-C4D2A3DC06B7}"/>
                    </a:ext>
                  </a:extLst>
                </p:cNvPr>
                <p:cNvPicPr/>
                <p:nvPr/>
              </p:nvPicPr>
              <p:blipFill>
                <a:blip r:embed="rId717"/>
                <a:stretch>
                  <a:fillRect/>
                </a:stretch>
              </p:blipFill>
              <p:spPr>
                <a:xfrm>
                  <a:off x="11778625" y="4072003"/>
                  <a:ext cx="4752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8">
              <p14:nvContentPartPr>
                <p14:cNvPr id="821" name="Input penna 820">
                  <a:extLst>
                    <a:ext uri="{FF2B5EF4-FFF2-40B4-BE49-F238E27FC236}">
                      <a16:creationId xmlns:a16="http://schemas.microsoft.com/office/drawing/2014/main" id="{9E67DDBB-4185-2EAE-45F3-4FD351E30BF0}"/>
                    </a:ext>
                  </a:extLst>
                </p14:cNvPr>
                <p14:cNvContentPartPr/>
                <p14:nvPr/>
              </p14:nvContentPartPr>
              <p14:xfrm>
                <a:off x="11786545" y="4063363"/>
                <a:ext cx="69840" cy="82800"/>
              </p14:xfrm>
            </p:contentPart>
          </mc:Choice>
          <mc:Fallback>
            <p:pic>
              <p:nvPicPr>
                <p:cNvPr id="821" name="Input penna 820">
                  <a:extLst>
                    <a:ext uri="{FF2B5EF4-FFF2-40B4-BE49-F238E27FC236}">
                      <a16:creationId xmlns:a16="http://schemas.microsoft.com/office/drawing/2014/main" id="{9E67DDBB-4185-2EAE-45F3-4FD351E30BF0}"/>
                    </a:ext>
                  </a:extLst>
                </p:cNvPr>
                <p:cNvPicPr/>
                <p:nvPr/>
              </p:nvPicPr>
              <p:blipFill>
                <a:blip r:embed="rId719"/>
                <a:stretch>
                  <a:fillRect/>
                </a:stretch>
              </p:blipFill>
              <p:spPr>
                <a:xfrm>
                  <a:off x="11778985" y="4055803"/>
                  <a:ext cx="8496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0">
              <p14:nvContentPartPr>
                <p14:cNvPr id="822" name="Input penna 821">
                  <a:extLst>
                    <a:ext uri="{FF2B5EF4-FFF2-40B4-BE49-F238E27FC236}">
                      <a16:creationId xmlns:a16="http://schemas.microsoft.com/office/drawing/2014/main" id="{24C66234-AFFA-74E7-CA30-8EE155D4325C}"/>
                    </a:ext>
                  </a:extLst>
                </p14:cNvPr>
                <p14:cNvContentPartPr/>
                <p14:nvPr/>
              </p14:nvContentPartPr>
              <p14:xfrm>
                <a:off x="11856385" y="4086763"/>
                <a:ext cx="49320" cy="59400"/>
              </p14:xfrm>
            </p:contentPart>
          </mc:Choice>
          <mc:Fallback>
            <p:pic>
              <p:nvPicPr>
                <p:cNvPr id="822" name="Input penna 821">
                  <a:extLst>
                    <a:ext uri="{FF2B5EF4-FFF2-40B4-BE49-F238E27FC236}">
                      <a16:creationId xmlns:a16="http://schemas.microsoft.com/office/drawing/2014/main" id="{24C66234-AFFA-74E7-CA30-8EE155D4325C}"/>
                    </a:ext>
                  </a:extLst>
                </p:cNvPr>
                <p:cNvPicPr/>
                <p:nvPr/>
              </p:nvPicPr>
              <p:blipFill>
                <a:blip r:embed="rId721"/>
                <a:stretch>
                  <a:fillRect/>
                </a:stretch>
              </p:blipFill>
              <p:spPr>
                <a:xfrm>
                  <a:off x="11848825" y="4079203"/>
                  <a:ext cx="6444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2">
              <p14:nvContentPartPr>
                <p14:cNvPr id="836" name="Input penna 835">
                  <a:extLst>
                    <a:ext uri="{FF2B5EF4-FFF2-40B4-BE49-F238E27FC236}">
                      <a16:creationId xmlns:a16="http://schemas.microsoft.com/office/drawing/2014/main" id="{A9F5DAED-B1C3-9EB6-282F-DE422D05808E}"/>
                    </a:ext>
                  </a:extLst>
                </p14:cNvPr>
                <p14:cNvContentPartPr/>
                <p14:nvPr/>
              </p14:nvContentPartPr>
              <p14:xfrm>
                <a:off x="11591342" y="3976892"/>
                <a:ext cx="411840" cy="294120"/>
              </p14:xfrm>
            </p:contentPart>
          </mc:Choice>
          <mc:Fallback>
            <p:pic>
              <p:nvPicPr>
                <p:cNvPr id="836" name="Input penna 835">
                  <a:extLst>
                    <a:ext uri="{FF2B5EF4-FFF2-40B4-BE49-F238E27FC236}">
                      <a16:creationId xmlns:a16="http://schemas.microsoft.com/office/drawing/2014/main" id="{A9F5DAED-B1C3-9EB6-282F-DE422D05808E}"/>
                    </a:ext>
                  </a:extLst>
                </p:cNvPr>
                <p:cNvPicPr/>
                <p:nvPr/>
              </p:nvPicPr>
              <p:blipFill>
                <a:blip r:embed="rId723"/>
                <a:stretch>
                  <a:fillRect/>
                </a:stretch>
              </p:blipFill>
              <p:spPr>
                <a:xfrm>
                  <a:off x="11583782" y="3969332"/>
                  <a:ext cx="426960" cy="30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4">
              <p14:nvContentPartPr>
                <p14:cNvPr id="837" name="Input penna 836">
                  <a:extLst>
                    <a:ext uri="{FF2B5EF4-FFF2-40B4-BE49-F238E27FC236}">
                      <a16:creationId xmlns:a16="http://schemas.microsoft.com/office/drawing/2014/main" id="{8CBC9C97-AC0D-362B-5CFE-5D2D78925309}"/>
                    </a:ext>
                  </a:extLst>
                </p14:cNvPr>
                <p14:cNvContentPartPr/>
                <p14:nvPr/>
              </p14:nvContentPartPr>
              <p14:xfrm>
                <a:off x="11659022" y="4238612"/>
                <a:ext cx="383400" cy="54000"/>
              </p14:xfrm>
            </p:contentPart>
          </mc:Choice>
          <mc:Fallback>
            <p:pic>
              <p:nvPicPr>
                <p:cNvPr id="837" name="Input penna 836">
                  <a:extLst>
                    <a:ext uri="{FF2B5EF4-FFF2-40B4-BE49-F238E27FC236}">
                      <a16:creationId xmlns:a16="http://schemas.microsoft.com/office/drawing/2014/main" id="{8CBC9C97-AC0D-362B-5CFE-5D2D78925309}"/>
                    </a:ext>
                  </a:extLst>
                </p:cNvPr>
                <p:cNvPicPr/>
                <p:nvPr/>
              </p:nvPicPr>
              <p:blipFill>
                <a:blip r:embed="rId725"/>
                <a:stretch>
                  <a:fillRect/>
                </a:stretch>
              </p:blipFill>
              <p:spPr>
                <a:xfrm>
                  <a:off x="11651462" y="4231052"/>
                  <a:ext cx="398520" cy="6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42" name="Gruppo 841">
            <a:extLst>
              <a:ext uri="{FF2B5EF4-FFF2-40B4-BE49-F238E27FC236}">
                <a16:creationId xmlns:a16="http://schemas.microsoft.com/office/drawing/2014/main" id="{9B2DCDB5-ADB3-38E1-33CB-8373CC554213}"/>
              </a:ext>
            </a:extLst>
          </p:cNvPr>
          <p:cNvGrpSpPr/>
          <p:nvPr/>
        </p:nvGrpSpPr>
        <p:grpSpPr>
          <a:xfrm>
            <a:off x="8633794" y="6058954"/>
            <a:ext cx="1135583" cy="477360"/>
            <a:chOff x="8633794" y="6058954"/>
            <a:chExt cx="1135583" cy="477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26">
              <p14:nvContentPartPr>
                <p14:cNvPr id="777" name="Input penna 776">
                  <a:extLst>
                    <a:ext uri="{FF2B5EF4-FFF2-40B4-BE49-F238E27FC236}">
                      <a16:creationId xmlns:a16="http://schemas.microsoft.com/office/drawing/2014/main" id="{AFD5B39B-422B-2C9D-95DB-83899A597782}"/>
                    </a:ext>
                  </a:extLst>
                </p14:cNvPr>
                <p14:cNvContentPartPr/>
                <p14:nvPr/>
              </p14:nvContentPartPr>
              <p14:xfrm>
                <a:off x="8748777" y="6221236"/>
                <a:ext cx="189000" cy="217080"/>
              </p14:xfrm>
            </p:contentPart>
          </mc:Choice>
          <mc:Fallback>
            <p:pic>
              <p:nvPicPr>
                <p:cNvPr id="777" name="Input penna 776">
                  <a:extLst>
                    <a:ext uri="{FF2B5EF4-FFF2-40B4-BE49-F238E27FC236}">
                      <a16:creationId xmlns:a16="http://schemas.microsoft.com/office/drawing/2014/main" id="{AFD5B39B-422B-2C9D-95DB-83899A597782}"/>
                    </a:ext>
                  </a:extLst>
                </p:cNvPr>
                <p:cNvPicPr/>
                <p:nvPr/>
              </p:nvPicPr>
              <p:blipFill>
                <a:blip r:embed="rId727"/>
                <a:stretch>
                  <a:fillRect/>
                </a:stretch>
              </p:blipFill>
              <p:spPr>
                <a:xfrm>
                  <a:off x="8741217" y="6213676"/>
                  <a:ext cx="20376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8">
              <p14:nvContentPartPr>
                <p14:cNvPr id="778" name="Input penna 777">
                  <a:extLst>
                    <a:ext uri="{FF2B5EF4-FFF2-40B4-BE49-F238E27FC236}">
                      <a16:creationId xmlns:a16="http://schemas.microsoft.com/office/drawing/2014/main" id="{E5E9590D-0CD6-67B7-E285-672DB9BDB6C6}"/>
                    </a:ext>
                  </a:extLst>
                </p14:cNvPr>
                <p14:cNvContentPartPr/>
                <p14:nvPr/>
              </p14:nvContentPartPr>
              <p14:xfrm>
                <a:off x="8928417" y="6284596"/>
                <a:ext cx="96480" cy="104040"/>
              </p14:xfrm>
            </p:contentPart>
          </mc:Choice>
          <mc:Fallback>
            <p:pic>
              <p:nvPicPr>
                <p:cNvPr id="778" name="Input penna 777">
                  <a:extLst>
                    <a:ext uri="{FF2B5EF4-FFF2-40B4-BE49-F238E27FC236}">
                      <a16:creationId xmlns:a16="http://schemas.microsoft.com/office/drawing/2014/main" id="{E5E9590D-0CD6-67B7-E285-672DB9BDB6C6}"/>
                    </a:ext>
                  </a:extLst>
                </p:cNvPr>
                <p:cNvPicPr/>
                <p:nvPr/>
              </p:nvPicPr>
              <p:blipFill>
                <a:blip r:embed="rId729"/>
                <a:stretch>
                  <a:fillRect/>
                </a:stretch>
              </p:blipFill>
              <p:spPr>
                <a:xfrm>
                  <a:off x="8920857" y="6277036"/>
                  <a:ext cx="11160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0">
              <p14:nvContentPartPr>
                <p14:cNvPr id="779" name="Input penna 778">
                  <a:extLst>
                    <a:ext uri="{FF2B5EF4-FFF2-40B4-BE49-F238E27FC236}">
                      <a16:creationId xmlns:a16="http://schemas.microsoft.com/office/drawing/2014/main" id="{203ACF66-D1C4-5E99-B2C0-D9FB250AA056}"/>
                    </a:ext>
                  </a:extLst>
                </p14:cNvPr>
                <p14:cNvContentPartPr/>
                <p14:nvPr/>
              </p14:nvContentPartPr>
              <p14:xfrm>
                <a:off x="9274017" y="6212596"/>
                <a:ext cx="119160" cy="179640"/>
              </p14:xfrm>
            </p:contentPart>
          </mc:Choice>
          <mc:Fallback>
            <p:pic>
              <p:nvPicPr>
                <p:cNvPr id="779" name="Input penna 778">
                  <a:extLst>
                    <a:ext uri="{FF2B5EF4-FFF2-40B4-BE49-F238E27FC236}">
                      <a16:creationId xmlns:a16="http://schemas.microsoft.com/office/drawing/2014/main" id="{203ACF66-D1C4-5E99-B2C0-D9FB250AA056}"/>
                    </a:ext>
                  </a:extLst>
                </p:cNvPr>
                <p:cNvPicPr/>
                <p:nvPr/>
              </p:nvPicPr>
              <p:blipFill>
                <a:blip r:embed="rId731"/>
                <a:stretch>
                  <a:fillRect/>
                </a:stretch>
              </p:blipFill>
              <p:spPr>
                <a:xfrm>
                  <a:off x="9266457" y="6205036"/>
                  <a:ext cx="13428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2">
              <p14:nvContentPartPr>
                <p14:cNvPr id="780" name="Input penna 779">
                  <a:extLst>
                    <a:ext uri="{FF2B5EF4-FFF2-40B4-BE49-F238E27FC236}">
                      <a16:creationId xmlns:a16="http://schemas.microsoft.com/office/drawing/2014/main" id="{96C34123-1373-67A5-47AA-B1F1FC4BCF81}"/>
                    </a:ext>
                  </a:extLst>
                </p14:cNvPr>
                <p14:cNvContentPartPr/>
                <p14:nvPr/>
              </p14:nvContentPartPr>
              <p14:xfrm>
                <a:off x="9435297" y="6227716"/>
                <a:ext cx="4320" cy="199440"/>
              </p14:xfrm>
            </p:contentPart>
          </mc:Choice>
          <mc:Fallback>
            <p:pic>
              <p:nvPicPr>
                <p:cNvPr id="780" name="Input penna 779">
                  <a:extLst>
                    <a:ext uri="{FF2B5EF4-FFF2-40B4-BE49-F238E27FC236}">
                      <a16:creationId xmlns:a16="http://schemas.microsoft.com/office/drawing/2014/main" id="{96C34123-1373-67A5-47AA-B1F1FC4BCF81}"/>
                    </a:ext>
                  </a:extLst>
                </p:cNvPr>
                <p:cNvPicPr/>
                <p:nvPr/>
              </p:nvPicPr>
              <p:blipFill>
                <a:blip r:embed="rId733"/>
                <a:stretch>
                  <a:fillRect/>
                </a:stretch>
              </p:blipFill>
              <p:spPr>
                <a:xfrm>
                  <a:off x="9427737" y="6220156"/>
                  <a:ext cx="1944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4">
              <p14:nvContentPartPr>
                <p14:cNvPr id="781" name="Input penna 780">
                  <a:extLst>
                    <a:ext uri="{FF2B5EF4-FFF2-40B4-BE49-F238E27FC236}">
                      <a16:creationId xmlns:a16="http://schemas.microsoft.com/office/drawing/2014/main" id="{C340D6E9-9A32-6D84-4B57-1F50DF77A119}"/>
                    </a:ext>
                  </a:extLst>
                </p14:cNvPr>
                <p14:cNvContentPartPr/>
                <p14:nvPr/>
              </p14:nvContentPartPr>
              <p14:xfrm>
                <a:off x="9447537" y="6334996"/>
                <a:ext cx="77760" cy="21600"/>
              </p14:xfrm>
            </p:contentPart>
          </mc:Choice>
          <mc:Fallback>
            <p:pic>
              <p:nvPicPr>
                <p:cNvPr id="781" name="Input penna 780">
                  <a:extLst>
                    <a:ext uri="{FF2B5EF4-FFF2-40B4-BE49-F238E27FC236}">
                      <a16:creationId xmlns:a16="http://schemas.microsoft.com/office/drawing/2014/main" id="{C340D6E9-9A32-6D84-4B57-1F50DF77A119}"/>
                    </a:ext>
                  </a:extLst>
                </p:cNvPr>
                <p:cNvPicPr/>
                <p:nvPr/>
              </p:nvPicPr>
              <p:blipFill>
                <a:blip r:embed="rId735"/>
                <a:stretch>
                  <a:fillRect/>
                </a:stretch>
              </p:blipFill>
              <p:spPr>
                <a:xfrm>
                  <a:off x="9439977" y="6327436"/>
                  <a:ext cx="9288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6">
              <p14:nvContentPartPr>
                <p14:cNvPr id="782" name="Input penna 781">
                  <a:extLst>
                    <a:ext uri="{FF2B5EF4-FFF2-40B4-BE49-F238E27FC236}">
                      <a16:creationId xmlns:a16="http://schemas.microsoft.com/office/drawing/2014/main" id="{FFCB2277-2535-1F4C-FE71-A1E547C7108F}"/>
                    </a:ext>
                  </a:extLst>
                </p14:cNvPr>
                <p14:cNvContentPartPr/>
                <p14:nvPr/>
              </p14:nvContentPartPr>
              <p14:xfrm>
                <a:off x="9541857" y="6232036"/>
                <a:ext cx="107280" cy="176400"/>
              </p14:xfrm>
            </p:contentPart>
          </mc:Choice>
          <mc:Fallback>
            <p:pic>
              <p:nvPicPr>
                <p:cNvPr id="782" name="Input penna 781">
                  <a:extLst>
                    <a:ext uri="{FF2B5EF4-FFF2-40B4-BE49-F238E27FC236}">
                      <a16:creationId xmlns:a16="http://schemas.microsoft.com/office/drawing/2014/main" id="{FFCB2277-2535-1F4C-FE71-A1E547C7108F}"/>
                    </a:ext>
                  </a:extLst>
                </p:cNvPr>
                <p:cNvPicPr/>
                <p:nvPr/>
              </p:nvPicPr>
              <p:blipFill>
                <a:blip r:embed="rId737"/>
                <a:stretch>
                  <a:fillRect/>
                </a:stretch>
              </p:blipFill>
              <p:spPr>
                <a:xfrm>
                  <a:off x="9534297" y="6224476"/>
                  <a:ext cx="12240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8">
              <p14:nvContentPartPr>
                <p14:cNvPr id="783" name="Input penna 782">
                  <a:extLst>
                    <a:ext uri="{FF2B5EF4-FFF2-40B4-BE49-F238E27FC236}">
                      <a16:creationId xmlns:a16="http://schemas.microsoft.com/office/drawing/2014/main" id="{030C4189-FEC1-6C53-73A7-D4D75E7C5F68}"/>
                    </a:ext>
                  </a:extLst>
                </p14:cNvPr>
                <p14:cNvContentPartPr/>
                <p14:nvPr/>
              </p14:nvContentPartPr>
              <p14:xfrm>
                <a:off x="9715017" y="6230236"/>
                <a:ext cx="54360" cy="185040"/>
              </p14:xfrm>
            </p:contentPart>
          </mc:Choice>
          <mc:Fallback>
            <p:pic>
              <p:nvPicPr>
                <p:cNvPr id="783" name="Input penna 782">
                  <a:extLst>
                    <a:ext uri="{FF2B5EF4-FFF2-40B4-BE49-F238E27FC236}">
                      <a16:creationId xmlns:a16="http://schemas.microsoft.com/office/drawing/2014/main" id="{030C4189-FEC1-6C53-73A7-D4D75E7C5F68}"/>
                    </a:ext>
                  </a:extLst>
                </p:cNvPr>
                <p:cNvPicPr/>
                <p:nvPr/>
              </p:nvPicPr>
              <p:blipFill>
                <a:blip r:embed="rId739"/>
                <a:stretch>
                  <a:fillRect/>
                </a:stretch>
              </p:blipFill>
              <p:spPr>
                <a:xfrm>
                  <a:off x="9707457" y="6222676"/>
                  <a:ext cx="6948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0">
              <p14:nvContentPartPr>
                <p14:cNvPr id="840" name="Input penna 839">
                  <a:extLst>
                    <a:ext uri="{FF2B5EF4-FFF2-40B4-BE49-F238E27FC236}">
                      <a16:creationId xmlns:a16="http://schemas.microsoft.com/office/drawing/2014/main" id="{7DB67194-631A-3671-8E5E-CB8E4401DB83}"/>
                    </a:ext>
                  </a:extLst>
                </p14:cNvPr>
                <p14:cNvContentPartPr/>
                <p14:nvPr/>
              </p14:nvContentPartPr>
              <p14:xfrm>
                <a:off x="8633794" y="6058954"/>
                <a:ext cx="519480" cy="477360"/>
              </p14:xfrm>
            </p:contentPart>
          </mc:Choice>
          <mc:Fallback>
            <p:pic>
              <p:nvPicPr>
                <p:cNvPr id="840" name="Input penna 839">
                  <a:extLst>
                    <a:ext uri="{FF2B5EF4-FFF2-40B4-BE49-F238E27FC236}">
                      <a16:creationId xmlns:a16="http://schemas.microsoft.com/office/drawing/2014/main" id="{7DB67194-631A-3671-8E5E-CB8E4401DB83}"/>
                    </a:ext>
                  </a:extLst>
                </p:cNvPr>
                <p:cNvPicPr/>
                <p:nvPr/>
              </p:nvPicPr>
              <p:blipFill>
                <a:blip r:embed="rId741"/>
                <a:stretch>
                  <a:fillRect/>
                </a:stretch>
              </p:blipFill>
              <p:spPr>
                <a:xfrm>
                  <a:off x="8626234" y="6051394"/>
                  <a:ext cx="534600" cy="49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55" name="Gruppo 854">
            <a:extLst>
              <a:ext uri="{FF2B5EF4-FFF2-40B4-BE49-F238E27FC236}">
                <a16:creationId xmlns:a16="http://schemas.microsoft.com/office/drawing/2014/main" id="{028301F0-FB8D-6135-0263-05C0B972B136}"/>
              </a:ext>
            </a:extLst>
          </p:cNvPr>
          <p:cNvGrpSpPr/>
          <p:nvPr/>
        </p:nvGrpSpPr>
        <p:grpSpPr>
          <a:xfrm>
            <a:off x="9642154" y="5913514"/>
            <a:ext cx="210240" cy="140760"/>
            <a:chOff x="9642154" y="5913514"/>
            <a:chExt cx="210240" cy="140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42">
              <p14:nvContentPartPr>
                <p14:cNvPr id="843" name="Input penna 842">
                  <a:extLst>
                    <a:ext uri="{FF2B5EF4-FFF2-40B4-BE49-F238E27FC236}">
                      <a16:creationId xmlns:a16="http://schemas.microsoft.com/office/drawing/2014/main" id="{05AFE541-ADE7-B419-A3E0-26B837629B8D}"/>
                    </a:ext>
                  </a:extLst>
                </p14:cNvPr>
                <p14:cNvContentPartPr/>
                <p14:nvPr/>
              </p14:nvContentPartPr>
              <p14:xfrm>
                <a:off x="9642154" y="5918914"/>
                <a:ext cx="720" cy="135360"/>
              </p14:xfrm>
            </p:contentPart>
          </mc:Choice>
          <mc:Fallback>
            <p:pic>
              <p:nvPicPr>
                <p:cNvPr id="843" name="Input penna 842">
                  <a:extLst>
                    <a:ext uri="{FF2B5EF4-FFF2-40B4-BE49-F238E27FC236}">
                      <a16:creationId xmlns:a16="http://schemas.microsoft.com/office/drawing/2014/main" id="{05AFE541-ADE7-B419-A3E0-26B837629B8D}"/>
                    </a:ext>
                  </a:extLst>
                </p:cNvPr>
                <p:cNvPicPr/>
                <p:nvPr/>
              </p:nvPicPr>
              <p:blipFill>
                <a:blip r:embed="rId743"/>
                <a:stretch>
                  <a:fillRect/>
                </a:stretch>
              </p:blipFill>
              <p:spPr>
                <a:xfrm>
                  <a:off x="9634594" y="5911354"/>
                  <a:ext cx="1584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4">
              <p14:nvContentPartPr>
                <p14:cNvPr id="844" name="Input penna 843">
                  <a:extLst>
                    <a:ext uri="{FF2B5EF4-FFF2-40B4-BE49-F238E27FC236}">
                      <a16:creationId xmlns:a16="http://schemas.microsoft.com/office/drawing/2014/main" id="{0C39E9BE-5BE2-1BC4-4B1C-15EBBEA03786}"/>
                    </a:ext>
                  </a:extLst>
                </p14:cNvPr>
                <p14:cNvContentPartPr/>
                <p14:nvPr/>
              </p14:nvContentPartPr>
              <p14:xfrm>
                <a:off x="9656554" y="5913514"/>
                <a:ext cx="128880" cy="137520"/>
              </p14:xfrm>
            </p:contentPart>
          </mc:Choice>
          <mc:Fallback>
            <p:pic>
              <p:nvPicPr>
                <p:cNvPr id="844" name="Input penna 843">
                  <a:extLst>
                    <a:ext uri="{FF2B5EF4-FFF2-40B4-BE49-F238E27FC236}">
                      <a16:creationId xmlns:a16="http://schemas.microsoft.com/office/drawing/2014/main" id="{0C39E9BE-5BE2-1BC4-4B1C-15EBBEA03786}"/>
                    </a:ext>
                  </a:extLst>
                </p:cNvPr>
                <p:cNvPicPr/>
                <p:nvPr/>
              </p:nvPicPr>
              <p:blipFill>
                <a:blip r:embed="rId745"/>
                <a:stretch>
                  <a:fillRect/>
                </a:stretch>
              </p:blipFill>
              <p:spPr>
                <a:xfrm>
                  <a:off x="9648994" y="5905954"/>
                  <a:ext cx="14400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6">
              <p14:nvContentPartPr>
                <p14:cNvPr id="845" name="Input penna 844">
                  <a:extLst>
                    <a:ext uri="{FF2B5EF4-FFF2-40B4-BE49-F238E27FC236}">
                      <a16:creationId xmlns:a16="http://schemas.microsoft.com/office/drawing/2014/main" id="{1355F10A-1CEF-949C-2CDE-9E00C232E536}"/>
                    </a:ext>
                  </a:extLst>
                </p14:cNvPr>
                <p14:cNvContentPartPr/>
                <p14:nvPr/>
              </p14:nvContentPartPr>
              <p14:xfrm>
                <a:off x="9781114" y="5926114"/>
                <a:ext cx="71280" cy="88200"/>
              </p14:xfrm>
            </p:contentPart>
          </mc:Choice>
          <mc:Fallback>
            <p:pic>
              <p:nvPicPr>
                <p:cNvPr id="845" name="Input penna 844">
                  <a:extLst>
                    <a:ext uri="{FF2B5EF4-FFF2-40B4-BE49-F238E27FC236}">
                      <a16:creationId xmlns:a16="http://schemas.microsoft.com/office/drawing/2014/main" id="{1355F10A-1CEF-949C-2CDE-9E00C232E536}"/>
                    </a:ext>
                  </a:extLst>
                </p:cNvPr>
                <p:cNvPicPr/>
                <p:nvPr/>
              </p:nvPicPr>
              <p:blipFill>
                <a:blip r:embed="rId747"/>
                <a:stretch>
                  <a:fillRect/>
                </a:stretch>
              </p:blipFill>
              <p:spPr>
                <a:xfrm>
                  <a:off x="9773914" y="5918554"/>
                  <a:ext cx="86400" cy="103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53" name="Gruppo 852">
            <a:extLst>
              <a:ext uri="{FF2B5EF4-FFF2-40B4-BE49-F238E27FC236}">
                <a16:creationId xmlns:a16="http://schemas.microsoft.com/office/drawing/2014/main" id="{2C0BDAD6-3F9B-168A-A61C-999D36DACEC7}"/>
              </a:ext>
            </a:extLst>
          </p:cNvPr>
          <p:cNvGrpSpPr/>
          <p:nvPr/>
        </p:nvGrpSpPr>
        <p:grpSpPr>
          <a:xfrm>
            <a:off x="10261714" y="5874994"/>
            <a:ext cx="101520" cy="136080"/>
            <a:chOff x="10261714" y="5874994"/>
            <a:chExt cx="101520" cy="136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48">
              <p14:nvContentPartPr>
                <p14:cNvPr id="846" name="Input penna 845">
                  <a:extLst>
                    <a:ext uri="{FF2B5EF4-FFF2-40B4-BE49-F238E27FC236}">
                      <a16:creationId xmlns:a16="http://schemas.microsoft.com/office/drawing/2014/main" id="{3F89B6D0-4524-0462-3F10-7069EC5A14D9}"/>
                    </a:ext>
                  </a:extLst>
                </p14:cNvPr>
                <p14:cNvContentPartPr/>
                <p14:nvPr/>
              </p14:nvContentPartPr>
              <p14:xfrm>
                <a:off x="10261714" y="5874994"/>
                <a:ext cx="44640" cy="136080"/>
              </p14:xfrm>
            </p:contentPart>
          </mc:Choice>
          <mc:Fallback>
            <p:pic>
              <p:nvPicPr>
                <p:cNvPr id="846" name="Input penna 845">
                  <a:extLst>
                    <a:ext uri="{FF2B5EF4-FFF2-40B4-BE49-F238E27FC236}">
                      <a16:creationId xmlns:a16="http://schemas.microsoft.com/office/drawing/2014/main" id="{3F89B6D0-4524-0462-3F10-7069EC5A14D9}"/>
                    </a:ext>
                  </a:extLst>
                </p:cNvPr>
                <p:cNvPicPr/>
                <p:nvPr/>
              </p:nvPicPr>
              <p:blipFill>
                <a:blip r:embed="rId749"/>
                <a:stretch>
                  <a:fillRect/>
                </a:stretch>
              </p:blipFill>
              <p:spPr>
                <a:xfrm>
                  <a:off x="10254154" y="5867434"/>
                  <a:ext cx="5976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0">
              <p14:nvContentPartPr>
                <p14:cNvPr id="847" name="Input penna 846">
                  <a:extLst>
                    <a:ext uri="{FF2B5EF4-FFF2-40B4-BE49-F238E27FC236}">
                      <a16:creationId xmlns:a16="http://schemas.microsoft.com/office/drawing/2014/main" id="{860763D1-3E60-BD93-D7C2-6C0D9F8CFE12}"/>
                    </a:ext>
                  </a:extLst>
                </p14:cNvPr>
                <p14:cNvContentPartPr/>
                <p14:nvPr/>
              </p14:nvContentPartPr>
              <p14:xfrm>
                <a:off x="10262074" y="5924674"/>
                <a:ext cx="101160" cy="5040"/>
              </p14:xfrm>
            </p:contentPart>
          </mc:Choice>
          <mc:Fallback>
            <p:pic>
              <p:nvPicPr>
                <p:cNvPr id="847" name="Input penna 846">
                  <a:extLst>
                    <a:ext uri="{FF2B5EF4-FFF2-40B4-BE49-F238E27FC236}">
                      <a16:creationId xmlns:a16="http://schemas.microsoft.com/office/drawing/2014/main" id="{860763D1-3E60-BD93-D7C2-6C0D9F8CFE12}"/>
                    </a:ext>
                  </a:extLst>
                </p:cNvPr>
                <p:cNvPicPr/>
                <p:nvPr/>
              </p:nvPicPr>
              <p:blipFill>
                <a:blip r:embed="rId751"/>
                <a:stretch>
                  <a:fillRect/>
                </a:stretch>
              </p:blipFill>
              <p:spPr>
                <a:xfrm>
                  <a:off x="10254874" y="5917114"/>
                  <a:ext cx="116280" cy="20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63" name="Gruppo 862">
            <a:extLst>
              <a:ext uri="{FF2B5EF4-FFF2-40B4-BE49-F238E27FC236}">
                <a16:creationId xmlns:a16="http://schemas.microsoft.com/office/drawing/2014/main" id="{7EE3C956-BE31-8BDD-9F3B-FC30ECF6B92B}"/>
              </a:ext>
            </a:extLst>
          </p:cNvPr>
          <p:cNvGrpSpPr/>
          <p:nvPr/>
        </p:nvGrpSpPr>
        <p:grpSpPr>
          <a:xfrm>
            <a:off x="10530057" y="5871394"/>
            <a:ext cx="1331857" cy="622362"/>
            <a:chOff x="10530057" y="5871394"/>
            <a:chExt cx="1331857" cy="622362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52">
              <p14:nvContentPartPr>
                <p14:cNvPr id="788" name="Input penna 787">
                  <a:extLst>
                    <a:ext uri="{FF2B5EF4-FFF2-40B4-BE49-F238E27FC236}">
                      <a16:creationId xmlns:a16="http://schemas.microsoft.com/office/drawing/2014/main" id="{7389FB11-376F-F2B2-3C19-0334F94E2EE8}"/>
                    </a:ext>
                  </a:extLst>
                </p14:cNvPr>
                <p14:cNvContentPartPr/>
                <p14:nvPr/>
              </p14:nvContentPartPr>
              <p14:xfrm>
                <a:off x="10530057" y="6207916"/>
                <a:ext cx="160920" cy="181800"/>
              </p14:xfrm>
            </p:contentPart>
          </mc:Choice>
          <mc:Fallback>
            <p:pic>
              <p:nvPicPr>
                <p:cNvPr id="788" name="Input penna 787">
                  <a:extLst>
                    <a:ext uri="{FF2B5EF4-FFF2-40B4-BE49-F238E27FC236}">
                      <a16:creationId xmlns:a16="http://schemas.microsoft.com/office/drawing/2014/main" id="{7389FB11-376F-F2B2-3C19-0334F94E2EE8}"/>
                    </a:ext>
                  </a:extLst>
                </p:cNvPr>
                <p:cNvPicPr/>
                <p:nvPr/>
              </p:nvPicPr>
              <p:blipFill>
                <a:blip r:embed="rId753"/>
                <a:stretch>
                  <a:fillRect/>
                </a:stretch>
              </p:blipFill>
              <p:spPr>
                <a:xfrm>
                  <a:off x="10522497" y="6200356"/>
                  <a:ext cx="17604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4">
              <p14:nvContentPartPr>
                <p14:cNvPr id="789" name="Input penna 788">
                  <a:extLst>
                    <a:ext uri="{FF2B5EF4-FFF2-40B4-BE49-F238E27FC236}">
                      <a16:creationId xmlns:a16="http://schemas.microsoft.com/office/drawing/2014/main" id="{059978D5-F8B8-4DAC-5F62-979CA81CDA13}"/>
                    </a:ext>
                  </a:extLst>
                </p14:cNvPr>
                <p14:cNvContentPartPr/>
                <p14:nvPr/>
              </p14:nvContentPartPr>
              <p14:xfrm>
                <a:off x="10711857" y="6259396"/>
                <a:ext cx="61920" cy="3240"/>
              </p14:xfrm>
            </p:contentPart>
          </mc:Choice>
          <mc:Fallback>
            <p:pic>
              <p:nvPicPr>
                <p:cNvPr id="789" name="Input penna 788">
                  <a:extLst>
                    <a:ext uri="{FF2B5EF4-FFF2-40B4-BE49-F238E27FC236}">
                      <a16:creationId xmlns:a16="http://schemas.microsoft.com/office/drawing/2014/main" id="{059978D5-F8B8-4DAC-5F62-979CA81CDA13}"/>
                    </a:ext>
                  </a:extLst>
                </p:cNvPr>
                <p:cNvPicPr/>
                <p:nvPr/>
              </p:nvPicPr>
              <p:blipFill>
                <a:blip r:embed="rId755"/>
                <a:stretch>
                  <a:fillRect/>
                </a:stretch>
              </p:blipFill>
              <p:spPr>
                <a:xfrm>
                  <a:off x="10704297" y="6251836"/>
                  <a:ext cx="7704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6">
              <p14:nvContentPartPr>
                <p14:cNvPr id="790" name="Input penna 789">
                  <a:extLst>
                    <a:ext uri="{FF2B5EF4-FFF2-40B4-BE49-F238E27FC236}">
                      <a16:creationId xmlns:a16="http://schemas.microsoft.com/office/drawing/2014/main" id="{D582855E-544F-90BD-E85E-A5044425F20A}"/>
                    </a:ext>
                  </a:extLst>
                </p14:cNvPr>
                <p14:cNvContentPartPr/>
                <p14:nvPr/>
              </p14:nvContentPartPr>
              <p14:xfrm>
                <a:off x="10689537" y="6331396"/>
                <a:ext cx="83160" cy="19080"/>
              </p14:xfrm>
            </p:contentPart>
          </mc:Choice>
          <mc:Fallback>
            <p:pic>
              <p:nvPicPr>
                <p:cNvPr id="790" name="Input penna 789">
                  <a:extLst>
                    <a:ext uri="{FF2B5EF4-FFF2-40B4-BE49-F238E27FC236}">
                      <a16:creationId xmlns:a16="http://schemas.microsoft.com/office/drawing/2014/main" id="{D582855E-544F-90BD-E85E-A5044425F20A}"/>
                    </a:ext>
                  </a:extLst>
                </p:cNvPr>
                <p:cNvPicPr/>
                <p:nvPr/>
              </p:nvPicPr>
              <p:blipFill>
                <a:blip r:embed="rId757"/>
                <a:stretch>
                  <a:fillRect/>
                </a:stretch>
              </p:blipFill>
              <p:spPr>
                <a:xfrm>
                  <a:off x="10681977" y="6323836"/>
                  <a:ext cx="9792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8">
              <p14:nvContentPartPr>
                <p14:cNvPr id="791" name="Input penna 790">
                  <a:extLst>
                    <a:ext uri="{FF2B5EF4-FFF2-40B4-BE49-F238E27FC236}">
                      <a16:creationId xmlns:a16="http://schemas.microsoft.com/office/drawing/2014/main" id="{5B133F01-9E15-49CD-63C2-0BD217EC65C5}"/>
                    </a:ext>
                  </a:extLst>
                </p14:cNvPr>
                <p14:cNvContentPartPr/>
                <p14:nvPr/>
              </p14:nvContentPartPr>
              <p14:xfrm>
                <a:off x="10774497" y="6206116"/>
                <a:ext cx="39960" cy="244800"/>
              </p14:xfrm>
            </p:contentPart>
          </mc:Choice>
          <mc:Fallback>
            <p:pic>
              <p:nvPicPr>
                <p:cNvPr id="791" name="Input penna 790">
                  <a:extLst>
                    <a:ext uri="{FF2B5EF4-FFF2-40B4-BE49-F238E27FC236}">
                      <a16:creationId xmlns:a16="http://schemas.microsoft.com/office/drawing/2014/main" id="{5B133F01-9E15-49CD-63C2-0BD217EC65C5}"/>
                    </a:ext>
                  </a:extLst>
                </p:cNvPr>
                <p:cNvPicPr/>
                <p:nvPr/>
              </p:nvPicPr>
              <p:blipFill>
                <a:blip r:embed="rId759"/>
                <a:stretch>
                  <a:fillRect/>
                </a:stretch>
              </p:blipFill>
              <p:spPr>
                <a:xfrm>
                  <a:off x="10766937" y="6198556"/>
                  <a:ext cx="5508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0">
              <p14:nvContentPartPr>
                <p14:cNvPr id="792" name="Input penna 791">
                  <a:extLst>
                    <a:ext uri="{FF2B5EF4-FFF2-40B4-BE49-F238E27FC236}">
                      <a16:creationId xmlns:a16="http://schemas.microsoft.com/office/drawing/2014/main" id="{1547D306-E215-5C8E-BFE9-CE588B3C0A80}"/>
                    </a:ext>
                  </a:extLst>
                </p14:cNvPr>
                <p14:cNvContentPartPr/>
                <p14:nvPr/>
              </p14:nvContentPartPr>
              <p14:xfrm>
                <a:off x="10852617" y="6185956"/>
                <a:ext cx="38160" cy="271440"/>
              </p14:xfrm>
            </p:contentPart>
          </mc:Choice>
          <mc:Fallback>
            <p:pic>
              <p:nvPicPr>
                <p:cNvPr id="792" name="Input penna 791">
                  <a:extLst>
                    <a:ext uri="{FF2B5EF4-FFF2-40B4-BE49-F238E27FC236}">
                      <a16:creationId xmlns:a16="http://schemas.microsoft.com/office/drawing/2014/main" id="{1547D306-E215-5C8E-BFE9-CE588B3C0A80}"/>
                    </a:ext>
                  </a:extLst>
                </p:cNvPr>
                <p:cNvPicPr/>
                <p:nvPr/>
              </p:nvPicPr>
              <p:blipFill>
                <a:blip r:embed="rId761"/>
                <a:stretch>
                  <a:fillRect/>
                </a:stretch>
              </p:blipFill>
              <p:spPr>
                <a:xfrm>
                  <a:off x="10845057" y="6178396"/>
                  <a:ext cx="53280" cy="28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2">
              <p14:nvContentPartPr>
                <p14:cNvPr id="793" name="Input penna 792">
                  <a:extLst>
                    <a:ext uri="{FF2B5EF4-FFF2-40B4-BE49-F238E27FC236}">
                      <a16:creationId xmlns:a16="http://schemas.microsoft.com/office/drawing/2014/main" id="{E57354BC-31F7-5188-A1F8-BD3E2D5CE3F9}"/>
                    </a:ext>
                  </a:extLst>
                </p14:cNvPr>
                <p14:cNvContentPartPr/>
                <p14:nvPr/>
              </p14:nvContentPartPr>
              <p14:xfrm>
                <a:off x="10990137" y="6243916"/>
                <a:ext cx="100080" cy="135720"/>
              </p14:xfrm>
            </p:contentPart>
          </mc:Choice>
          <mc:Fallback>
            <p:pic>
              <p:nvPicPr>
                <p:cNvPr id="793" name="Input penna 792">
                  <a:extLst>
                    <a:ext uri="{FF2B5EF4-FFF2-40B4-BE49-F238E27FC236}">
                      <a16:creationId xmlns:a16="http://schemas.microsoft.com/office/drawing/2014/main" id="{E57354BC-31F7-5188-A1F8-BD3E2D5CE3F9}"/>
                    </a:ext>
                  </a:extLst>
                </p:cNvPr>
                <p:cNvPicPr/>
                <p:nvPr/>
              </p:nvPicPr>
              <p:blipFill>
                <a:blip r:embed="rId763"/>
                <a:stretch>
                  <a:fillRect/>
                </a:stretch>
              </p:blipFill>
              <p:spPr>
                <a:xfrm>
                  <a:off x="10982577" y="6236716"/>
                  <a:ext cx="11520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4">
              <p14:nvContentPartPr>
                <p14:cNvPr id="794" name="Input penna 793">
                  <a:extLst>
                    <a:ext uri="{FF2B5EF4-FFF2-40B4-BE49-F238E27FC236}">
                      <a16:creationId xmlns:a16="http://schemas.microsoft.com/office/drawing/2014/main" id="{67DE1307-C2CC-9707-744B-F7DD69C4EDB0}"/>
                    </a:ext>
                  </a:extLst>
                </p14:cNvPr>
                <p14:cNvContentPartPr/>
                <p14:nvPr/>
              </p14:nvContentPartPr>
              <p14:xfrm>
                <a:off x="11011377" y="6375316"/>
                <a:ext cx="2160" cy="79560"/>
              </p14:xfrm>
            </p:contentPart>
          </mc:Choice>
          <mc:Fallback>
            <p:pic>
              <p:nvPicPr>
                <p:cNvPr id="794" name="Input penna 793">
                  <a:extLst>
                    <a:ext uri="{FF2B5EF4-FFF2-40B4-BE49-F238E27FC236}">
                      <a16:creationId xmlns:a16="http://schemas.microsoft.com/office/drawing/2014/main" id="{67DE1307-C2CC-9707-744B-F7DD69C4EDB0}"/>
                    </a:ext>
                  </a:extLst>
                </p:cNvPr>
                <p:cNvPicPr/>
                <p:nvPr/>
              </p:nvPicPr>
              <p:blipFill>
                <a:blip r:embed="rId765"/>
                <a:stretch>
                  <a:fillRect/>
                </a:stretch>
              </p:blipFill>
              <p:spPr>
                <a:xfrm>
                  <a:off x="11003817" y="6367756"/>
                  <a:ext cx="1728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6">
              <p14:nvContentPartPr>
                <p14:cNvPr id="795" name="Input penna 794">
                  <a:extLst>
                    <a:ext uri="{FF2B5EF4-FFF2-40B4-BE49-F238E27FC236}">
                      <a16:creationId xmlns:a16="http://schemas.microsoft.com/office/drawing/2014/main" id="{5EB65266-87B2-2314-8914-B91C1FC17C80}"/>
                    </a:ext>
                  </a:extLst>
                </p14:cNvPr>
                <p14:cNvContentPartPr/>
                <p14:nvPr/>
              </p14:nvContentPartPr>
              <p14:xfrm>
                <a:off x="11039097" y="6406276"/>
                <a:ext cx="5040" cy="67680"/>
              </p14:xfrm>
            </p:contentPart>
          </mc:Choice>
          <mc:Fallback>
            <p:pic>
              <p:nvPicPr>
                <p:cNvPr id="795" name="Input penna 794">
                  <a:extLst>
                    <a:ext uri="{FF2B5EF4-FFF2-40B4-BE49-F238E27FC236}">
                      <a16:creationId xmlns:a16="http://schemas.microsoft.com/office/drawing/2014/main" id="{5EB65266-87B2-2314-8914-B91C1FC17C80}"/>
                    </a:ext>
                  </a:extLst>
                </p:cNvPr>
                <p:cNvPicPr/>
                <p:nvPr/>
              </p:nvPicPr>
              <p:blipFill>
                <a:blip r:embed="rId767"/>
                <a:stretch>
                  <a:fillRect/>
                </a:stretch>
              </p:blipFill>
              <p:spPr>
                <a:xfrm>
                  <a:off x="11031537" y="6398716"/>
                  <a:ext cx="2016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8">
              <p14:nvContentPartPr>
                <p14:cNvPr id="796" name="Input penna 795">
                  <a:extLst>
                    <a:ext uri="{FF2B5EF4-FFF2-40B4-BE49-F238E27FC236}">
                      <a16:creationId xmlns:a16="http://schemas.microsoft.com/office/drawing/2014/main" id="{868F564E-328F-3CB5-F50B-937AE9DEF77B}"/>
                    </a:ext>
                  </a:extLst>
                </p14:cNvPr>
                <p14:cNvContentPartPr/>
                <p14:nvPr/>
              </p14:nvContentPartPr>
              <p14:xfrm>
                <a:off x="10919937" y="6487276"/>
                <a:ext cx="220680" cy="6480"/>
              </p14:xfrm>
            </p:contentPart>
          </mc:Choice>
          <mc:Fallback>
            <p:pic>
              <p:nvPicPr>
                <p:cNvPr id="796" name="Input penna 795">
                  <a:extLst>
                    <a:ext uri="{FF2B5EF4-FFF2-40B4-BE49-F238E27FC236}">
                      <a16:creationId xmlns:a16="http://schemas.microsoft.com/office/drawing/2014/main" id="{868F564E-328F-3CB5-F50B-937AE9DEF77B}"/>
                    </a:ext>
                  </a:extLst>
                </p:cNvPr>
                <p:cNvPicPr/>
                <p:nvPr/>
              </p:nvPicPr>
              <p:blipFill>
                <a:blip r:embed="rId769"/>
                <a:stretch>
                  <a:fillRect/>
                </a:stretch>
              </p:blipFill>
              <p:spPr>
                <a:xfrm>
                  <a:off x="10912377" y="6480076"/>
                  <a:ext cx="2358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0">
              <p14:nvContentPartPr>
                <p14:cNvPr id="848" name="Input penna 847">
                  <a:extLst>
                    <a:ext uri="{FF2B5EF4-FFF2-40B4-BE49-F238E27FC236}">
                      <a16:creationId xmlns:a16="http://schemas.microsoft.com/office/drawing/2014/main" id="{B3470BBB-DDA6-3135-EC7B-3FA044F209A1}"/>
                    </a:ext>
                  </a:extLst>
                </p14:cNvPr>
                <p14:cNvContentPartPr/>
                <p14:nvPr/>
              </p14:nvContentPartPr>
              <p14:xfrm>
                <a:off x="10682554" y="5926834"/>
                <a:ext cx="78840" cy="65160"/>
              </p14:xfrm>
            </p:contentPart>
          </mc:Choice>
          <mc:Fallback>
            <p:pic>
              <p:nvPicPr>
                <p:cNvPr id="848" name="Input penna 847">
                  <a:extLst>
                    <a:ext uri="{FF2B5EF4-FFF2-40B4-BE49-F238E27FC236}">
                      <a16:creationId xmlns:a16="http://schemas.microsoft.com/office/drawing/2014/main" id="{B3470BBB-DDA6-3135-EC7B-3FA044F209A1}"/>
                    </a:ext>
                  </a:extLst>
                </p:cNvPr>
                <p:cNvPicPr/>
                <p:nvPr/>
              </p:nvPicPr>
              <p:blipFill>
                <a:blip r:embed="rId771"/>
                <a:stretch>
                  <a:fillRect/>
                </a:stretch>
              </p:blipFill>
              <p:spPr>
                <a:xfrm>
                  <a:off x="10674994" y="5919274"/>
                  <a:ext cx="9396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2">
              <p14:nvContentPartPr>
                <p14:cNvPr id="849" name="Input penna 848">
                  <a:extLst>
                    <a:ext uri="{FF2B5EF4-FFF2-40B4-BE49-F238E27FC236}">
                      <a16:creationId xmlns:a16="http://schemas.microsoft.com/office/drawing/2014/main" id="{5C8B7706-2742-072F-7E2E-033C8932C729}"/>
                    </a:ext>
                  </a:extLst>
                </p14:cNvPr>
                <p14:cNvContentPartPr/>
                <p14:nvPr/>
              </p14:nvContentPartPr>
              <p14:xfrm>
                <a:off x="10768954" y="5871394"/>
                <a:ext cx="63360" cy="26640"/>
              </p14:xfrm>
            </p:contentPart>
          </mc:Choice>
          <mc:Fallback>
            <p:pic>
              <p:nvPicPr>
                <p:cNvPr id="849" name="Input penna 848">
                  <a:extLst>
                    <a:ext uri="{FF2B5EF4-FFF2-40B4-BE49-F238E27FC236}">
                      <a16:creationId xmlns:a16="http://schemas.microsoft.com/office/drawing/2014/main" id="{5C8B7706-2742-072F-7E2E-033C8932C729}"/>
                    </a:ext>
                  </a:extLst>
                </p:cNvPr>
                <p:cNvPicPr/>
                <p:nvPr/>
              </p:nvPicPr>
              <p:blipFill>
                <a:blip r:embed="rId773"/>
                <a:stretch>
                  <a:fillRect/>
                </a:stretch>
              </p:blipFill>
              <p:spPr>
                <a:xfrm>
                  <a:off x="10761394" y="5863834"/>
                  <a:ext cx="7848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4">
              <p14:nvContentPartPr>
                <p14:cNvPr id="856" name="Input penna 855">
                  <a:extLst>
                    <a:ext uri="{FF2B5EF4-FFF2-40B4-BE49-F238E27FC236}">
                      <a16:creationId xmlns:a16="http://schemas.microsoft.com/office/drawing/2014/main" id="{22551AE8-E2E0-A093-B10D-F60D03A4405A}"/>
                    </a:ext>
                  </a:extLst>
                </p14:cNvPr>
                <p14:cNvContentPartPr/>
                <p14:nvPr/>
              </p14:nvContentPartPr>
              <p14:xfrm>
                <a:off x="11164234" y="5912434"/>
                <a:ext cx="171360" cy="569880"/>
              </p14:xfrm>
            </p:contentPart>
          </mc:Choice>
          <mc:Fallback>
            <p:pic>
              <p:nvPicPr>
                <p:cNvPr id="856" name="Input penna 855">
                  <a:extLst>
                    <a:ext uri="{FF2B5EF4-FFF2-40B4-BE49-F238E27FC236}">
                      <a16:creationId xmlns:a16="http://schemas.microsoft.com/office/drawing/2014/main" id="{22551AE8-E2E0-A093-B10D-F60D03A4405A}"/>
                    </a:ext>
                  </a:extLst>
                </p:cNvPr>
                <p:cNvPicPr/>
                <p:nvPr/>
              </p:nvPicPr>
              <p:blipFill>
                <a:blip r:embed="rId775"/>
                <a:stretch>
                  <a:fillRect/>
                </a:stretch>
              </p:blipFill>
              <p:spPr>
                <a:xfrm>
                  <a:off x="11156674" y="5904874"/>
                  <a:ext cx="186480" cy="58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6">
              <p14:nvContentPartPr>
                <p14:cNvPr id="857" name="Input penna 856">
                  <a:extLst>
                    <a:ext uri="{FF2B5EF4-FFF2-40B4-BE49-F238E27FC236}">
                      <a16:creationId xmlns:a16="http://schemas.microsoft.com/office/drawing/2014/main" id="{A5270090-17B2-8B21-1071-437F6796E76E}"/>
                    </a:ext>
                  </a:extLst>
                </p14:cNvPr>
                <p14:cNvContentPartPr/>
                <p14:nvPr/>
              </p14:nvContentPartPr>
              <p14:xfrm>
                <a:off x="11366554" y="6089554"/>
                <a:ext cx="116640" cy="124200"/>
              </p14:xfrm>
            </p:contentPart>
          </mc:Choice>
          <mc:Fallback>
            <p:pic>
              <p:nvPicPr>
                <p:cNvPr id="857" name="Input penna 856">
                  <a:extLst>
                    <a:ext uri="{FF2B5EF4-FFF2-40B4-BE49-F238E27FC236}">
                      <a16:creationId xmlns:a16="http://schemas.microsoft.com/office/drawing/2014/main" id="{A5270090-17B2-8B21-1071-437F6796E76E}"/>
                    </a:ext>
                  </a:extLst>
                </p:cNvPr>
                <p:cNvPicPr/>
                <p:nvPr/>
              </p:nvPicPr>
              <p:blipFill>
                <a:blip r:embed="rId777"/>
                <a:stretch>
                  <a:fillRect/>
                </a:stretch>
              </p:blipFill>
              <p:spPr>
                <a:xfrm>
                  <a:off x="11358994" y="6081994"/>
                  <a:ext cx="13176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8">
              <p14:nvContentPartPr>
                <p14:cNvPr id="858" name="Input penna 857">
                  <a:extLst>
                    <a:ext uri="{FF2B5EF4-FFF2-40B4-BE49-F238E27FC236}">
                      <a16:creationId xmlns:a16="http://schemas.microsoft.com/office/drawing/2014/main" id="{89802800-4024-F3A3-9B2D-1F16DD9AE73F}"/>
                    </a:ext>
                  </a:extLst>
                </p14:cNvPr>
                <p14:cNvContentPartPr/>
                <p14:nvPr/>
              </p14:nvContentPartPr>
              <p14:xfrm>
                <a:off x="11466994" y="6107914"/>
                <a:ext cx="48960" cy="72720"/>
              </p14:xfrm>
            </p:contentPart>
          </mc:Choice>
          <mc:Fallback>
            <p:pic>
              <p:nvPicPr>
                <p:cNvPr id="858" name="Input penna 857">
                  <a:extLst>
                    <a:ext uri="{FF2B5EF4-FFF2-40B4-BE49-F238E27FC236}">
                      <a16:creationId xmlns:a16="http://schemas.microsoft.com/office/drawing/2014/main" id="{89802800-4024-F3A3-9B2D-1F16DD9AE73F}"/>
                    </a:ext>
                  </a:extLst>
                </p:cNvPr>
                <p:cNvPicPr/>
                <p:nvPr/>
              </p:nvPicPr>
              <p:blipFill>
                <a:blip r:embed="rId779"/>
                <a:stretch>
                  <a:fillRect/>
                </a:stretch>
              </p:blipFill>
              <p:spPr>
                <a:xfrm>
                  <a:off x="11459434" y="6100354"/>
                  <a:ext cx="6408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0">
              <p14:nvContentPartPr>
                <p14:cNvPr id="859" name="Input penna 858">
                  <a:extLst>
                    <a:ext uri="{FF2B5EF4-FFF2-40B4-BE49-F238E27FC236}">
                      <a16:creationId xmlns:a16="http://schemas.microsoft.com/office/drawing/2014/main" id="{874A40A5-C77C-6BA5-93E4-6FA140BB0535}"/>
                    </a:ext>
                  </a:extLst>
                </p14:cNvPr>
                <p14:cNvContentPartPr/>
                <p14:nvPr/>
              </p14:nvContentPartPr>
              <p14:xfrm>
                <a:off x="11532514" y="6119074"/>
                <a:ext cx="74520" cy="73800"/>
              </p14:xfrm>
            </p:contentPart>
          </mc:Choice>
          <mc:Fallback>
            <p:pic>
              <p:nvPicPr>
                <p:cNvPr id="859" name="Input penna 858">
                  <a:extLst>
                    <a:ext uri="{FF2B5EF4-FFF2-40B4-BE49-F238E27FC236}">
                      <a16:creationId xmlns:a16="http://schemas.microsoft.com/office/drawing/2014/main" id="{874A40A5-C77C-6BA5-93E4-6FA140BB0535}"/>
                    </a:ext>
                  </a:extLst>
                </p:cNvPr>
                <p:cNvPicPr/>
                <p:nvPr/>
              </p:nvPicPr>
              <p:blipFill>
                <a:blip r:embed="rId781"/>
                <a:stretch>
                  <a:fillRect/>
                </a:stretch>
              </p:blipFill>
              <p:spPr>
                <a:xfrm>
                  <a:off x="11524954" y="6111514"/>
                  <a:ext cx="8964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2">
              <p14:nvContentPartPr>
                <p14:cNvPr id="860" name="Input penna 859">
                  <a:extLst>
                    <a:ext uri="{FF2B5EF4-FFF2-40B4-BE49-F238E27FC236}">
                      <a16:creationId xmlns:a16="http://schemas.microsoft.com/office/drawing/2014/main" id="{321BC28A-9A81-DEF7-01AA-FC87E8569DE9}"/>
                    </a:ext>
                  </a:extLst>
                </p14:cNvPr>
                <p14:cNvContentPartPr/>
                <p14:nvPr/>
              </p14:nvContentPartPr>
              <p14:xfrm>
                <a:off x="11701354" y="6139234"/>
                <a:ext cx="58680" cy="77400"/>
              </p14:xfrm>
            </p:contentPart>
          </mc:Choice>
          <mc:Fallback>
            <p:pic>
              <p:nvPicPr>
                <p:cNvPr id="860" name="Input penna 859">
                  <a:extLst>
                    <a:ext uri="{FF2B5EF4-FFF2-40B4-BE49-F238E27FC236}">
                      <a16:creationId xmlns:a16="http://schemas.microsoft.com/office/drawing/2014/main" id="{321BC28A-9A81-DEF7-01AA-FC87E8569DE9}"/>
                    </a:ext>
                  </a:extLst>
                </p:cNvPr>
                <p:cNvPicPr/>
                <p:nvPr/>
              </p:nvPicPr>
              <p:blipFill>
                <a:blip r:embed="rId783"/>
                <a:stretch>
                  <a:fillRect/>
                </a:stretch>
              </p:blipFill>
              <p:spPr>
                <a:xfrm>
                  <a:off x="11693794" y="6131674"/>
                  <a:ext cx="7380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4">
              <p14:nvContentPartPr>
                <p14:cNvPr id="861" name="Input penna 860">
                  <a:extLst>
                    <a:ext uri="{FF2B5EF4-FFF2-40B4-BE49-F238E27FC236}">
                      <a16:creationId xmlns:a16="http://schemas.microsoft.com/office/drawing/2014/main" id="{AF371692-4AD3-F916-B222-15B917FB9CE5}"/>
                    </a:ext>
                  </a:extLst>
                </p14:cNvPr>
                <p14:cNvContentPartPr/>
                <p14:nvPr/>
              </p14:nvContentPartPr>
              <p14:xfrm>
                <a:off x="11786314" y="6048874"/>
                <a:ext cx="75600" cy="43200"/>
              </p14:xfrm>
            </p:contentPart>
          </mc:Choice>
          <mc:Fallback>
            <p:pic>
              <p:nvPicPr>
                <p:cNvPr id="861" name="Input penna 860">
                  <a:extLst>
                    <a:ext uri="{FF2B5EF4-FFF2-40B4-BE49-F238E27FC236}">
                      <a16:creationId xmlns:a16="http://schemas.microsoft.com/office/drawing/2014/main" id="{AF371692-4AD3-F916-B222-15B917FB9CE5}"/>
                    </a:ext>
                  </a:extLst>
                </p:cNvPr>
                <p:cNvPicPr/>
                <p:nvPr/>
              </p:nvPicPr>
              <p:blipFill>
                <a:blip r:embed="rId785"/>
                <a:stretch>
                  <a:fillRect/>
                </a:stretch>
              </p:blipFill>
              <p:spPr>
                <a:xfrm>
                  <a:off x="11778754" y="6041314"/>
                  <a:ext cx="90720" cy="58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67" name="Gruppo 866">
            <a:extLst>
              <a:ext uri="{FF2B5EF4-FFF2-40B4-BE49-F238E27FC236}">
                <a16:creationId xmlns:a16="http://schemas.microsoft.com/office/drawing/2014/main" id="{39A323CB-EE96-222B-F662-B631A46EB888}"/>
              </a:ext>
            </a:extLst>
          </p:cNvPr>
          <p:cNvGrpSpPr/>
          <p:nvPr/>
        </p:nvGrpSpPr>
        <p:grpSpPr>
          <a:xfrm>
            <a:off x="9781257" y="5250394"/>
            <a:ext cx="1994257" cy="523440"/>
            <a:chOff x="9781257" y="5250394"/>
            <a:chExt cx="1994257" cy="523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86">
              <p14:nvContentPartPr>
                <p14:cNvPr id="736" name="Input penna 735">
                  <a:extLst>
                    <a:ext uri="{FF2B5EF4-FFF2-40B4-BE49-F238E27FC236}">
                      <a16:creationId xmlns:a16="http://schemas.microsoft.com/office/drawing/2014/main" id="{B9064AAE-6B44-826C-127A-340D8A84766B}"/>
                    </a:ext>
                  </a:extLst>
                </p14:cNvPr>
                <p14:cNvContentPartPr/>
                <p14:nvPr/>
              </p14:nvContentPartPr>
              <p14:xfrm>
                <a:off x="9781257" y="5472606"/>
                <a:ext cx="97920" cy="20880"/>
              </p14:xfrm>
            </p:contentPart>
          </mc:Choice>
          <mc:Fallback>
            <p:pic>
              <p:nvPicPr>
                <p:cNvPr id="736" name="Input penna 735">
                  <a:extLst>
                    <a:ext uri="{FF2B5EF4-FFF2-40B4-BE49-F238E27FC236}">
                      <a16:creationId xmlns:a16="http://schemas.microsoft.com/office/drawing/2014/main" id="{B9064AAE-6B44-826C-127A-340D8A84766B}"/>
                    </a:ext>
                  </a:extLst>
                </p:cNvPr>
                <p:cNvPicPr/>
                <p:nvPr/>
              </p:nvPicPr>
              <p:blipFill>
                <a:blip r:embed="rId787"/>
                <a:stretch>
                  <a:fillRect/>
                </a:stretch>
              </p:blipFill>
              <p:spPr>
                <a:xfrm>
                  <a:off x="9773697" y="5465046"/>
                  <a:ext cx="11304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8">
              <p14:nvContentPartPr>
                <p14:cNvPr id="737" name="Input penna 736">
                  <a:extLst>
                    <a:ext uri="{FF2B5EF4-FFF2-40B4-BE49-F238E27FC236}">
                      <a16:creationId xmlns:a16="http://schemas.microsoft.com/office/drawing/2014/main" id="{146517D0-38D8-71A8-507D-9103AFB677A6}"/>
                    </a:ext>
                  </a:extLst>
                </p14:cNvPr>
                <p14:cNvContentPartPr/>
                <p14:nvPr/>
              </p14:nvContentPartPr>
              <p14:xfrm>
                <a:off x="9870537" y="5456406"/>
                <a:ext cx="44640" cy="110160"/>
              </p14:xfrm>
            </p:contentPart>
          </mc:Choice>
          <mc:Fallback>
            <p:pic>
              <p:nvPicPr>
                <p:cNvPr id="737" name="Input penna 736">
                  <a:extLst>
                    <a:ext uri="{FF2B5EF4-FFF2-40B4-BE49-F238E27FC236}">
                      <a16:creationId xmlns:a16="http://schemas.microsoft.com/office/drawing/2014/main" id="{146517D0-38D8-71A8-507D-9103AFB677A6}"/>
                    </a:ext>
                  </a:extLst>
                </p:cNvPr>
                <p:cNvPicPr/>
                <p:nvPr/>
              </p:nvPicPr>
              <p:blipFill>
                <a:blip r:embed="rId789"/>
                <a:stretch>
                  <a:fillRect/>
                </a:stretch>
              </p:blipFill>
              <p:spPr>
                <a:xfrm>
                  <a:off x="9862977" y="5448846"/>
                  <a:ext cx="5976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0">
              <p14:nvContentPartPr>
                <p14:cNvPr id="738" name="Input penna 737">
                  <a:extLst>
                    <a:ext uri="{FF2B5EF4-FFF2-40B4-BE49-F238E27FC236}">
                      <a16:creationId xmlns:a16="http://schemas.microsoft.com/office/drawing/2014/main" id="{BB03F592-0F24-4395-BBBA-9DB126559A6F}"/>
                    </a:ext>
                  </a:extLst>
                </p14:cNvPr>
                <p14:cNvContentPartPr/>
                <p14:nvPr/>
              </p14:nvContentPartPr>
              <p14:xfrm>
                <a:off x="10106697" y="5424366"/>
                <a:ext cx="82440" cy="190800"/>
              </p14:xfrm>
            </p:contentPart>
          </mc:Choice>
          <mc:Fallback>
            <p:pic>
              <p:nvPicPr>
                <p:cNvPr id="738" name="Input penna 737">
                  <a:extLst>
                    <a:ext uri="{FF2B5EF4-FFF2-40B4-BE49-F238E27FC236}">
                      <a16:creationId xmlns:a16="http://schemas.microsoft.com/office/drawing/2014/main" id="{BB03F592-0F24-4395-BBBA-9DB126559A6F}"/>
                    </a:ext>
                  </a:extLst>
                </p:cNvPr>
                <p:cNvPicPr/>
                <p:nvPr/>
              </p:nvPicPr>
              <p:blipFill>
                <a:blip r:embed="rId791"/>
                <a:stretch>
                  <a:fillRect/>
                </a:stretch>
              </p:blipFill>
              <p:spPr>
                <a:xfrm>
                  <a:off x="10099137" y="5416806"/>
                  <a:ext cx="9756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2">
              <p14:nvContentPartPr>
                <p14:cNvPr id="739" name="Input penna 738">
                  <a:extLst>
                    <a:ext uri="{FF2B5EF4-FFF2-40B4-BE49-F238E27FC236}">
                      <a16:creationId xmlns:a16="http://schemas.microsoft.com/office/drawing/2014/main" id="{41EC1A27-9D66-1634-E62B-DE3AE9EFFCF1}"/>
                    </a:ext>
                  </a:extLst>
                </p14:cNvPr>
                <p14:cNvContentPartPr/>
                <p14:nvPr/>
              </p14:nvContentPartPr>
              <p14:xfrm>
                <a:off x="10027137" y="5273526"/>
                <a:ext cx="315360" cy="410040"/>
              </p14:xfrm>
            </p:contentPart>
          </mc:Choice>
          <mc:Fallback>
            <p:pic>
              <p:nvPicPr>
                <p:cNvPr id="739" name="Input penna 738">
                  <a:extLst>
                    <a:ext uri="{FF2B5EF4-FFF2-40B4-BE49-F238E27FC236}">
                      <a16:creationId xmlns:a16="http://schemas.microsoft.com/office/drawing/2014/main" id="{41EC1A27-9D66-1634-E62B-DE3AE9EFFCF1}"/>
                    </a:ext>
                  </a:extLst>
                </p:cNvPr>
                <p:cNvPicPr/>
                <p:nvPr/>
              </p:nvPicPr>
              <p:blipFill>
                <a:blip r:embed="rId793"/>
                <a:stretch>
                  <a:fillRect/>
                </a:stretch>
              </p:blipFill>
              <p:spPr>
                <a:xfrm>
                  <a:off x="10019577" y="5265966"/>
                  <a:ext cx="330480" cy="42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4">
              <p14:nvContentPartPr>
                <p14:cNvPr id="742" name="Input penna 741">
                  <a:extLst>
                    <a:ext uri="{FF2B5EF4-FFF2-40B4-BE49-F238E27FC236}">
                      <a16:creationId xmlns:a16="http://schemas.microsoft.com/office/drawing/2014/main" id="{A3E20C6F-1279-1660-7DEF-8E76CD6EEE9B}"/>
                    </a:ext>
                  </a:extLst>
                </p14:cNvPr>
                <p14:cNvContentPartPr/>
                <p14:nvPr/>
              </p14:nvContentPartPr>
              <p14:xfrm>
                <a:off x="10504137" y="5396646"/>
                <a:ext cx="140400" cy="152640"/>
              </p14:xfrm>
            </p:contentPart>
          </mc:Choice>
          <mc:Fallback>
            <p:pic>
              <p:nvPicPr>
                <p:cNvPr id="742" name="Input penna 741">
                  <a:extLst>
                    <a:ext uri="{FF2B5EF4-FFF2-40B4-BE49-F238E27FC236}">
                      <a16:creationId xmlns:a16="http://schemas.microsoft.com/office/drawing/2014/main" id="{A3E20C6F-1279-1660-7DEF-8E76CD6EEE9B}"/>
                    </a:ext>
                  </a:extLst>
                </p:cNvPr>
                <p:cNvPicPr/>
                <p:nvPr/>
              </p:nvPicPr>
              <p:blipFill>
                <a:blip r:embed="rId795"/>
                <a:stretch>
                  <a:fillRect/>
                </a:stretch>
              </p:blipFill>
              <p:spPr>
                <a:xfrm>
                  <a:off x="10496577" y="5389086"/>
                  <a:ext cx="15552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6">
              <p14:nvContentPartPr>
                <p14:cNvPr id="743" name="Input penna 742">
                  <a:extLst>
                    <a:ext uri="{FF2B5EF4-FFF2-40B4-BE49-F238E27FC236}">
                      <a16:creationId xmlns:a16="http://schemas.microsoft.com/office/drawing/2014/main" id="{741A516F-5EB1-8830-FC8A-B44F97728CA0}"/>
                    </a:ext>
                  </a:extLst>
                </p14:cNvPr>
                <p14:cNvContentPartPr/>
                <p14:nvPr/>
              </p14:nvContentPartPr>
              <p14:xfrm>
                <a:off x="10685937" y="5396286"/>
                <a:ext cx="2880" cy="182520"/>
              </p14:xfrm>
            </p:contentPart>
          </mc:Choice>
          <mc:Fallback>
            <p:pic>
              <p:nvPicPr>
                <p:cNvPr id="743" name="Input penna 742">
                  <a:extLst>
                    <a:ext uri="{FF2B5EF4-FFF2-40B4-BE49-F238E27FC236}">
                      <a16:creationId xmlns:a16="http://schemas.microsoft.com/office/drawing/2014/main" id="{741A516F-5EB1-8830-FC8A-B44F97728CA0}"/>
                    </a:ext>
                  </a:extLst>
                </p:cNvPr>
                <p:cNvPicPr/>
                <p:nvPr/>
              </p:nvPicPr>
              <p:blipFill>
                <a:blip r:embed="rId797"/>
                <a:stretch>
                  <a:fillRect/>
                </a:stretch>
              </p:blipFill>
              <p:spPr>
                <a:xfrm>
                  <a:off x="10678377" y="5388726"/>
                  <a:ext cx="1764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8">
              <p14:nvContentPartPr>
                <p14:cNvPr id="744" name="Input penna 743">
                  <a:extLst>
                    <a:ext uri="{FF2B5EF4-FFF2-40B4-BE49-F238E27FC236}">
                      <a16:creationId xmlns:a16="http://schemas.microsoft.com/office/drawing/2014/main" id="{38E9A94E-084E-D25C-AB36-8CDB20B55BFF}"/>
                    </a:ext>
                  </a:extLst>
                </p14:cNvPr>
                <p14:cNvContentPartPr/>
                <p14:nvPr/>
              </p14:nvContentPartPr>
              <p14:xfrm>
                <a:off x="10690617" y="5476206"/>
                <a:ext cx="78840" cy="13680"/>
              </p14:xfrm>
            </p:contentPart>
          </mc:Choice>
          <mc:Fallback>
            <p:pic>
              <p:nvPicPr>
                <p:cNvPr id="744" name="Input penna 743">
                  <a:extLst>
                    <a:ext uri="{FF2B5EF4-FFF2-40B4-BE49-F238E27FC236}">
                      <a16:creationId xmlns:a16="http://schemas.microsoft.com/office/drawing/2014/main" id="{38E9A94E-084E-D25C-AB36-8CDB20B55BFF}"/>
                    </a:ext>
                  </a:extLst>
                </p:cNvPr>
                <p:cNvPicPr/>
                <p:nvPr/>
              </p:nvPicPr>
              <p:blipFill>
                <a:blip r:embed="rId799"/>
                <a:stretch>
                  <a:fillRect/>
                </a:stretch>
              </p:blipFill>
              <p:spPr>
                <a:xfrm>
                  <a:off x="10683057" y="5468646"/>
                  <a:ext cx="9396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0">
              <p14:nvContentPartPr>
                <p14:cNvPr id="745" name="Input penna 744">
                  <a:extLst>
                    <a:ext uri="{FF2B5EF4-FFF2-40B4-BE49-F238E27FC236}">
                      <a16:creationId xmlns:a16="http://schemas.microsoft.com/office/drawing/2014/main" id="{A44CF448-FCD7-7CD7-9AE5-DD595543C3C3}"/>
                    </a:ext>
                  </a:extLst>
                </p14:cNvPr>
                <p14:cNvContentPartPr/>
                <p14:nvPr/>
              </p14:nvContentPartPr>
              <p14:xfrm>
                <a:off x="10801857" y="5406726"/>
                <a:ext cx="72000" cy="126720"/>
              </p14:xfrm>
            </p:contentPart>
          </mc:Choice>
          <mc:Fallback>
            <p:pic>
              <p:nvPicPr>
                <p:cNvPr id="745" name="Input penna 744">
                  <a:extLst>
                    <a:ext uri="{FF2B5EF4-FFF2-40B4-BE49-F238E27FC236}">
                      <a16:creationId xmlns:a16="http://schemas.microsoft.com/office/drawing/2014/main" id="{A44CF448-FCD7-7CD7-9AE5-DD595543C3C3}"/>
                    </a:ext>
                  </a:extLst>
                </p:cNvPr>
                <p:cNvPicPr/>
                <p:nvPr/>
              </p:nvPicPr>
              <p:blipFill>
                <a:blip r:embed="rId801"/>
                <a:stretch>
                  <a:fillRect/>
                </a:stretch>
              </p:blipFill>
              <p:spPr>
                <a:xfrm>
                  <a:off x="10794297" y="5399166"/>
                  <a:ext cx="8712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2">
              <p14:nvContentPartPr>
                <p14:cNvPr id="746" name="Input penna 745">
                  <a:extLst>
                    <a:ext uri="{FF2B5EF4-FFF2-40B4-BE49-F238E27FC236}">
                      <a16:creationId xmlns:a16="http://schemas.microsoft.com/office/drawing/2014/main" id="{F46D0CF3-3306-1885-2BA1-190428BFAA01}"/>
                    </a:ext>
                  </a:extLst>
                </p14:cNvPr>
                <p14:cNvContentPartPr/>
                <p14:nvPr/>
              </p14:nvContentPartPr>
              <p14:xfrm>
                <a:off x="10913457" y="5398086"/>
                <a:ext cx="18360" cy="148680"/>
              </p14:xfrm>
            </p:contentPart>
          </mc:Choice>
          <mc:Fallback>
            <p:pic>
              <p:nvPicPr>
                <p:cNvPr id="746" name="Input penna 745">
                  <a:extLst>
                    <a:ext uri="{FF2B5EF4-FFF2-40B4-BE49-F238E27FC236}">
                      <a16:creationId xmlns:a16="http://schemas.microsoft.com/office/drawing/2014/main" id="{F46D0CF3-3306-1885-2BA1-190428BFAA01}"/>
                    </a:ext>
                  </a:extLst>
                </p:cNvPr>
                <p:cNvPicPr/>
                <p:nvPr/>
              </p:nvPicPr>
              <p:blipFill>
                <a:blip r:embed="rId803"/>
                <a:stretch>
                  <a:fillRect/>
                </a:stretch>
              </p:blipFill>
              <p:spPr>
                <a:xfrm>
                  <a:off x="10905897" y="5390526"/>
                  <a:ext cx="3348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4">
              <p14:nvContentPartPr>
                <p14:cNvPr id="747" name="Input penna 746">
                  <a:extLst>
                    <a:ext uri="{FF2B5EF4-FFF2-40B4-BE49-F238E27FC236}">
                      <a16:creationId xmlns:a16="http://schemas.microsoft.com/office/drawing/2014/main" id="{7DEEDC34-578A-010A-8C6D-A60A1CC431D6}"/>
                    </a:ext>
                  </a:extLst>
                </p14:cNvPr>
                <p14:cNvContentPartPr/>
                <p14:nvPr/>
              </p14:nvContentPartPr>
              <p14:xfrm>
                <a:off x="10992657" y="5415006"/>
                <a:ext cx="73800" cy="106200"/>
              </p14:xfrm>
            </p:contentPart>
          </mc:Choice>
          <mc:Fallback>
            <p:pic>
              <p:nvPicPr>
                <p:cNvPr id="747" name="Input penna 746">
                  <a:extLst>
                    <a:ext uri="{FF2B5EF4-FFF2-40B4-BE49-F238E27FC236}">
                      <a16:creationId xmlns:a16="http://schemas.microsoft.com/office/drawing/2014/main" id="{7DEEDC34-578A-010A-8C6D-A60A1CC431D6}"/>
                    </a:ext>
                  </a:extLst>
                </p:cNvPr>
                <p:cNvPicPr/>
                <p:nvPr/>
              </p:nvPicPr>
              <p:blipFill>
                <a:blip r:embed="rId805"/>
                <a:stretch>
                  <a:fillRect/>
                </a:stretch>
              </p:blipFill>
              <p:spPr>
                <a:xfrm>
                  <a:off x="10985097" y="5407446"/>
                  <a:ext cx="8856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6">
              <p14:nvContentPartPr>
                <p14:cNvPr id="748" name="Input penna 747">
                  <a:extLst>
                    <a:ext uri="{FF2B5EF4-FFF2-40B4-BE49-F238E27FC236}">
                      <a16:creationId xmlns:a16="http://schemas.microsoft.com/office/drawing/2014/main" id="{8F0FE68C-DAB2-F326-5DD2-6AC2EFB09D89}"/>
                    </a:ext>
                  </a:extLst>
                </p14:cNvPr>
                <p14:cNvContentPartPr/>
                <p14:nvPr/>
              </p14:nvContentPartPr>
              <p14:xfrm>
                <a:off x="11059617" y="5422926"/>
                <a:ext cx="360" cy="360"/>
              </p14:xfrm>
            </p:contentPart>
          </mc:Choice>
          <mc:Fallback>
            <p:pic>
              <p:nvPicPr>
                <p:cNvPr id="748" name="Input penna 747">
                  <a:extLst>
                    <a:ext uri="{FF2B5EF4-FFF2-40B4-BE49-F238E27FC236}">
                      <a16:creationId xmlns:a16="http://schemas.microsoft.com/office/drawing/2014/main" id="{8F0FE68C-DAB2-F326-5DD2-6AC2EFB09D89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1052057" y="5415366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7">
              <p14:nvContentPartPr>
                <p14:cNvPr id="749" name="Input penna 748">
                  <a:extLst>
                    <a:ext uri="{FF2B5EF4-FFF2-40B4-BE49-F238E27FC236}">
                      <a16:creationId xmlns:a16="http://schemas.microsoft.com/office/drawing/2014/main" id="{89C2DEBD-4427-5C01-20DB-74AC52D854B5}"/>
                    </a:ext>
                  </a:extLst>
                </p14:cNvPr>
                <p14:cNvContentPartPr/>
                <p14:nvPr/>
              </p14:nvContentPartPr>
              <p14:xfrm>
                <a:off x="11059617" y="5422926"/>
                <a:ext cx="360" cy="360"/>
              </p14:xfrm>
            </p:contentPart>
          </mc:Choice>
          <mc:Fallback>
            <p:pic>
              <p:nvPicPr>
                <p:cNvPr id="749" name="Input penna 748">
                  <a:extLst>
                    <a:ext uri="{FF2B5EF4-FFF2-40B4-BE49-F238E27FC236}">
                      <a16:creationId xmlns:a16="http://schemas.microsoft.com/office/drawing/2014/main" id="{89C2DEBD-4427-5C01-20DB-74AC52D854B5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1052057" y="5415366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8">
              <p14:nvContentPartPr>
                <p14:cNvPr id="750" name="Input penna 749">
                  <a:extLst>
                    <a:ext uri="{FF2B5EF4-FFF2-40B4-BE49-F238E27FC236}">
                      <a16:creationId xmlns:a16="http://schemas.microsoft.com/office/drawing/2014/main" id="{2CA1633F-19A7-23EE-3694-417A7C8D3EF1}"/>
                    </a:ext>
                  </a:extLst>
                </p14:cNvPr>
                <p14:cNvContentPartPr/>
                <p14:nvPr/>
              </p14:nvContentPartPr>
              <p14:xfrm>
                <a:off x="11158617" y="5389086"/>
                <a:ext cx="17280" cy="141480"/>
              </p14:xfrm>
            </p:contentPart>
          </mc:Choice>
          <mc:Fallback>
            <p:pic>
              <p:nvPicPr>
                <p:cNvPr id="750" name="Input penna 749">
                  <a:extLst>
                    <a:ext uri="{FF2B5EF4-FFF2-40B4-BE49-F238E27FC236}">
                      <a16:creationId xmlns:a16="http://schemas.microsoft.com/office/drawing/2014/main" id="{2CA1633F-19A7-23EE-3694-417A7C8D3EF1}"/>
                    </a:ext>
                  </a:extLst>
                </p:cNvPr>
                <p:cNvPicPr/>
                <p:nvPr/>
              </p:nvPicPr>
              <p:blipFill>
                <a:blip r:embed="rId809"/>
                <a:stretch>
                  <a:fillRect/>
                </a:stretch>
              </p:blipFill>
              <p:spPr>
                <a:xfrm>
                  <a:off x="11151057" y="5381526"/>
                  <a:ext cx="3240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0">
              <p14:nvContentPartPr>
                <p14:cNvPr id="751" name="Input penna 750">
                  <a:extLst>
                    <a:ext uri="{FF2B5EF4-FFF2-40B4-BE49-F238E27FC236}">
                      <a16:creationId xmlns:a16="http://schemas.microsoft.com/office/drawing/2014/main" id="{263485F1-5D71-63F1-E28D-400D05B0A284}"/>
                    </a:ext>
                  </a:extLst>
                </p14:cNvPr>
                <p14:cNvContentPartPr/>
                <p14:nvPr/>
              </p14:nvContentPartPr>
              <p14:xfrm>
                <a:off x="11124057" y="5454606"/>
                <a:ext cx="39240" cy="9360"/>
              </p14:xfrm>
            </p:contentPart>
          </mc:Choice>
          <mc:Fallback>
            <p:pic>
              <p:nvPicPr>
                <p:cNvPr id="751" name="Input penna 750">
                  <a:extLst>
                    <a:ext uri="{FF2B5EF4-FFF2-40B4-BE49-F238E27FC236}">
                      <a16:creationId xmlns:a16="http://schemas.microsoft.com/office/drawing/2014/main" id="{263485F1-5D71-63F1-E28D-400D05B0A284}"/>
                    </a:ext>
                  </a:extLst>
                </p:cNvPr>
                <p:cNvPicPr/>
                <p:nvPr/>
              </p:nvPicPr>
              <p:blipFill>
                <a:blip r:embed="rId811"/>
                <a:stretch>
                  <a:fillRect/>
                </a:stretch>
              </p:blipFill>
              <p:spPr>
                <a:xfrm>
                  <a:off x="11116497" y="5447046"/>
                  <a:ext cx="5436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2">
              <p14:nvContentPartPr>
                <p14:cNvPr id="752" name="Input penna 751">
                  <a:extLst>
                    <a:ext uri="{FF2B5EF4-FFF2-40B4-BE49-F238E27FC236}">
                      <a16:creationId xmlns:a16="http://schemas.microsoft.com/office/drawing/2014/main" id="{33D9D7F4-A081-8F35-1424-65EB798E0070}"/>
                    </a:ext>
                  </a:extLst>
                </p14:cNvPr>
                <p14:cNvContentPartPr/>
                <p14:nvPr/>
              </p14:nvContentPartPr>
              <p14:xfrm>
                <a:off x="11225937" y="5395206"/>
                <a:ext cx="21240" cy="121320"/>
              </p14:xfrm>
            </p:contentPart>
          </mc:Choice>
          <mc:Fallback>
            <p:pic>
              <p:nvPicPr>
                <p:cNvPr id="752" name="Input penna 751">
                  <a:extLst>
                    <a:ext uri="{FF2B5EF4-FFF2-40B4-BE49-F238E27FC236}">
                      <a16:creationId xmlns:a16="http://schemas.microsoft.com/office/drawing/2014/main" id="{33D9D7F4-A081-8F35-1424-65EB798E0070}"/>
                    </a:ext>
                  </a:extLst>
                </p:cNvPr>
                <p:cNvPicPr/>
                <p:nvPr/>
              </p:nvPicPr>
              <p:blipFill>
                <a:blip r:embed="rId813"/>
                <a:stretch>
                  <a:fillRect/>
                </a:stretch>
              </p:blipFill>
              <p:spPr>
                <a:xfrm>
                  <a:off x="11218377" y="5387646"/>
                  <a:ext cx="3636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4">
              <p14:nvContentPartPr>
                <p14:cNvPr id="753" name="Input penna 752">
                  <a:extLst>
                    <a:ext uri="{FF2B5EF4-FFF2-40B4-BE49-F238E27FC236}">
                      <a16:creationId xmlns:a16="http://schemas.microsoft.com/office/drawing/2014/main" id="{267CF5F0-FFD6-B419-22D2-1036B5BB9F00}"/>
                    </a:ext>
                  </a:extLst>
                </p14:cNvPr>
                <p14:cNvContentPartPr/>
                <p14:nvPr/>
              </p14:nvContentPartPr>
              <p14:xfrm>
                <a:off x="11300457" y="5406726"/>
                <a:ext cx="113400" cy="109800"/>
              </p14:xfrm>
            </p:contentPart>
          </mc:Choice>
          <mc:Fallback>
            <p:pic>
              <p:nvPicPr>
                <p:cNvPr id="753" name="Input penna 752">
                  <a:extLst>
                    <a:ext uri="{FF2B5EF4-FFF2-40B4-BE49-F238E27FC236}">
                      <a16:creationId xmlns:a16="http://schemas.microsoft.com/office/drawing/2014/main" id="{267CF5F0-FFD6-B419-22D2-1036B5BB9F00}"/>
                    </a:ext>
                  </a:extLst>
                </p:cNvPr>
                <p:cNvPicPr/>
                <p:nvPr/>
              </p:nvPicPr>
              <p:blipFill>
                <a:blip r:embed="rId815"/>
                <a:stretch>
                  <a:fillRect/>
                </a:stretch>
              </p:blipFill>
              <p:spPr>
                <a:xfrm>
                  <a:off x="11292897" y="5399166"/>
                  <a:ext cx="12816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6">
              <p14:nvContentPartPr>
                <p14:cNvPr id="754" name="Input penna 753">
                  <a:extLst>
                    <a:ext uri="{FF2B5EF4-FFF2-40B4-BE49-F238E27FC236}">
                      <a16:creationId xmlns:a16="http://schemas.microsoft.com/office/drawing/2014/main" id="{EBC576B2-FDBE-3D3B-AA7C-92296A7AC15F}"/>
                    </a:ext>
                  </a:extLst>
                </p14:cNvPr>
                <p14:cNvContentPartPr/>
                <p14:nvPr/>
              </p14:nvContentPartPr>
              <p14:xfrm>
                <a:off x="11334297" y="5534886"/>
                <a:ext cx="10800" cy="69840"/>
              </p14:xfrm>
            </p:contentPart>
          </mc:Choice>
          <mc:Fallback>
            <p:pic>
              <p:nvPicPr>
                <p:cNvPr id="754" name="Input penna 753">
                  <a:extLst>
                    <a:ext uri="{FF2B5EF4-FFF2-40B4-BE49-F238E27FC236}">
                      <a16:creationId xmlns:a16="http://schemas.microsoft.com/office/drawing/2014/main" id="{EBC576B2-FDBE-3D3B-AA7C-92296A7AC15F}"/>
                    </a:ext>
                  </a:extLst>
                </p:cNvPr>
                <p:cNvPicPr/>
                <p:nvPr/>
              </p:nvPicPr>
              <p:blipFill>
                <a:blip r:embed="rId817"/>
                <a:stretch>
                  <a:fillRect/>
                </a:stretch>
              </p:blipFill>
              <p:spPr>
                <a:xfrm>
                  <a:off x="11326737" y="5527326"/>
                  <a:ext cx="2592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8">
              <p14:nvContentPartPr>
                <p14:cNvPr id="755" name="Input penna 754">
                  <a:extLst>
                    <a:ext uri="{FF2B5EF4-FFF2-40B4-BE49-F238E27FC236}">
                      <a16:creationId xmlns:a16="http://schemas.microsoft.com/office/drawing/2014/main" id="{BBDBA897-33BD-3E66-4F9F-7BDF87EC4678}"/>
                    </a:ext>
                  </a:extLst>
                </p14:cNvPr>
                <p14:cNvContentPartPr/>
                <p14:nvPr/>
              </p14:nvContentPartPr>
              <p14:xfrm>
                <a:off x="11378937" y="5543526"/>
                <a:ext cx="16200" cy="58320"/>
              </p14:xfrm>
            </p:contentPart>
          </mc:Choice>
          <mc:Fallback>
            <p:pic>
              <p:nvPicPr>
                <p:cNvPr id="755" name="Input penna 754">
                  <a:extLst>
                    <a:ext uri="{FF2B5EF4-FFF2-40B4-BE49-F238E27FC236}">
                      <a16:creationId xmlns:a16="http://schemas.microsoft.com/office/drawing/2014/main" id="{BBDBA897-33BD-3E66-4F9F-7BDF87EC4678}"/>
                    </a:ext>
                  </a:extLst>
                </p:cNvPr>
                <p:cNvPicPr/>
                <p:nvPr/>
              </p:nvPicPr>
              <p:blipFill>
                <a:blip r:embed="rId819"/>
                <a:stretch>
                  <a:fillRect/>
                </a:stretch>
              </p:blipFill>
              <p:spPr>
                <a:xfrm>
                  <a:off x="11371377" y="5535966"/>
                  <a:ext cx="3132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0">
              <p14:nvContentPartPr>
                <p14:cNvPr id="756" name="Input penna 755">
                  <a:extLst>
                    <a:ext uri="{FF2B5EF4-FFF2-40B4-BE49-F238E27FC236}">
                      <a16:creationId xmlns:a16="http://schemas.microsoft.com/office/drawing/2014/main" id="{E07F50FF-4E19-AD30-45F9-E19FF9B9C49F}"/>
                    </a:ext>
                  </a:extLst>
                </p14:cNvPr>
                <p14:cNvContentPartPr/>
                <p14:nvPr/>
              </p14:nvContentPartPr>
              <p14:xfrm>
                <a:off x="11276697" y="5599686"/>
                <a:ext cx="270000" cy="18360"/>
              </p14:xfrm>
            </p:contentPart>
          </mc:Choice>
          <mc:Fallback>
            <p:pic>
              <p:nvPicPr>
                <p:cNvPr id="756" name="Input penna 755">
                  <a:extLst>
                    <a:ext uri="{FF2B5EF4-FFF2-40B4-BE49-F238E27FC236}">
                      <a16:creationId xmlns:a16="http://schemas.microsoft.com/office/drawing/2014/main" id="{E07F50FF-4E19-AD30-45F9-E19FF9B9C49F}"/>
                    </a:ext>
                  </a:extLst>
                </p:cNvPr>
                <p:cNvPicPr/>
                <p:nvPr/>
              </p:nvPicPr>
              <p:blipFill>
                <a:blip r:embed="rId821"/>
                <a:stretch>
                  <a:fillRect/>
                </a:stretch>
              </p:blipFill>
              <p:spPr>
                <a:xfrm>
                  <a:off x="11269497" y="5592126"/>
                  <a:ext cx="28512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2">
              <p14:nvContentPartPr>
                <p14:cNvPr id="864" name="Input penna 863">
                  <a:extLst>
                    <a:ext uri="{FF2B5EF4-FFF2-40B4-BE49-F238E27FC236}">
                      <a16:creationId xmlns:a16="http://schemas.microsoft.com/office/drawing/2014/main" id="{716BB59B-C889-E324-E98B-66F5C6FEE143}"/>
                    </a:ext>
                  </a:extLst>
                </p14:cNvPr>
                <p14:cNvContentPartPr/>
                <p14:nvPr/>
              </p14:nvContentPartPr>
              <p14:xfrm>
                <a:off x="10375114" y="5250394"/>
                <a:ext cx="1267200" cy="500040"/>
              </p14:xfrm>
            </p:contentPart>
          </mc:Choice>
          <mc:Fallback>
            <p:pic>
              <p:nvPicPr>
                <p:cNvPr id="864" name="Input penna 863">
                  <a:extLst>
                    <a:ext uri="{FF2B5EF4-FFF2-40B4-BE49-F238E27FC236}">
                      <a16:creationId xmlns:a16="http://schemas.microsoft.com/office/drawing/2014/main" id="{716BB59B-C889-E324-E98B-66F5C6FEE143}"/>
                    </a:ext>
                  </a:extLst>
                </p:cNvPr>
                <p:cNvPicPr/>
                <p:nvPr/>
              </p:nvPicPr>
              <p:blipFill>
                <a:blip r:embed="rId823"/>
                <a:stretch>
                  <a:fillRect/>
                </a:stretch>
              </p:blipFill>
              <p:spPr>
                <a:xfrm>
                  <a:off x="10367554" y="5242834"/>
                  <a:ext cx="1282320" cy="51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4">
              <p14:nvContentPartPr>
                <p14:cNvPr id="865" name="Input penna 864">
                  <a:extLst>
                    <a:ext uri="{FF2B5EF4-FFF2-40B4-BE49-F238E27FC236}">
                      <a16:creationId xmlns:a16="http://schemas.microsoft.com/office/drawing/2014/main" id="{95EBDCE3-EC3E-1449-8965-2A1CBC02449E}"/>
                    </a:ext>
                  </a:extLst>
                </p14:cNvPr>
                <p14:cNvContentPartPr/>
                <p14:nvPr/>
              </p14:nvContentPartPr>
              <p14:xfrm>
                <a:off x="10410394" y="5727394"/>
                <a:ext cx="1365120" cy="46440"/>
              </p14:xfrm>
            </p:contentPart>
          </mc:Choice>
          <mc:Fallback>
            <p:pic>
              <p:nvPicPr>
                <p:cNvPr id="865" name="Input penna 864">
                  <a:extLst>
                    <a:ext uri="{FF2B5EF4-FFF2-40B4-BE49-F238E27FC236}">
                      <a16:creationId xmlns:a16="http://schemas.microsoft.com/office/drawing/2014/main" id="{95EBDCE3-EC3E-1449-8965-2A1CBC02449E}"/>
                    </a:ext>
                  </a:extLst>
                </p:cNvPr>
                <p:cNvPicPr/>
                <p:nvPr/>
              </p:nvPicPr>
              <p:blipFill>
                <a:blip r:embed="rId825"/>
                <a:stretch>
                  <a:fillRect/>
                </a:stretch>
              </p:blipFill>
              <p:spPr>
                <a:xfrm>
                  <a:off x="10402834" y="5719834"/>
                  <a:ext cx="1380240" cy="61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71" name="Gruppo 870">
            <a:extLst>
              <a:ext uri="{FF2B5EF4-FFF2-40B4-BE49-F238E27FC236}">
                <a16:creationId xmlns:a16="http://schemas.microsoft.com/office/drawing/2014/main" id="{FA1BAF7F-1C24-A95F-E55A-3E6E39CD8C85}"/>
              </a:ext>
            </a:extLst>
          </p:cNvPr>
          <p:cNvGrpSpPr/>
          <p:nvPr/>
        </p:nvGrpSpPr>
        <p:grpSpPr>
          <a:xfrm>
            <a:off x="10855475" y="4673558"/>
            <a:ext cx="661680" cy="176897"/>
            <a:chOff x="10855475" y="4673558"/>
            <a:chExt cx="661680" cy="176897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26">
              <p14:nvContentPartPr>
                <p14:cNvPr id="701" name="Input penna 700">
                  <a:extLst>
                    <a:ext uri="{FF2B5EF4-FFF2-40B4-BE49-F238E27FC236}">
                      <a16:creationId xmlns:a16="http://schemas.microsoft.com/office/drawing/2014/main" id="{09DC8AC7-D31D-39AB-A8C0-C9AA059AF819}"/>
                    </a:ext>
                  </a:extLst>
                </p14:cNvPr>
                <p14:cNvContentPartPr/>
                <p14:nvPr/>
              </p14:nvContentPartPr>
              <p14:xfrm>
                <a:off x="11020017" y="4673558"/>
                <a:ext cx="111600" cy="94680"/>
              </p14:xfrm>
            </p:contentPart>
          </mc:Choice>
          <mc:Fallback>
            <p:pic>
              <p:nvPicPr>
                <p:cNvPr id="701" name="Input penna 700">
                  <a:extLst>
                    <a:ext uri="{FF2B5EF4-FFF2-40B4-BE49-F238E27FC236}">
                      <a16:creationId xmlns:a16="http://schemas.microsoft.com/office/drawing/2014/main" id="{09DC8AC7-D31D-39AB-A8C0-C9AA059AF819}"/>
                    </a:ext>
                  </a:extLst>
                </p:cNvPr>
                <p:cNvPicPr/>
                <p:nvPr/>
              </p:nvPicPr>
              <p:blipFill>
                <a:blip r:embed="rId827"/>
                <a:stretch>
                  <a:fillRect/>
                </a:stretch>
              </p:blipFill>
              <p:spPr>
                <a:xfrm>
                  <a:off x="11012457" y="4666358"/>
                  <a:ext cx="12636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8">
              <p14:nvContentPartPr>
                <p14:cNvPr id="702" name="Input penna 701">
                  <a:extLst>
                    <a:ext uri="{FF2B5EF4-FFF2-40B4-BE49-F238E27FC236}">
                      <a16:creationId xmlns:a16="http://schemas.microsoft.com/office/drawing/2014/main" id="{F3C33B2D-3448-5F4C-F305-B19E0D835FF6}"/>
                    </a:ext>
                  </a:extLst>
                </p14:cNvPr>
                <p14:cNvContentPartPr/>
                <p14:nvPr/>
              </p14:nvContentPartPr>
              <p14:xfrm>
                <a:off x="11125857" y="4682198"/>
                <a:ext cx="79560" cy="81000"/>
              </p14:xfrm>
            </p:contentPart>
          </mc:Choice>
          <mc:Fallback>
            <p:pic>
              <p:nvPicPr>
                <p:cNvPr id="702" name="Input penna 701">
                  <a:extLst>
                    <a:ext uri="{FF2B5EF4-FFF2-40B4-BE49-F238E27FC236}">
                      <a16:creationId xmlns:a16="http://schemas.microsoft.com/office/drawing/2014/main" id="{F3C33B2D-3448-5F4C-F305-B19E0D835FF6}"/>
                    </a:ext>
                  </a:extLst>
                </p:cNvPr>
                <p:cNvPicPr/>
                <p:nvPr/>
              </p:nvPicPr>
              <p:blipFill>
                <a:blip r:embed="rId829"/>
                <a:stretch>
                  <a:fillRect/>
                </a:stretch>
              </p:blipFill>
              <p:spPr>
                <a:xfrm>
                  <a:off x="11118297" y="4674638"/>
                  <a:ext cx="9468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0">
              <p14:nvContentPartPr>
                <p14:cNvPr id="703" name="Input penna 702">
                  <a:extLst>
                    <a:ext uri="{FF2B5EF4-FFF2-40B4-BE49-F238E27FC236}">
                      <a16:creationId xmlns:a16="http://schemas.microsoft.com/office/drawing/2014/main" id="{20BE9082-72FD-8392-6D7C-7AF9AAA58A50}"/>
                    </a:ext>
                  </a:extLst>
                </p14:cNvPr>
                <p14:cNvContentPartPr/>
                <p14:nvPr/>
              </p14:nvContentPartPr>
              <p14:xfrm>
                <a:off x="11238897" y="4673558"/>
                <a:ext cx="93960" cy="96120"/>
              </p14:xfrm>
            </p:contentPart>
          </mc:Choice>
          <mc:Fallback>
            <p:pic>
              <p:nvPicPr>
                <p:cNvPr id="703" name="Input penna 702">
                  <a:extLst>
                    <a:ext uri="{FF2B5EF4-FFF2-40B4-BE49-F238E27FC236}">
                      <a16:creationId xmlns:a16="http://schemas.microsoft.com/office/drawing/2014/main" id="{20BE9082-72FD-8392-6D7C-7AF9AAA58A50}"/>
                    </a:ext>
                  </a:extLst>
                </p:cNvPr>
                <p:cNvPicPr/>
                <p:nvPr/>
              </p:nvPicPr>
              <p:blipFill>
                <a:blip r:embed="rId831"/>
                <a:stretch>
                  <a:fillRect/>
                </a:stretch>
              </p:blipFill>
              <p:spPr>
                <a:xfrm>
                  <a:off x="11231337" y="4666358"/>
                  <a:ext cx="10908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2">
              <p14:nvContentPartPr>
                <p14:cNvPr id="868" name="Input penna 867">
                  <a:extLst>
                    <a:ext uri="{FF2B5EF4-FFF2-40B4-BE49-F238E27FC236}">
                      <a16:creationId xmlns:a16="http://schemas.microsoft.com/office/drawing/2014/main" id="{00385481-9174-66FE-16B9-C138C5DDC433}"/>
                    </a:ext>
                  </a:extLst>
                </p14:cNvPr>
                <p14:cNvContentPartPr/>
                <p14:nvPr/>
              </p14:nvContentPartPr>
              <p14:xfrm>
                <a:off x="10855475" y="4838575"/>
                <a:ext cx="661680" cy="11880"/>
              </p14:xfrm>
            </p:contentPart>
          </mc:Choice>
          <mc:Fallback>
            <p:pic>
              <p:nvPicPr>
                <p:cNvPr id="868" name="Input penna 867">
                  <a:extLst>
                    <a:ext uri="{FF2B5EF4-FFF2-40B4-BE49-F238E27FC236}">
                      <a16:creationId xmlns:a16="http://schemas.microsoft.com/office/drawing/2014/main" id="{00385481-9174-66FE-16B9-C138C5DDC433}"/>
                    </a:ext>
                  </a:extLst>
                </p:cNvPr>
                <p:cNvPicPr/>
                <p:nvPr/>
              </p:nvPicPr>
              <p:blipFill>
                <a:blip r:embed="rId833"/>
                <a:stretch>
                  <a:fillRect/>
                </a:stretch>
              </p:blipFill>
              <p:spPr>
                <a:xfrm>
                  <a:off x="10847915" y="4831015"/>
                  <a:ext cx="676800" cy="27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34">
            <p14:nvContentPartPr>
              <p14:cNvPr id="872" name="Input penna 871">
                <a:extLst>
                  <a:ext uri="{FF2B5EF4-FFF2-40B4-BE49-F238E27FC236}">
                    <a16:creationId xmlns:a16="http://schemas.microsoft.com/office/drawing/2014/main" id="{AB9E8BB5-EF28-D24E-31C0-8BF7F3BD99D4}"/>
                  </a:ext>
                </a:extLst>
              </p14:cNvPr>
              <p14:cNvContentPartPr/>
              <p14:nvPr/>
            </p14:nvContentPartPr>
            <p14:xfrm>
              <a:off x="9504755" y="4867735"/>
              <a:ext cx="427680" cy="30600"/>
            </p14:xfrm>
          </p:contentPart>
        </mc:Choice>
        <mc:Fallback>
          <p:pic>
            <p:nvPicPr>
              <p:cNvPr id="872" name="Input penna 871">
                <a:extLst>
                  <a:ext uri="{FF2B5EF4-FFF2-40B4-BE49-F238E27FC236}">
                    <a16:creationId xmlns:a16="http://schemas.microsoft.com/office/drawing/2014/main" id="{AB9E8BB5-EF28-D24E-31C0-8BF7F3BD99D4}"/>
                  </a:ext>
                </a:extLst>
              </p:cNvPr>
              <p:cNvPicPr/>
              <p:nvPr/>
            </p:nvPicPr>
            <p:blipFill>
              <a:blip r:embed="rId835"/>
              <a:stretch>
                <a:fillRect/>
              </a:stretch>
            </p:blipFill>
            <p:spPr>
              <a:xfrm>
                <a:off x="9497195" y="4860175"/>
                <a:ext cx="442800" cy="45720"/>
              </a:xfrm>
              <a:prstGeom prst="rect">
                <a:avLst/>
              </a:prstGeom>
            </p:spPr>
          </p:pic>
        </mc:Fallback>
      </mc:AlternateContent>
      <p:grpSp>
        <p:nvGrpSpPr>
          <p:cNvPr id="882" name="Gruppo 881">
            <a:extLst>
              <a:ext uri="{FF2B5EF4-FFF2-40B4-BE49-F238E27FC236}">
                <a16:creationId xmlns:a16="http://schemas.microsoft.com/office/drawing/2014/main" id="{90538B1F-782E-B611-E519-B3B49133E1A4}"/>
              </a:ext>
            </a:extLst>
          </p:cNvPr>
          <p:cNvGrpSpPr/>
          <p:nvPr/>
        </p:nvGrpSpPr>
        <p:grpSpPr>
          <a:xfrm>
            <a:off x="3783994" y="3950520"/>
            <a:ext cx="282960" cy="154440"/>
            <a:chOff x="3783994" y="3950520"/>
            <a:chExt cx="282960" cy="154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36">
              <p14:nvContentPartPr>
                <p14:cNvPr id="873" name="Input penna 872">
                  <a:extLst>
                    <a:ext uri="{FF2B5EF4-FFF2-40B4-BE49-F238E27FC236}">
                      <a16:creationId xmlns:a16="http://schemas.microsoft.com/office/drawing/2014/main" id="{CE56075B-A914-C223-F494-99BB0F5A80C4}"/>
                    </a:ext>
                  </a:extLst>
                </p14:cNvPr>
                <p14:cNvContentPartPr/>
                <p14:nvPr/>
              </p14:nvContentPartPr>
              <p14:xfrm>
                <a:off x="3783994" y="3951600"/>
                <a:ext cx="101880" cy="24480"/>
              </p14:xfrm>
            </p:contentPart>
          </mc:Choice>
          <mc:Fallback>
            <p:pic>
              <p:nvPicPr>
                <p:cNvPr id="873" name="Input penna 872">
                  <a:extLst>
                    <a:ext uri="{FF2B5EF4-FFF2-40B4-BE49-F238E27FC236}">
                      <a16:creationId xmlns:a16="http://schemas.microsoft.com/office/drawing/2014/main" id="{CE56075B-A914-C223-F494-99BB0F5A80C4}"/>
                    </a:ext>
                  </a:extLst>
                </p:cNvPr>
                <p:cNvPicPr/>
                <p:nvPr/>
              </p:nvPicPr>
              <p:blipFill>
                <a:blip r:embed="rId837"/>
                <a:stretch>
                  <a:fillRect/>
                </a:stretch>
              </p:blipFill>
              <p:spPr>
                <a:xfrm>
                  <a:off x="3776434" y="3944040"/>
                  <a:ext cx="11700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8">
              <p14:nvContentPartPr>
                <p14:cNvPr id="874" name="Input penna 873">
                  <a:extLst>
                    <a:ext uri="{FF2B5EF4-FFF2-40B4-BE49-F238E27FC236}">
                      <a16:creationId xmlns:a16="http://schemas.microsoft.com/office/drawing/2014/main" id="{4294D009-C63F-EA27-D773-6797E36FDCFD}"/>
                    </a:ext>
                  </a:extLst>
                </p14:cNvPr>
                <p14:cNvContentPartPr/>
                <p14:nvPr/>
              </p14:nvContentPartPr>
              <p14:xfrm>
                <a:off x="3809914" y="3957360"/>
                <a:ext cx="30600" cy="62640"/>
              </p14:xfrm>
            </p:contentPart>
          </mc:Choice>
          <mc:Fallback>
            <p:pic>
              <p:nvPicPr>
                <p:cNvPr id="874" name="Input penna 873">
                  <a:extLst>
                    <a:ext uri="{FF2B5EF4-FFF2-40B4-BE49-F238E27FC236}">
                      <a16:creationId xmlns:a16="http://schemas.microsoft.com/office/drawing/2014/main" id="{4294D009-C63F-EA27-D773-6797E36FDCFD}"/>
                    </a:ext>
                  </a:extLst>
                </p:cNvPr>
                <p:cNvPicPr/>
                <p:nvPr/>
              </p:nvPicPr>
              <p:blipFill>
                <a:blip r:embed="rId839"/>
                <a:stretch>
                  <a:fillRect/>
                </a:stretch>
              </p:blipFill>
              <p:spPr>
                <a:xfrm>
                  <a:off x="3802354" y="3949800"/>
                  <a:ext cx="4572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0">
              <p14:nvContentPartPr>
                <p14:cNvPr id="875" name="Input penna 874">
                  <a:extLst>
                    <a:ext uri="{FF2B5EF4-FFF2-40B4-BE49-F238E27FC236}">
                      <a16:creationId xmlns:a16="http://schemas.microsoft.com/office/drawing/2014/main" id="{96F73308-F178-801A-D6C8-78A0DAAD2AF4}"/>
                    </a:ext>
                  </a:extLst>
                </p14:cNvPr>
                <p14:cNvContentPartPr/>
                <p14:nvPr/>
              </p14:nvContentPartPr>
              <p14:xfrm>
                <a:off x="3845194" y="3964560"/>
                <a:ext cx="22320" cy="42840"/>
              </p14:xfrm>
            </p:contentPart>
          </mc:Choice>
          <mc:Fallback>
            <p:pic>
              <p:nvPicPr>
                <p:cNvPr id="875" name="Input penna 874">
                  <a:extLst>
                    <a:ext uri="{FF2B5EF4-FFF2-40B4-BE49-F238E27FC236}">
                      <a16:creationId xmlns:a16="http://schemas.microsoft.com/office/drawing/2014/main" id="{96F73308-F178-801A-D6C8-78A0DAAD2AF4}"/>
                    </a:ext>
                  </a:extLst>
                </p:cNvPr>
                <p:cNvPicPr/>
                <p:nvPr/>
              </p:nvPicPr>
              <p:blipFill>
                <a:blip r:embed="rId841"/>
                <a:stretch>
                  <a:fillRect/>
                </a:stretch>
              </p:blipFill>
              <p:spPr>
                <a:xfrm>
                  <a:off x="3837634" y="3957000"/>
                  <a:ext cx="3744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2">
              <p14:nvContentPartPr>
                <p14:cNvPr id="876" name="Input penna 875">
                  <a:extLst>
                    <a:ext uri="{FF2B5EF4-FFF2-40B4-BE49-F238E27FC236}">
                      <a16:creationId xmlns:a16="http://schemas.microsoft.com/office/drawing/2014/main" id="{54B8783D-682A-646B-B1CB-A5FCACB83865}"/>
                    </a:ext>
                  </a:extLst>
                </p14:cNvPr>
                <p14:cNvContentPartPr/>
                <p14:nvPr/>
              </p14:nvContentPartPr>
              <p14:xfrm>
                <a:off x="3879394" y="3986880"/>
                <a:ext cx="34920" cy="2160"/>
              </p14:xfrm>
            </p:contentPart>
          </mc:Choice>
          <mc:Fallback>
            <p:pic>
              <p:nvPicPr>
                <p:cNvPr id="876" name="Input penna 875">
                  <a:extLst>
                    <a:ext uri="{FF2B5EF4-FFF2-40B4-BE49-F238E27FC236}">
                      <a16:creationId xmlns:a16="http://schemas.microsoft.com/office/drawing/2014/main" id="{54B8783D-682A-646B-B1CB-A5FCACB83865}"/>
                    </a:ext>
                  </a:extLst>
                </p:cNvPr>
                <p:cNvPicPr/>
                <p:nvPr/>
              </p:nvPicPr>
              <p:blipFill>
                <a:blip r:embed="rId843"/>
                <a:stretch>
                  <a:fillRect/>
                </a:stretch>
              </p:blipFill>
              <p:spPr>
                <a:xfrm>
                  <a:off x="3871834" y="3979320"/>
                  <a:ext cx="5004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4">
              <p14:nvContentPartPr>
                <p14:cNvPr id="877" name="Input penna 876">
                  <a:extLst>
                    <a:ext uri="{FF2B5EF4-FFF2-40B4-BE49-F238E27FC236}">
                      <a16:creationId xmlns:a16="http://schemas.microsoft.com/office/drawing/2014/main" id="{891064CA-0996-3EAB-5E4A-492C11F716FC}"/>
                    </a:ext>
                  </a:extLst>
                </p14:cNvPr>
                <p14:cNvContentPartPr/>
                <p14:nvPr/>
              </p14:nvContentPartPr>
              <p14:xfrm>
                <a:off x="3926914" y="3952680"/>
                <a:ext cx="3240" cy="61560"/>
              </p14:xfrm>
            </p:contentPart>
          </mc:Choice>
          <mc:Fallback>
            <p:pic>
              <p:nvPicPr>
                <p:cNvPr id="877" name="Input penna 876">
                  <a:extLst>
                    <a:ext uri="{FF2B5EF4-FFF2-40B4-BE49-F238E27FC236}">
                      <a16:creationId xmlns:a16="http://schemas.microsoft.com/office/drawing/2014/main" id="{891064CA-0996-3EAB-5E4A-492C11F716FC}"/>
                    </a:ext>
                  </a:extLst>
                </p:cNvPr>
                <p:cNvPicPr/>
                <p:nvPr/>
              </p:nvPicPr>
              <p:blipFill>
                <a:blip r:embed="rId845"/>
                <a:stretch>
                  <a:fillRect/>
                </a:stretch>
              </p:blipFill>
              <p:spPr>
                <a:xfrm>
                  <a:off x="3919354" y="3945120"/>
                  <a:ext cx="1836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6">
              <p14:nvContentPartPr>
                <p14:cNvPr id="878" name="Input penna 877">
                  <a:extLst>
                    <a:ext uri="{FF2B5EF4-FFF2-40B4-BE49-F238E27FC236}">
                      <a16:creationId xmlns:a16="http://schemas.microsoft.com/office/drawing/2014/main" id="{6E52F643-1B81-45C9-50F7-8864E718E817}"/>
                    </a:ext>
                  </a:extLst>
                </p14:cNvPr>
                <p14:cNvContentPartPr/>
                <p14:nvPr/>
              </p14:nvContentPartPr>
              <p14:xfrm>
                <a:off x="3989194" y="3950520"/>
                <a:ext cx="77760" cy="55080"/>
              </p14:xfrm>
            </p:contentPart>
          </mc:Choice>
          <mc:Fallback>
            <p:pic>
              <p:nvPicPr>
                <p:cNvPr id="878" name="Input penna 877">
                  <a:extLst>
                    <a:ext uri="{FF2B5EF4-FFF2-40B4-BE49-F238E27FC236}">
                      <a16:creationId xmlns:a16="http://schemas.microsoft.com/office/drawing/2014/main" id="{6E52F643-1B81-45C9-50F7-8864E718E817}"/>
                    </a:ext>
                  </a:extLst>
                </p:cNvPr>
                <p:cNvPicPr/>
                <p:nvPr/>
              </p:nvPicPr>
              <p:blipFill>
                <a:blip r:embed="rId847"/>
                <a:stretch>
                  <a:fillRect/>
                </a:stretch>
              </p:blipFill>
              <p:spPr>
                <a:xfrm>
                  <a:off x="3981634" y="3942960"/>
                  <a:ext cx="9288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8">
              <p14:nvContentPartPr>
                <p14:cNvPr id="879" name="Input penna 878">
                  <a:extLst>
                    <a:ext uri="{FF2B5EF4-FFF2-40B4-BE49-F238E27FC236}">
                      <a16:creationId xmlns:a16="http://schemas.microsoft.com/office/drawing/2014/main" id="{186F425A-8E4C-8156-4E5A-5F7AF5AF1E25}"/>
                    </a:ext>
                  </a:extLst>
                </p14:cNvPr>
                <p14:cNvContentPartPr/>
                <p14:nvPr/>
              </p14:nvContentPartPr>
              <p14:xfrm>
                <a:off x="3977674" y="4031160"/>
                <a:ext cx="77400" cy="2160"/>
              </p14:xfrm>
            </p:contentPart>
          </mc:Choice>
          <mc:Fallback>
            <p:pic>
              <p:nvPicPr>
                <p:cNvPr id="879" name="Input penna 878">
                  <a:extLst>
                    <a:ext uri="{FF2B5EF4-FFF2-40B4-BE49-F238E27FC236}">
                      <a16:creationId xmlns:a16="http://schemas.microsoft.com/office/drawing/2014/main" id="{186F425A-8E4C-8156-4E5A-5F7AF5AF1E25}"/>
                    </a:ext>
                  </a:extLst>
                </p:cNvPr>
                <p:cNvPicPr/>
                <p:nvPr/>
              </p:nvPicPr>
              <p:blipFill>
                <a:blip r:embed="rId849"/>
                <a:stretch>
                  <a:fillRect/>
                </a:stretch>
              </p:blipFill>
              <p:spPr>
                <a:xfrm>
                  <a:off x="3970114" y="4023600"/>
                  <a:ext cx="9252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0">
              <p14:nvContentPartPr>
                <p14:cNvPr id="880" name="Input penna 879">
                  <a:extLst>
                    <a:ext uri="{FF2B5EF4-FFF2-40B4-BE49-F238E27FC236}">
                      <a16:creationId xmlns:a16="http://schemas.microsoft.com/office/drawing/2014/main" id="{D9019460-222B-5961-7CEF-4CAAD87CDADC}"/>
                    </a:ext>
                  </a:extLst>
                </p14:cNvPr>
                <p14:cNvContentPartPr/>
                <p14:nvPr/>
              </p14:nvContentPartPr>
              <p14:xfrm>
                <a:off x="3995674" y="4057440"/>
                <a:ext cx="53280" cy="47520"/>
              </p14:xfrm>
            </p:contentPart>
          </mc:Choice>
          <mc:Fallback>
            <p:pic>
              <p:nvPicPr>
                <p:cNvPr id="880" name="Input penna 879">
                  <a:extLst>
                    <a:ext uri="{FF2B5EF4-FFF2-40B4-BE49-F238E27FC236}">
                      <a16:creationId xmlns:a16="http://schemas.microsoft.com/office/drawing/2014/main" id="{D9019460-222B-5961-7CEF-4CAAD87CDADC}"/>
                    </a:ext>
                  </a:extLst>
                </p:cNvPr>
                <p:cNvPicPr/>
                <p:nvPr/>
              </p:nvPicPr>
              <p:blipFill>
                <a:blip r:embed="rId851"/>
                <a:stretch>
                  <a:fillRect/>
                </a:stretch>
              </p:blipFill>
              <p:spPr>
                <a:xfrm>
                  <a:off x="3988114" y="4049880"/>
                  <a:ext cx="68400" cy="62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98" name="Gruppo 897">
            <a:extLst>
              <a:ext uri="{FF2B5EF4-FFF2-40B4-BE49-F238E27FC236}">
                <a16:creationId xmlns:a16="http://schemas.microsoft.com/office/drawing/2014/main" id="{BD7CB45B-ECB1-58B5-DB30-D02DE5687E67}"/>
              </a:ext>
            </a:extLst>
          </p:cNvPr>
          <p:cNvGrpSpPr/>
          <p:nvPr/>
        </p:nvGrpSpPr>
        <p:grpSpPr>
          <a:xfrm>
            <a:off x="4300594" y="3928920"/>
            <a:ext cx="601200" cy="139320"/>
            <a:chOff x="4300594" y="3928920"/>
            <a:chExt cx="601200" cy="139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52">
              <p14:nvContentPartPr>
                <p14:cNvPr id="883" name="Input penna 882">
                  <a:extLst>
                    <a:ext uri="{FF2B5EF4-FFF2-40B4-BE49-F238E27FC236}">
                      <a16:creationId xmlns:a16="http://schemas.microsoft.com/office/drawing/2014/main" id="{B347E6AC-C18F-20BE-F572-E0B084B79335}"/>
                    </a:ext>
                  </a:extLst>
                </p14:cNvPr>
                <p14:cNvContentPartPr/>
                <p14:nvPr/>
              </p14:nvContentPartPr>
              <p14:xfrm>
                <a:off x="4300594" y="3941160"/>
                <a:ext cx="46080" cy="63360"/>
              </p14:xfrm>
            </p:contentPart>
          </mc:Choice>
          <mc:Fallback>
            <p:pic>
              <p:nvPicPr>
                <p:cNvPr id="883" name="Input penna 882">
                  <a:extLst>
                    <a:ext uri="{FF2B5EF4-FFF2-40B4-BE49-F238E27FC236}">
                      <a16:creationId xmlns:a16="http://schemas.microsoft.com/office/drawing/2014/main" id="{B347E6AC-C18F-20BE-F572-E0B084B79335}"/>
                    </a:ext>
                  </a:extLst>
                </p:cNvPr>
                <p:cNvPicPr/>
                <p:nvPr/>
              </p:nvPicPr>
              <p:blipFill>
                <a:blip r:embed="rId853"/>
                <a:stretch>
                  <a:fillRect/>
                </a:stretch>
              </p:blipFill>
              <p:spPr>
                <a:xfrm>
                  <a:off x="4293034" y="3933600"/>
                  <a:ext cx="6120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4">
              <p14:nvContentPartPr>
                <p14:cNvPr id="884" name="Input penna 883">
                  <a:extLst>
                    <a:ext uri="{FF2B5EF4-FFF2-40B4-BE49-F238E27FC236}">
                      <a16:creationId xmlns:a16="http://schemas.microsoft.com/office/drawing/2014/main" id="{C4F86E4C-C6D3-3C47-CD7B-C24DEE630511}"/>
                    </a:ext>
                  </a:extLst>
                </p14:cNvPr>
                <p14:cNvContentPartPr/>
                <p14:nvPr/>
              </p14:nvContentPartPr>
              <p14:xfrm>
                <a:off x="4403194" y="3929280"/>
                <a:ext cx="3240" cy="63360"/>
              </p14:xfrm>
            </p:contentPart>
          </mc:Choice>
          <mc:Fallback>
            <p:pic>
              <p:nvPicPr>
                <p:cNvPr id="884" name="Input penna 883">
                  <a:extLst>
                    <a:ext uri="{FF2B5EF4-FFF2-40B4-BE49-F238E27FC236}">
                      <a16:creationId xmlns:a16="http://schemas.microsoft.com/office/drawing/2014/main" id="{C4F86E4C-C6D3-3C47-CD7B-C24DEE630511}"/>
                    </a:ext>
                  </a:extLst>
                </p:cNvPr>
                <p:cNvPicPr/>
                <p:nvPr/>
              </p:nvPicPr>
              <p:blipFill>
                <a:blip r:embed="rId855"/>
                <a:stretch>
                  <a:fillRect/>
                </a:stretch>
              </p:blipFill>
              <p:spPr>
                <a:xfrm>
                  <a:off x="4395634" y="3921720"/>
                  <a:ext cx="1836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6">
              <p14:nvContentPartPr>
                <p14:cNvPr id="885" name="Input penna 884">
                  <a:extLst>
                    <a:ext uri="{FF2B5EF4-FFF2-40B4-BE49-F238E27FC236}">
                      <a16:creationId xmlns:a16="http://schemas.microsoft.com/office/drawing/2014/main" id="{4FAE7948-CAAA-DBBA-6904-FC6E2E0A0376}"/>
                    </a:ext>
                  </a:extLst>
                </p14:cNvPr>
                <p14:cNvContentPartPr/>
                <p14:nvPr/>
              </p14:nvContentPartPr>
              <p14:xfrm>
                <a:off x="4353514" y="4007400"/>
                <a:ext cx="67680" cy="60840"/>
              </p14:xfrm>
            </p:contentPart>
          </mc:Choice>
          <mc:Fallback>
            <p:pic>
              <p:nvPicPr>
                <p:cNvPr id="885" name="Input penna 884">
                  <a:extLst>
                    <a:ext uri="{FF2B5EF4-FFF2-40B4-BE49-F238E27FC236}">
                      <a16:creationId xmlns:a16="http://schemas.microsoft.com/office/drawing/2014/main" id="{4FAE7948-CAAA-DBBA-6904-FC6E2E0A0376}"/>
                    </a:ext>
                  </a:extLst>
                </p:cNvPr>
                <p:cNvPicPr/>
                <p:nvPr/>
              </p:nvPicPr>
              <p:blipFill>
                <a:blip r:embed="rId857"/>
                <a:stretch>
                  <a:fillRect/>
                </a:stretch>
              </p:blipFill>
              <p:spPr>
                <a:xfrm>
                  <a:off x="4345954" y="3999840"/>
                  <a:ext cx="8280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8">
              <p14:nvContentPartPr>
                <p14:cNvPr id="886" name="Input penna 885">
                  <a:extLst>
                    <a:ext uri="{FF2B5EF4-FFF2-40B4-BE49-F238E27FC236}">
                      <a16:creationId xmlns:a16="http://schemas.microsoft.com/office/drawing/2014/main" id="{E5F66C06-32F9-EE68-02C3-1BCD5F0F367A}"/>
                    </a:ext>
                  </a:extLst>
                </p14:cNvPr>
                <p14:cNvContentPartPr/>
                <p14:nvPr/>
              </p14:nvContentPartPr>
              <p14:xfrm>
                <a:off x="4484554" y="3948360"/>
                <a:ext cx="49320" cy="2880"/>
              </p14:xfrm>
            </p:contentPart>
          </mc:Choice>
          <mc:Fallback>
            <p:pic>
              <p:nvPicPr>
                <p:cNvPr id="886" name="Input penna 885">
                  <a:extLst>
                    <a:ext uri="{FF2B5EF4-FFF2-40B4-BE49-F238E27FC236}">
                      <a16:creationId xmlns:a16="http://schemas.microsoft.com/office/drawing/2014/main" id="{E5F66C06-32F9-EE68-02C3-1BCD5F0F367A}"/>
                    </a:ext>
                  </a:extLst>
                </p:cNvPr>
                <p:cNvPicPr/>
                <p:nvPr/>
              </p:nvPicPr>
              <p:blipFill>
                <a:blip r:embed="rId859"/>
                <a:stretch>
                  <a:fillRect/>
                </a:stretch>
              </p:blipFill>
              <p:spPr>
                <a:xfrm>
                  <a:off x="4476994" y="3940800"/>
                  <a:ext cx="6444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0">
              <p14:nvContentPartPr>
                <p14:cNvPr id="887" name="Input penna 886">
                  <a:extLst>
                    <a:ext uri="{FF2B5EF4-FFF2-40B4-BE49-F238E27FC236}">
                      <a16:creationId xmlns:a16="http://schemas.microsoft.com/office/drawing/2014/main" id="{C07A463E-E6E6-E4B2-5036-3CCDB95E9AFF}"/>
                    </a:ext>
                  </a:extLst>
                </p14:cNvPr>
                <p14:cNvContentPartPr/>
                <p14:nvPr/>
              </p14:nvContentPartPr>
              <p14:xfrm>
                <a:off x="4483834" y="3956280"/>
                <a:ext cx="34200" cy="58320"/>
              </p14:xfrm>
            </p:contentPart>
          </mc:Choice>
          <mc:Fallback>
            <p:pic>
              <p:nvPicPr>
                <p:cNvPr id="887" name="Input penna 886">
                  <a:extLst>
                    <a:ext uri="{FF2B5EF4-FFF2-40B4-BE49-F238E27FC236}">
                      <a16:creationId xmlns:a16="http://schemas.microsoft.com/office/drawing/2014/main" id="{C07A463E-E6E6-E4B2-5036-3CCDB95E9AFF}"/>
                    </a:ext>
                  </a:extLst>
                </p:cNvPr>
                <p:cNvPicPr/>
                <p:nvPr/>
              </p:nvPicPr>
              <p:blipFill>
                <a:blip r:embed="rId861"/>
                <a:stretch>
                  <a:fillRect/>
                </a:stretch>
              </p:blipFill>
              <p:spPr>
                <a:xfrm>
                  <a:off x="4476274" y="3948720"/>
                  <a:ext cx="4896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2">
              <p14:nvContentPartPr>
                <p14:cNvPr id="888" name="Input penna 887">
                  <a:extLst>
                    <a:ext uri="{FF2B5EF4-FFF2-40B4-BE49-F238E27FC236}">
                      <a16:creationId xmlns:a16="http://schemas.microsoft.com/office/drawing/2014/main" id="{718A9AA2-E930-A94D-73F2-927F0BBC0B22}"/>
                    </a:ext>
                  </a:extLst>
                </p14:cNvPr>
                <p14:cNvContentPartPr/>
                <p14:nvPr/>
              </p14:nvContentPartPr>
              <p14:xfrm>
                <a:off x="4498954" y="3980760"/>
                <a:ext cx="27360" cy="17280"/>
              </p14:xfrm>
            </p:contentPart>
          </mc:Choice>
          <mc:Fallback>
            <p:pic>
              <p:nvPicPr>
                <p:cNvPr id="888" name="Input penna 887">
                  <a:extLst>
                    <a:ext uri="{FF2B5EF4-FFF2-40B4-BE49-F238E27FC236}">
                      <a16:creationId xmlns:a16="http://schemas.microsoft.com/office/drawing/2014/main" id="{718A9AA2-E930-A94D-73F2-927F0BBC0B22}"/>
                    </a:ext>
                  </a:extLst>
                </p:cNvPr>
                <p:cNvPicPr/>
                <p:nvPr/>
              </p:nvPicPr>
              <p:blipFill>
                <a:blip r:embed="rId863"/>
                <a:stretch>
                  <a:fillRect/>
                </a:stretch>
              </p:blipFill>
              <p:spPr>
                <a:xfrm>
                  <a:off x="4491394" y="3973200"/>
                  <a:ext cx="4248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4">
              <p14:nvContentPartPr>
                <p14:cNvPr id="889" name="Input penna 888">
                  <a:extLst>
                    <a:ext uri="{FF2B5EF4-FFF2-40B4-BE49-F238E27FC236}">
                      <a16:creationId xmlns:a16="http://schemas.microsoft.com/office/drawing/2014/main" id="{8C42A8A0-B6BA-B118-FC18-B32D5F5C8688}"/>
                    </a:ext>
                  </a:extLst>
                </p14:cNvPr>
                <p14:cNvContentPartPr/>
                <p14:nvPr/>
              </p14:nvContentPartPr>
              <p14:xfrm>
                <a:off x="4534954" y="3977880"/>
                <a:ext cx="20520" cy="2520"/>
              </p14:xfrm>
            </p:contentPart>
          </mc:Choice>
          <mc:Fallback>
            <p:pic>
              <p:nvPicPr>
                <p:cNvPr id="889" name="Input penna 888">
                  <a:extLst>
                    <a:ext uri="{FF2B5EF4-FFF2-40B4-BE49-F238E27FC236}">
                      <a16:creationId xmlns:a16="http://schemas.microsoft.com/office/drawing/2014/main" id="{8C42A8A0-B6BA-B118-FC18-B32D5F5C8688}"/>
                    </a:ext>
                  </a:extLst>
                </p:cNvPr>
                <p:cNvPicPr/>
                <p:nvPr/>
              </p:nvPicPr>
              <p:blipFill>
                <a:blip r:embed="rId865"/>
                <a:stretch>
                  <a:fillRect/>
                </a:stretch>
              </p:blipFill>
              <p:spPr>
                <a:xfrm>
                  <a:off x="4527394" y="3970680"/>
                  <a:ext cx="3564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6">
              <p14:nvContentPartPr>
                <p14:cNvPr id="890" name="Input penna 889">
                  <a:extLst>
                    <a:ext uri="{FF2B5EF4-FFF2-40B4-BE49-F238E27FC236}">
                      <a16:creationId xmlns:a16="http://schemas.microsoft.com/office/drawing/2014/main" id="{09C21976-64D3-95AA-4456-36E9CB08DD31}"/>
                    </a:ext>
                  </a:extLst>
                </p14:cNvPr>
                <p14:cNvContentPartPr/>
                <p14:nvPr/>
              </p14:nvContentPartPr>
              <p14:xfrm>
                <a:off x="4568794" y="3941520"/>
                <a:ext cx="3240" cy="66600"/>
              </p14:xfrm>
            </p:contentPart>
          </mc:Choice>
          <mc:Fallback>
            <p:pic>
              <p:nvPicPr>
                <p:cNvPr id="890" name="Input penna 889">
                  <a:extLst>
                    <a:ext uri="{FF2B5EF4-FFF2-40B4-BE49-F238E27FC236}">
                      <a16:creationId xmlns:a16="http://schemas.microsoft.com/office/drawing/2014/main" id="{09C21976-64D3-95AA-4456-36E9CB08DD31}"/>
                    </a:ext>
                  </a:extLst>
                </p:cNvPr>
                <p:cNvPicPr/>
                <p:nvPr/>
              </p:nvPicPr>
              <p:blipFill>
                <a:blip r:embed="rId867"/>
                <a:stretch>
                  <a:fillRect/>
                </a:stretch>
              </p:blipFill>
              <p:spPr>
                <a:xfrm>
                  <a:off x="4561234" y="3933960"/>
                  <a:ext cx="1836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8">
              <p14:nvContentPartPr>
                <p14:cNvPr id="891" name="Input penna 890">
                  <a:extLst>
                    <a:ext uri="{FF2B5EF4-FFF2-40B4-BE49-F238E27FC236}">
                      <a16:creationId xmlns:a16="http://schemas.microsoft.com/office/drawing/2014/main" id="{E5100AEE-C7B2-5EB5-0628-402A10BD3227}"/>
                    </a:ext>
                  </a:extLst>
                </p14:cNvPr>
                <p14:cNvContentPartPr/>
                <p14:nvPr/>
              </p14:nvContentPartPr>
              <p14:xfrm>
                <a:off x="4590754" y="3966360"/>
                <a:ext cx="18360" cy="46800"/>
              </p14:xfrm>
            </p:contentPart>
          </mc:Choice>
          <mc:Fallback>
            <p:pic>
              <p:nvPicPr>
                <p:cNvPr id="891" name="Input penna 890">
                  <a:extLst>
                    <a:ext uri="{FF2B5EF4-FFF2-40B4-BE49-F238E27FC236}">
                      <a16:creationId xmlns:a16="http://schemas.microsoft.com/office/drawing/2014/main" id="{E5100AEE-C7B2-5EB5-0628-402A10BD3227}"/>
                    </a:ext>
                  </a:extLst>
                </p:cNvPr>
                <p:cNvPicPr/>
                <p:nvPr/>
              </p:nvPicPr>
              <p:blipFill>
                <a:blip r:embed="rId869"/>
                <a:stretch>
                  <a:fillRect/>
                </a:stretch>
              </p:blipFill>
              <p:spPr>
                <a:xfrm>
                  <a:off x="4583194" y="3958800"/>
                  <a:ext cx="3348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0">
              <p14:nvContentPartPr>
                <p14:cNvPr id="892" name="Input penna 891">
                  <a:extLst>
                    <a:ext uri="{FF2B5EF4-FFF2-40B4-BE49-F238E27FC236}">
                      <a16:creationId xmlns:a16="http://schemas.microsoft.com/office/drawing/2014/main" id="{4BBA1635-6153-8A41-BDAB-9A1714A2277B}"/>
                    </a:ext>
                  </a:extLst>
                </p14:cNvPr>
                <p14:cNvContentPartPr/>
                <p14:nvPr/>
              </p14:nvContentPartPr>
              <p14:xfrm>
                <a:off x="4662394" y="3934320"/>
                <a:ext cx="32760" cy="78480"/>
              </p14:xfrm>
            </p:contentPart>
          </mc:Choice>
          <mc:Fallback>
            <p:pic>
              <p:nvPicPr>
                <p:cNvPr id="892" name="Input penna 891">
                  <a:extLst>
                    <a:ext uri="{FF2B5EF4-FFF2-40B4-BE49-F238E27FC236}">
                      <a16:creationId xmlns:a16="http://schemas.microsoft.com/office/drawing/2014/main" id="{4BBA1635-6153-8A41-BDAB-9A1714A2277B}"/>
                    </a:ext>
                  </a:extLst>
                </p:cNvPr>
                <p:cNvPicPr/>
                <p:nvPr/>
              </p:nvPicPr>
              <p:blipFill>
                <a:blip r:embed="rId871"/>
                <a:stretch>
                  <a:fillRect/>
                </a:stretch>
              </p:blipFill>
              <p:spPr>
                <a:xfrm>
                  <a:off x="4654834" y="3926760"/>
                  <a:ext cx="4788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2">
              <p14:nvContentPartPr>
                <p14:cNvPr id="893" name="Input penna 892">
                  <a:extLst>
                    <a:ext uri="{FF2B5EF4-FFF2-40B4-BE49-F238E27FC236}">
                      <a16:creationId xmlns:a16="http://schemas.microsoft.com/office/drawing/2014/main" id="{D5F68330-F251-ECF5-ECEE-D355CA5AE174}"/>
                    </a:ext>
                  </a:extLst>
                </p14:cNvPr>
                <p14:cNvContentPartPr/>
                <p14:nvPr/>
              </p14:nvContentPartPr>
              <p14:xfrm>
                <a:off x="4730074" y="3928920"/>
                <a:ext cx="15840" cy="81360"/>
              </p14:xfrm>
            </p:contentPart>
          </mc:Choice>
          <mc:Fallback>
            <p:pic>
              <p:nvPicPr>
                <p:cNvPr id="893" name="Input penna 892">
                  <a:extLst>
                    <a:ext uri="{FF2B5EF4-FFF2-40B4-BE49-F238E27FC236}">
                      <a16:creationId xmlns:a16="http://schemas.microsoft.com/office/drawing/2014/main" id="{D5F68330-F251-ECF5-ECEE-D355CA5AE174}"/>
                    </a:ext>
                  </a:extLst>
                </p:cNvPr>
                <p:cNvPicPr/>
                <p:nvPr/>
              </p:nvPicPr>
              <p:blipFill>
                <a:blip r:embed="rId873"/>
                <a:stretch>
                  <a:fillRect/>
                </a:stretch>
              </p:blipFill>
              <p:spPr>
                <a:xfrm>
                  <a:off x="4722514" y="3921360"/>
                  <a:ext cx="3096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4">
              <p14:nvContentPartPr>
                <p14:cNvPr id="894" name="Input penna 893">
                  <a:extLst>
                    <a:ext uri="{FF2B5EF4-FFF2-40B4-BE49-F238E27FC236}">
                      <a16:creationId xmlns:a16="http://schemas.microsoft.com/office/drawing/2014/main" id="{862342A1-4AFA-5C91-6271-3258E155DAFA}"/>
                    </a:ext>
                  </a:extLst>
                </p14:cNvPr>
                <p14:cNvContentPartPr/>
                <p14:nvPr/>
              </p14:nvContentPartPr>
              <p14:xfrm>
                <a:off x="4788034" y="3955200"/>
                <a:ext cx="40320" cy="64080"/>
              </p14:xfrm>
            </p:contentPart>
          </mc:Choice>
          <mc:Fallback>
            <p:pic>
              <p:nvPicPr>
                <p:cNvPr id="894" name="Input penna 893">
                  <a:extLst>
                    <a:ext uri="{FF2B5EF4-FFF2-40B4-BE49-F238E27FC236}">
                      <a16:creationId xmlns:a16="http://schemas.microsoft.com/office/drawing/2014/main" id="{862342A1-4AFA-5C91-6271-3258E155DAFA}"/>
                    </a:ext>
                  </a:extLst>
                </p:cNvPr>
                <p:cNvPicPr/>
                <p:nvPr/>
              </p:nvPicPr>
              <p:blipFill>
                <a:blip r:embed="rId875"/>
                <a:stretch>
                  <a:fillRect/>
                </a:stretch>
              </p:blipFill>
              <p:spPr>
                <a:xfrm>
                  <a:off x="4780474" y="3947640"/>
                  <a:ext cx="5544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6">
              <p14:nvContentPartPr>
                <p14:cNvPr id="895" name="Input penna 894">
                  <a:extLst>
                    <a:ext uri="{FF2B5EF4-FFF2-40B4-BE49-F238E27FC236}">
                      <a16:creationId xmlns:a16="http://schemas.microsoft.com/office/drawing/2014/main" id="{5C57098C-32D3-39D9-B912-22303F70DCFF}"/>
                    </a:ext>
                  </a:extLst>
                </p14:cNvPr>
                <p14:cNvContentPartPr/>
                <p14:nvPr/>
              </p14:nvContentPartPr>
              <p14:xfrm>
                <a:off x="4846714" y="3978960"/>
                <a:ext cx="38520" cy="10440"/>
              </p14:xfrm>
            </p:contentPart>
          </mc:Choice>
          <mc:Fallback>
            <p:pic>
              <p:nvPicPr>
                <p:cNvPr id="895" name="Input penna 894">
                  <a:extLst>
                    <a:ext uri="{FF2B5EF4-FFF2-40B4-BE49-F238E27FC236}">
                      <a16:creationId xmlns:a16="http://schemas.microsoft.com/office/drawing/2014/main" id="{5C57098C-32D3-39D9-B912-22303F70DCFF}"/>
                    </a:ext>
                  </a:extLst>
                </p:cNvPr>
                <p:cNvPicPr/>
                <p:nvPr/>
              </p:nvPicPr>
              <p:blipFill>
                <a:blip r:embed="rId877"/>
                <a:stretch>
                  <a:fillRect/>
                </a:stretch>
              </p:blipFill>
              <p:spPr>
                <a:xfrm>
                  <a:off x="4839154" y="3971400"/>
                  <a:ext cx="5364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8">
              <p14:nvContentPartPr>
                <p14:cNvPr id="896" name="Input penna 895">
                  <a:extLst>
                    <a:ext uri="{FF2B5EF4-FFF2-40B4-BE49-F238E27FC236}">
                      <a16:creationId xmlns:a16="http://schemas.microsoft.com/office/drawing/2014/main" id="{16FA24D4-DBB5-DF2C-B992-2414CD6CAED9}"/>
                    </a:ext>
                  </a:extLst>
                </p14:cNvPr>
                <p14:cNvContentPartPr/>
                <p14:nvPr/>
              </p14:nvContentPartPr>
              <p14:xfrm>
                <a:off x="4892434" y="3947640"/>
                <a:ext cx="9360" cy="87480"/>
              </p14:xfrm>
            </p:contentPart>
          </mc:Choice>
          <mc:Fallback>
            <p:pic>
              <p:nvPicPr>
                <p:cNvPr id="896" name="Input penna 895">
                  <a:extLst>
                    <a:ext uri="{FF2B5EF4-FFF2-40B4-BE49-F238E27FC236}">
                      <a16:creationId xmlns:a16="http://schemas.microsoft.com/office/drawing/2014/main" id="{16FA24D4-DBB5-DF2C-B992-2414CD6CAED9}"/>
                    </a:ext>
                  </a:extLst>
                </p:cNvPr>
                <p:cNvPicPr/>
                <p:nvPr/>
              </p:nvPicPr>
              <p:blipFill>
                <a:blip r:embed="rId879"/>
                <a:stretch>
                  <a:fillRect/>
                </a:stretch>
              </p:blipFill>
              <p:spPr>
                <a:xfrm>
                  <a:off x="4885234" y="3940440"/>
                  <a:ext cx="24120" cy="10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13" name="Gruppo 912">
            <a:extLst>
              <a:ext uri="{FF2B5EF4-FFF2-40B4-BE49-F238E27FC236}">
                <a16:creationId xmlns:a16="http://schemas.microsoft.com/office/drawing/2014/main" id="{E46BDD3E-94D9-3DD2-942D-2B4EB78E9365}"/>
              </a:ext>
            </a:extLst>
          </p:cNvPr>
          <p:cNvGrpSpPr/>
          <p:nvPr/>
        </p:nvGrpSpPr>
        <p:grpSpPr>
          <a:xfrm>
            <a:off x="5102949" y="3920331"/>
            <a:ext cx="534240" cy="103320"/>
            <a:chOff x="5102949" y="3920331"/>
            <a:chExt cx="534240" cy="103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80">
              <p14:nvContentPartPr>
                <p14:cNvPr id="899" name="Input penna 898">
                  <a:extLst>
                    <a:ext uri="{FF2B5EF4-FFF2-40B4-BE49-F238E27FC236}">
                      <a16:creationId xmlns:a16="http://schemas.microsoft.com/office/drawing/2014/main" id="{77C146F0-BC54-6D7D-6C35-69F115C09215}"/>
                    </a:ext>
                  </a:extLst>
                </p14:cNvPr>
                <p14:cNvContentPartPr/>
                <p14:nvPr/>
              </p14:nvContentPartPr>
              <p14:xfrm>
                <a:off x="5102949" y="3934371"/>
                <a:ext cx="60480" cy="57600"/>
              </p14:xfrm>
            </p:contentPart>
          </mc:Choice>
          <mc:Fallback>
            <p:pic>
              <p:nvPicPr>
                <p:cNvPr id="899" name="Input penna 898">
                  <a:extLst>
                    <a:ext uri="{FF2B5EF4-FFF2-40B4-BE49-F238E27FC236}">
                      <a16:creationId xmlns:a16="http://schemas.microsoft.com/office/drawing/2014/main" id="{77C146F0-BC54-6D7D-6C35-69F115C09215}"/>
                    </a:ext>
                  </a:extLst>
                </p:cNvPr>
                <p:cNvPicPr/>
                <p:nvPr/>
              </p:nvPicPr>
              <p:blipFill>
                <a:blip r:embed="rId881"/>
                <a:stretch>
                  <a:fillRect/>
                </a:stretch>
              </p:blipFill>
              <p:spPr>
                <a:xfrm>
                  <a:off x="5095389" y="3926811"/>
                  <a:ext cx="7560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2">
              <p14:nvContentPartPr>
                <p14:cNvPr id="900" name="Input penna 899">
                  <a:extLst>
                    <a:ext uri="{FF2B5EF4-FFF2-40B4-BE49-F238E27FC236}">
                      <a16:creationId xmlns:a16="http://schemas.microsoft.com/office/drawing/2014/main" id="{9C6E3801-19D9-10FE-11E1-486660457C62}"/>
                    </a:ext>
                  </a:extLst>
                </p14:cNvPr>
                <p14:cNvContentPartPr/>
                <p14:nvPr/>
              </p14:nvContentPartPr>
              <p14:xfrm>
                <a:off x="5191149" y="3920331"/>
                <a:ext cx="9720" cy="84960"/>
              </p14:xfrm>
            </p:contentPart>
          </mc:Choice>
          <mc:Fallback>
            <p:pic>
              <p:nvPicPr>
                <p:cNvPr id="900" name="Input penna 899">
                  <a:extLst>
                    <a:ext uri="{FF2B5EF4-FFF2-40B4-BE49-F238E27FC236}">
                      <a16:creationId xmlns:a16="http://schemas.microsoft.com/office/drawing/2014/main" id="{9C6E3801-19D9-10FE-11E1-486660457C62}"/>
                    </a:ext>
                  </a:extLst>
                </p:cNvPr>
                <p:cNvPicPr/>
                <p:nvPr/>
              </p:nvPicPr>
              <p:blipFill>
                <a:blip r:embed="rId883"/>
                <a:stretch>
                  <a:fillRect/>
                </a:stretch>
              </p:blipFill>
              <p:spPr>
                <a:xfrm>
                  <a:off x="5183589" y="3912771"/>
                  <a:ext cx="2484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4">
              <p14:nvContentPartPr>
                <p14:cNvPr id="901" name="Input penna 900">
                  <a:extLst>
                    <a:ext uri="{FF2B5EF4-FFF2-40B4-BE49-F238E27FC236}">
                      <a16:creationId xmlns:a16="http://schemas.microsoft.com/office/drawing/2014/main" id="{5AAFEFD0-D483-353A-3879-4DA9CA201F9F}"/>
                    </a:ext>
                  </a:extLst>
                </p14:cNvPr>
                <p14:cNvContentPartPr/>
                <p14:nvPr/>
              </p14:nvContentPartPr>
              <p14:xfrm>
                <a:off x="5205909" y="3972891"/>
                <a:ext cx="30600" cy="8280"/>
              </p14:xfrm>
            </p:contentPart>
          </mc:Choice>
          <mc:Fallback>
            <p:pic>
              <p:nvPicPr>
                <p:cNvPr id="901" name="Input penna 900">
                  <a:extLst>
                    <a:ext uri="{FF2B5EF4-FFF2-40B4-BE49-F238E27FC236}">
                      <a16:creationId xmlns:a16="http://schemas.microsoft.com/office/drawing/2014/main" id="{5AAFEFD0-D483-353A-3879-4DA9CA201F9F}"/>
                    </a:ext>
                  </a:extLst>
                </p:cNvPr>
                <p:cNvPicPr/>
                <p:nvPr/>
              </p:nvPicPr>
              <p:blipFill>
                <a:blip r:embed="rId885"/>
                <a:stretch>
                  <a:fillRect/>
                </a:stretch>
              </p:blipFill>
              <p:spPr>
                <a:xfrm>
                  <a:off x="5198349" y="3965331"/>
                  <a:ext cx="4572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6">
              <p14:nvContentPartPr>
                <p14:cNvPr id="902" name="Input penna 901">
                  <a:extLst>
                    <a:ext uri="{FF2B5EF4-FFF2-40B4-BE49-F238E27FC236}">
                      <a16:creationId xmlns:a16="http://schemas.microsoft.com/office/drawing/2014/main" id="{9D778A22-B71C-5AB5-DD58-A1B7E5DCCD85}"/>
                    </a:ext>
                  </a:extLst>
                </p14:cNvPr>
                <p14:cNvContentPartPr/>
                <p14:nvPr/>
              </p14:nvContentPartPr>
              <p14:xfrm>
                <a:off x="5251629" y="3933651"/>
                <a:ext cx="39960" cy="68760"/>
              </p14:xfrm>
            </p:contentPart>
          </mc:Choice>
          <mc:Fallback>
            <p:pic>
              <p:nvPicPr>
                <p:cNvPr id="902" name="Input penna 901">
                  <a:extLst>
                    <a:ext uri="{FF2B5EF4-FFF2-40B4-BE49-F238E27FC236}">
                      <a16:creationId xmlns:a16="http://schemas.microsoft.com/office/drawing/2014/main" id="{9D778A22-B71C-5AB5-DD58-A1B7E5DCCD85}"/>
                    </a:ext>
                  </a:extLst>
                </p:cNvPr>
                <p:cNvPicPr/>
                <p:nvPr/>
              </p:nvPicPr>
              <p:blipFill>
                <a:blip r:embed="rId887"/>
                <a:stretch>
                  <a:fillRect/>
                </a:stretch>
              </p:blipFill>
              <p:spPr>
                <a:xfrm>
                  <a:off x="5244069" y="3926091"/>
                  <a:ext cx="5508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8">
              <p14:nvContentPartPr>
                <p14:cNvPr id="903" name="Input penna 902">
                  <a:extLst>
                    <a:ext uri="{FF2B5EF4-FFF2-40B4-BE49-F238E27FC236}">
                      <a16:creationId xmlns:a16="http://schemas.microsoft.com/office/drawing/2014/main" id="{EB6F2D50-E2C2-BF77-F1E7-F5D6E5DDBF85}"/>
                    </a:ext>
                  </a:extLst>
                </p14:cNvPr>
                <p14:cNvContentPartPr/>
                <p14:nvPr/>
              </p14:nvContentPartPr>
              <p14:xfrm>
                <a:off x="5325069" y="3942651"/>
                <a:ext cx="2520" cy="64440"/>
              </p14:xfrm>
            </p:contentPart>
          </mc:Choice>
          <mc:Fallback>
            <p:pic>
              <p:nvPicPr>
                <p:cNvPr id="903" name="Input penna 902">
                  <a:extLst>
                    <a:ext uri="{FF2B5EF4-FFF2-40B4-BE49-F238E27FC236}">
                      <a16:creationId xmlns:a16="http://schemas.microsoft.com/office/drawing/2014/main" id="{EB6F2D50-E2C2-BF77-F1E7-F5D6E5DDBF85}"/>
                    </a:ext>
                  </a:extLst>
                </p:cNvPr>
                <p:cNvPicPr/>
                <p:nvPr/>
              </p:nvPicPr>
              <p:blipFill>
                <a:blip r:embed="rId889"/>
                <a:stretch>
                  <a:fillRect/>
                </a:stretch>
              </p:blipFill>
              <p:spPr>
                <a:xfrm>
                  <a:off x="5317509" y="3935091"/>
                  <a:ext cx="1764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0">
              <p14:nvContentPartPr>
                <p14:cNvPr id="904" name="Input penna 903">
                  <a:extLst>
                    <a:ext uri="{FF2B5EF4-FFF2-40B4-BE49-F238E27FC236}">
                      <a16:creationId xmlns:a16="http://schemas.microsoft.com/office/drawing/2014/main" id="{DA7F6CB2-18B1-67D6-C46D-5DB0676DACDC}"/>
                    </a:ext>
                  </a:extLst>
                </p14:cNvPr>
                <p14:cNvContentPartPr/>
                <p14:nvPr/>
              </p14:nvContentPartPr>
              <p14:xfrm>
                <a:off x="5367189" y="3943011"/>
                <a:ext cx="25200" cy="62640"/>
              </p14:xfrm>
            </p:contentPart>
          </mc:Choice>
          <mc:Fallback>
            <p:pic>
              <p:nvPicPr>
                <p:cNvPr id="904" name="Input penna 903">
                  <a:extLst>
                    <a:ext uri="{FF2B5EF4-FFF2-40B4-BE49-F238E27FC236}">
                      <a16:creationId xmlns:a16="http://schemas.microsoft.com/office/drawing/2014/main" id="{DA7F6CB2-18B1-67D6-C46D-5DB0676DACDC}"/>
                    </a:ext>
                  </a:extLst>
                </p:cNvPr>
                <p:cNvPicPr/>
                <p:nvPr/>
              </p:nvPicPr>
              <p:blipFill>
                <a:blip r:embed="rId891"/>
                <a:stretch>
                  <a:fillRect/>
                </a:stretch>
              </p:blipFill>
              <p:spPr>
                <a:xfrm>
                  <a:off x="5359629" y="3935451"/>
                  <a:ext cx="4032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2">
              <p14:nvContentPartPr>
                <p14:cNvPr id="905" name="Input penna 904">
                  <a:extLst>
                    <a:ext uri="{FF2B5EF4-FFF2-40B4-BE49-F238E27FC236}">
                      <a16:creationId xmlns:a16="http://schemas.microsoft.com/office/drawing/2014/main" id="{A8A4BE93-9E4B-7D8A-D12F-0DFEC57E525B}"/>
                    </a:ext>
                  </a:extLst>
                </p14:cNvPr>
                <p14:cNvContentPartPr/>
                <p14:nvPr/>
              </p14:nvContentPartPr>
              <p14:xfrm>
                <a:off x="5414709" y="3971451"/>
                <a:ext cx="39600" cy="2160"/>
              </p14:xfrm>
            </p:contentPart>
          </mc:Choice>
          <mc:Fallback>
            <p:pic>
              <p:nvPicPr>
                <p:cNvPr id="905" name="Input penna 904">
                  <a:extLst>
                    <a:ext uri="{FF2B5EF4-FFF2-40B4-BE49-F238E27FC236}">
                      <a16:creationId xmlns:a16="http://schemas.microsoft.com/office/drawing/2014/main" id="{A8A4BE93-9E4B-7D8A-D12F-0DFEC57E525B}"/>
                    </a:ext>
                  </a:extLst>
                </p:cNvPr>
                <p:cNvPicPr/>
                <p:nvPr/>
              </p:nvPicPr>
              <p:blipFill>
                <a:blip r:embed="rId893"/>
                <a:stretch>
                  <a:fillRect/>
                </a:stretch>
              </p:blipFill>
              <p:spPr>
                <a:xfrm>
                  <a:off x="5407149" y="3963891"/>
                  <a:ext cx="5472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4">
              <p14:nvContentPartPr>
                <p14:cNvPr id="906" name="Input penna 905">
                  <a:extLst>
                    <a:ext uri="{FF2B5EF4-FFF2-40B4-BE49-F238E27FC236}">
                      <a16:creationId xmlns:a16="http://schemas.microsoft.com/office/drawing/2014/main" id="{2DFA41F9-5A26-F890-DAD1-546180B86252}"/>
                    </a:ext>
                  </a:extLst>
                </p14:cNvPr>
                <p14:cNvContentPartPr/>
                <p14:nvPr/>
              </p14:nvContentPartPr>
              <p14:xfrm>
                <a:off x="5458989" y="3932931"/>
                <a:ext cx="5040" cy="70560"/>
              </p14:xfrm>
            </p:contentPart>
          </mc:Choice>
          <mc:Fallback>
            <p:pic>
              <p:nvPicPr>
                <p:cNvPr id="906" name="Input penna 905">
                  <a:extLst>
                    <a:ext uri="{FF2B5EF4-FFF2-40B4-BE49-F238E27FC236}">
                      <a16:creationId xmlns:a16="http://schemas.microsoft.com/office/drawing/2014/main" id="{2DFA41F9-5A26-F890-DAD1-546180B86252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5451429" y="3925371"/>
                  <a:ext cx="2016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5">
              <p14:nvContentPartPr>
                <p14:cNvPr id="907" name="Input penna 906">
                  <a:extLst>
                    <a:ext uri="{FF2B5EF4-FFF2-40B4-BE49-F238E27FC236}">
                      <a16:creationId xmlns:a16="http://schemas.microsoft.com/office/drawing/2014/main" id="{FDC4EC97-9F74-3CDC-3C8C-7CC422D0259F}"/>
                    </a:ext>
                  </a:extLst>
                </p14:cNvPr>
                <p14:cNvContentPartPr/>
                <p14:nvPr/>
              </p14:nvContentPartPr>
              <p14:xfrm>
                <a:off x="5487069" y="3945531"/>
                <a:ext cx="4320" cy="58320"/>
              </p14:xfrm>
            </p:contentPart>
          </mc:Choice>
          <mc:Fallback>
            <p:pic>
              <p:nvPicPr>
                <p:cNvPr id="907" name="Input penna 906">
                  <a:extLst>
                    <a:ext uri="{FF2B5EF4-FFF2-40B4-BE49-F238E27FC236}">
                      <a16:creationId xmlns:a16="http://schemas.microsoft.com/office/drawing/2014/main" id="{FDC4EC97-9F74-3CDC-3C8C-7CC422D0259F}"/>
                    </a:ext>
                  </a:extLst>
                </p:cNvPr>
                <p:cNvPicPr/>
                <p:nvPr/>
              </p:nvPicPr>
              <p:blipFill>
                <a:blip r:embed="rId896"/>
                <a:stretch>
                  <a:fillRect/>
                </a:stretch>
              </p:blipFill>
              <p:spPr>
                <a:xfrm>
                  <a:off x="5479509" y="3937971"/>
                  <a:ext cx="1908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7">
              <p14:nvContentPartPr>
                <p14:cNvPr id="908" name="Input penna 907">
                  <a:extLst>
                    <a:ext uri="{FF2B5EF4-FFF2-40B4-BE49-F238E27FC236}">
                      <a16:creationId xmlns:a16="http://schemas.microsoft.com/office/drawing/2014/main" id="{472DB303-83BE-9389-383D-7386A7130879}"/>
                    </a:ext>
                  </a:extLst>
                </p14:cNvPr>
                <p14:cNvContentPartPr/>
                <p14:nvPr/>
              </p14:nvContentPartPr>
              <p14:xfrm>
                <a:off x="5560149" y="3939051"/>
                <a:ext cx="29880" cy="44280"/>
              </p14:xfrm>
            </p:contentPart>
          </mc:Choice>
          <mc:Fallback>
            <p:pic>
              <p:nvPicPr>
                <p:cNvPr id="908" name="Input penna 907">
                  <a:extLst>
                    <a:ext uri="{FF2B5EF4-FFF2-40B4-BE49-F238E27FC236}">
                      <a16:creationId xmlns:a16="http://schemas.microsoft.com/office/drawing/2014/main" id="{472DB303-83BE-9389-383D-7386A7130879}"/>
                    </a:ext>
                  </a:extLst>
                </p:cNvPr>
                <p:cNvPicPr/>
                <p:nvPr/>
              </p:nvPicPr>
              <p:blipFill>
                <a:blip r:embed="rId898"/>
                <a:stretch>
                  <a:fillRect/>
                </a:stretch>
              </p:blipFill>
              <p:spPr>
                <a:xfrm>
                  <a:off x="5552949" y="3931491"/>
                  <a:ext cx="4500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9">
              <p14:nvContentPartPr>
                <p14:cNvPr id="909" name="Input penna 908">
                  <a:extLst>
                    <a:ext uri="{FF2B5EF4-FFF2-40B4-BE49-F238E27FC236}">
                      <a16:creationId xmlns:a16="http://schemas.microsoft.com/office/drawing/2014/main" id="{7C78F099-36BE-BBE7-5B62-DB3F2FB40F8D}"/>
                    </a:ext>
                  </a:extLst>
                </p14:cNvPr>
                <p14:cNvContentPartPr/>
                <p14:nvPr/>
              </p14:nvContentPartPr>
              <p14:xfrm>
                <a:off x="5568789" y="3976131"/>
                <a:ext cx="5400" cy="34920"/>
              </p14:xfrm>
            </p:contentPart>
          </mc:Choice>
          <mc:Fallback>
            <p:pic>
              <p:nvPicPr>
                <p:cNvPr id="909" name="Input penna 908">
                  <a:extLst>
                    <a:ext uri="{FF2B5EF4-FFF2-40B4-BE49-F238E27FC236}">
                      <a16:creationId xmlns:a16="http://schemas.microsoft.com/office/drawing/2014/main" id="{7C78F099-36BE-BBE7-5B62-DB3F2FB40F8D}"/>
                    </a:ext>
                  </a:extLst>
                </p:cNvPr>
                <p:cNvPicPr/>
                <p:nvPr/>
              </p:nvPicPr>
              <p:blipFill>
                <a:blip r:embed="rId900"/>
                <a:stretch>
                  <a:fillRect/>
                </a:stretch>
              </p:blipFill>
              <p:spPr>
                <a:xfrm>
                  <a:off x="5561229" y="3968571"/>
                  <a:ext cx="2052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1">
              <p14:nvContentPartPr>
                <p14:cNvPr id="910" name="Input penna 909">
                  <a:extLst>
                    <a:ext uri="{FF2B5EF4-FFF2-40B4-BE49-F238E27FC236}">
                      <a16:creationId xmlns:a16="http://schemas.microsoft.com/office/drawing/2014/main" id="{A046042E-5C4F-4312-1B61-4F7EDCA3A883}"/>
                    </a:ext>
                  </a:extLst>
                </p14:cNvPr>
                <p14:cNvContentPartPr/>
                <p14:nvPr/>
              </p14:nvContentPartPr>
              <p14:xfrm>
                <a:off x="5594709" y="3976851"/>
                <a:ext cx="3600" cy="46080"/>
              </p14:xfrm>
            </p:contentPart>
          </mc:Choice>
          <mc:Fallback>
            <p:pic>
              <p:nvPicPr>
                <p:cNvPr id="910" name="Input penna 909">
                  <a:extLst>
                    <a:ext uri="{FF2B5EF4-FFF2-40B4-BE49-F238E27FC236}">
                      <a16:creationId xmlns:a16="http://schemas.microsoft.com/office/drawing/2014/main" id="{A046042E-5C4F-4312-1B61-4F7EDCA3A883}"/>
                    </a:ext>
                  </a:extLst>
                </p:cNvPr>
                <p:cNvPicPr/>
                <p:nvPr/>
              </p:nvPicPr>
              <p:blipFill>
                <a:blip r:embed="rId902"/>
                <a:stretch>
                  <a:fillRect/>
                </a:stretch>
              </p:blipFill>
              <p:spPr>
                <a:xfrm>
                  <a:off x="5587149" y="3969291"/>
                  <a:ext cx="1872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3">
              <p14:nvContentPartPr>
                <p14:cNvPr id="911" name="Input penna 910">
                  <a:extLst>
                    <a:ext uri="{FF2B5EF4-FFF2-40B4-BE49-F238E27FC236}">
                      <a16:creationId xmlns:a16="http://schemas.microsoft.com/office/drawing/2014/main" id="{8801AACD-1CF5-368C-F990-37401DD84C51}"/>
                    </a:ext>
                  </a:extLst>
                </p14:cNvPr>
                <p14:cNvContentPartPr/>
                <p14:nvPr/>
              </p14:nvContentPartPr>
              <p14:xfrm>
                <a:off x="5525229" y="4009611"/>
                <a:ext cx="111960" cy="14040"/>
              </p14:xfrm>
            </p:contentPart>
          </mc:Choice>
          <mc:Fallback>
            <p:pic>
              <p:nvPicPr>
                <p:cNvPr id="911" name="Input penna 910">
                  <a:extLst>
                    <a:ext uri="{FF2B5EF4-FFF2-40B4-BE49-F238E27FC236}">
                      <a16:creationId xmlns:a16="http://schemas.microsoft.com/office/drawing/2014/main" id="{8801AACD-1CF5-368C-F990-37401DD84C51}"/>
                    </a:ext>
                  </a:extLst>
                </p:cNvPr>
                <p:cNvPicPr/>
                <p:nvPr/>
              </p:nvPicPr>
              <p:blipFill>
                <a:blip r:embed="rId904"/>
                <a:stretch>
                  <a:fillRect/>
                </a:stretch>
              </p:blipFill>
              <p:spPr>
                <a:xfrm>
                  <a:off x="5517669" y="4002051"/>
                  <a:ext cx="127080" cy="29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05">
            <p14:nvContentPartPr>
              <p14:cNvPr id="914" name="Input penna 913">
                <a:extLst>
                  <a:ext uri="{FF2B5EF4-FFF2-40B4-BE49-F238E27FC236}">
                    <a16:creationId xmlns:a16="http://schemas.microsoft.com/office/drawing/2014/main" id="{08093A78-24B6-75E2-2CD7-9FA0DCDAA654}"/>
                  </a:ext>
                </a:extLst>
              </p14:cNvPr>
              <p14:cNvContentPartPr/>
              <p14:nvPr/>
            </p14:nvContentPartPr>
            <p14:xfrm>
              <a:off x="4187657" y="4842651"/>
              <a:ext cx="341640" cy="36360"/>
            </p14:xfrm>
          </p:contentPart>
        </mc:Choice>
        <mc:Fallback>
          <p:pic>
            <p:nvPicPr>
              <p:cNvPr id="914" name="Input penna 913">
                <a:extLst>
                  <a:ext uri="{FF2B5EF4-FFF2-40B4-BE49-F238E27FC236}">
                    <a16:creationId xmlns:a16="http://schemas.microsoft.com/office/drawing/2014/main" id="{08093A78-24B6-75E2-2CD7-9FA0DCDAA654}"/>
                  </a:ext>
                </a:extLst>
              </p:cNvPr>
              <p:cNvPicPr/>
              <p:nvPr/>
            </p:nvPicPr>
            <p:blipFill>
              <a:blip r:embed="rId906"/>
              <a:stretch>
                <a:fillRect/>
              </a:stretch>
            </p:blipFill>
            <p:spPr>
              <a:xfrm>
                <a:off x="4180097" y="4835451"/>
                <a:ext cx="356760" cy="51480"/>
              </a:xfrm>
              <a:prstGeom prst="rect">
                <a:avLst/>
              </a:prstGeom>
            </p:spPr>
          </p:pic>
        </mc:Fallback>
      </mc:AlternateContent>
      <p:grpSp>
        <p:nvGrpSpPr>
          <p:cNvPr id="943" name="Gruppo 942">
            <a:extLst>
              <a:ext uri="{FF2B5EF4-FFF2-40B4-BE49-F238E27FC236}">
                <a16:creationId xmlns:a16="http://schemas.microsoft.com/office/drawing/2014/main" id="{7D7DECF6-E21D-3BED-748E-DB4356DE16B5}"/>
              </a:ext>
            </a:extLst>
          </p:cNvPr>
          <p:cNvGrpSpPr/>
          <p:nvPr/>
        </p:nvGrpSpPr>
        <p:grpSpPr>
          <a:xfrm>
            <a:off x="3994337" y="4442691"/>
            <a:ext cx="310680" cy="117360"/>
            <a:chOff x="3994337" y="4442691"/>
            <a:chExt cx="310680" cy="117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07">
              <p14:nvContentPartPr>
                <p14:cNvPr id="920" name="Input penna 919">
                  <a:extLst>
                    <a:ext uri="{FF2B5EF4-FFF2-40B4-BE49-F238E27FC236}">
                      <a16:creationId xmlns:a16="http://schemas.microsoft.com/office/drawing/2014/main" id="{C8269895-73CD-FB54-6D03-DBA4ACFF6375}"/>
                    </a:ext>
                  </a:extLst>
                </p14:cNvPr>
                <p14:cNvContentPartPr/>
                <p14:nvPr/>
              </p14:nvContentPartPr>
              <p14:xfrm>
                <a:off x="3994337" y="4467891"/>
                <a:ext cx="71640" cy="82800"/>
              </p14:xfrm>
            </p:contentPart>
          </mc:Choice>
          <mc:Fallback>
            <p:pic>
              <p:nvPicPr>
                <p:cNvPr id="920" name="Input penna 919">
                  <a:extLst>
                    <a:ext uri="{FF2B5EF4-FFF2-40B4-BE49-F238E27FC236}">
                      <a16:creationId xmlns:a16="http://schemas.microsoft.com/office/drawing/2014/main" id="{C8269895-73CD-FB54-6D03-DBA4ACFF6375}"/>
                    </a:ext>
                  </a:extLst>
                </p:cNvPr>
                <p:cNvPicPr/>
                <p:nvPr/>
              </p:nvPicPr>
              <p:blipFill>
                <a:blip r:embed="rId908"/>
                <a:stretch>
                  <a:fillRect/>
                </a:stretch>
              </p:blipFill>
              <p:spPr>
                <a:xfrm>
                  <a:off x="3986777" y="4460331"/>
                  <a:ext cx="8676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9">
              <p14:nvContentPartPr>
                <p14:cNvPr id="921" name="Input penna 920">
                  <a:extLst>
                    <a:ext uri="{FF2B5EF4-FFF2-40B4-BE49-F238E27FC236}">
                      <a16:creationId xmlns:a16="http://schemas.microsoft.com/office/drawing/2014/main" id="{A38DFE1F-C5E0-221A-05D0-07F61CA2D98F}"/>
                    </a:ext>
                  </a:extLst>
                </p14:cNvPr>
                <p14:cNvContentPartPr/>
                <p14:nvPr/>
              </p14:nvContentPartPr>
              <p14:xfrm>
                <a:off x="4105937" y="4469331"/>
                <a:ext cx="46440" cy="3600"/>
              </p14:xfrm>
            </p:contentPart>
          </mc:Choice>
          <mc:Fallback>
            <p:pic>
              <p:nvPicPr>
                <p:cNvPr id="921" name="Input penna 920">
                  <a:extLst>
                    <a:ext uri="{FF2B5EF4-FFF2-40B4-BE49-F238E27FC236}">
                      <a16:creationId xmlns:a16="http://schemas.microsoft.com/office/drawing/2014/main" id="{A38DFE1F-C5E0-221A-05D0-07F61CA2D98F}"/>
                    </a:ext>
                  </a:extLst>
                </p:cNvPr>
                <p:cNvPicPr/>
                <p:nvPr/>
              </p:nvPicPr>
              <p:blipFill>
                <a:blip r:embed="rId910"/>
                <a:stretch>
                  <a:fillRect/>
                </a:stretch>
              </p:blipFill>
              <p:spPr>
                <a:xfrm>
                  <a:off x="4098377" y="4462131"/>
                  <a:ext cx="6120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1">
              <p14:nvContentPartPr>
                <p14:cNvPr id="922" name="Input penna 921">
                  <a:extLst>
                    <a:ext uri="{FF2B5EF4-FFF2-40B4-BE49-F238E27FC236}">
                      <a16:creationId xmlns:a16="http://schemas.microsoft.com/office/drawing/2014/main" id="{21B5D982-DC8E-CA2B-537B-79C11ED1CBC0}"/>
                    </a:ext>
                  </a:extLst>
                </p14:cNvPr>
                <p14:cNvContentPartPr/>
                <p14:nvPr/>
              </p14:nvContentPartPr>
              <p14:xfrm>
                <a:off x="4109537" y="4512171"/>
                <a:ext cx="32400" cy="7560"/>
              </p14:xfrm>
            </p:contentPart>
          </mc:Choice>
          <mc:Fallback>
            <p:pic>
              <p:nvPicPr>
                <p:cNvPr id="922" name="Input penna 921">
                  <a:extLst>
                    <a:ext uri="{FF2B5EF4-FFF2-40B4-BE49-F238E27FC236}">
                      <a16:creationId xmlns:a16="http://schemas.microsoft.com/office/drawing/2014/main" id="{21B5D982-DC8E-CA2B-537B-79C11ED1CBC0}"/>
                    </a:ext>
                  </a:extLst>
                </p:cNvPr>
                <p:cNvPicPr/>
                <p:nvPr/>
              </p:nvPicPr>
              <p:blipFill>
                <a:blip r:embed="rId912"/>
                <a:stretch>
                  <a:fillRect/>
                </a:stretch>
              </p:blipFill>
              <p:spPr>
                <a:xfrm>
                  <a:off x="4101977" y="4504611"/>
                  <a:ext cx="4752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3">
              <p14:nvContentPartPr>
                <p14:cNvPr id="923" name="Input penna 922">
                  <a:extLst>
                    <a:ext uri="{FF2B5EF4-FFF2-40B4-BE49-F238E27FC236}">
                      <a16:creationId xmlns:a16="http://schemas.microsoft.com/office/drawing/2014/main" id="{6D93CFAC-31AA-75A9-2FA1-3FA6D00A5066}"/>
                    </a:ext>
                  </a:extLst>
                </p14:cNvPr>
                <p14:cNvContentPartPr/>
                <p14:nvPr/>
              </p14:nvContentPartPr>
              <p14:xfrm>
                <a:off x="4150577" y="4442691"/>
                <a:ext cx="20880" cy="117360"/>
              </p14:xfrm>
            </p:contentPart>
          </mc:Choice>
          <mc:Fallback>
            <p:pic>
              <p:nvPicPr>
                <p:cNvPr id="923" name="Input penna 922">
                  <a:extLst>
                    <a:ext uri="{FF2B5EF4-FFF2-40B4-BE49-F238E27FC236}">
                      <a16:creationId xmlns:a16="http://schemas.microsoft.com/office/drawing/2014/main" id="{6D93CFAC-31AA-75A9-2FA1-3FA6D00A5066}"/>
                    </a:ext>
                  </a:extLst>
                </p:cNvPr>
                <p:cNvPicPr/>
                <p:nvPr/>
              </p:nvPicPr>
              <p:blipFill>
                <a:blip r:embed="rId914"/>
                <a:stretch>
                  <a:fillRect/>
                </a:stretch>
              </p:blipFill>
              <p:spPr>
                <a:xfrm>
                  <a:off x="4143017" y="4435131"/>
                  <a:ext cx="3600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5">
              <p14:nvContentPartPr>
                <p14:cNvPr id="924" name="Input penna 923">
                  <a:extLst>
                    <a:ext uri="{FF2B5EF4-FFF2-40B4-BE49-F238E27FC236}">
                      <a16:creationId xmlns:a16="http://schemas.microsoft.com/office/drawing/2014/main" id="{8D7F6855-E064-7676-F502-DDD5AC375D12}"/>
                    </a:ext>
                  </a:extLst>
                </p14:cNvPr>
                <p14:cNvContentPartPr/>
                <p14:nvPr/>
              </p14:nvContentPartPr>
              <p14:xfrm>
                <a:off x="4185137" y="4466451"/>
                <a:ext cx="59400" cy="89280"/>
              </p14:xfrm>
            </p:contentPart>
          </mc:Choice>
          <mc:Fallback>
            <p:pic>
              <p:nvPicPr>
                <p:cNvPr id="924" name="Input penna 923">
                  <a:extLst>
                    <a:ext uri="{FF2B5EF4-FFF2-40B4-BE49-F238E27FC236}">
                      <a16:creationId xmlns:a16="http://schemas.microsoft.com/office/drawing/2014/main" id="{8D7F6855-E064-7676-F502-DDD5AC375D12}"/>
                    </a:ext>
                  </a:extLst>
                </p:cNvPr>
                <p:cNvPicPr/>
                <p:nvPr/>
              </p:nvPicPr>
              <p:blipFill>
                <a:blip r:embed="rId916"/>
                <a:stretch>
                  <a:fillRect/>
                </a:stretch>
              </p:blipFill>
              <p:spPr>
                <a:xfrm>
                  <a:off x="4177577" y="4458891"/>
                  <a:ext cx="7452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7">
              <p14:nvContentPartPr>
                <p14:cNvPr id="925" name="Input penna 924">
                  <a:extLst>
                    <a:ext uri="{FF2B5EF4-FFF2-40B4-BE49-F238E27FC236}">
                      <a16:creationId xmlns:a16="http://schemas.microsoft.com/office/drawing/2014/main" id="{11680AC4-935A-A832-794B-DD9BEE54E5F1}"/>
                    </a:ext>
                  </a:extLst>
                </p14:cNvPr>
                <p14:cNvContentPartPr/>
                <p14:nvPr/>
              </p14:nvContentPartPr>
              <p14:xfrm>
                <a:off x="4283057" y="4468611"/>
                <a:ext cx="21960" cy="84960"/>
              </p14:xfrm>
            </p:contentPart>
          </mc:Choice>
          <mc:Fallback>
            <p:pic>
              <p:nvPicPr>
                <p:cNvPr id="925" name="Input penna 924">
                  <a:extLst>
                    <a:ext uri="{FF2B5EF4-FFF2-40B4-BE49-F238E27FC236}">
                      <a16:creationId xmlns:a16="http://schemas.microsoft.com/office/drawing/2014/main" id="{11680AC4-935A-A832-794B-DD9BEE54E5F1}"/>
                    </a:ext>
                  </a:extLst>
                </p:cNvPr>
                <p:cNvPicPr/>
                <p:nvPr/>
              </p:nvPicPr>
              <p:blipFill>
                <a:blip r:embed="rId918"/>
                <a:stretch>
                  <a:fillRect/>
                </a:stretch>
              </p:blipFill>
              <p:spPr>
                <a:xfrm>
                  <a:off x="4275497" y="4461051"/>
                  <a:ext cx="37080" cy="100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47" name="Gruppo 946">
            <a:extLst>
              <a:ext uri="{FF2B5EF4-FFF2-40B4-BE49-F238E27FC236}">
                <a16:creationId xmlns:a16="http://schemas.microsoft.com/office/drawing/2014/main" id="{338227F5-34A1-7ECB-2842-CDF42E31B05A}"/>
              </a:ext>
            </a:extLst>
          </p:cNvPr>
          <p:cNvGrpSpPr/>
          <p:nvPr/>
        </p:nvGrpSpPr>
        <p:grpSpPr>
          <a:xfrm>
            <a:off x="4566377" y="4461051"/>
            <a:ext cx="367200" cy="147960"/>
            <a:chOff x="4566377" y="4461051"/>
            <a:chExt cx="367200" cy="147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19">
              <p14:nvContentPartPr>
                <p14:cNvPr id="926" name="Input penna 925">
                  <a:extLst>
                    <a:ext uri="{FF2B5EF4-FFF2-40B4-BE49-F238E27FC236}">
                      <a16:creationId xmlns:a16="http://schemas.microsoft.com/office/drawing/2014/main" id="{64A9C8BC-8A44-045C-4344-15A8486B9006}"/>
                    </a:ext>
                  </a:extLst>
                </p14:cNvPr>
                <p14:cNvContentPartPr/>
                <p14:nvPr/>
              </p14:nvContentPartPr>
              <p14:xfrm>
                <a:off x="4583657" y="4465731"/>
                <a:ext cx="49320" cy="1080"/>
              </p14:xfrm>
            </p:contentPart>
          </mc:Choice>
          <mc:Fallback>
            <p:pic>
              <p:nvPicPr>
                <p:cNvPr id="926" name="Input penna 925">
                  <a:extLst>
                    <a:ext uri="{FF2B5EF4-FFF2-40B4-BE49-F238E27FC236}">
                      <a16:creationId xmlns:a16="http://schemas.microsoft.com/office/drawing/2014/main" id="{64A9C8BC-8A44-045C-4344-15A8486B9006}"/>
                    </a:ext>
                  </a:extLst>
                </p:cNvPr>
                <p:cNvPicPr/>
                <p:nvPr/>
              </p:nvPicPr>
              <p:blipFill>
                <a:blip r:embed="rId920"/>
                <a:stretch>
                  <a:fillRect/>
                </a:stretch>
              </p:blipFill>
              <p:spPr>
                <a:xfrm>
                  <a:off x="4576097" y="4458171"/>
                  <a:ext cx="6444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1">
              <p14:nvContentPartPr>
                <p14:cNvPr id="927" name="Input penna 926">
                  <a:extLst>
                    <a:ext uri="{FF2B5EF4-FFF2-40B4-BE49-F238E27FC236}">
                      <a16:creationId xmlns:a16="http://schemas.microsoft.com/office/drawing/2014/main" id="{94F17BC6-55D8-78D8-0BA0-8772EFDBAA10}"/>
                    </a:ext>
                  </a:extLst>
                </p14:cNvPr>
                <p14:cNvContentPartPr/>
                <p14:nvPr/>
              </p14:nvContentPartPr>
              <p14:xfrm>
                <a:off x="4566377" y="4476891"/>
                <a:ext cx="37800" cy="52200"/>
              </p14:xfrm>
            </p:contentPart>
          </mc:Choice>
          <mc:Fallback>
            <p:pic>
              <p:nvPicPr>
                <p:cNvPr id="927" name="Input penna 926">
                  <a:extLst>
                    <a:ext uri="{FF2B5EF4-FFF2-40B4-BE49-F238E27FC236}">
                      <a16:creationId xmlns:a16="http://schemas.microsoft.com/office/drawing/2014/main" id="{94F17BC6-55D8-78D8-0BA0-8772EFDBAA10}"/>
                    </a:ext>
                  </a:extLst>
                </p:cNvPr>
                <p:cNvPicPr/>
                <p:nvPr/>
              </p:nvPicPr>
              <p:blipFill>
                <a:blip r:embed="rId922"/>
                <a:stretch>
                  <a:fillRect/>
                </a:stretch>
              </p:blipFill>
              <p:spPr>
                <a:xfrm>
                  <a:off x="4558817" y="4469331"/>
                  <a:ext cx="5292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3">
              <p14:nvContentPartPr>
                <p14:cNvPr id="928" name="Input penna 927">
                  <a:extLst>
                    <a:ext uri="{FF2B5EF4-FFF2-40B4-BE49-F238E27FC236}">
                      <a16:creationId xmlns:a16="http://schemas.microsoft.com/office/drawing/2014/main" id="{EAAE967F-3CAA-86DB-B4EB-150856B899D5}"/>
                    </a:ext>
                  </a:extLst>
                </p14:cNvPr>
                <p14:cNvContentPartPr/>
                <p14:nvPr/>
              </p14:nvContentPartPr>
              <p14:xfrm>
                <a:off x="4598777" y="4527651"/>
                <a:ext cx="4320" cy="36000"/>
              </p14:xfrm>
            </p:contentPart>
          </mc:Choice>
          <mc:Fallback>
            <p:pic>
              <p:nvPicPr>
                <p:cNvPr id="928" name="Input penna 927">
                  <a:extLst>
                    <a:ext uri="{FF2B5EF4-FFF2-40B4-BE49-F238E27FC236}">
                      <a16:creationId xmlns:a16="http://schemas.microsoft.com/office/drawing/2014/main" id="{EAAE967F-3CAA-86DB-B4EB-150856B899D5}"/>
                    </a:ext>
                  </a:extLst>
                </p:cNvPr>
                <p:cNvPicPr/>
                <p:nvPr/>
              </p:nvPicPr>
              <p:blipFill>
                <a:blip r:embed="rId924"/>
                <a:stretch>
                  <a:fillRect/>
                </a:stretch>
              </p:blipFill>
              <p:spPr>
                <a:xfrm>
                  <a:off x="4591577" y="4520091"/>
                  <a:ext cx="1908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5">
              <p14:nvContentPartPr>
                <p14:cNvPr id="929" name="Input penna 928">
                  <a:extLst>
                    <a:ext uri="{FF2B5EF4-FFF2-40B4-BE49-F238E27FC236}">
                      <a16:creationId xmlns:a16="http://schemas.microsoft.com/office/drawing/2014/main" id="{A459DFF0-91EA-8634-C207-4C31FE610F39}"/>
                    </a:ext>
                  </a:extLst>
                </p14:cNvPr>
                <p14:cNvContentPartPr/>
                <p14:nvPr/>
              </p14:nvContentPartPr>
              <p14:xfrm>
                <a:off x="4571417" y="4534851"/>
                <a:ext cx="95040" cy="34200"/>
              </p14:xfrm>
            </p:contentPart>
          </mc:Choice>
          <mc:Fallback>
            <p:pic>
              <p:nvPicPr>
                <p:cNvPr id="929" name="Input penna 928">
                  <a:extLst>
                    <a:ext uri="{FF2B5EF4-FFF2-40B4-BE49-F238E27FC236}">
                      <a16:creationId xmlns:a16="http://schemas.microsoft.com/office/drawing/2014/main" id="{A459DFF0-91EA-8634-C207-4C31FE610F39}"/>
                    </a:ext>
                  </a:extLst>
                </p:cNvPr>
                <p:cNvPicPr/>
                <p:nvPr/>
              </p:nvPicPr>
              <p:blipFill>
                <a:blip r:embed="rId926"/>
                <a:stretch>
                  <a:fillRect/>
                </a:stretch>
              </p:blipFill>
              <p:spPr>
                <a:xfrm>
                  <a:off x="4563857" y="4527291"/>
                  <a:ext cx="11016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7">
              <p14:nvContentPartPr>
                <p14:cNvPr id="930" name="Input penna 929">
                  <a:extLst>
                    <a:ext uri="{FF2B5EF4-FFF2-40B4-BE49-F238E27FC236}">
                      <a16:creationId xmlns:a16="http://schemas.microsoft.com/office/drawing/2014/main" id="{DB93C830-C5A3-A2B4-7DBD-56E6F81C3D5F}"/>
                    </a:ext>
                  </a:extLst>
                </p14:cNvPr>
                <p14:cNvContentPartPr/>
                <p14:nvPr/>
              </p14:nvContentPartPr>
              <p14:xfrm>
                <a:off x="4685177" y="4461051"/>
                <a:ext cx="37440" cy="66240"/>
              </p14:xfrm>
            </p:contentPart>
          </mc:Choice>
          <mc:Fallback>
            <p:pic>
              <p:nvPicPr>
                <p:cNvPr id="930" name="Input penna 929">
                  <a:extLst>
                    <a:ext uri="{FF2B5EF4-FFF2-40B4-BE49-F238E27FC236}">
                      <a16:creationId xmlns:a16="http://schemas.microsoft.com/office/drawing/2014/main" id="{DB93C830-C5A3-A2B4-7DBD-56E6F81C3D5F}"/>
                    </a:ext>
                  </a:extLst>
                </p:cNvPr>
                <p:cNvPicPr/>
                <p:nvPr/>
              </p:nvPicPr>
              <p:blipFill>
                <a:blip r:embed="rId928"/>
                <a:stretch>
                  <a:fillRect/>
                </a:stretch>
              </p:blipFill>
              <p:spPr>
                <a:xfrm>
                  <a:off x="4677617" y="4453491"/>
                  <a:ext cx="5256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9">
              <p14:nvContentPartPr>
                <p14:cNvPr id="931" name="Input penna 930">
                  <a:extLst>
                    <a:ext uri="{FF2B5EF4-FFF2-40B4-BE49-F238E27FC236}">
                      <a16:creationId xmlns:a16="http://schemas.microsoft.com/office/drawing/2014/main" id="{86FB5286-1324-FC0E-1658-3A320F00C086}"/>
                    </a:ext>
                  </a:extLst>
                </p14:cNvPr>
                <p14:cNvContentPartPr/>
                <p14:nvPr/>
              </p14:nvContentPartPr>
              <p14:xfrm>
                <a:off x="4691657" y="4518291"/>
                <a:ext cx="34200" cy="18000"/>
              </p14:xfrm>
            </p:contentPart>
          </mc:Choice>
          <mc:Fallback>
            <p:pic>
              <p:nvPicPr>
                <p:cNvPr id="931" name="Input penna 930">
                  <a:extLst>
                    <a:ext uri="{FF2B5EF4-FFF2-40B4-BE49-F238E27FC236}">
                      <a16:creationId xmlns:a16="http://schemas.microsoft.com/office/drawing/2014/main" id="{86FB5286-1324-FC0E-1658-3A320F00C086}"/>
                    </a:ext>
                  </a:extLst>
                </p:cNvPr>
                <p:cNvPicPr/>
                <p:nvPr/>
              </p:nvPicPr>
              <p:blipFill>
                <a:blip r:embed="rId930"/>
                <a:stretch>
                  <a:fillRect/>
                </a:stretch>
              </p:blipFill>
              <p:spPr>
                <a:xfrm>
                  <a:off x="4684097" y="4510731"/>
                  <a:ext cx="4896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1">
              <p14:nvContentPartPr>
                <p14:cNvPr id="932" name="Input penna 931">
                  <a:extLst>
                    <a:ext uri="{FF2B5EF4-FFF2-40B4-BE49-F238E27FC236}">
                      <a16:creationId xmlns:a16="http://schemas.microsoft.com/office/drawing/2014/main" id="{2891FD67-03AD-B4F1-6C36-C5B447ACD491}"/>
                    </a:ext>
                  </a:extLst>
                </p14:cNvPr>
                <p14:cNvContentPartPr/>
                <p14:nvPr/>
              </p14:nvContentPartPr>
              <p14:xfrm>
                <a:off x="4739897" y="4509291"/>
                <a:ext cx="24480" cy="3960"/>
              </p14:xfrm>
            </p:contentPart>
          </mc:Choice>
          <mc:Fallback>
            <p:pic>
              <p:nvPicPr>
                <p:cNvPr id="932" name="Input penna 931">
                  <a:extLst>
                    <a:ext uri="{FF2B5EF4-FFF2-40B4-BE49-F238E27FC236}">
                      <a16:creationId xmlns:a16="http://schemas.microsoft.com/office/drawing/2014/main" id="{2891FD67-03AD-B4F1-6C36-C5B447ACD491}"/>
                    </a:ext>
                  </a:extLst>
                </p:cNvPr>
                <p:cNvPicPr/>
                <p:nvPr/>
              </p:nvPicPr>
              <p:blipFill>
                <a:blip r:embed="rId932"/>
                <a:stretch>
                  <a:fillRect/>
                </a:stretch>
              </p:blipFill>
              <p:spPr>
                <a:xfrm>
                  <a:off x="4732337" y="4501731"/>
                  <a:ext cx="3960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3">
              <p14:nvContentPartPr>
                <p14:cNvPr id="933" name="Input penna 932">
                  <a:extLst>
                    <a:ext uri="{FF2B5EF4-FFF2-40B4-BE49-F238E27FC236}">
                      <a16:creationId xmlns:a16="http://schemas.microsoft.com/office/drawing/2014/main" id="{D99CCBAF-0ABC-47AB-EF69-7D3B785351C1}"/>
                    </a:ext>
                  </a:extLst>
                </p14:cNvPr>
                <p14:cNvContentPartPr/>
                <p14:nvPr/>
              </p14:nvContentPartPr>
              <p14:xfrm>
                <a:off x="4774097" y="4465011"/>
                <a:ext cx="8280" cy="73800"/>
              </p14:xfrm>
            </p:contentPart>
          </mc:Choice>
          <mc:Fallback>
            <p:pic>
              <p:nvPicPr>
                <p:cNvPr id="933" name="Input penna 932">
                  <a:extLst>
                    <a:ext uri="{FF2B5EF4-FFF2-40B4-BE49-F238E27FC236}">
                      <a16:creationId xmlns:a16="http://schemas.microsoft.com/office/drawing/2014/main" id="{D99CCBAF-0ABC-47AB-EF69-7D3B785351C1}"/>
                    </a:ext>
                  </a:extLst>
                </p:cNvPr>
                <p:cNvPicPr/>
                <p:nvPr/>
              </p:nvPicPr>
              <p:blipFill>
                <a:blip r:embed="rId934"/>
                <a:stretch>
                  <a:fillRect/>
                </a:stretch>
              </p:blipFill>
              <p:spPr>
                <a:xfrm>
                  <a:off x="4766537" y="4457451"/>
                  <a:ext cx="2340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5">
              <p14:nvContentPartPr>
                <p14:cNvPr id="934" name="Input penna 933">
                  <a:extLst>
                    <a:ext uri="{FF2B5EF4-FFF2-40B4-BE49-F238E27FC236}">
                      <a16:creationId xmlns:a16="http://schemas.microsoft.com/office/drawing/2014/main" id="{9E33B98A-BEDB-8A3A-15A3-F40EC6702D57}"/>
                    </a:ext>
                  </a:extLst>
                </p14:cNvPr>
                <p14:cNvContentPartPr/>
                <p14:nvPr/>
              </p14:nvContentPartPr>
              <p14:xfrm>
                <a:off x="4833137" y="4467171"/>
                <a:ext cx="45720" cy="37080"/>
              </p14:xfrm>
            </p:contentPart>
          </mc:Choice>
          <mc:Fallback>
            <p:pic>
              <p:nvPicPr>
                <p:cNvPr id="934" name="Input penna 933">
                  <a:extLst>
                    <a:ext uri="{FF2B5EF4-FFF2-40B4-BE49-F238E27FC236}">
                      <a16:creationId xmlns:a16="http://schemas.microsoft.com/office/drawing/2014/main" id="{9E33B98A-BEDB-8A3A-15A3-F40EC6702D57}"/>
                    </a:ext>
                  </a:extLst>
                </p:cNvPr>
                <p:cNvPicPr/>
                <p:nvPr/>
              </p:nvPicPr>
              <p:blipFill>
                <a:blip r:embed="rId936"/>
                <a:stretch>
                  <a:fillRect/>
                </a:stretch>
              </p:blipFill>
              <p:spPr>
                <a:xfrm>
                  <a:off x="4825577" y="4459611"/>
                  <a:ext cx="6084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7">
              <p14:nvContentPartPr>
                <p14:cNvPr id="935" name="Input penna 934">
                  <a:extLst>
                    <a:ext uri="{FF2B5EF4-FFF2-40B4-BE49-F238E27FC236}">
                      <a16:creationId xmlns:a16="http://schemas.microsoft.com/office/drawing/2014/main" id="{EB9CBEE9-68BC-E471-2F74-F6262556F6BA}"/>
                    </a:ext>
                  </a:extLst>
                </p14:cNvPr>
                <p14:cNvContentPartPr/>
                <p14:nvPr/>
              </p14:nvContentPartPr>
              <p14:xfrm>
                <a:off x="4848977" y="4519011"/>
                <a:ext cx="360" cy="17280"/>
              </p14:xfrm>
            </p:contentPart>
          </mc:Choice>
          <mc:Fallback>
            <p:pic>
              <p:nvPicPr>
                <p:cNvPr id="935" name="Input penna 934">
                  <a:extLst>
                    <a:ext uri="{FF2B5EF4-FFF2-40B4-BE49-F238E27FC236}">
                      <a16:creationId xmlns:a16="http://schemas.microsoft.com/office/drawing/2014/main" id="{EB9CBEE9-68BC-E471-2F74-F6262556F6BA}"/>
                    </a:ext>
                  </a:extLst>
                </p:cNvPr>
                <p:cNvPicPr/>
                <p:nvPr/>
              </p:nvPicPr>
              <p:blipFill>
                <a:blip r:embed="rId938"/>
                <a:stretch>
                  <a:fillRect/>
                </a:stretch>
              </p:blipFill>
              <p:spPr>
                <a:xfrm>
                  <a:off x="4841417" y="4511451"/>
                  <a:ext cx="1548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9">
              <p14:nvContentPartPr>
                <p14:cNvPr id="936" name="Input penna 935">
                  <a:extLst>
                    <a:ext uri="{FF2B5EF4-FFF2-40B4-BE49-F238E27FC236}">
                      <a16:creationId xmlns:a16="http://schemas.microsoft.com/office/drawing/2014/main" id="{3734C2DA-B131-19C0-7EA8-E9009ABC6C9F}"/>
                    </a:ext>
                  </a:extLst>
                </p14:cNvPr>
                <p14:cNvContentPartPr/>
                <p14:nvPr/>
              </p14:nvContentPartPr>
              <p14:xfrm>
                <a:off x="4848977" y="4519011"/>
                <a:ext cx="360" cy="360"/>
              </p14:xfrm>
            </p:contentPart>
          </mc:Choice>
          <mc:Fallback>
            <p:pic>
              <p:nvPicPr>
                <p:cNvPr id="936" name="Input penna 935">
                  <a:extLst>
                    <a:ext uri="{FF2B5EF4-FFF2-40B4-BE49-F238E27FC236}">
                      <a16:creationId xmlns:a16="http://schemas.microsoft.com/office/drawing/2014/main" id="{3734C2DA-B131-19C0-7EA8-E9009ABC6C9F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841417" y="4511451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0">
              <p14:nvContentPartPr>
                <p14:cNvPr id="937" name="Input penna 936">
                  <a:extLst>
                    <a:ext uri="{FF2B5EF4-FFF2-40B4-BE49-F238E27FC236}">
                      <a16:creationId xmlns:a16="http://schemas.microsoft.com/office/drawing/2014/main" id="{DE8177C1-CDDE-D8BA-137C-D827FC5A6E5F}"/>
                    </a:ext>
                  </a:extLst>
                </p14:cNvPr>
                <p14:cNvContentPartPr/>
                <p14:nvPr/>
              </p14:nvContentPartPr>
              <p14:xfrm>
                <a:off x="4848977" y="4519011"/>
                <a:ext cx="360" cy="360"/>
              </p14:xfrm>
            </p:contentPart>
          </mc:Choice>
          <mc:Fallback>
            <p:pic>
              <p:nvPicPr>
                <p:cNvPr id="937" name="Input penna 936">
                  <a:extLst>
                    <a:ext uri="{FF2B5EF4-FFF2-40B4-BE49-F238E27FC236}">
                      <a16:creationId xmlns:a16="http://schemas.microsoft.com/office/drawing/2014/main" id="{DE8177C1-CDDE-D8BA-137C-D827FC5A6E5F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841417" y="4511451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1">
              <p14:nvContentPartPr>
                <p14:cNvPr id="938" name="Input penna 937">
                  <a:extLst>
                    <a:ext uri="{FF2B5EF4-FFF2-40B4-BE49-F238E27FC236}">
                      <a16:creationId xmlns:a16="http://schemas.microsoft.com/office/drawing/2014/main" id="{F9527594-1071-0F9C-D7E1-E80BA4665F1B}"/>
                    </a:ext>
                  </a:extLst>
                </p14:cNvPr>
                <p14:cNvContentPartPr/>
                <p14:nvPr/>
              </p14:nvContentPartPr>
              <p14:xfrm>
                <a:off x="4899737" y="4481211"/>
                <a:ext cx="2160" cy="47160"/>
              </p14:xfrm>
            </p:contentPart>
          </mc:Choice>
          <mc:Fallback>
            <p:pic>
              <p:nvPicPr>
                <p:cNvPr id="938" name="Input penna 937">
                  <a:extLst>
                    <a:ext uri="{FF2B5EF4-FFF2-40B4-BE49-F238E27FC236}">
                      <a16:creationId xmlns:a16="http://schemas.microsoft.com/office/drawing/2014/main" id="{F9527594-1071-0F9C-D7E1-E80BA4665F1B}"/>
                    </a:ext>
                  </a:extLst>
                </p:cNvPr>
                <p:cNvPicPr/>
                <p:nvPr/>
              </p:nvPicPr>
              <p:blipFill>
                <a:blip r:embed="rId942"/>
                <a:stretch>
                  <a:fillRect/>
                </a:stretch>
              </p:blipFill>
              <p:spPr>
                <a:xfrm>
                  <a:off x="4892177" y="4473651"/>
                  <a:ext cx="1728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3">
              <p14:nvContentPartPr>
                <p14:cNvPr id="939" name="Input penna 938">
                  <a:extLst>
                    <a:ext uri="{FF2B5EF4-FFF2-40B4-BE49-F238E27FC236}">
                      <a16:creationId xmlns:a16="http://schemas.microsoft.com/office/drawing/2014/main" id="{C936FAC8-A939-A5BF-AE38-E5E3A95AD5C6}"/>
                    </a:ext>
                  </a:extLst>
                </p14:cNvPr>
                <p14:cNvContentPartPr/>
                <p14:nvPr/>
              </p14:nvContentPartPr>
              <p14:xfrm>
                <a:off x="4833137" y="4562931"/>
                <a:ext cx="42480" cy="6840"/>
              </p14:xfrm>
            </p:contentPart>
          </mc:Choice>
          <mc:Fallback>
            <p:pic>
              <p:nvPicPr>
                <p:cNvPr id="939" name="Input penna 938">
                  <a:extLst>
                    <a:ext uri="{FF2B5EF4-FFF2-40B4-BE49-F238E27FC236}">
                      <a16:creationId xmlns:a16="http://schemas.microsoft.com/office/drawing/2014/main" id="{C936FAC8-A939-A5BF-AE38-E5E3A95AD5C6}"/>
                    </a:ext>
                  </a:extLst>
                </p:cNvPr>
                <p:cNvPicPr/>
                <p:nvPr/>
              </p:nvPicPr>
              <p:blipFill>
                <a:blip r:embed="rId944"/>
                <a:stretch>
                  <a:fillRect/>
                </a:stretch>
              </p:blipFill>
              <p:spPr>
                <a:xfrm>
                  <a:off x="4825577" y="4555371"/>
                  <a:ext cx="5760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5">
              <p14:nvContentPartPr>
                <p14:cNvPr id="944" name="Input penna 943">
                  <a:extLst>
                    <a:ext uri="{FF2B5EF4-FFF2-40B4-BE49-F238E27FC236}">
                      <a16:creationId xmlns:a16="http://schemas.microsoft.com/office/drawing/2014/main" id="{8BF8FC21-C8DE-C220-A411-1BE9A9577A6A}"/>
                    </a:ext>
                  </a:extLst>
                </p14:cNvPr>
                <p14:cNvContentPartPr/>
                <p14:nvPr/>
              </p14:nvContentPartPr>
              <p14:xfrm>
                <a:off x="4909457" y="4512171"/>
                <a:ext cx="24120" cy="5760"/>
              </p14:xfrm>
            </p:contentPart>
          </mc:Choice>
          <mc:Fallback>
            <p:pic>
              <p:nvPicPr>
                <p:cNvPr id="944" name="Input penna 943">
                  <a:extLst>
                    <a:ext uri="{FF2B5EF4-FFF2-40B4-BE49-F238E27FC236}">
                      <a16:creationId xmlns:a16="http://schemas.microsoft.com/office/drawing/2014/main" id="{8BF8FC21-C8DE-C220-A411-1BE9A9577A6A}"/>
                    </a:ext>
                  </a:extLst>
                </p:cNvPr>
                <p:cNvPicPr/>
                <p:nvPr/>
              </p:nvPicPr>
              <p:blipFill>
                <a:blip r:embed="rId946"/>
                <a:stretch>
                  <a:fillRect/>
                </a:stretch>
              </p:blipFill>
              <p:spPr>
                <a:xfrm>
                  <a:off x="4901897" y="4504611"/>
                  <a:ext cx="3888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7">
              <p14:nvContentPartPr>
                <p14:cNvPr id="945" name="Input penna 944">
                  <a:extLst>
                    <a:ext uri="{FF2B5EF4-FFF2-40B4-BE49-F238E27FC236}">
                      <a16:creationId xmlns:a16="http://schemas.microsoft.com/office/drawing/2014/main" id="{2430B5BE-E45D-89A4-E122-87542B190690}"/>
                    </a:ext>
                  </a:extLst>
                </p14:cNvPr>
                <p14:cNvContentPartPr/>
                <p14:nvPr/>
              </p14:nvContentPartPr>
              <p14:xfrm>
                <a:off x="4872737" y="4568691"/>
                <a:ext cx="40320" cy="40320"/>
              </p14:xfrm>
            </p:contentPart>
          </mc:Choice>
          <mc:Fallback>
            <p:pic>
              <p:nvPicPr>
                <p:cNvPr id="945" name="Input penna 944">
                  <a:extLst>
                    <a:ext uri="{FF2B5EF4-FFF2-40B4-BE49-F238E27FC236}">
                      <a16:creationId xmlns:a16="http://schemas.microsoft.com/office/drawing/2014/main" id="{2430B5BE-E45D-89A4-E122-87542B190690}"/>
                    </a:ext>
                  </a:extLst>
                </p:cNvPr>
                <p:cNvPicPr/>
                <p:nvPr/>
              </p:nvPicPr>
              <p:blipFill>
                <a:blip r:embed="rId948"/>
                <a:stretch>
                  <a:fillRect/>
                </a:stretch>
              </p:blipFill>
              <p:spPr>
                <a:xfrm>
                  <a:off x="4865177" y="4561131"/>
                  <a:ext cx="55440" cy="5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62" name="Gruppo 961">
            <a:extLst>
              <a:ext uri="{FF2B5EF4-FFF2-40B4-BE49-F238E27FC236}">
                <a16:creationId xmlns:a16="http://schemas.microsoft.com/office/drawing/2014/main" id="{95B4E995-8655-EE15-012C-8F12282F2A38}"/>
              </a:ext>
            </a:extLst>
          </p:cNvPr>
          <p:cNvGrpSpPr/>
          <p:nvPr/>
        </p:nvGrpSpPr>
        <p:grpSpPr>
          <a:xfrm>
            <a:off x="5118497" y="4453046"/>
            <a:ext cx="567360" cy="133200"/>
            <a:chOff x="5118497" y="4453046"/>
            <a:chExt cx="567360" cy="133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49">
              <p14:nvContentPartPr>
                <p14:cNvPr id="948" name="Input penna 947">
                  <a:extLst>
                    <a:ext uri="{FF2B5EF4-FFF2-40B4-BE49-F238E27FC236}">
                      <a16:creationId xmlns:a16="http://schemas.microsoft.com/office/drawing/2014/main" id="{6065E37D-AA80-8A37-497A-302F4C513912}"/>
                    </a:ext>
                  </a:extLst>
                </p14:cNvPr>
                <p14:cNvContentPartPr/>
                <p14:nvPr/>
              </p14:nvContentPartPr>
              <p14:xfrm>
                <a:off x="5118497" y="4478966"/>
                <a:ext cx="37440" cy="64080"/>
              </p14:xfrm>
            </p:contentPart>
          </mc:Choice>
          <mc:Fallback>
            <p:pic>
              <p:nvPicPr>
                <p:cNvPr id="948" name="Input penna 947">
                  <a:extLst>
                    <a:ext uri="{FF2B5EF4-FFF2-40B4-BE49-F238E27FC236}">
                      <a16:creationId xmlns:a16="http://schemas.microsoft.com/office/drawing/2014/main" id="{6065E37D-AA80-8A37-497A-302F4C513912}"/>
                    </a:ext>
                  </a:extLst>
                </p:cNvPr>
                <p:cNvPicPr/>
                <p:nvPr/>
              </p:nvPicPr>
              <p:blipFill>
                <a:blip r:embed="rId950"/>
                <a:stretch>
                  <a:fillRect/>
                </a:stretch>
              </p:blipFill>
              <p:spPr>
                <a:xfrm>
                  <a:off x="5110937" y="4471406"/>
                  <a:ext cx="5256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1">
              <p14:nvContentPartPr>
                <p14:cNvPr id="949" name="Input penna 948">
                  <a:extLst>
                    <a:ext uri="{FF2B5EF4-FFF2-40B4-BE49-F238E27FC236}">
                      <a16:creationId xmlns:a16="http://schemas.microsoft.com/office/drawing/2014/main" id="{8781DF93-AD13-D9DF-D5EB-6921C34B8EC4}"/>
                    </a:ext>
                  </a:extLst>
                </p14:cNvPr>
                <p14:cNvContentPartPr/>
                <p14:nvPr/>
              </p14:nvContentPartPr>
              <p14:xfrm>
                <a:off x="5183657" y="4460966"/>
                <a:ext cx="2520" cy="80640"/>
              </p14:xfrm>
            </p:contentPart>
          </mc:Choice>
          <mc:Fallback>
            <p:pic>
              <p:nvPicPr>
                <p:cNvPr id="949" name="Input penna 948">
                  <a:extLst>
                    <a:ext uri="{FF2B5EF4-FFF2-40B4-BE49-F238E27FC236}">
                      <a16:creationId xmlns:a16="http://schemas.microsoft.com/office/drawing/2014/main" id="{8781DF93-AD13-D9DF-D5EB-6921C34B8EC4}"/>
                    </a:ext>
                  </a:extLst>
                </p:cNvPr>
                <p:cNvPicPr/>
                <p:nvPr/>
              </p:nvPicPr>
              <p:blipFill>
                <a:blip r:embed="rId952"/>
                <a:stretch>
                  <a:fillRect/>
                </a:stretch>
              </p:blipFill>
              <p:spPr>
                <a:xfrm>
                  <a:off x="5176097" y="4453406"/>
                  <a:ext cx="1764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3">
              <p14:nvContentPartPr>
                <p14:cNvPr id="950" name="Input penna 949">
                  <a:extLst>
                    <a:ext uri="{FF2B5EF4-FFF2-40B4-BE49-F238E27FC236}">
                      <a16:creationId xmlns:a16="http://schemas.microsoft.com/office/drawing/2014/main" id="{05B7EF3B-9B3D-D042-FC13-84C707517807}"/>
                    </a:ext>
                  </a:extLst>
                </p14:cNvPr>
                <p14:cNvContentPartPr/>
                <p14:nvPr/>
              </p14:nvContentPartPr>
              <p14:xfrm>
                <a:off x="5194097" y="4500926"/>
                <a:ext cx="29160" cy="7920"/>
              </p14:xfrm>
            </p:contentPart>
          </mc:Choice>
          <mc:Fallback>
            <p:pic>
              <p:nvPicPr>
                <p:cNvPr id="950" name="Input penna 949">
                  <a:extLst>
                    <a:ext uri="{FF2B5EF4-FFF2-40B4-BE49-F238E27FC236}">
                      <a16:creationId xmlns:a16="http://schemas.microsoft.com/office/drawing/2014/main" id="{05B7EF3B-9B3D-D042-FC13-84C707517807}"/>
                    </a:ext>
                  </a:extLst>
                </p:cNvPr>
                <p:cNvPicPr/>
                <p:nvPr/>
              </p:nvPicPr>
              <p:blipFill>
                <a:blip r:embed="rId954"/>
                <a:stretch>
                  <a:fillRect/>
                </a:stretch>
              </p:blipFill>
              <p:spPr>
                <a:xfrm>
                  <a:off x="5186537" y="4493366"/>
                  <a:ext cx="4392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5">
              <p14:nvContentPartPr>
                <p14:cNvPr id="951" name="Input penna 950">
                  <a:extLst>
                    <a:ext uri="{FF2B5EF4-FFF2-40B4-BE49-F238E27FC236}">
                      <a16:creationId xmlns:a16="http://schemas.microsoft.com/office/drawing/2014/main" id="{61F28CE8-DC91-EAD2-74AD-7C7611BB47A5}"/>
                    </a:ext>
                  </a:extLst>
                </p14:cNvPr>
                <p14:cNvContentPartPr/>
                <p14:nvPr/>
              </p14:nvContentPartPr>
              <p14:xfrm>
                <a:off x="5242697" y="4453046"/>
                <a:ext cx="38520" cy="85320"/>
              </p14:xfrm>
            </p:contentPart>
          </mc:Choice>
          <mc:Fallback>
            <p:pic>
              <p:nvPicPr>
                <p:cNvPr id="951" name="Input penna 950">
                  <a:extLst>
                    <a:ext uri="{FF2B5EF4-FFF2-40B4-BE49-F238E27FC236}">
                      <a16:creationId xmlns:a16="http://schemas.microsoft.com/office/drawing/2014/main" id="{61F28CE8-DC91-EAD2-74AD-7C7611BB47A5}"/>
                    </a:ext>
                  </a:extLst>
                </p:cNvPr>
                <p:cNvPicPr/>
                <p:nvPr/>
              </p:nvPicPr>
              <p:blipFill>
                <a:blip r:embed="rId956"/>
                <a:stretch>
                  <a:fillRect/>
                </a:stretch>
              </p:blipFill>
              <p:spPr>
                <a:xfrm>
                  <a:off x="5235137" y="4445486"/>
                  <a:ext cx="5364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7">
              <p14:nvContentPartPr>
                <p14:cNvPr id="952" name="Input penna 951">
                  <a:extLst>
                    <a:ext uri="{FF2B5EF4-FFF2-40B4-BE49-F238E27FC236}">
                      <a16:creationId xmlns:a16="http://schemas.microsoft.com/office/drawing/2014/main" id="{3C130820-E483-0740-70BD-F3C8CF490597}"/>
                    </a:ext>
                  </a:extLst>
                </p14:cNvPr>
                <p14:cNvContentPartPr/>
                <p14:nvPr/>
              </p14:nvContentPartPr>
              <p14:xfrm>
                <a:off x="5307137" y="4472126"/>
                <a:ext cx="7560" cy="66960"/>
              </p14:xfrm>
            </p:contentPart>
          </mc:Choice>
          <mc:Fallback>
            <p:pic>
              <p:nvPicPr>
                <p:cNvPr id="952" name="Input penna 951">
                  <a:extLst>
                    <a:ext uri="{FF2B5EF4-FFF2-40B4-BE49-F238E27FC236}">
                      <a16:creationId xmlns:a16="http://schemas.microsoft.com/office/drawing/2014/main" id="{3C130820-E483-0740-70BD-F3C8CF490597}"/>
                    </a:ext>
                  </a:extLst>
                </p:cNvPr>
                <p:cNvPicPr/>
                <p:nvPr/>
              </p:nvPicPr>
              <p:blipFill>
                <a:blip r:embed="rId958"/>
                <a:stretch>
                  <a:fillRect/>
                </a:stretch>
              </p:blipFill>
              <p:spPr>
                <a:xfrm>
                  <a:off x="5299577" y="4464566"/>
                  <a:ext cx="2268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9">
              <p14:nvContentPartPr>
                <p14:cNvPr id="953" name="Input penna 952">
                  <a:extLst>
                    <a:ext uri="{FF2B5EF4-FFF2-40B4-BE49-F238E27FC236}">
                      <a16:creationId xmlns:a16="http://schemas.microsoft.com/office/drawing/2014/main" id="{2A5D71CF-3CA0-5E1C-7653-33497FE459A2}"/>
                    </a:ext>
                  </a:extLst>
                </p14:cNvPr>
                <p14:cNvContentPartPr/>
                <p14:nvPr/>
              </p14:nvContentPartPr>
              <p14:xfrm>
                <a:off x="5346737" y="4480406"/>
                <a:ext cx="29880" cy="84960"/>
              </p14:xfrm>
            </p:contentPart>
          </mc:Choice>
          <mc:Fallback>
            <p:pic>
              <p:nvPicPr>
                <p:cNvPr id="953" name="Input penna 952">
                  <a:extLst>
                    <a:ext uri="{FF2B5EF4-FFF2-40B4-BE49-F238E27FC236}">
                      <a16:creationId xmlns:a16="http://schemas.microsoft.com/office/drawing/2014/main" id="{2A5D71CF-3CA0-5E1C-7653-33497FE459A2}"/>
                    </a:ext>
                  </a:extLst>
                </p:cNvPr>
                <p:cNvPicPr/>
                <p:nvPr/>
              </p:nvPicPr>
              <p:blipFill>
                <a:blip r:embed="rId960"/>
                <a:stretch>
                  <a:fillRect/>
                </a:stretch>
              </p:blipFill>
              <p:spPr>
                <a:xfrm>
                  <a:off x="5339177" y="4472846"/>
                  <a:ext cx="4500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1">
              <p14:nvContentPartPr>
                <p14:cNvPr id="954" name="Input penna 953">
                  <a:extLst>
                    <a:ext uri="{FF2B5EF4-FFF2-40B4-BE49-F238E27FC236}">
                      <a16:creationId xmlns:a16="http://schemas.microsoft.com/office/drawing/2014/main" id="{72507716-558C-EA04-1582-0EFCC37C367E}"/>
                    </a:ext>
                  </a:extLst>
                </p14:cNvPr>
                <p14:cNvContentPartPr/>
                <p14:nvPr/>
              </p14:nvContentPartPr>
              <p14:xfrm>
                <a:off x="5412257" y="4504166"/>
                <a:ext cx="41040" cy="5760"/>
              </p14:xfrm>
            </p:contentPart>
          </mc:Choice>
          <mc:Fallback>
            <p:pic>
              <p:nvPicPr>
                <p:cNvPr id="954" name="Input penna 953">
                  <a:extLst>
                    <a:ext uri="{FF2B5EF4-FFF2-40B4-BE49-F238E27FC236}">
                      <a16:creationId xmlns:a16="http://schemas.microsoft.com/office/drawing/2014/main" id="{72507716-558C-EA04-1582-0EFCC37C367E}"/>
                    </a:ext>
                  </a:extLst>
                </p:cNvPr>
                <p:cNvPicPr/>
                <p:nvPr/>
              </p:nvPicPr>
              <p:blipFill>
                <a:blip r:embed="rId962"/>
                <a:stretch>
                  <a:fillRect/>
                </a:stretch>
              </p:blipFill>
              <p:spPr>
                <a:xfrm>
                  <a:off x="5404697" y="4496606"/>
                  <a:ext cx="5616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3">
              <p14:nvContentPartPr>
                <p14:cNvPr id="955" name="Input penna 954">
                  <a:extLst>
                    <a:ext uri="{FF2B5EF4-FFF2-40B4-BE49-F238E27FC236}">
                      <a16:creationId xmlns:a16="http://schemas.microsoft.com/office/drawing/2014/main" id="{952935A1-1A0A-C122-FAB6-5E91D909DE0B}"/>
                    </a:ext>
                  </a:extLst>
                </p14:cNvPr>
                <p14:cNvContentPartPr/>
                <p14:nvPr/>
              </p14:nvContentPartPr>
              <p14:xfrm>
                <a:off x="5448257" y="4461686"/>
                <a:ext cx="12240" cy="108720"/>
              </p14:xfrm>
            </p:contentPart>
          </mc:Choice>
          <mc:Fallback>
            <p:pic>
              <p:nvPicPr>
                <p:cNvPr id="955" name="Input penna 954">
                  <a:extLst>
                    <a:ext uri="{FF2B5EF4-FFF2-40B4-BE49-F238E27FC236}">
                      <a16:creationId xmlns:a16="http://schemas.microsoft.com/office/drawing/2014/main" id="{952935A1-1A0A-C122-FAB6-5E91D909DE0B}"/>
                    </a:ext>
                  </a:extLst>
                </p:cNvPr>
                <p:cNvPicPr/>
                <p:nvPr/>
              </p:nvPicPr>
              <p:blipFill>
                <a:blip r:embed="rId964"/>
                <a:stretch>
                  <a:fillRect/>
                </a:stretch>
              </p:blipFill>
              <p:spPr>
                <a:xfrm>
                  <a:off x="5440697" y="4454126"/>
                  <a:ext cx="2736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5">
              <p14:nvContentPartPr>
                <p14:cNvPr id="956" name="Input penna 955">
                  <a:extLst>
                    <a:ext uri="{FF2B5EF4-FFF2-40B4-BE49-F238E27FC236}">
                      <a16:creationId xmlns:a16="http://schemas.microsoft.com/office/drawing/2014/main" id="{37715C9F-20A8-055A-CCE4-14DC312B7F33}"/>
                    </a:ext>
                  </a:extLst>
                </p14:cNvPr>
                <p14:cNvContentPartPr/>
                <p14:nvPr/>
              </p14:nvContentPartPr>
              <p14:xfrm>
                <a:off x="5488217" y="4485446"/>
                <a:ext cx="5040" cy="66240"/>
              </p14:xfrm>
            </p:contentPart>
          </mc:Choice>
          <mc:Fallback>
            <p:pic>
              <p:nvPicPr>
                <p:cNvPr id="956" name="Input penna 955">
                  <a:extLst>
                    <a:ext uri="{FF2B5EF4-FFF2-40B4-BE49-F238E27FC236}">
                      <a16:creationId xmlns:a16="http://schemas.microsoft.com/office/drawing/2014/main" id="{37715C9F-20A8-055A-CCE4-14DC312B7F33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5480657" y="4478246"/>
                  <a:ext cx="2016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6">
              <p14:nvContentPartPr>
                <p14:cNvPr id="957" name="Input penna 956">
                  <a:extLst>
                    <a:ext uri="{FF2B5EF4-FFF2-40B4-BE49-F238E27FC236}">
                      <a16:creationId xmlns:a16="http://schemas.microsoft.com/office/drawing/2014/main" id="{51AC106A-E822-9B12-6816-1FA26F28621C}"/>
                    </a:ext>
                  </a:extLst>
                </p14:cNvPr>
                <p14:cNvContentPartPr/>
                <p14:nvPr/>
              </p14:nvContentPartPr>
              <p14:xfrm>
                <a:off x="5556257" y="4469246"/>
                <a:ext cx="28080" cy="69120"/>
              </p14:xfrm>
            </p:contentPart>
          </mc:Choice>
          <mc:Fallback>
            <p:pic>
              <p:nvPicPr>
                <p:cNvPr id="957" name="Input penna 956">
                  <a:extLst>
                    <a:ext uri="{FF2B5EF4-FFF2-40B4-BE49-F238E27FC236}">
                      <a16:creationId xmlns:a16="http://schemas.microsoft.com/office/drawing/2014/main" id="{51AC106A-E822-9B12-6816-1FA26F28621C}"/>
                    </a:ext>
                  </a:extLst>
                </p:cNvPr>
                <p:cNvPicPr/>
                <p:nvPr/>
              </p:nvPicPr>
              <p:blipFill>
                <a:blip r:embed="rId967"/>
                <a:stretch>
                  <a:fillRect/>
                </a:stretch>
              </p:blipFill>
              <p:spPr>
                <a:xfrm>
                  <a:off x="5548697" y="4461686"/>
                  <a:ext cx="4320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8">
              <p14:nvContentPartPr>
                <p14:cNvPr id="958" name="Input penna 957">
                  <a:extLst>
                    <a:ext uri="{FF2B5EF4-FFF2-40B4-BE49-F238E27FC236}">
                      <a16:creationId xmlns:a16="http://schemas.microsoft.com/office/drawing/2014/main" id="{D7997F78-4A52-E4C8-D83D-DC4DD4B74644}"/>
                    </a:ext>
                  </a:extLst>
                </p14:cNvPr>
                <p14:cNvContentPartPr/>
                <p14:nvPr/>
              </p14:nvContentPartPr>
              <p14:xfrm>
                <a:off x="5557337" y="4540886"/>
                <a:ext cx="3240" cy="36000"/>
              </p14:xfrm>
            </p:contentPart>
          </mc:Choice>
          <mc:Fallback>
            <p:pic>
              <p:nvPicPr>
                <p:cNvPr id="958" name="Input penna 957">
                  <a:extLst>
                    <a:ext uri="{FF2B5EF4-FFF2-40B4-BE49-F238E27FC236}">
                      <a16:creationId xmlns:a16="http://schemas.microsoft.com/office/drawing/2014/main" id="{D7997F78-4A52-E4C8-D83D-DC4DD4B74644}"/>
                    </a:ext>
                  </a:extLst>
                </p:cNvPr>
                <p:cNvPicPr/>
                <p:nvPr/>
              </p:nvPicPr>
              <p:blipFill>
                <a:blip r:embed="rId969"/>
                <a:stretch>
                  <a:fillRect/>
                </a:stretch>
              </p:blipFill>
              <p:spPr>
                <a:xfrm>
                  <a:off x="5549777" y="4533326"/>
                  <a:ext cx="1836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0">
              <p14:nvContentPartPr>
                <p14:cNvPr id="959" name="Input penna 958">
                  <a:extLst>
                    <a:ext uri="{FF2B5EF4-FFF2-40B4-BE49-F238E27FC236}">
                      <a16:creationId xmlns:a16="http://schemas.microsoft.com/office/drawing/2014/main" id="{1FE3279A-D14A-C1E6-9BFC-5EE01A72BF9B}"/>
                    </a:ext>
                  </a:extLst>
                </p14:cNvPr>
                <p14:cNvContentPartPr/>
                <p14:nvPr/>
              </p14:nvContentPartPr>
              <p14:xfrm>
                <a:off x="5582177" y="4545566"/>
                <a:ext cx="12600" cy="40680"/>
              </p14:xfrm>
            </p:contentPart>
          </mc:Choice>
          <mc:Fallback>
            <p:pic>
              <p:nvPicPr>
                <p:cNvPr id="959" name="Input penna 958">
                  <a:extLst>
                    <a:ext uri="{FF2B5EF4-FFF2-40B4-BE49-F238E27FC236}">
                      <a16:creationId xmlns:a16="http://schemas.microsoft.com/office/drawing/2014/main" id="{1FE3279A-D14A-C1E6-9BFC-5EE01A72BF9B}"/>
                    </a:ext>
                  </a:extLst>
                </p:cNvPr>
                <p:cNvPicPr/>
                <p:nvPr/>
              </p:nvPicPr>
              <p:blipFill>
                <a:blip r:embed="rId971"/>
                <a:stretch>
                  <a:fillRect/>
                </a:stretch>
              </p:blipFill>
              <p:spPr>
                <a:xfrm>
                  <a:off x="5574617" y="4538006"/>
                  <a:ext cx="2772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2">
              <p14:nvContentPartPr>
                <p14:cNvPr id="960" name="Input penna 959">
                  <a:extLst>
                    <a:ext uri="{FF2B5EF4-FFF2-40B4-BE49-F238E27FC236}">
                      <a16:creationId xmlns:a16="http://schemas.microsoft.com/office/drawing/2014/main" id="{C9133DDF-0E6D-8667-F1A4-67E79807908F}"/>
                    </a:ext>
                  </a:extLst>
                </p14:cNvPr>
                <p14:cNvContentPartPr/>
                <p14:nvPr/>
              </p14:nvContentPartPr>
              <p14:xfrm>
                <a:off x="5535737" y="4569326"/>
                <a:ext cx="150120" cy="15120"/>
              </p14:xfrm>
            </p:contentPart>
          </mc:Choice>
          <mc:Fallback>
            <p:pic>
              <p:nvPicPr>
                <p:cNvPr id="960" name="Input penna 959">
                  <a:extLst>
                    <a:ext uri="{FF2B5EF4-FFF2-40B4-BE49-F238E27FC236}">
                      <a16:creationId xmlns:a16="http://schemas.microsoft.com/office/drawing/2014/main" id="{C9133DDF-0E6D-8667-F1A4-67E79807908F}"/>
                    </a:ext>
                  </a:extLst>
                </p:cNvPr>
                <p:cNvPicPr/>
                <p:nvPr/>
              </p:nvPicPr>
              <p:blipFill>
                <a:blip r:embed="rId973"/>
                <a:stretch>
                  <a:fillRect/>
                </a:stretch>
              </p:blipFill>
              <p:spPr>
                <a:xfrm>
                  <a:off x="5528177" y="4561766"/>
                  <a:ext cx="165240" cy="30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74">
            <p14:nvContentPartPr>
              <p14:cNvPr id="963" name="Input penna 962">
                <a:extLst>
                  <a:ext uri="{FF2B5EF4-FFF2-40B4-BE49-F238E27FC236}">
                    <a16:creationId xmlns:a16="http://schemas.microsoft.com/office/drawing/2014/main" id="{C75AA642-FFD0-A248-5BAC-03B2B4F4A6C5}"/>
                  </a:ext>
                </a:extLst>
              </p14:cNvPr>
              <p14:cNvContentPartPr/>
              <p14:nvPr/>
            </p14:nvContentPartPr>
            <p14:xfrm>
              <a:off x="3840249" y="5397892"/>
              <a:ext cx="249480" cy="24840"/>
            </p14:xfrm>
          </p:contentPart>
        </mc:Choice>
        <mc:Fallback>
          <p:pic>
            <p:nvPicPr>
              <p:cNvPr id="963" name="Input penna 962">
                <a:extLst>
                  <a:ext uri="{FF2B5EF4-FFF2-40B4-BE49-F238E27FC236}">
                    <a16:creationId xmlns:a16="http://schemas.microsoft.com/office/drawing/2014/main" id="{C75AA642-FFD0-A248-5BAC-03B2B4F4A6C5}"/>
                  </a:ext>
                </a:extLst>
              </p:cNvPr>
              <p:cNvPicPr/>
              <p:nvPr/>
            </p:nvPicPr>
            <p:blipFill>
              <a:blip r:embed="rId975"/>
              <a:stretch>
                <a:fillRect/>
              </a:stretch>
            </p:blipFill>
            <p:spPr>
              <a:xfrm>
                <a:off x="3832689" y="5390692"/>
                <a:ext cx="264600" cy="3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76">
            <p14:nvContentPartPr>
              <p14:cNvPr id="970" name="Input penna 969">
                <a:extLst>
                  <a:ext uri="{FF2B5EF4-FFF2-40B4-BE49-F238E27FC236}">
                    <a16:creationId xmlns:a16="http://schemas.microsoft.com/office/drawing/2014/main" id="{2940AC49-E331-A68E-2AAE-C817F06E749B}"/>
                  </a:ext>
                </a:extLst>
              </p14:cNvPr>
              <p14:cNvContentPartPr/>
              <p14:nvPr/>
            </p14:nvContentPartPr>
            <p14:xfrm>
              <a:off x="9681578" y="3986249"/>
              <a:ext cx="27720" cy="155880"/>
            </p14:xfrm>
          </p:contentPart>
        </mc:Choice>
        <mc:Fallback>
          <p:pic>
            <p:nvPicPr>
              <p:cNvPr id="970" name="Input penna 969">
                <a:extLst>
                  <a:ext uri="{FF2B5EF4-FFF2-40B4-BE49-F238E27FC236}">
                    <a16:creationId xmlns:a16="http://schemas.microsoft.com/office/drawing/2014/main" id="{2940AC49-E331-A68E-2AAE-C817F06E749B}"/>
                  </a:ext>
                </a:extLst>
              </p:cNvPr>
              <p:cNvPicPr/>
              <p:nvPr/>
            </p:nvPicPr>
            <p:blipFill>
              <a:blip r:embed="rId977"/>
              <a:stretch>
                <a:fillRect/>
              </a:stretch>
            </p:blipFill>
            <p:spPr>
              <a:xfrm>
                <a:off x="9674018" y="3978689"/>
                <a:ext cx="42840" cy="17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78">
            <p14:nvContentPartPr>
              <p14:cNvPr id="971" name="Input penna 970">
                <a:extLst>
                  <a:ext uri="{FF2B5EF4-FFF2-40B4-BE49-F238E27FC236}">
                    <a16:creationId xmlns:a16="http://schemas.microsoft.com/office/drawing/2014/main" id="{663E4E2B-8007-1501-888B-0A1A26128FB3}"/>
                  </a:ext>
                </a:extLst>
              </p14:cNvPr>
              <p14:cNvContentPartPr/>
              <p14:nvPr/>
            </p14:nvContentPartPr>
            <p14:xfrm>
              <a:off x="9914858" y="3992009"/>
              <a:ext cx="84960" cy="134280"/>
            </p14:xfrm>
          </p:contentPart>
        </mc:Choice>
        <mc:Fallback>
          <p:pic>
            <p:nvPicPr>
              <p:cNvPr id="971" name="Input penna 970">
                <a:extLst>
                  <a:ext uri="{FF2B5EF4-FFF2-40B4-BE49-F238E27FC236}">
                    <a16:creationId xmlns:a16="http://schemas.microsoft.com/office/drawing/2014/main" id="{663E4E2B-8007-1501-888B-0A1A26128FB3}"/>
                  </a:ext>
                </a:extLst>
              </p:cNvPr>
              <p:cNvPicPr/>
              <p:nvPr/>
            </p:nvPicPr>
            <p:blipFill>
              <a:blip r:embed="rId979"/>
              <a:stretch>
                <a:fillRect/>
              </a:stretch>
            </p:blipFill>
            <p:spPr>
              <a:xfrm>
                <a:off x="9907298" y="3984449"/>
                <a:ext cx="100080" cy="149400"/>
              </a:xfrm>
              <a:prstGeom prst="rect">
                <a:avLst/>
              </a:prstGeom>
            </p:spPr>
          </p:pic>
        </mc:Fallback>
      </mc:AlternateContent>
      <p:grpSp>
        <p:nvGrpSpPr>
          <p:cNvPr id="976" name="Gruppo 975">
            <a:extLst>
              <a:ext uri="{FF2B5EF4-FFF2-40B4-BE49-F238E27FC236}">
                <a16:creationId xmlns:a16="http://schemas.microsoft.com/office/drawing/2014/main" id="{1495E112-F74A-FCFF-A317-9C63F3384111}"/>
              </a:ext>
            </a:extLst>
          </p:cNvPr>
          <p:cNvGrpSpPr/>
          <p:nvPr/>
        </p:nvGrpSpPr>
        <p:grpSpPr>
          <a:xfrm>
            <a:off x="10187738" y="3959969"/>
            <a:ext cx="157680" cy="151920"/>
            <a:chOff x="10187738" y="3959969"/>
            <a:chExt cx="157680" cy="151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80">
              <p14:nvContentPartPr>
                <p14:cNvPr id="972" name="Input penna 971">
                  <a:extLst>
                    <a:ext uri="{FF2B5EF4-FFF2-40B4-BE49-F238E27FC236}">
                      <a16:creationId xmlns:a16="http://schemas.microsoft.com/office/drawing/2014/main" id="{EE7DD7B2-512D-EB5A-5F98-2980DF364728}"/>
                    </a:ext>
                  </a:extLst>
                </p14:cNvPr>
                <p14:cNvContentPartPr/>
                <p14:nvPr/>
              </p14:nvContentPartPr>
              <p14:xfrm>
                <a:off x="10187738" y="3972209"/>
                <a:ext cx="60840" cy="49320"/>
              </p14:xfrm>
            </p:contentPart>
          </mc:Choice>
          <mc:Fallback>
            <p:pic>
              <p:nvPicPr>
                <p:cNvPr id="972" name="Input penna 971">
                  <a:extLst>
                    <a:ext uri="{FF2B5EF4-FFF2-40B4-BE49-F238E27FC236}">
                      <a16:creationId xmlns:a16="http://schemas.microsoft.com/office/drawing/2014/main" id="{EE7DD7B2-512D-EB5A-5F98-2980DF364728}"/>
                    </a:ext>
                  </a:extLst>
                </p:cNvPr>
                <p:cNvPicPr/>
                <p:nvPr/>
              </p:nvPicPr>
              <p:blipFill>
                <a:blip r:embed="rId981"/>
                <a:stretch>
                  <a:fillRect/>
                </a:stretch>
              </p:blipFill>
              <p:spPr>
                <a:xfrm>
                  <a:off x="10180178" y="3965009"/>
                  <a:ext cx="7596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2">
              <p14:nvContentPartPr>
                <p14:cNvPr id="973" name="Input penna 972">
                  <a:extLst>
                    <a:ext uri="{FF2B5EF4-FFF2-40B4-BE49-F238E27FC236}">
                      <a16:creationId xmlns:a16="http://schemas.microsoft.com/office/drawing/2014/main" id="{865E42FF-602D-0628-B7E3-512AF45A6DCB}"/>
                    </a:ext>
                  </a:extLst>
                </p14:cNvPr>
                <p14:cNvContentPartPr/>
                <p14:nvPr/>
              </p14:nvContentPartPr>
              <p14:xfrm>
                <a:off x="10214738" y="3959969"/>
                <a:ext cx="72360" cy="151920"/>
              </p14:xfrm>
            </p:contentPart>
          </mc:Choice>
          <mc:Fallback>
            <p:pic>
              <p:nvPicPr>
                <p:cNvPr id="973" name="Input penna 972">
                  <a:extLst>
                    <a:ext uri="{FF2B5EF4-FFF2-40B4-BE49-F238E27FC236}">
                      <a16:creationId xmlns:a16="http://schemas.microsoft.com/office/drawing/2014/main" id="{865E42FF-602D-0628-B7E3-512AF45A6DCB}"/>
                    </a:ext>
                  </a:extLst>
                </p:cNvPr>
                <p:cNvPicPr/>
                <p:nvPr/>
              </p:nvPicPr>
              <p:blipFill>
                <a:blip r:embed="rId983"/>
                <a:stretch>
                  <a:fillRect/>
                </a:stretch>
              </p:blipFill>
              <p:spPr>
                <a:xfrm>
                  <a:off x="10207178" y="3952409"/>
                  <a:ext cx="8748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4">
              <p14:nvContentPartPr>
                <p14:cNvPr id="974" name="Input penna 973">
                  <a:extLst>
                    <a:ext uri="{FF2B5EF4-FFF2-40B4-BE49-F238E27FC236}">
                      <a16:creationId xmlns:a16="http://schemas.microsoft.com/office/drawing/2014/main" id="{370BACE0-B290-113D-4C82-A554A3FD9115}"/>
                    </a:ext>
                  </a:extLst>
                </p14:cNvPr>
                <p14:cNvContentPartPr/>
                <p14:nvPr/>
              </p14:nvContentPartPr>
              <p14:xfrm>
                <a:off x="10287458" y="3987689"/>
                <a:ext cx="57960" cy="114120"/>
              </p14:xfrm>
            </p:contentPart>
          </mc:Choice>
          <mc:Fallback>
            <p:pic>
              <p:nvPicPr>
                <p:cNvPr id="974" name="Input penna 973">
                  <a:extLst>
                    <a:ext uri="{FF2B5EF4-FFF2-40B4-BE49-F238E27FC236}">
                      <a16:creationId xmlns:a16="http://schemas.microsoft.com/office/drawing/2014/main" id="{370BACE0-B290-113D-4C82-A554A3FD9115}"/>
                    </a:ext>
                  </a:extLst>
                </p:cNvPr>
                <p:cNvPicPr/>
                <p:nvPr/>
              </p:nvPicPr>
              <p:blipFill>
                <a:blip r:embed="rId985"/>
                <a:stretch>
                  <a:fillRect/>
                </a:stretch>
              </p:blipFill>
              <p:spPr>
                <a:xfrm>
                  <a:off x="10279898" y="3980129"/>
                  <a:ext cx="73080" cy="129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95" name="Gruppo 994">
            <a:extLst>
              <a:ext uri="{FF2B5EF4-FFF2-40B4-BE49-F238E27FC236}">
                <a16:creationId xmlns:a16="http://schemas.microsoft.com/office/drawing/2014/main" id="{E5D94249-0A99-CBDE-0E62-D5BD6075EF0C}"/>
              </a:ext>
            </a:extLst>
          </p:cNvPr>
          <p:cNvGrpSpPr/>
          <p:nvPr/>
        </p:nvGrpSpPr>
        <p:grpSpPr>
          <a:xfrm>
            <a:off x="4833496" y="4964379"/>
            <a:ext cx="223560" cy="146160"/>
            <a:chOff x="4833496" y="4964379"/>
            <a:chExt cx="223560" cy="146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86">
              <p14:nvContentPartPr>
                <p14:cNvPr id="977" name="Input penna 976">
                  <a:extLst>
                    <a:ext uri="{FF2B5EF4-FFF2-40B4-BE49-F238E27FC236}">
                      <a16:creationId xmlns:a16="http://schemas.microsoft.com/office/drawing/2014/main" id="{43C54660-BF75-BAD6-A0E2-6204DF3E5FE3}"/>
                    </a:ext>
                  </a:extLst>
                </p14:cNvPr>
                <p14:cNvContentPartPr/>
                <p14:nvPr/>
              </p14:nvContentPartPr>
              <p14:xfrm>
                <a:off x="4833496" y="4992459"/>
                <a:ext cx="42840" cy="63000"/>
              </p14:xfrm>
            </p:contentPart>
          </mc:Choice>
          <mc:Fallback>
            <p:pic>
              <p:nvPicPr>
                <p:cNvPr id="977" name="Input penna 976">
                  <a:extLst>
                    <a:ext uri="{FF2B5EF4-FFF2-40B4-BE49-F238E27FC236}">
                      <a16:creationId xmlns:a16="http://schemas.microsoft.com/office/drawing/2014/main" id="{43C54660-BF75-BAD6-A0E2-6204DF3E5FE3}"/>
                    </a:ext>
                  </a:extLst>
                </p:cNvPr>
                <p:cNvPicPr/>
                <p:nvPr/>
              </p:nvPicPr>
              <p:blipFill>
                <a:blip r:embed="rId987"/>
                <a:stretch>
                  <a:fillRect/>
                </a:stretch>
              </p:blipFill>
              <p:spPr>
                <a:xfrm>
                  <a:off x="4825936" y="4984899"/>
                  <a:ext cx="5796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8">
              <p14:nvContentPartPr>
                <p14:cNvPr id="978" name="Input penna 977">
                  <a:extLst>
                    <a:ext uri="{FF2B5EF4-FFF2-40B4-BE49-F238E27FC236}">
                      <a16:creationId xmlns:a16="http://schemas.microsoft.com/office/drawing/2014/main" id="{151AD1F9-73EF-5206-467F-E7590FA48C33}"/>
                    </a:ext>
                  </a:extLst>
                </p14:cNvPr>
                <p14:cNvContentPartPr/>
                <p14:nvPr/>
              </p14:nvContentPartPr>
              <p14:xfrm>
                <a:off x="4904776" y="4996419"/>
                <a:ext cx="1080" cy="68400"/>
              </p14:xfrm>
            </p:contentPart>
          </mc:Choice>
          <mc:Fallback>
            <p:pic>
              <p:nvPicPr>
                <p:cNvPr id="978" name="Input penna 977">
                  <a:extLst>
                    <a:ext uri="{FF2B5EF4-FFF2-40B4-BE49-F238E27FC236}">
                      <a16:creationId xmlns:a16="http://schemas.microsoft.com/office/drawing/2014/main" id="{151AD1F9-73EF-5206-467F-E7590FA48C33}"/>
                    </a:ext>
                  </a:extLst>
                </p:cNvPr>
                <p:cNvPicPr/>
                <p:nvPr/>
              </p:nvPicPr>
              <p:blipFill>
                <a:blip r:embed="rId989"/>
                <a:stretch>
                  <a:fillRect/>
                </a:stretch>
              </p:blipFill>
              <p:spPr>
                <a:xfrm>
                  <a:off x="4897216" y="4988859"/>
                  <a:ext cx="1620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0">
              <p14:nvContentPartPr>
                <p14:cNvPr id="979" name="Input penna 978">
                  <a:extLst>
                    <a:ext uri="{FF2B5EF4-FFF2-40B4-BE49-F238E27FC236}">
                      <a16:creationId xmlns:a16="http://schemas.microsoft.com/office/drawing/2014/main" id="{62243248-EA4E-C241-81FC-63CAACF01BF9}"/>
                    </a:ext>
                  </a:extLst>
                </p14:cNvPr>
                <p14:cNvContentPartPr/>
                <p14:nvPr/>
              </p14:nvContentPartPr>
              <p14:xfrm>
                <a:off x="4951576" y="4979139"/>
                <a:ext cx="40320" cy="75240"/>
              </p14:xfrm>
            </p:contentPart>
          </mc:Choice>
          <mc:Fallback>
            <p:pic>
              <p:nvPicPr>
                <p:cNvPr id="979" name="Input penna 978">
                  <a:extLst>
                    <a:ext uri="{FF2B5EF4-FFF2-40B4-BE49-F238E27FC236}">
                      <a16:creationId xmlns:a16="http://schemas.microsoft.com/office/drawing/2014/main" id="{62243248-EA4E-C241-81FC-63CAACF01BF9}"/>
                    </a:ext>
                  </a:extLst>
                </p:cNvPr>
                <p:cNvPicPr/>
                <p:nvPr/>
              </p:nvPicPr>
              <p:blipFill>
                <a:blip r:embed="rId991"/>
                <a:stretch>
                  <a:fillRect/>
                </a:stretch>
              </p:blipFill>
              <p:spPr>
                <a:xfrm>
                  <a:off x="4944016" y="4971579"/>
                  <a:ext cx="5544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2">
              <p14:nvContentPartPr>
                <p14:cNvPr id="980" name="Input penna 979">
                  <a:extLst>
                    <a:ext uri="{FF2B5EF4-FFF2-40B4-BE49-F238E27FC236}">
                      <a16:creationId xmlns:a16="http://schemas.microsoft.com/office/drawing/2014/main" id="{CA3F156D-90A8-30CA-F74B-7932F7BAC409}"/>
                    </a:ext>
                  </a:extLst>
                </p14:cNvPr>
                <p14:cNvContentPartPr/>
                <p14:nvPr/>
              </p14:nvContentPartPr>
              <p14:xfrm>
                <a:off x="4991536" y="4996779"/>
                <a:ext cx="43560" cy="16920"/>
              </p14:xfrm>
            </p:contentPart>
          </mc:Choice>
          <mc:Fallback>
            <p:pic>
              <p:nvPicPr>
                <p:cNvPr id="980" name="Input penna 979">
                  <a:extLst>
                    <a:ext uri="{FF2B5EF4-FFF2-40B4-BE49-F238E27FC236}">
                      <a16:creationId xmlns:a16="http://schemas.microsoft.com/office/drawing/2014/main" id="{CA3F156D-90A8-30CA-F74B-7932F7BAC409}"/>
                    </a:ext>
                  </a:extLst>
                </p:cNvPr>
                <p:cNvPicPr/>
                <p:nvPr/>
              </p:nvPicPr>
              <p:blipFill>
                <a:blip r:embed="rId993"/>
                <a:stretch>
                  <a:fillRect/>
                </a:stretch>
              </p:blipFill>
              <p:spPr>
                <a:xfrm>
                  <a:off x="4983976" y="4989219"/>
                  <a:ext cx="5868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4">
              <p14:nvContentPartPr>
                <p14:cNvPr id="981" name="Input penna 980">
                  <a:extLst>
                    <a:ext uri="{FF2B5EF4-FFF2-40B4-BE49-F238E27FC236}">
                      <a16:creationId xmlns:a16="http://schemas.microsoft.com/office/drawing/2014/main" id="{05A37E33-B44E-D23E-81E8-26D3F12E9333}"/>
                    </a:ext>
                  </a:extLst>
                </p14:cNvPr>
                <p14:cNvContentPartPr/>
                <p14:nvPr/>
              </p14:nvContentPartPr>
              <p14:xfrm>
                <a:off x="5046256" y="4964379"/>
                <a:ext cx="10800" cy="75240"/>
              </p14:xfrm>
            </p:contentPart>
          </mc:Choice>
          <mc:Fallback>
            <p:pic>
              <p:nvPicPr>
                <p:cNvPr id="981" name="Input penna 980">
                  <a:extLst>
                    <a:ext uri="{FF2B5EF4-FFF2-40B4-BE49-F238E27FC236}">
                      <a16:creationId xmlns:a16="http://schemas.microsoft.com/office/drawing/2014/main" id="{05A37E33-B44E-D23E-81E8-26D3F12E9333}"/>
                    </a:ext>
                  </a:extLst>
                </p:cNvPr>
                <p:cNvPicPr/>
                <p:nvPr/>
              </p:nvPicPr>
              <p:blipFill>
                <a:blip r:embed="rId995"/>
                <a:stretch>
                  <a:fillRect/>
                </a:stretch>
              </p:blipFill>
              <p:spPr>
                <a:xfrm>
                  <a:off x="5038696" y="4956819"/>
                  <a:ext cx="259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6">
              <p14:nvContentPartPr>
                <p14:cNvPr id="982" name="Input penna 981">
                  <a:extLst>
                    <a:ext uri="{FF2B5EF4-FFF2-40B4-BE49-F238E27FC236}">
                      <a16:creationId xmlns:a16="http://schemas.microsoft.com/office/drawing/2014/main" id="{62F5A6CE-1453-4F84-BA53-F295F5682C15}"/>
                    </a:ext>
                  </a:extLst>
                </p14:cNvPr>
                <p14:cNvContentPartPr/>
                <p14:nvPr/>
              </p14:nvContentPartPr>
              <p14:xfrm>
                <a:off x="4985776" y="5049339"/>
                <a:ext cx="49320" cy="61200"/>
              </p14:xfrm>
            </p:contentPart>
          </mc:Choice>
          <mc:Fallback>
            <p:pic>
              <p:nvPicPr>
                <p:cNvPr id="982" name="Input penna 981">
                  <a:extLst>
                    <a:ext uri="{FF2B5EF4-FFF2-40B4-BE49-F238E27FC236}">
                      <a16:creationId xmlns:a16="http://schemas.microsoft.com/office/drawing/2014/main" id="{62F5A6CE-1453-4F84-BA53-F295F5682C15}"/>
                    </a:ext>
                  </a:extLst>
                </p:cNvPr>
                <p:cNvPicPr/>
                <p:nvPr/>
              </p:nvPicPr>
              <p:blipFill>
                <a:blip r:embed="rId997"/>
                <a:stretch>
                  <a:fillRect/>
                </a:stretch>
              </p:blipFill>
              <p:spPr>
                <a:xfrm>
                  <a:off x="4978216" y="5041779"/>
                  <a:ext cx="6444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8">
              <p14:nvContentPartPr>
                <p14:cNvPr id="983" name="Input penna 982">
                  <a:extLst>
                    <a:ext uri="{FF2B5EF4-FFF2-40B4-BE49-F238E27FC236}">
                      <a16:creationId xmlns:a16="http://schemas.microsoft.com/office/drawing/2014/main" id="{01A57E37-0A27-E45F-614B-689F5AF0D6F1}"/>
                    </a:ext>
                  </a:extLst>
                </p14:cNvPr>
                <p14:cNvContentPartPr/>
                <p14:nvPr/>
              </p14:nvContentPartPr>
              <p14:xfrm>
                <a:off x="5019256" y="5070219"/>
                <a:ext cx="27720" cy="32400"/>
              </p14:xfrm>
            </p:contentPart>
          </mc:Choice>
          <mc:Fallback>
            <p:pic>
              <p:nvPicPr>
                <p:cNvPr id="983" name="Input penna 982">
                  <a:extLst>
                    <a:ext uri="{FF2B5EF4-FFF2-40B4-BE49-F238E27FC236}">
                      <a16:creationId xmlns:a16="http://schemas.microsoft.com/office/drawing/2014/main" id="{01A57E37-0A27-E45F-614B-689F5AF0D6F1}"/>
                    </a:ext>
                  </a:extLst>
                </p:cNvPr>
                <p:cNvPicPr/>
                <p:nvPr/>
              </p:nvPicPr>
              <p:blipFill>
                <a:blip r:embed="rId999"/>
                <a:stretch>
                  <a:fillRect/>
                </a:stretch>
              </p:blipFill>
              <p:spPr>
                <a:xfrm>
                  <a:off x="5011696" y="5062659"/>
                  <a:ext cx="42840" cy="47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93" name="Gruppo 992">
            <a:extLst>
              <a:ext uri="{FF2B5EF4-FFF2-40B4-BE49-F238E27FC236}">
                <a16:creationId xmlns:a16="http://schemas.microsoft.com/office/drawing/2014/main" id="{1BC7993B-6048-EB9A-20E3-4EB7B4155889}"/>
              </a:ext>
            </a:extLst>
          </p:cNvPr>
          <p:cNvGrpSpPr/>
          <p:nvPr/>
        </p:nvGrpSpPr>
        <p:grpSpPr>
          <a:xfrm>
            <a:off x="5237056" y="4938819"/>
            <a:ext cx="115560" cy="173880"/>
            <a:chOff x="5237056" y="4938819"/>
            <a:chExt cx="115560" cy="173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00">
              <p14:nvContentPartPr>
                <p14:cNvPr id="984" name="Input penna 983">
                  <a:extLst>
                    <a:ext uri="{FF2B5EF4-FFF2-40B4-BE49-F238E27FC236}">
                      <a16:creationId xmlns:a16="http://schemas.microsoft.com/office/drawing/2014/main" id="{F48D58F2-63EB-DB69-7AA5-CB451B45F4E9}"/>
                    </a:ext>
                  </a:extLst>
                </p14:cNvPr>
                <p14:cNvContentPartPr/>
                <p14:nvPr/>
              </p14:nvContentPartPr>
              <p14:xfrm>
                <a:off x="5282416" y="4938819"/>
                <a:ext cx="6840" cy="37800"/>
              </p14:xfrm>
            </p:contentPart>
          </mc:Choice>
          <mc:Fallback>
            <p:pic>
              <p:nvPicPr>
                <p:cNvPr id="984" name="Input penna 983">
                  <a:extLst>
                    <a:ext uri="{FF2B5EF4-FFF2-40B4-BE49-F238E27FC236}">
                      <a16:creationId xmlns:a16="http://schemas.microsoft.com/office/drawing/2014/main" id="{F48D58F2-63EB-DB69-7AA5-CB451B45F4E9}"/>
                    </a:ext>
                  </a:extLst>
                </p:cNvPr>
                <p:cNvPicPr/>
                <p:nvPr/>
              </p:nvPicPr>
              <p:blipFill>
                <a:blip r:embed="rId1001"/>
                <a:stretch>
                  <a:fillRect/>
                </a:stretch>
              </p:blipFill>
              <p:spPr>
                <a:xfrm>
                  <a:off x="5274856" y="4931259"/>
                  <a:ext cx="2196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2">
              <p14:nvContentPartPr>
                <p14:cNvPr id="985" name="Input penna 984">
                  <a:extLst>
                    <a:ext uri="{FF2B5EF4-FFF2-40B4-BE49-F238E27FC236}">
                      <a16:creationId xmlns:a16="http://schemas.microsoft.com/office/drawing/2014/main" id="{62497A17-22A0-16A6-B48C-8DB61809CF09}"/>
                    </a:ext>
                  </a:extLst>
                </p14:cNvPr>
                <p14:cNvContentPartPr/>
                <p14:nvPr/>
              </p14:nvContentPartPr>
              <p14:xfrm>
                <a:off x="5237056" y="4983459"/>
                <a:ext cx="64440" cy="6480"/>
              </p14:xfrm>
            </p:contentPart>
          </mc:Choice>
          <mc:Fallback>
            <p:pic>
              <p:nvPicPr>
                <p:cNvPr id="985" name="Input penna 984">
                  <a:extLst>
                    <a:ext uri="{FF2B5EF4-FFF2-40B4-BE49-F238E27FC236}">
                      <a16:creationId xmlns:a16="http://schemas.microsoft.com/office/drawing/2014/main" id="{62497A17-22A0-16A6-B48C-8DB61809CF09}"/>
                    </a:ext>
                  </a:extLst>
                </p:cNvPr>
                <p:cNvPicPr/>
                <p:nvPr/>
              </p:nvPicPr>
              <p:blipFill>
                <a:blip r:embed="rId1003"/>
                <a:stretch>
                  <a:fillRect/>
                </a:stretch>
              </p:blipFill>
              <p:spPr>
                <a:xfrm>
                  <a:off x="5229496" y="4975899"/>
                  <a:ext cx="7956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4">
              <p14:nvContentPartPr>
                <p14:cNvPr id="986" name="Input penna 985">
                  <a:extLst>
                    <a:ext uri="{FF2B5EF4-FFF2-40B4-BE49-F238E27FC236}">
                      <a16:creationId xmlns:a16="http://schemas.microsoft.com/office/drawing/2014/main" id="{7DF4435B-C400-BB1A-A0E1-1007317B9BDD}"/>
                    </a:ext>
                  </a:extLst>
                </p14:cNvPr>
                <p14:cNvContentPartPr/>
                <p14:nvPr/>
              </p14:nvContentPartPr>
              <p14:xfrm>
                <a:off x="5247136" y="4975899"/>
                <a:ext cx="42480" cy="64800"/>
              </p14:xfrm>
            </p:contentPart>
          </mc:Choice>
          <mc:Fallback>
            <p:pic>
              <p:nvPicPr>
                <p:cNvPr id="986" name="Input penna 985">
                  <a:extLst>
                    <a:ext uri="{FF2B5EF4-FFF2-40B4-BE49-F238E27FC236}">
                      <a16:creationId xmlns:a16="http://schemas.microsoft.com/office/drawing/2014/main" id="{7DF4435B-C400-BB1A-A0E1-1007317B9BDD}"/>
                    </a:ext>
                  </a:extLst>
                </p:cNvPr>
                <p:cNvPicPr/>
                <p:nvPr/>
              </p:nvPicPr>
              <p:blipFill>
                <a:blip r:embed="rId1005"/>
                <a:stretch>
                  <a:fillRect/>
                </a:stretch>
              </p:blipFill>
              <p:spPr>
                <a:xfrm>
                  <a:off x="5239576" y="4968339"/>
                  <a:ext cx="5760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6">
              <p14:nvContentPartPr>
                <p14:cNvPr id="987" name="Input penna 986">
                  <a:extLst>
                    <a:ext uri="{FF2B5EF4-FFF2-40B4-BE49-F238E27FC236}">
                      <a16:creationId xmlns:a16="http://schemas.microsoft.com/office/drawing/2014/main" id="{57516B7A-410D-C001-756F-4ACF16B12C7D}"/>
                    </a:ext>
                  </a:extLst>
                </p14:cNvPr>
                <p14:cNvContentPartPr/>
                <p14:nvPr/>
              </p14:nvContentPartPr>
              <p14:xfrm>
                <a:off x="5264056" y="4997859"/>
                <a:ext cx="26640" cy="52200"/>
              </p14:xfrm>
            </p:contentPart>
          </mc:Choice>
          <mc:Fallback>
            <p:pic>
              <p:nvPicPr>
                <p:cNvPr id="987" name="Input penna 986">
                  <a:extLst>
                    <a:ext uri="{FF2B5EF4-FFF2-40B4-BE49-F238E27FC236}">
                      <a16:creationId xmlns:a16="http://schemas.microsoft.com/office/drawing/2014/main" id="{57516B7A-410D-C001-756F-4ACF16B12C7D}"/>
                    </a:ext>
                  </a:extLst>
                </p:cNvPr>
                <p:cNvPicPr/>
                <p:nvPr/>
              </p:nvPicPr>
              <p:blipFill>
                <a:blip r:embed="rId1007"/>
                <a:stretch>
                  <a:fillRect/>
                </a:stretch>
              </p:blipFill>
              <p:spPr>
                <a:xfrm>
                  <a:off x="5256496" y="4990299"/>
                  <a:ext cx="4176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8">
              <p14:nvContentPartPr>
                <p14:cNvPr id="988" name="Input penna 987">
                  <a:extLst>
                    <a:ext uri="{FF2B5EF4-FFF2-40B4-BE49-F238E27FC236}">
                      <a16:creationId xmlns:a16="http://schemas.microsoft.com/office/drawing/2014/main" id="{F31090B6-B7C5-4755-CA67-4B52BE410BD5}"/>
                    </a:ext>
                  </a:extLst>
                </p14:cNvPr>
                <p14:cNvContentPartPr/>
                <p14:nvPr/>
              </p14:nvContentPartPr>
              <p14:xfrm>
                <a:off x="5313376" y="4988859"/>
                <a:ext cx="2880" cy="45720"/>
              </p14:xfrm>
            </p:contentPart>
          </mc:Choice>
          <mc:Fallback>
            <p:pic>
              <p:nvPicPr>
                <p:cNvPr id="988" name="Input penna 987">
                  <a:extLst>
                    <a:ext uri="{FF2B5EF4-FFF2-40B4-BE49-F238E27FC236}">
                      <a16:creationId xmlns:a16="http://schemas.microsoft.com/office/drawing/2014/main" id="{F31090B6-B7C5-4755-CA67-4B52BE410BD5}"/>
                    </a:ext>
                  </a:extLst>
                </p:cNvPr>
                <p:cNvPicPr/>
                <p:nvPr/>
              </p:nvPicPr>
              <p:blipFill>
                <a:blip r:embed="rId1009"/>
                <a:stretch>
                  <a:fillRect/>
                </a:stretch>
              </p:blipFill>
              <p:spPr>
                <a:xfrm>
                  <a:off x="5305816" y="4981299"/>
                  <a:ext cx="1800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0">
              <p14:nvContentPartPr>
                <p14:cNvPr id="989" name="Input penna 988">
                  <a:extLst>
                    <a:ext uri="{FF2B5EF4-FFF2-40B4-BE49-F238E27FC236}">
                      <a16:creationId xmlns:a16="http://schemas.microsoft.com/office/drawing/2014/main" id="{9240AC16-C2E1-5A9B-B508-72A64A8A93CD}"/>
                    </a:ext>
                  </a:extLst>
                </p14:cNvPr>
                <p14:cNvContentPartPr/>
                <p14:nvPr/>
              </p14:nvContentPartPr>
              <p14:xfrm>
                <a:off x="5317696" y="5010819"/>
                <a:ext cx="23040" cy="11520"/>
              </p14:xfrm>
            </p:contentPart>
          </mc:Choice>
          <mc:Fallback>
            <p:pic>
              <p:nvPicPr>
                <p:cNvPr id="989" name="Input penna 988">
                  <a:extLst>
                    <a:ext uri="{FF2B5EF4-FFF2-40B4-BE49-F238E27FC236}">
                      <a16:creationId xmlns:a16="http://schemas.microsoft.com/office/drawing/2014/main" id="{9240AC16-C2E1-5A9B-B508-72A64A8A93CD}"/>
                    </a:ext>
                  </a:extLst>
                </p:cNvPr>
                <p:cNvPicPr/>
                <p:nvPr/>
              </p:nvPicPr>
              <p:blipFill>
                <a:blip r:embed="rId1011"/>
                <a:stretch>
                  <a:fillRect/>
                </a:stretch>
              </p:blipFill>
              <p:spPr>
                <a:xfrm>
                  <a:off x="5310136" y="5003259"/>
                  <a:ext cx="3816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2">
              <p14:nvContentPartPr>
                <p14:cNvPr id="990" name="Input penna 989">
                  <a:extLst>
                    <a:ext uri="{FF2B5EF4-FFF2-40B4-BE49-F238E27FC236}">
                      <a16:creationId xmlns:a16="http://schemas.microsoft.com/office/drawing/2014/main" id="{1F30CBEE-206A-D6A1-C862-455A9DCE261D}"/>
                    </a:ext>
                  </a:extLst>
                </p14:cNvPr>
                <p14:cNvContentPartPr/>
                <p14:nvPr/>
              </p14:nvContentPartPr>
              <p14:xfrm>
                <a:off x="5350816" y="4991379"/>
                <a:ext cx="1800" cy="46800"/>
              </p14:xfrm>
            </p:contentPart>
          </mc:Choice>
          <mc:Fallback>
            <p:pic>
              <p:nvPicPr>
                <p:cNvPr id="990" name="Input penna 989">
                  <a:extLst>
                    <a:ext uri="{FF2B5EF4-FFF2-40B4-BE49-F238E27FC236}">
                      <a16:creationId xmlns:a16="http://schemas.microsoft.com/office/drawing/2014/main" id="{1F30CBEE-206A-D6A1-C862-455A9DCE261D}"/>
                    </a:ext>
                  </a:extLst>
                </p:cNvPr>
                <p:cNvPicPr/>
                <p:nvPr/>
              </p:nvPicPr>
              <p:blipFill>
                <a:blip r:embed="rId1013"/>
                <a:stretch>
                  <a:fillRect/>
                </a:stretch>
              </p:blipFill>
              <p:spPr>
                <a:xfrm>
                  <a:off x="5343256" y="4984179"/>
                  <a:ext cx="1656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4">
              <p14:nvContentPartPr>
                <p14:cNvPr id="991" name="Input penna 990">
                  <a:extLst>
                    <a:ext uri="{FF2B5EF4-FFF2-40B4-BE49-F238E27FC236}">
                      <a16:creationId xmlns:a16="http://schemas.microsoft.com/office/drawing/2014/main" id="{8779CF73-AD0A-28A3-F5B0-119C68583624}"/>
                    </a:ext>
                  </a:extLst>
                </p14:cNvPr>
                <p14:cNvContentPartPr/>
                <p14:nvPr/>
              </p14:nvContentPartPr>
              <p14:xfrm>
                <a:off x="5306176" y="5053299"/>
                <a:ext cx="31680" cy="59400"/>
              </p14:xfrm>
            </p:contentPart>
          </mc:Choice>
          <mc:Fallback>
            <p:pic>
              <p:nvPicPr>
                <p:cNvPr id="991" name="Input penna 990">
                  <a:extLst>
                    <a:ext uri="{FF2B5EF4-FFF2-40B4-BE49-F238E27FC236}">
                      <a16:creationId xmlns:a16="http://schemas.microsoft.com/office/drawing/2014/main" id="{8779CF73-AD0A-28A3-F5B0-119C68583624}"/>
                    </a:ext>
                  </a:extLst>
                </p:cNvPr>
                <p:cNvPicPr/>
                <p:nvPr/>
              </p:nvPicPr>
              <p:blipFill>
                <a:blip r:embed="rId1015"/>
                <a:stretch>
                  <a:fillRect/>
                </a:stretch>
              </p:blipFill>
              <p:spPr>
                <a:xfrm>
                  <a:off x="5298616" y="5045739"/>
                  <a:ext cx="46800" cy="74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10" name="Gruppo 1009">
            <a:extLst>
              <a:ext uri="{FF2B5EF4-FFF2-40B4-BE49-F238E27FC236}">
                <a16:creationId xmlns:a16="http://schemas.microsoft.com/office/drawing/2014/main" id="{752DCB47-EAFB-E6C1-4E15-2B96F84B83DA}"/>
              </a:ext>
            </a:extLst>
          </p:cNvPr>
          <p:cNvGrpSpPr/>
          <p:nvPr/>
        </p:nvGrpSpPr>
        <p:grpSpPr>
          <a:xfrm>
            <a:off x="5470336" y="4960419"/>
            <a:ext cx="645120" cy="149040"/>
            <a:chOff x="5470336" y="4960419"/>
            <a:chExt cx="645120" cy="149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16">
              <p14:nvContentPartPr>
                <p14:cNvPr id="996" name="Input penna 995">
                  <a:extLst>
                    <a:ext uri="{FF2B5EF4-FFF2-40B4-BE49-F238E27FC236}">
                      <a16:creationId xmlns:a16="http://schemas.microsoft.com/office/drawing/2014/main" id="{C4734121-1BA6-C990-D0E9-6B3A9436C33B}"/>
                    </a:ext>
                  </a:extLst>
                </p14:cNvPr>
                <p14:cNvContentPartPr/>
                <p14:nvPr/>
              </p14:nvContentPartPr>
              <p14:xfrm>
                <a:off x="5470336" y="4972659"/>
                <a:ext cx="66600" cy="74160"/>
              </p14:xfrm>
            </p:contentPart>
          </mc:Choice>
          <mc:Fallback>
            <p:pic>
              <p:nvPicPr>
                <p:cNvPr id="996" name="Input penna 995">
                  <a:extLst>
                    <a:ext uri="{FF2B5EF4-FFF2-40B4-BE49-F238E27FC236}">
                      <a16:creationId xmlns:a16="http://schemas.microsoft.com/office/drawing/2014/main" id="{C4734121-1BA6-C990-D0E9-6B3A9436C33B}"/>
                    </a:ext>
                  </a:extLst>
                </p:cNvPr>
                <p:cNvPicPr/>
                <p:nvPr/>
              </p:nvPicPr>
              <p:blipFill>
                <a:blip r:embed="rId1017"/>
                <a:stretch>
                  <a:fillRect/>
                </a:stretch>
              </p:blipFill>
              <p:spPr>
                <a:xfrm>
                  <a:off x="5462776" y="4965099"/>
                  <a:ext cx="8172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8">
              <p14:nvContentPartPr>
                <p14:cNvPr id="997" name="Input penna 996">
                  <a:extLst>
                    <a:ext uri="{FF2B5EF4-FFF2-40B4-BE49-F238E27FC236}">
                      <a16:creationId xmlns:a16="http://schemas.microsoft.com/office/drawing/2014/main" id="{02078BF7-95F0-532A-4100-B62B78BAF395}"/>
                    </a:ext>
                  </a:extLst>
                </p14:cNvPr>
                <p14:cNvContentPartPr/>
                <p14:nvPr/>
              </p14:nvContentPartPr>
              <p14:xfrm>
                <a:off x="5560696" y="4980939"/>
                <a:ext cx="5400" cy="75960"/>
              </p14:xfrm>
            </p:contentPart>
          </mc:Choice>
          <mc:Fallback>
            <p:pic>
              <p:nvPicPr>
                <p:cNvPr id="997" name="Input penna 996">
                  <a:extLst>
                    <a:ext uri="{FF2B5EF4-FFF2-40B4-BE49-F238E27FC236}">
                      <a16:creationId xmlns:a16="http://schemas.microsoft.com/office/drawing/2014/main" id="{02078BF7-95F0-532A-4100-B62B78BAF395}"/>
                    </a:ext>
                  </a:extLst>
                </p:cNvPr>
                <p:cNvPicPr/>
                <p:nvPr/>
              </p:nvPicPr>
              <p:blipFill>
                <a:blip r:embed="rId1019"/>
                <a:stretch>
                  <a:fillRect/>
                </a:stretch>
              </p:blipFill>
              <p:spPr>
                <a:xfrm>
                  <a:off x="5553136" y="4973379"/>
                  <a:ext cx="2052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0">
              <p14:nvContentPartPr>
                <p14:cNvPr id="998" name="Input penna 997">
                  <a:extLst>
                    <a:ext uri="{FF2B5EF4-FFF2-40B4-BE49-F238E27FC236}">
                      <a16:creationId xmlns:a16="http://schemas.microsoft.com/office/drawing/2014/main" id="{C2BFA07F-7488-40D0-BFAD-A542AA127E8A}"/>
                    </a:ext>
                  </a:extLst>
                </p14:cNvPr>
                <p14:cNvContentPartPr/>
                <p14:nvPr/>
              </p14:nvContentPartPr>
              <p14:xfrm>
                <a:off x="5565376" y="5022699"/>
                <a:ext cx="40680" cy="11520"/>
              </p14:xfrm>
            </p:contentPart>
          </mc:Choice>
          <mc:Fallback>
            <p:pic>
              <p:nvPicPr>
                <p:cNvPr id="998" name="Input penna 997">
                  <a:extLst>
                    <a:ext uri="{FF2B5EF4-FFF2-40B4-BE49-F238E27FC236}">
                      <a16:creationId xmlns:a16="http://schemas.microsoft.com/office/drawing/2014/main" id="{C2BFA07F-7488-40D0-BFAD-A542AA127E8A}"/>
                    </a:ext>
                  </a:extLst>
                </p:cNvPr>
                <p:cNvPicPr/>
                <p:nvPr/>
              </p:nvPicPr>
              <p:blipFill>
                <a:blip r:embed="rId1021"/>
                <a:stretch>
                  <a:fillRect/>
                </a:stretch>
              </p:blipFill>
              <p:spPr>
                <a:xfrm>
                  <a:off x="5557816" y="5015139"/>
                  <a:ext cx="5580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2">
              <p14:nvContentPartPr>
                <p14:cNvPr id="999" name="Input penna 998">
                  <a:extLst>
                    <a:ext uri="{FF2B5EF4-FFF2-40B4-BE49-F238E27FC236}">
                      <a16:creationId xmlns:a16="http://schemas.microsoft.com/office/drawing/2014/main" id="{5B319EE6-7C86-5A90-3A9F-9516C767D48F}"/>
                    </a:ext>
                  </a:extLst>
                </p14:cNvPr>
                <p14:cNvContentPartPr/>
                <p14:nvPr/>
              </p14:nvContentPartPr>
              <p14:xfrm>
                <a:off x="5625856" y="4971939"/>
                <a:ext cx="43560" cy="77040"/>
              </p14:xfrm>
            </p:contentPart>
          </mc:Choice>
          <mc:Fallback>
            <p:pic>
              <p:nvPicPr>
                <p:cNvPr id="999" name="Input penna 998">
                  <a:extLst>
                    <a:ext uri="{FF2B5EF4-FFF2-40B4-BE49-F238E27FC236}">
                      <a16:creationId xmlns:a16="http://schemas.microsoft.com/office/drawing/2014/main" id="{5B319EE6-7C86-5A90-3A9F-9516C767D48F}"/>
                    </a:ext>
                  </a:extLst>
                </p:cNvPr>
                <p:cNvPicPr/>
                <p:nvPr/>
              </p:nvPicPr>
              <p:blipFill>
                <a:blip r:embed="rId1023"/>
                <a:stretch>
                  <a:fillRect/>
                </a:stretch>
              </p:blipFill>
              <p:spPr>
                <a:xfrm>
                  <a:off x="5618296" y="4964379"/>
                  <a:ext cx="5868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4">
              <p14:nvContentPartPr>
                <p14:cNvPr id="1000" name="Input penna 999">
                  <a:extLst>
                    <a:ext uri="{FF2B5EF4-FFF2-40B4-BE49-F238E27FC236}">
                      <a16:creationId xmlns:a16="http://schemas.microsoft.com/office/drawing/2014/main" id="{09B349D3-7DF5-85A8-0C30-12122D074034}"/>
                    </a:ext>
                  </a:extLst>
                </p14:cNvPr>
                <p14:cNvContentPartPr/>
                <p14:nvPr/>
              </p14:nvContentPartPr>
              <p14:xfrm>
                <a:off x="5690656" y="4975179"/>
                <a:ext cx="14400" cy="77760"/>
              </p14:xfrm>
            </p:contentPart>
          </mc:Choice>
          <mc:Fallback>
            <p:pic>
              <p:nvPicPr>
                <p:cNvPr id="1000" name="Input penna 999">
                  <a:extLst>
                    <a:ext uri="{FF2B5EF4-FFF2-40B4-BE49-F238E27FC236}">
                      <a16:creationId xmlns:a16="http://schemas.microsoft.com/office/drawing/2014/main" id="{09B349D3-7DF5-85A8-0C30-12122D074034}"/>
                    </a:ext>
                  </a:extLst>
                </p:cNvPr>
                <p:cNvPicPr/>
                <p:nvPr/>
              </p:nvPicPr>
              <p:blipFill>
                <a:blip r:embed="rId1025"/>
                <a:stretch>
                  <a:fillRect/>
                </a:stretch>
              </p:blipFill>
              <p:spPr>
                <a:xfrm>
                  <a:off x="5683096" y="4967619"/>
                  <a:ext cx="2952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6">
              <p14:nvContentPartPr>
                <p14:cNvPr id="1001" name="Input penna 1000">
                  <a:extLst>
                    <a:ext uri="{FF2B5EF4-FFF2-40B4-BE49-F238E27FC236}">
                      <a16:creationId xmlns:a16="http://schemas.microsoft.com/office/drawing/2014/main" id="{D461C6E6-CA7E-4D04-6388-E9272AEB863C}"/>
                    </a:ext>
                  </a:extLst>
                </p14:cNvPr>
                <p14:cNvContentPartPr/>
                <p14:nvPr/>
              </p14:nvContentPartPr>
              <p14:xfrm>
                <a:off x="5743576" y="4984539"/>
                <a:ext cx="42120" cy="68400"/>
              </p14:xfrm>
            </p:contentPart>
          </mc:Choice>
          <mc:Fallback>
            <p:pic>
              <p:nvPicPr>
                <p:cNvPr id="1001" name="Input penna 1000">
                  <a:extLst>
                    <a:ext uri="{FF2B5EF4-FFF2-40B4-BE49-F238E27FC236}">
                      <a16:creationId xmlns:a16="http://schemas.microsoft.com/office/drawing/2014/main" id="{D461C6E6-CA7E-4D04-6388-E9272AEB863C}"/>
                    </a:ext>
                  </a:extLst>
                </p:cNvPr>
                <p:cNvPicPr/>
                <p:nvPr/>
              </p:nvPicPr>
              <p:blipFill>
                <a:blip r:embed="rId1027"/>
                <a:stretch>
                  <a:fillRect/>
                </a:stretch>
              </p:blipFill>
              <p:spPr>
                <a:xfrm>
                  <a:off x="5736016" y="4976979"/>
                  <a:ext cx="5724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8">
              <p14:nvContentPartPr>
                <p14:cNvPr id="1002" name="Input penna 1001">
                  <a:extLst>
                    <a:ext uri="{FF2B5EF4-FFF2-40B4-BE49-F238E27FC236}">
                      <a16:creationId xmlns:a16="http://schemas.microsoft.com/office/drawing/2014/main" id="{57DA1F32-F058-B874-E106-7357FA836552}"/>
                    </a:ext>
                  </a:extLst>
                </p14:cNvPr>
                <p14:cNvContentPartPr/>
                <p14:nvPr/>
              </p14:nvContentPartPr>
              <p14:xfrm>
                <a:off x="5808376" y="5009739"/>
                <a:ext cx="45720" cy="2880"/>
              </p14:xfrm>
            </p:contentPart>
          </mc:Choice>
          <mc:Fallback>
            <p:pic>
              <p:nvPicPr>
                <p:cNvPr id="1002" name="Input penna 1001">
                  <a:extLst>
                    <a:ext uri="{FF2B5EF4-FFF2-40B4-BE49-F238E27FC236}">
                      <a16:creationId xmlns:a16="http://schemas.microsoft.com/office/drawing/2014/main" id="{57DA1F32-F058-B874-E106-7357FA836552}"/>
                    </a:ext>
                  </a:extLst>
                </p:cNvPr>
                <p:cNvPicPr/>
                <p:nvPr/>
              </p:nvPicPr>
              <p:blipFill>
                <a:blip r:embed="rId1029"/>
                <a:stretch>
                  <a:fillRect/>
                </a:stretch>
              </p:blipFill>
              <p:spPr>
                <a:xfrm>
                  <a:off x="5800816" y="5002179"/>
                  <a:ext cx="6084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0">
              <p14:nvContentPartPr>
                <p14:cNvPr id="1003" name="Input penna 1002">
                  <a:extLst>
                    <a:ext uri="{FF2B5EF4-FFF2-40B4-BE49-F238E27FC236}">
                      <a16:creationId xmlns:a16="http://schemas.microsoft.com/office/drawing/2014/main" id="{1686E0AE-0F76-B24D-6A37-D64D6CAAB702}"/>
                    </a:ext>
                  </a:extLst>
                </p14:cNvPr>
                <p14:cNvContentPartPr/>
                <p14:nvPr/>
              </p14:nvContentPartPr>
              <p14:xfrm>
                <a:off x="5858056" y="4960419"/>
                <a:ext cx="3240" cy="100080"/>
              </p14:xfrm>
            </p:contentPart>
          </mc:Choice>
          <mc:Fallback>
            <p:pic>
              <p:nvPicPr>
                <p:cNvPr id="1003" name="Input penna 1002">
                  <a:extLst>
                    <a:ext uri="{FF2B5EF4-FFF2-40B4-BE49-F238E27FC236}">
                      <a16:creationId xmlns:a16="http://schemas.microsoft.com/office/drawing/2014/main" id="{1686E0AE-0F76-B24D-6A37-D64D6CAAB702}"/>
                    </a:ext>
                  </a:extLst>
                </p:cNvPr>
                <p:cNvPicPr/>
                <p:nvPr/>
              </p:nvPicPr>
              <p:blipFill>
                <a:blip r:embed="rId1031"/>
                <a:stretch>
                  <a:fillRect/>
                </a:stretch>
              </p:blipFill>
              <p:spPr>
                <a:xfrm>
                  <a:off x="5850496" y="4952859"/>
                  <a:ext cx="1836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2">
              <p14:nvContentPartPr>
                <p14:cNvPr id="1004" name="Input penna 1003">
                  <a:extLst>
                    <a:ext uri="{FF2B5EF4-FFF2-40B4-BE49-F238E27FC236}">
                      <a16:creationId xmlns:a16="http://schemas.microsoft.com/office/drawing/2014/main" id="{405C22C8-8951-A0B3-4A8F-28FF2B4E6D57}"/>
                    </a:ext>
                  </a:extLst>
                </p14:cNvPr>
                <p14:cNvContentPartPr/>
                <p14:nvPr/>
              </p14:nvContentPartPr>
              <p14:xfrm>
                <a:off x="5900176" y="4971579"/>
                <a:ext cx="7920" cy="83880"/>
              </p14:xfrm>
            </p:contentPart>
          </mc:Choice>
          <mc:Fallback>
            <p:pic>
              <p:nvPicPr>
                <p:cNvPr id="1004" name="Input penna 1003">
                  <a:extLst>
                    <a:ext uri="{FF2B5EF4-FFF2-40B4-BE49-F238E27FC236}">
                      <a16:creationId xmlns:a16="http://schemas.microsoft.com/office/drawing/2014/main" id="{405C22C8-8951-A0B3-4A8F-28FF2B4E6D57}"/>
                    </a:ext>
                  </a:extLst>
                </p:cNvPr>
                <p:cNvPicPr/>
                <p:nvPr/>
              </p:nvPicPr>
              <p:blipFill>
                <a:blip r:embed="rId1033"/>
                <a:stretch>
                  <a:fillRect/>
                </a:stretch>
              </p:blipFill>
              <p:spPr>
                <a:xfrm>
                  <a:off x="5892616" y="4964019"/>
                  <a:ext cx="2304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4">
              <p14:nvContentPartPr>
                <p14:cNvPr id="1005" name="Input penna 1004">
                  <a:extLst>
                    <a:ext uri="{FF2B5EF4-FFF2-40B4-BE49-F238E27FC236}">
                      <a16:creationId xmlns:a16="http://schemas.microsoft.com/office/drawing/2014/main" id="{87141588-3F10-AFE5-F8B4-12FFD6A33FC8}"/>
                    </a:ext>
                  </a:extLst>
                </p14:cNvPr>
                <p14:cNvContentPartPr/>
                <p14:nvPr/>
              </p14:nvContentPartPr>
              <p14:xfrm>
                <a:off x="5974336" y="4969059"/>
                <a:ext cx="43200" cy="63000"/>
              </p14:xfrm>
            </p:contentPart>
          </mc:Choice>
          <mc:Fallback>
            <p:pic>
              <p:nvPicPr>
                <p:cNvPr id="1005" name="Input penna 1004">
                  <a:extLst>
                    <a:ext uri="{FF2B5EF4-FFF2-40B4-BE49-F238E27FC236}">
                      <a16:creationId xmlns:a16="http://schemas.microsoft.com/office/drawing/2014/main" id="{87141588-3F10-AFE5-F8B4-12FFD6A33FC8}"/>
                    </a:ext>
                  </a:extLst>
                </p:cNvPr>
                <p:cNvPicPr/>
                <p:nvPr/>
              </p:nvPicPr>
              <p:blipFill>
                <a:blip r:embed="rId1035"/>
                <a:stretch>
                  <a:fillRect/>
                </a:stretch>
              </p:blipFill>
              <p:spPr>
                <a:xfrm>
                  <a:off x="5966776" y="4961859"/>
                  <a:ext cx="5832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6">
              <p14:nvContentPartPr>
                <p14:cNvPr id="1006" name="Input penna 1005">
                  <a:extLst>
                    <a:ext uri="{FF2B5EF4-FFF2-40B4-BE49-F238E27FC236}">
                      <a16:creationId xmlns:a16="http://schemas.microsoft.com/office/drawing/2014/main" id="{B1277606-7010-7120-2C31-7783AF8EB9E9}"/>
                    </a:ext>
                  </a:extLst>
                </p14:cNvPr>
                <p14:cNvContentPartPr/>
                <p14:nvPr/>
              </p14:nvContentPartPr>
              <p14:xfrm>
                <a:off x="5989816" y="5028459"/>
                <a:ext cx="2880" cy="54360"/>
              </p14:xfrm>
            </p:contentPart>
          </mc:Choice>
          <mc:Fallback>
            <p:pic>
              <p:nvPicPr>
                <p:cNvPr id="1006" name="Input penna 1005">
                  <a:extLst>
                    <a:ext uri="{FF2B5EF4-FFF2-40B4-BE49-F238E27FC236}">
                      <a16:creationId xmlns:a16="http://schemas.microsoft.com/office/drawing/2014/main" id="{B1277606-7010-7120-2C31-7783AF8EB9E9}"/>
                    </a:ext>
                  </a:extLst>
                </p:cNvPr>
                <p:cNvPicPr/>
                <p:nvPr/>
              </p:nvPicPr>
              <p:blipFill>
                <a:blip r:embed="rId1037"/>
                <a:stretch>
                  <a:fillRect/>
                </a:stretch>
              </p:blipFill>
              <p:spPr>
                <a:xfrm>
                  <a:off x="5982256" y="5021259"/>
                  <a:ext cx="1800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8">
              <p14:nvContentPartPr>
                <p14:cNvPr id="1007" name="Input penna 1006">
                  <a:extLst>
                    <a:ext uri="{FF2B5EF4-FFF2-40B4-BE49-F238E27FC236}">
                      <a16:creationId xmlns:a16="http://schemas.microsoft.com/office/drawing/2014/main" id="{E4854FD9-9F8C-FD9F-2688-230B447B3FF3}"/>
                    </a:ext>
                  </a:extLst>
                </p14:cNvPr>
                <p14:cNvContentPartPr/>
                <p14:nvPr/>
              </p14:nvContentPartPr>
              <p14:xfrm>
                <a:off x="6017536" y="5038539"/>
                <a:ext cx="9720" cy="59760"/>
              </p14:xfrm>
            </p:contentPart>
          </mc:Choice>
          <mc:Fallback>
            <p:pic>
              <p:nvPicPr>
                <p:cNvPr id="1007" name="Input penna 1006">
                  <a:extLst>
                    <a:ext uri="{FF2B5EF4-FFF2-40B4-BE49-F238E27FC236}">
                      <a16:creationId xmlns:a16="http://schemas.microsoft.com/office/drawing/2014/main" id="{E4854FD9-9F8C-FD9F-2688-230B447B3FF3}"/>
                    </a:ext>
                  </a:extLst>
                </p:cNvPr>
                <p:cNvPicPr/>
                <p:nvPr/>
              </p:nvPicPr>
              <p:blipFill>
                <a:blip r:embed="rId1039"/>
                <a:stretch>
                  <a:fillRect/>
                </a:stretch>
              </p:blipFill>
              <p:spPr>
                <a:xfrm>
                  <a:off x="6009976" y="5030979"/>
                  <a:ext cx="2484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0">
              <p14:nvContentPartPr>
                <p14:cNvPr id="1008" name="Input penna 1007">
                  <a:extLst>
                    <a:ext uri="{FF2B5EF4-FFF2-40B4-BE49-F238E27FC236}">
                      <a16:creationId xmlns:a16="http://schemas.microsoft.com/office/drawing/2014/main" id="{92E03379-6992-2D14-0F70-631C0B239B03}"/>
                    </a:ext>
                  </a:extLst>
                </p14:cNvPr>
                <p14:cNvContentPartPr/>
                <p14:nvPr/>
              </p14:nvContentPartPr>
              <p14:xfrm>
                <a:off x="5962096" y="5097939"/>
                <a:ext cx="153360" cy="11520"/>
              </p14:xfrm>
            </p:contentPart>
          </mc:Choice>
          <mc:Fallback>
            <p:pic>
              <p:nvPicPr>
                <p:cNvPr id="1008" name="Input penna 1007">
                  <a:extLst>
                    <a:ext uri="{FF2B5EF4-FFF2-40B4-BE49-F238E27FC236}">
                      <a16:creationId xmlns:a16="http://schemas.microsoft.com/office/drawing/2014/main" id="{92E03379-6992-2D14-0F70-631C0B239B03}"/>
                    </a:ext>
                  </a:extLst>
                </p:cNvPr>
                <p:cNvPicPr/>
                <p:nvPr/>
              </p:nvPicPr>
              <p:blipFill>
                <a:blip r:embed="rId1041"/>
                <a:stretch>
                  <a:fillRect/>
                </a:stretch>
              </p:blipFill>
              <p:spPr>
                <a:xfrm>
                  <a:off x="5954536" y="5090379"/>
                  <a:ext cx="168120" cy="26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14" name="Gruppo 1013">
            <a:extLst>
              <a:ext uri="{FF2B5EF4-FFF2-40B4-BE49-F238E27FC236}">
                <a16:creationId xmlns:a16="http://schemas.microsoft.com/office/drawing/2014/main" id="{BB1CAD5C-8FBA-F9CF-A5DF-82B265952B31}"/>
              </a:ext>
            </a:extLst>
          </p:cNvPr>
          <p:cNvGrpSpPr/>
          <p:nvPr/>
        </p:nvGrpSpPr>
        <p:grpSpPr>
          <a:xfrm>
            <a:off x="3204339" y="5766008"/>
            <a:ext cx="73440" cy="52560"/>
            <a:chOff x="3204339" y="5766008"/>
            <a:chExt cx="73440" cy="52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42">
              <p14:nvContentPartPr>
                <p14:cNvPr id="1011" name="Input penna 1010">
                  <a:extLst>
                    <a:ext uri="{FF2B5EF4-FFF2-40B4-BE49-F238E27FC236}">
                      <a16:creationId xmlns:a16="http://schemas.microsoft.com/office/drawing/2014/main" id="{6020BE7F-F22B-8FDC-A037-0E0112F4CFAC}"/>
                    </a:ext>
                  </a:extLst>
                </p14:cNvPr>
                <p14:cNvContentPartPr/>
                <p14:nvPr/>
              </p14:nvContentPartPr>
              <p14:xfrm>
                <a:off x="3204339" y="5789048"/>
                <a:ext cx="34200" cy="5400"/>
              </p14:xfrm>
            </p:contentPart>
          </mc:Choice>
          <mc:Fallback>
            <p:pic>
              <p:nvPicPr>
                <p:cNvPr id="1011" name="Input penna 1010">
                  <a:extLst>
                    <a:ext uri="{FF2B5EF4-FFF2-40B4-BE49-F238E27FC236}">
                      <a16:creationId xmlns:a16="http://schemas.microsoft.com/office/drawing/2014/main" id="{6020BE7F-F22B-8FDC-A037-0E0112F4CFAC}"/>
                    </a:ext>
                  </a:extLst>
                </p:cNvPr>
                <p:cNvPicPr/>
                <p:nvPr/>
              </p:nvPicPr>
              <p:blipFill>
                <a:blip r:embed="rId1043"/>
                <a:stretch>
                  <a:fillRect/>
                </a:stretch>
              </p:blipFill>
              <p:spPr>
                <a:xfrm>
                  <a:off x="3196779" y="5781488"/>
                  <a:ext cx="4932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4">
              <p14:nvContentPartPr>
                <p14:cNvPr id="1012" name="Input penna 1011">
                  <a:extLst>
                    <a:ext uri="{FF2B5EF4-FFF2-40B4-BE49-F238E27FC236}">
                      <a16:creationId xmlns:a16="http://schemas.microsoft.com/office/drawing/2014/main" id="{61A920AF-894E-5FB1-5082-B2177587DF6E}"/>
                    </a:ext>
                  </a:extLst>
                </p14:cNvPr>
                <p14:cNvContentPartPr/>
                <p14:nvPr/>
              </p14:nvContentPartPr>
              <p14:xfrm>
                <a:off x="3267699" y="5766008"/>
                <a:ext cx="10080" cy="52560"/>
              </p14:xfrm>
            </p:contentPart>
          </mc:Choice>
          <mc:Fallback>
            <p:pic>
              <p:nvPicPr>
                <p:cNvPr id="1012" name="Input penna 1011">
                  <a:extLst>
                    <a:ext uri="{FF2B5EF4-FFF2-40B4-BE49-F238E27FC236}">
                      <a16:creationId xmlns:a16="http://schemas.microsoft.com/office/drawing/2014/main" id="{61A920AF-894E-5FB1-5082-B2177587DF6E}"/>
                    </a:ext>
                  </a:extLst>
                </p:cNvPr>
                <p:cNvPicPr/>
                <p:nvPr/>
              </p:nvPicPr>
              <p:blipFill>
                <a:blip r:embed="rId1045"/>
                <a:stretch>
                  <a:fillRect/>
                </a:stretch>
              </p:blipFill>
              <p:spPr>
                <a:xfrm>
                  <a:off x="3260139" y="5758448"/>
                  <a:ext cx="25200" cy="67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48" name="Gruppo 1047">
            <a:extLst>
              <a:ext uri="{FF2B5EF4-FFF2-40B4-BE49-F238E27FC236}">
                <a16:creationId xmlns:a16="http://schemas.microsoft.com/office/drawing/2014/main" id="{9018D607-5C4D-587B-FF21-80A29A728B54}"/>
              </a:ext>
            </a:extLst>
          </p:cNvPr>
          <p:cNvGrpSpPr/>
          <p:nvPr/>
        </p:nvGrpSpPr>
        <p:grpSpPr>
          <a:xfrm>
            <a:off x="4691499" y="5442368"/>
            <a:ext cx="213480" cy="127080"/>
            <a:chOff x="4691499" y="5442368"/>
            <a:chExt cx="213480" cy="127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46">
              <p14:nvContentPartPr>
                <p14:cNvPr id="1015" name="Input penna 1014">
                  <a:extLst>
                    <a:ext uri="{FF2B5EF4-FFF2-40B4-BE49-F238E27FC236}">
                      <a16:creationId xmlns:a16="http://schemas.microsoft.com/office/drawing/2014/main" id="{F9259C10-DA4D-E9A8-67ED-A03CFE0FEE1B}"/>
                    </a:ext>
                  </a:extLst>
                </p14:cNvPr>
                <p14:cNvContentPartPr/>
                <p14:nvPr/>
              </p14:nvContentPartPr>
              <p14:xfrm>
                <a:off x="4699419" y="5450648"/>
                <a:ext cx="69840" cy="2160"/>
              </p14:xfrm>
            </p:contentPart>
          </mc:Choice>
          <mc:Fallback>
            <p:pic>
              <p:nvPicPr>
                <p:cNvPr id="1015" name="Input penna 1014">
                  <a:extLst>
                    <a:ext uri="{FF2B5EF4-FFF2-40B4-BE49-F238E27FC236}">
                      <a16:creationId xmlns:a16="http://schemas.microsoft.com/office/drawing/2014/main" id="{F9259C10-DA4D-E9A8-67ED-A03CFE0FEE1B}"/>
                    </a:ext>
                  </a:extLst>
                </p:cNvPr>
                <p:cNvPicPr/>
                <p:nvPr/>
              </p:nvPicPr>
              <p:blipFill>
                <a:blip r:embed="rId1047"/>
                <a:stretch>
                  <a:fillRect/>
                </a:stretch>
              </p:blipFill>
              <p:spPr>
                <a:xfrm>
                  <a:off x="4691859" y="5443088"/>
                  <a:ext cx="8496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8">
              <p14:nvContentPartPr>
                <p14:cNvPr id="1016" name="Input penna 1015">
                  <a:extLst>
                    <a:ext uri="{FF2B5EF4-FFF2-40B4-BE49-F238E27FC236}">
                      <a16:creationId xmlns:a16="http://schemas.microsoft.com/office/drawing/2014/main" id="{8E48AE29-CEA5-BF6E-28E1-6E17308F90DB}"/>
                    </a:ext>
                  </a:extLst>
                </p14:cNvPr>
                <p14:cNvContentPartPr/>
                <p14:nvPr/>
              </p14:nvContentPartPr>
              <p14:xfrm>
                <a:off x="4691499" y="5454248"/>
                <a:ext cx="43560" cy="64440"/>
              </p14:xfrm>
            </p:contentPart>
          </mc:Choice>
          <mc:Fallback>
            <p:pic>
              <p:nvPicPr>
                <p:cNvPr id="1016" name="Input penna 1015">
                  <a:extLst>
                    <a:ext uri="{FF2B5EF4-FFF2-40B4-BE49-F238E27FC236}">
                      <a16:creationId xmlns:a16="http://schemas.microsoft.com/office/drawing/2014/main" id="{8E48AE29-CEA5-BF6E-28E1-6E17308F90DB}"/>
                    </a:ext>
                  </a:extLst>
                </p:cNvPr>
                <p:cNvPicPr/>
                <p:nvPr/>
              </p:nvPicPr>
              <p:blipFill>
                <a:blip r:embed="rId1049"/>
                <a:stretch>
                  <a:fillRect/>
                </a:stretch>
              </p:blipFill>
              <p:spPr>
                <a:xfrm>
                  <a:off x="4683939" y="5446688"/>
                  <a:ext cx="5868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0">
              <p14:nvContentPartPr>
                <p14:cNvPr id="1017" name="Input penna 1016">
                  <a:extLst>
                    <a:ext uri="{FF2B5EF4-FFF2-40B4-BE49-F238E27FC236}">
                      <a16:creationId xmlns:a16="http://schemas.microsoft.com/office/drawing/2014/main" id="{2D75068E-FBBF-0DF5-667F-B2A4825A6031}"/>
                    </a:ext>
                  </a:extLst>
                </p14:cNvPr>
                <p14:cNvContentPartPr/>
                <p14:nvPr/>
              </p14:nvContentPartPr>
              <p14:xfrm>
                <a:off x="4719219" y="5479808"/>
                <a:ext cx="23040" cy="33480"/>
              </p14:xfrm>
            </p:contentPart>
          </mc:Choice>
          <mc:Fallback>
            <p:pic>
              <p:nvPicPr>
                <p:cNvPr id="1017" name="Input penna 1016">
                  <a:extLst>
                    <a:ext uri="{FF2B5EF4-FFF2-40B4-BE49-F238E27FC236}">
                      <a16:creationId xmlns:a16="http://schemas.microsoft.com/office/drawing/2014/main" id="{2D75068E-FBBF-0DF5-667F-B2A4825A6031}"/>
                    </a:ext>
                  </a:extLst>
                </p:cNvPr>
                <p:cNvPicPr/>
                <p:nvPr/>
              </p:nvPicPr>
              <p:blipFill>
                <a:blip r:embed="rId1051"/>
                <a:stretch>
                  <a:fillRect/>
                </a:stretch>
              </p:blipFill>
              <p:spPr>
                <a:xfrm>
                  <a:off x="4711659" y="5472248"/>
                  <a:ext cx="3816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2">
              <p14:nvContentPartPr>
                <p14:cNvPr id="1018" name="Input penna 1017">
                  <a:extLst>
                    <a:ext uri="{FF2B5EF4-FFF2-40B4-BE49-F238E27FC236}">
                      <a16:creationId xmlns:a16="http://schemas.microsoft.com/office/drawing/2014/main" id="{B9B3D30C-D554-7D4A-69BC-488E7AA6F78A}"/>
                    </a:ext>
                  </a:extLst>
                </p14:cNvPr>
                <p14:cNvContentPartPr/>
                <p14:nvPr/>
              </p14:nvContentPartPr>
              <p14:xfrm>
                <a:off x="4762779" y="5466848"/>
                <a:ext cx="27720" cy="17280"/>
              </p14:xfrm>
            </p:contentPart>
          </mc:Choice>
          <mc:Fallback>
            <p:pic>
              <p:nvPicPr>
                <p:cNvPr id="1018" name="Input penna 1017">
                  <a:extLst>
                    <a:ext uri="{FF2B5EF4-FFF2-40B4-BE49-F238E27FC236}">
                      <a16:creationId xmlns:a16="http://schemas.microsoft.com/office/drawing/2014/main" id="{B9B3D30C-D554-7D4A-69BC-488E7AA6F78A}"/>
                    </a:ext>
                  </a:extLst>
                </p:cNvPr>
                <p:cNvPicPr/>
                <p:nvPr/>
              </p:nvPicPr>
              <p:blipFill>
                <a:blip r:embed="rId1053"/>
                <a:stretch>
                  <a:fillRect/>
                </a:stretch>
              </p:blipFill>
              <p:spPr>
                <a:xfrm>
                  <a:off x="4755219" y="5459288"/>
                  <a:ext cx="4284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4">
              <p14:nvContentPartPr>
                <p14:cNvPr id="1019" name="Input penna 1018">
                  <a:extLst>
                    <a:ext uri="{FF2B5EF4-FFF2-40B4-BE49-F238E27FC236}">
                      <a16:creationId xmlns:a16="http://schemas.microsoft.com/office/drawing/2014/main" id="{9E8A178E-D204-002C-43A3-C1DEC40C99B6}"/>
                    </a:ext>
                  </a:extLst>
                </p14:cNvPr>
                <p14:cNvContentPartPr/>
                <p14:nvPr/>
              </p14:nvContentPartPr>
              <p14:xfrm>
                <a:off x="4789779" y="5456048"/>
                <a:ext cx="7920" cy="48600"/>
              </p14:xfrm>
            </p:contentPart>
          </mc:Choice>
          <mc:Fallback>
            <p:pic>
              <p:nvPicPr>
                <p:cNvPr id="1019" name="Input penna 1018">
                  <a:extLst>
                    <a:ext uri="{FF2B5EF4-FFF2-40B4-BE49-F238E27FC236}">
                      <a16:creationId xmlns:a16="http://schemas.microsoft.com/office/drawing/2014/main" id="{9E8A178E-D204-002C-43A3-C1DEC40C99B6}"/>
                    </a:ext>
                  </a:extLst>
                </p:cNvPr>
                <p:cNvPicPr/>
                <p:nvPr/>
              </p:nvPicPr>
              <p:blipFill>
                <a:blip r:embed="rId1055"/>
                <a:stretch>
                  <a:fillRect/>
                </a:stretch>
              </p:blipFill>
              <p:spPr>
                <a:xfrm>
                  <a:off x="4782579" y="5448488"/>
                  <a:ext cx="2304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6">
              <p14:nvContentPartPr>
                <p14:cNvPr id="1020" name="Input penna 1019">
                  <a:extLst>
                    <a:ext uri="{FF2B5EF4-FFF2-40B4-BE49-F238E27FC236}">
                      <a16:creationId xmlns:a16="http://schemas.microsoft.com/office/drawing/2014/main" id="{5DA3C810-D774-DB63-0B50-F7772849C56B}"/>
                    </a:ext>
                  </a:extLst>
                </p14:cNvPr>
                <p14:cNvContentPartPr/>
                <p14:nvPr/>
              </p14:nvContentPartPr>
              <p14:xfrm>
                <a:off x="4852779" y="5442368"/>
                <a:ext cx="52200" cy="41760"/>
              </p14:xfrm>
            </p:contentPart>
          </mc:Choice>
          <mc:Fallback>
            <p:pic>
              <p:nvPicPr>
                <p:cNvPr id="1020" name="Input penna 1019">
                  <a:extLst>
                    <a:ext uri="{FF2B5EF4-FFF2-40B4-BE49-F238E27FC236}">
                      <a16:creationId xmlns:a16="http://schemas.microsoft.com/office/drawing/2014/main" id="{5DA3C810-D774-DB63-0B50-F7772849C56B}"/>
                    </a:ext>
                  </a:extLst>
                </p:cNvPr>
                <p:cNvPicPr/>
                <p:nvPr/>
              </p:nvPicPr>
              <p:blipFill>
                <a:blip r:embed="rId1057"/>
                <a:stretch>
                  <a:fillRect/>
                </a:stretch>
              </p:blipFill>
              <p:spPr>
                <a:xfrm>
                  <a:off x="4845219" y="5434808"/>
                  <a:ext cx="6732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8">
              <p14:nvContentPartPr>
                <p14:cNvPr id="1021" name="Input penna 1020">
                  <a:extLst>
                    <a:ext uri="{FF2B5EF4-FFF2-40B4-BE49-F238E27FC236}">
                      <a16:creationId xmlns:a16="http://schemas.microsoft.com/office/drawing/2014/main" id="{C1BF6FD9-3EFD-98A6-2CBF-813F11F79C9E}"/>
                    </a:ext>
                  </a:extLst>
                </p14:cNvPr>
                <p14:cNvContentPartPr/>
                <p14:nvPr/>
              </p14:nvContentPartPr>
              <p14:xfrm>
                <a:off x="4847739" y="5508968"/>
                <a:ext cx="52200" cy="3960"/>
              </p14:xfrm>
            </p:contentPart>
          </mc:Choice>
          <mc:Fallback>
            <p:pic>
              <p:nvPicPr>
                <p:cNvPr id="1021" name="Input penna 1020">
                  <a:extLst>
                    <a:ext uri="{FF2B5EF4-FFF2-40B4-BE49-F238E27FC236}">
                      <a16:creationId xmlns:a16="http://schemas.microsoft.com/office/drawing/2014/main" id="{C1BF6FD9-3EFD-98A6-2CBF-813F11F79C9E}"/>
                    </a:ext>
                  </a:extLst>
                </p:cNvPr>
                <p:cNvPicPr/>
                <p:nvPr/>
              </p:nvPicPr>
              <p:blipFill>
                <a:blip r:embed="rId1059"/>
                <a:stretch>
                  <a:fillRect/>
                </a:stretch>
              </p:blipFill>
              <p:spPr>
                <a:xfrm>
                  <a:off x="4840539" y="5501408"/>
                  <a:ext cx="6732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0">
              <p14:nvContentPartPr>
                <p14:cNvPr id="1022" name="Input penna 1021">
                  <a:extLst>
                    <a:ext uri="{FF2B5EF4-FFF2-40B4-BE49-F238E27FC236}">
                      <a16:creationId xmlns:a16="http://schemas.microsoft.com/office/drawing/2014/main" id="{C08DB331-8FF9-E098-59DB-09B25A5C3177}"/>
                    </a:ext>
                  </a:extLst>
                </p14:cNvPr>
                <p14:cNvContentPartPr/>
                <p14:nvPr/>
              </p14:nvContentPartPr>
              <p14:xfrm>
                <a:off x="4856019" y="5537408"/>
                <a:ext cx="39600" cy="32040"/>
              </p14:xfrm>
            </p:contentPart>
          </mc:Choice>
          <mc:Fallback>
            <p:pic>
              <p:nvPicPr>
                <p:cNvPr id="1022" name="Input penna 1021">
                  <a:extLst>
                    <a:ext uri="{FF2B5EF4-FFF2-40B4-BE49-F238E27FC236}">
                      <a16:creationId xmlns:a16="http://schemas.microsoft.com/office/drawing/2014/main" id="{C08DB331-8FF9-E098-59DB-09B25A5C3177}"/>
                    </a:ext>
                  </a:extLst>
                </p:cNvPr>
                <p:cNvPicPr/>
                <p:nvPr/>
              </p:nvPicPr>
              <p:blipFill>
                <a:blip r:embed="rId1061"/>
                <a:stretch>
                  <a:fillRect/>
                </a:stretch>
              </p:blipFill>
              <p:spPr>
                <a:xfrm>
                  <a:off x="4848459" y="5529848"/>
                  <a:ext cx="54720" cy="47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46" name="Gruppo 1045">
            <a:extLst>
              <a:ext uri="{FF2B5EF4-FFF2-40B4-BE49-F238E27FC236}">
                <a16:creationId xmlns:a16="http://schemas.microsoft.com/office/drawing/2014/main" id="{F273693A-2F23-9E71-A2BB-C97A8407FA2A}"/>
              </a:ext>
            </a:extLst>
          </p:cNvPr>
          <p:cNvGrpSpPr/>
          <p:nvPr/>
        </p:nvGrpSpPr>
        <p:grpSpPr>
          <a:xfrm>
            <a:off x="5043219" y="5442728"/>
            <a:ext cx="361800" cy="172440"/>
            <a:chOff x="5043219" y="5442728"/>
            <a:chExt cx="361800" cy="172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62">
              <p14:nvContentPartPr>
                <p14:cNvPr id="1023" name="Input penna 1022">
                  <a:extLst>
                    <a:ext uri="{FF2B5EF4-FFF2-40B4-BE49-F238E27FC236}">
                      <a16:creationId xmlns:a16="http://schemas.microsoft.com/office/drawing/2014/main" id="{7206C032-1027-4ACD-50C1-88760B085BDD}"/>
                    </a:ext>
                  </a:extLst>
                </p14:cNvPr>
                <p14:cNvContentPartPr/>
                <p14:nvPr/>
              </p14:nvContentPartPr>
              <p14:xfrm>
                <a:off x="5043219" y="5453888"/>
                <a:ext cx="46800" cy="59760"/>
              </p14:xfrm>
            </p:contentPart>
          </mc:Choice>
          <mc:Fallback>
            <p:pic>
              <p:nvPicPr>
                <p:cNvPr id="1023" name="Input penna 1022">
                  <a:extLst>
                    <a:ext uri="{FF2B5EF4-FFF2-40B4-BE49-F238E27FC236}">
                      <a16:creationId xmlns:a16="http://schemas.microsoft.com/office/drawing/2014/main" id="{7206C032-1027-4ACD-50C1-88760B085BDD}"/>
                    </a:ext>
                  </a:extLst>
                </p:cNvPr>
                <p:cNvPicPr/>
                <p:nvPr/>
              </p:nvPicPr>
              <p:blipFill>
                <a:blip r:embed="rId1063"/>
                <a:stretch>
                  <a:fillRect/>
                </a:stretch>
              </p:blipFill>
              <p:spPr>
                <a:xfrm>
                  <a:off x="5035659" y="5446328"/>
                  <a:ext cx="6192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4">
              <p14:nvContentPartPr>
                <p14:cNvPr id="1024" name="Input penna 1023">
                  <a:extLst>
                    <a:ext uri="{FF2B5EF4-FFF2-40B4-BE49-F238E27FC236}">
                      <a16:creationId xmlns:a16="http://schemas.microsoft.com/office/drawing/2014/main" id="{4040BA92-B533-2CA4-C230-30B878B0FE53}"/>
                    </a:ext>
                  </a:extLst>
                </p14:cNvPr>
                <p14:cNvContentPartPr/>
                <p14:nvPr/>
              </p14:nvContentPartPr>
              <p14:xfrm>
                <a:off x="5043579" y="5510768"/>
                <a:ext cx="65880" cy="720"/>
              </p14:xfrm>
            </p:contentPart>
          </mc:Choice>
          <mc:Fallback>
            <p:pic>
              <p:nvPicPr>
                <p:cNvPr id="1024" name="Input penna 1023">
                  <a:extLst>
                    <a:ext uri="{FF2B5EF4-FFF2-40B4-BE49-F238E27FC236}">
                      <a16:creationId xmlns:a16="http://schemas.microsoft.com/office/drawing/2014/main" id="{4040BA92-B533-2CA4-C230-30B878B0FE53}"/>
                    </a:ext>
                  </a:extLst>
                </p:cNvPr>
                <p:cNvPicPr/>
                <p:nvPr/>
              </p:nvPicPr>
              <p:blipFill>
                <a:blip r:embed="rId1065"/>
                <a:stretch>
                  <a:fillRect/>
                </a:stretch>
              </p:blipFill>
              <p:spPr>
                <a:xfrm>
                  <a:off x="5036019" y="5503208"/>
                  <a:ext cx="81000" cy="1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6">
              <p14:nvContentPartPr>
                <p14:cNvPr id="1025" name="Input penna 1024">
                  <a:extLst>
                    <a:ext uri="{FF2B5EF4-FFF2-40B4-BE49-F238E27FC236}">
                      <a16:creationId xmlns:a16="http://schemas.microsoft.com/office/drawing/2014/main" id="{0C1600B5-EBB8-7FFA-690A-D20AEDAD6999}"/>
                    </a:ext>
                  </a:extLst>
                </p14:cNvPr>
                <p14:cNvContentPartPr/>
                <p14:nvPr/>
              </p14:nvContentPartPr>
              <p14:xfrm>
                <a:off x="5114499" y="5489168"/>
                <a:ext cx="1800" cy="720"/>
              </p14:xfrm>
            </p:contentPart>
          </mc:Choice>
          <mc:Fallback>
            <p:pic>
              <p:nvPicPr>
                <p:cNvPr id="1025" name="Input penna 1024">
                  <a:extLst>
                    <a:ext uri="{FF2B5EF4-FFF2-40B4-BE49-F238E27FC236}">
                      <a16:creationId xmlns:a16="http://schemas.microsoft.com/office/drawing/2014/main" id="{0C1600B5-EBB8-7FFA-690A-D20AEDAD6999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106939" y="5481608"/>
                  <a:ext cx="16560" cy="1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7">
              <p14:nvContentPartPr>
                <p14:cNvPr id="1026" name="Input penna 1025">
                  <a:extLst>
                    <a:ext uri="{FF2B5EF4-FFF2-40B4-BE49-F238E27FC236}">
                      <a16:creationId xmlns:a16="http://schemas.microsoft.com/office/drawing/2014/main" id="{3F3508C7-E22C-A5A3-8979-7F38D96174B5}"/>
                    </a:ext>
                  </a:extLst>
                </p14:cNvPr>
                <p14:cNvContentPartPr/>
                <p14:nvPr/>
              </p14:nvContentPartPr>
              <p14:xfrm>
                <a:off x="5138619" y="5464328"/>
                <a:ext cx="10800" cy="43560"/>
              </p14:xfrm>
            </p:contentPart>
          </mc:Choice>
          <mc:Fallback>
            <p:pic>
              <p:nvPicPr>
                <p:cNvPr id="1026" name="Input penna 1025">
                  <a:extLst>
                    <a:ext uri="{FF2B5EF4-FFF2-40B4-BE49-F238E27FC236}">
                      <a16:creationId xmlns:a16="http://schemas.microsoft.com/office/drawing/2014/main" id="{3F3508C7-E22C-A5A3-8979-7F38D96174B5}"/>
                    </a:ext>
                  </a:extLst>
                </p:cNvPr>
                <p:cNvPicPr/>
                <p:nvPr/>
              </p:nvPicPr>
              <p:blipFill>
                <a:blip r:embed="rId1068"/>
                <a:stretch>
                  <a:fillRect/>
                </a:stretch>
              </p:blipFill>
              <p:spPr>
                <a:xfrm>
                  <a:off x="5131059" y="5456768"/>
                  <a:ext cx="2556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9">
              <p14:nvContentPartPr>
                <p14:cNvPr id="1027" name="Input penna 1026">
                  <a:extLst>
                    <a:ext uri="{FF2B5EF4-FFF2-40B4-BE49-F238E27FC236}">
                      <a16:creationId xmlns:a16="http://schemas.microsoft.com/office/drawing/2014/main" id="{09A385D0-3093-08D1-4988-21DAFAB807A8}"/>
                    </a:ext>
                  </a:extLst>
                </p14:cNvPr>
                <p14:cNvContentPartPr/>
                <p14:nvPr/>
              </p14:nvContentPartPr>
              <p14:xfrm>
                <a:off x="5097219" y="5528408"/>
                <a:ext cx="33840" cy="28800"/>
              </p14:xfrm>
            </p:contentPart>
          </mc:Choice>
          <mc:Fallback>
            <p:pic>
              <p:nvPicPr>
                <p:cNvPr id="1027" name="Input penna 1026">
                  <a:extLst>
                    <a:ext uri="{FF2B5EF4-FFF2-40B4-BE49-F238E27FC236}">
                      <a16:creationId xmlns:a16="http://schemas.microsoft.com/office/drawing/2014/main" id="{09A385D0-3093-08D1-4988-21DAFAB807A8}"/>
                    </a:ext>
                  </a:extLst>
                </p:cNvPr>
                <p:cNvPicPr/>
                <p:nvPr/>
              </p:nvPicPr>
              <p:blipFill>
                <a:blip r:embed="rId1070"/>
                <a:stretch>
                  <a:fillRect/>
                </a:stretch>
              </p:blipFill>
              <p:spPr>
                <a:xfrm>
                  <a:off x="5089659" y="5520848"/>
                  <a:ext cx="4896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1">
              <p14:nvContentPartPr>
                <p14:cNvPr id="1028" name="Input penna 1027">
                  <a:extLst>
                    <a:ext uri="{FF2B5EF4-FFF2-40B4-BE49-F238E27FC236}">
                      <a16:creationId xmlns:a16="http://schemas.microsoft.com/office/drawing/2014/main" id="{8303F26A-C1E0-24DF-CFD7-E736970D1B6B}"/>
                    </a:ext>
                  </a:extLst>
                </p14:cNvPr>
                <p14:cNvContentPartPr/>
                <p14:nvPr/>
              </p14:nvContentPartPr>
              <p14:xfrm>
                <a:off x="5181819" y="5471168"/>
                <a:ext cx="24120" cy="34920"/>
              </p14:xfrm>
            </p:contentPart>
          </mc:Choice>
          <mc:Fallback>
            <p:pic>
              <p:nvPicPr>
                <p:cNvPr id="1028" name="Input penna 1027">
                  <a:extLst>
                    <a:ext uri="{FF2B5EF4-FFF2-40B4-BE49-F238E27FC236}">
                      <a16:creationId xmlns:a16="http://schemas.microsoft.com/office/drawing/2014/main" id="{8303F26A-C1E0-24DF-CFD7-E736970D1B6B}"/>
                    </a:ext>
                  </a:extLst>
                </p:cNvPr>
                <p:cNvPicPr/>
                <p:nvPr/>
              </p:nvPicPr>
              <p:blipFill>
                <a:blip r:embed="rId1072"/>
                <a:stretch>
                  <a:fillRect/>
                </a:stretch>
              </p:blipFill>
              <p:spPr>
                <a:xfrm>
                  <a:off x="5174259" y="5463968"/>
                  <a:ext cx="3888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3">
              <p14:nvContentPartPr>
                <p14:cNvPr id="1029" name="Input penna 1028">
                  <a:extLst>
                    <a:ext uri="{FF2B5EF4-FFF2-40B4-BE49-F238E27FC236}">
                      <a16:creationId xmlns:a16="http://schemas.microsoft.com/office/drawing/2014/main" id="{3A972028-C428-11D4-9273-37BB0EE18440}"/>
                    </a:ext>
                  </a:extLst>
                </p14:cNvPr>
                <p14:cNvContentPartPr/>
                <p14:nvPr/>
              </p14:nvContentPartPr>
              <p14:xfrm>
                <a:off x="5173539" y="5508968"/>
                <a:ext cx="34560" cy="9000"/>
              </p14:xfrm>
            </p:contentPart>
          </mc:Choice>
          <mc:Fallback>
            <p:pic>
              <p:nvPicPr>
                <p:cNvPr id="1029" name="Input penna 1028">
                  <a:extLst>
                    <a:ext uri="{FF2B5EF4-FFF2-40B4-BE49-F238E27FC236}">
                      <a16:creationId xmlns:a16="http://schemas.microsoft.com/office/drawing/2014/main" id="{3A972028-C428-11D4-9273-37BB0EE18440}"/>
                    </a:ext>
                  </a:extLst>
                </p:cNvPr>
                <p:cNvPicPr/>
                <p:nvPr/>
              </p:nvPicPr>
              <p:blipFill>
                <a:blip r:embed="rId1074"/>
                <a:stretch>
                  <a:fillRect/>
                </a:stretch>
              </p:blipFill>
              <p:spPr>
                <a:xfrm>
                  <a:off x="5166339" y="5501408"/>
                  <a:ext cx="4968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5">
              <p14:nvContentPartPr>
                <p14:cNvPr id="1030" name="Input penna 1029">
                  <a:extLst>
                    <a:ext uri="{FF2B5EF4-FFF2-40B4-BE49-F238E27FC236}">
                      <a16:creationId xmlns:a16="http://schemas.microsoft.com/office/drawing/2014/main" id="{400395D7-8532-A795-CEDA-0BB575333E74}"/>
                    </a:ext>
                  </a:extLst>
                </p14:cNvPr>
                <p14:cNvContentPartPr/>
                <p14:nvPr/>
              </p14:nvContentPartPr>
              <p14:xfrm>
                <a:off x="5237619" y="5444168"/>
                <a:ext cx="5040" cy="44640"/>
              </p14:xfrm>
            </p:contentPart>
          </mc:Choice>
          <mc:Fallback>
            <p:pic>
              <p:nvPicPr>
                <p:cNvPr id="1030" name="Input penna 1029">
                  <a:extLst>
                    <a:ext uri="{FF2B5EF4-FFF2-40B4-BE49-F238E27FC236}">
                      <a16:creationId xmlns:a16="http://schemas.microsoft.com/office/drawing/2014/main" id="{400395D7-8532-A795-CEDA-0BB575333E74}"/>
                    </a:ext>
                  </a:extLst>
                </p:cNvPr>
                <p:cNvPicPr/>
                <p:nvPr/>
              </p:nvPicPr>
              <p:blipFill>
                <a:blip r:embed="rId1076"/>
                <a:stretch>
                  <a:fillRect/>
                </a:stretch>
              </p:blipFill>
              <p:spPr>
                <a:xfrm>
                  <a:off x="5230059" y="5436608"/>
                  <a:ext cx="2016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7">
              <p14:nvContentPartPr>
                <p14:cNvPr id="1031" name="Input penna 1030">
                  <a:extLst>
                    <a:ext uri="{FF2B5EF4-FFF2-40B4-BE49-F238E27FC236}">
                      <a16:creationId xmlns:a16="http://schemas.microsoft.com/office/drawing/2014/main" id="{09EEA696-1C5D-B043-8527-3AE0E5BA8A5A}"/>
                    </a:ext>
                  </a:extLst>
                </p14:cNvPr>
                <p14:cNvContentPartPr/>
                <p14:nvPr/>
              </p14:nvContentPartPr>
              <p14:xfrm>
                <a:off x="5235819" y="5483768"/>
                <a:ext cx="22680" cy="4680"/>
              </p14:xfrm>
            </p:contentPart>
          </mc:Choice>
          <mc:Fallback>
            <p:pic>
              <p:nvPicPr>
                <p:cNvPr id="1031" name="Input penna 1030">
                  <a:extLst>
                    <a:ext uri="{FF2B5EF4-FFF2-40B4-BE49-F238E27FC236}">
                      <a16:creationId xmlns:a16="http://schemas.microsoft.com/office/drawing/2014/main" id="{09EEA696-1C5D-B043-8527-3AE0E5BA8A5A}"/>
                    </a:ext>
                  </a:extLst>
                </p:cNvPr>
                <p:cNvPicPr/>
                <p:nvPr/>
              </p:nvPicPr>
              <p:blipFill>
                <a:blip r:embed="rId1078"/>
                <a:stretch>
                  <a:fillRect/>
                </a:stretch>
              </p:blipFill>
              <p:spPr>
                <a:xfrm>
                  <a:off x="5228259" y="5476208"/>
                  <a:ext cx="3780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9">
              <p14:nvContentPartPr>
                <p14:cNvPr id="1032" name="Input penna 1031">
                  <a:extLst>
                    <a:ext uri="{FF2B5EF4-FFF2-40B4-BE49-F238E27FC236}">
                      <a16:creationId xmlns:a16="http://schemas.microsoft.com/office/drawing/2014/main" id="{B7D71A72-653D-8308-ABD1-34A393FF2EEE}"/>
                    </a:ext>
                  </a:extLst>
                </p14:cNvPr>
                <p14:cNvContentPartPr/>
                <p14:nvPr/>
              </p14:nvContentPartPr>
              <p14:xfrm>
                <a:off x="5274699" y="5442728"/>
                <a:ext cx="4320" cy="45000"/>
              </p14:xfrm>
            </p:contentPart>
          </mc:Choice>
          <mc:Fallback>
            <p:pic>
              <p:nvPicPr>
                <p:cNvPr id="1032" name="Input penna 1031">
                  <a:extLst>
                    <a:ext uri="{FF2B5EF4-FFF2-40B4-BE49-F238E27FC236}">
                      <a16:creationId xmlns:a16="http://schemas.microsoft.com/office/drawing/2014/main" id="{B7D71A72-653D-8308-ABD1-34A393FF2EEE}"/>
                    </a:ext>
                  </a:extLst>
                </p:cNvPr>
                <p:cNvPicPr/>
                <p:nvPr/>
              </p:nvPicPr>
              <p:blipFill>
                <a:blip r:embed="rId1080"/>
                <a:stretch>
                  <a:fillRect/>
                </a:stretch>
              </p:blipFill>
              <p:spPr>
                <a:xfrm>
                  <a:off x="5267139" y="5435168"/>
                  <a:ext cx="1944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1">
              <p14:nvContentPartPr>
                <p14:cNvPr id="1033" name="Input penna 1032">
                  <a:extLst>
                    <a:ext uri="{FF2B5EF4-FFF2-40B4-BE49-F238E27FC236}">
                      <a16:creationId xmlns:a16="http://schemas.microsoft.com/office/drawing/2014/main" id="{1DC3DEBB-76D7-29E6-5A05-8193A46DC617}"/>
                    </a:ext>
                  </a:extLst>
                </p14:cNvPr>
                <p14:cNvContentPartPr/>
                <p14:nvPr/>
              </p14:nvContentPartPr>
              <p14:xfrm>
                <a:off x="5230779" y="5511848"/>
                <a:ext cx="35640" cy="50400"/>
              </p14:xfrm>
            </p:contentPart>
          </mc:Choice>
          <mc:Fallback>
            <p:pic>
              <p:nvPicPr>
                <p:cNvPr id="1033" name="Input penna 1032">
                  <a:extLst>
                    <a:ext uri="{FF2B5EF4-FFF2-40B4-BE49-F238E27FC236}">
                      <a16:creationId xmlns:a16="http://schemas.microsoft.com/office/drawing/2014/main" id="{1DC3DEBB-76D7-29E6-5A05-8193A46DC617}"/>
                    </a:ext>
                  </a:extLst>
                </p:cNvPr>
                <p:cNvPicPr/>
                <p:nvPr/>
              </p:nvPicPr>
              <p:blipFill>
                <a:blip r:embed="rId1082"/>
                <a:stretch>
                  <a:fillRect/>
                </a:stretch>
              </p:blipFill>
              <p:spPr>
                <a:xfrm>
                  <a:off x="5223219" y="5504648"/>
                  <a:ext cx="5076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3">
              <p14:nvContentPartPr>
                <p14:cNvPr id="1034" name="Input penna 1033">
                  <a:extLst>
                    <a:ext uri="{FF2B5EF4-FFF2-40B4-BE49-F238E27FC236}">
                      <a16:creationId xmlns:a16="http://schemas.microsoft.com/office/drawing/2014/main" id="{7B160EFB-BF78-3468-1CD5-7837F63D3480}"/>
                    </a:ext>
                  </a:extLst>
                </p14:cNvPr>
                <p14:cNvContentPartPr/>
                <p14:nvPr/>
              </p14:nvContentPartPr>
              <p14:xfrm>
                <a:off x="5336979" y="5469728"/>
                <a:ext cx="40680" cy="54000"/>
              </p14:xfrm>
            </p:contentPart>
          </mc:Choice>
          <mc:Fallback>
            <p:pic>
              <p:nvPicPr>
                <p:cNvPr id="1034" name="Input penna 1033">
                  <a:extLst>
                    <a:ext uri="{FF2B5EF4-FFF2-40B4-BE49-F238E27FC236}">
                      <a16:creationId xmlns:a16="http://schemas.microsoft.com/office/drawing/2014/main" id="{7B160EFB-BF78-3468-1CD5-7837F63D3480}"/>
                    </a:ext>
                  </a:extLst>
                </p:cNvPr>
                <p:cNvPicPr/>
                <p:nvPr/>
              </p:nvPicPr>
              <p:blipFill>
                <a:blip r:embed="rId1084"/>
                <a:stretch>
                  <a:fillRect/>
                </a:stretch>
              </p:blipFill>
              <p:spPr>
                <a:xfrm>
                  <a:off x="5329419" y="5462168"/>
                  <a:ext cx="5580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5">
              <p14:nvContentPartPr>
                <p14:cNvPr id="1035" name="Input penna 1034">
                  <a:extLst>
                    <a:ext uri="{FF2B5EF4-FFF2-40B4-BE49-F238E27FC236}">
                      <a16:creationId xmlns:a16="http://schemas.microsoft.com/office/drawing/2014/main" id="{82749710-CA87-21F7-954E-4C4A4B9F72C9}"/>
                    </a:ext>
                  </a:extLst>
                </p14:cNvPr>
                <p14:cNvContentPartPr/>
                <p14:nvPr/>
              </p14:nvContentPartPr>
              <p14:xfrm>
                <a:off x="5402139" y="5474048"/>
                <a:ext cx="2880" cy="41400"/>
              </p14:xfrm>
            </p:contentPart>
          </mc:Choice>
          <mc:Fallback>
            <p:pic>
              <p:nvPicPr>
                <p:cNvPr id="1035" name="Input penna 1034">
                  <a:extLst>
                    <a:ext uri="{FF2B5EF4-FFF2-40B4-BE49-F238E27FC236}">
                      <a16:creationId xmlns:a16="http://schemas.microsoft.com/office/drawing/2014/main" id="{82749710-CA87-21F7-954E-4C4A4B9F72C9}"/>
                    </a:ext>
                  </a:extLst>
                </p:cNvPr>
                <p:cNvPicPr/>
                <p:nvPr/>
              </p:nvPicPr>
              <p:blipFill>
                <a:blip r:embed="rId1086"/>
                <a:stretch>
                  <a:fillRect/>
                </a:stretch>
              </p:blipFill>
              <p:spPr>
                <a:xfrm>
                  <a:off x="5394579" y="5466488"/>
                  <a:ext cx="1800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7">
              <p14:nvContentPartPr>
                <p14:cNvPr id="1036" name="Input penna 1035">
                  <a:extLst>
                    <a:ext uri="{FF2B5EF4-FFF2-40B4-BE49-F238E27FC236}">
                      <a16:creationId xmlns:a16="http://schemas.microsoft.com/office/drawing/2014/main" id="{FBDA7472-0BF0-3369-5BCC-1025848872B4}"/>
                    </a:ext>
                  </a:extLst>
                </p14:cNvPr>
                <p14:cNvContentPartPr/>
                <p14:nvPr/>
              </p14:nvContentPartPr>
              <p14:xfrm>
                <a:off x="5351379" y="5556848"/>
                <a:ext cx="15120" cy="44280"/>
              </p14:xfrm>
            </p:contentPart>
          </mc:Choice>
          <mc:Fallback>
            <p:pic>
              <p:nvPicPr>
                <p:cNvPr id="1036" name="Input penna 1035">
                  <a:extLst>
                    <a:ext uri="{FF2B5EF4-FFF2-40B4-BE49-F238E27FC236}">
                      <a16:creationId xmlns:a16="http://schemas.microsoft.com/office/drawing/2014/main" id="{FBDA7472-0BF0-3369-5BCC-1025848872B4}"/>
                    </a:ext>
                  </a:extLst>
                </p:cNvPr>
                <p:cNvPicPr/>
                <p:nvPr/>
              </p:nvPicPr>
              <p:blipFill>
                <a:blip r:embed="rId1088"/>
                <a:stretch>
                  <a:fillRect/>
                </a:stretch>
              </p:blipFill>
              <p:spPr>
                <a:xfrm>
                  <a:off x="5343819" y="5549288"/>
                  <a:ext cx="2988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9">
              <p14:nvContentPartPr>
                <p14:cNvPr id="1037" name="Input penna 1036">
                  <a:extLst>
                    <a:ext uri="{FF2B5EF4-FFF2-40B4-BE49-F238E27FC236}">
                      <a16:creationId xmlns:a16="http://schemas.microsoft.com/office/drawing/2014/main" id="{FACCBC5E-EDE3-60AD-891F-4B3033758322}"/>
                    </a:ext>
                  </a:extLst>
                </p14:cNvPr>
                <p14:cNvContentPartPr/>
                <p14:nvPr/>
              </p14:nvContentPartPr>
              <p14:xfrm>
                <a:off x="5359299" y="5564048"/>
                <a:ext cx="34200" cy="51120"/>
              </p14:xfrm>
            </p:contentPart>
          </mc:Choice>
          <mc:Fallback>
            <p:pic>
              <p:nvPicPr>
                <p:cNvPr id="1037" name="Input penna 1036">
                  <a:extLst>
                    <a:ext uri="{FF2B5EF4-FFF2-40B4-BE49-F238E27FC236}">
                      <a16:creationId xmlns:a16="http://schemas.microsoft.com/office/drawing/2014/main" id="{FACCBC5E-EDE3-60AD-891F-4B3033758322}"/>
                    </a:ext>
                  </a:extLst>
                </p:cNvPr>
                <p:cNvPicPr/>
                <p:nvPr/>
              </p:nvPicPr>
              <p:blipFill>
                <a:blip r:embed="rId1090"/>
                <a:stretch>
                  <a:fillRect/>
                </a:stretch>
              </p:blipFill>
              <p:spPr>
                <a:xfrm>
                  <a:off x="5351739" y="5556488"/>
                  <a:ext cx="49320" cy="66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63" name="Gruppo 1062">
            <a:extLst>
              <a:ext uri="{FF2B5EF4-FFF2-40B4-BE49-F238E27FC236}">
                <a16:creationId xmlns:a16="http://schemas.microsoft.com/office/drawing/2014/main" id="{46379586-DF39-9E24-89C6-8E61FE60B495}"/>
              </a:ext>
            </a:extLst>
          </p:cNvPr>
          <p:cNvGrpSpPr/>
          <p:nvPr/>
        </p:nvGrpSpPr>
        <p:grpSpPr>
          <a:xfrm>
            <a:off x="5648019" y="5463248"/>
            <a:ext cx="588240" cy="129960"/>
            <a:chOff x="5648019" y="5463248"/>
            <a:chExt cx="588240" cy="129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91">
              <p14:nvContentPartPr>
                <p14:cNvPr id="1038" name="Input penna 1037">
                  <a:extLst>
                    <a:ext uri="{FF2B5EF4-FFF2-40B4-BE49-F238E27FC236}">
                      <a16:creationId xmlns:a16="http://schemas.microsoft.com/office/drawing/2014/main" id="{90C9EDED-4452-A206-0A63-6B89AAE05B57}"/>
                    </a:ext>
                  </a:extLst>
                </p14:cNvPr>
                <p14:cNvContentPartPr/>
                <p14:nvPr/>
              </p14:nvContentPartPr>
              <p14:xfrm>
                <a:off x="5648019" y="5480168"/>
                <a:ext cx="62640" cy="66240"/>
              </p14:xfrm>
            </p:contentPart>
          </mc:Choice>
          <mc:Fallback>
            <p:pic>
              <p:nvPicPr>
                <p:cNvPr id="1038" name="Input penna 1037">
                  <a:extLst>
                    <a:ext uri="{FF2B5EF4-FFF2-40B4-BE49-F238E27FC236}">
                      <a16:creationId xmlns:a16="http://schemas.microsoft.com/office/drawing/2014/main" id="{90C9EDED-4452-A206-0A63-6B89AAE05B57}"/>
                    </a:ext>
                  </a:extLst>
                </p:cNvPr>
                <p:cNvPicPr/>
                <p:nvPr/>
              </p:nvPicPr>
              <p:blipFill>
                <a:blip r:embed="rId1092"/>
                <a:stretch>
                  <a:fillRect/>
                </a:stretch>
              </p:blipFill>
              <p:spPr>
                <a:xfrm>
                  <a:off x="5640459" y="5472968"/>
                  <a:ext cx="7776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3">
              <p14:nvContentPartPr>
                <p14:cNvPr id="1039" name="Input penna 1038">
                  <a:extLst>
                    <a:ext uri="{FF2B5EF4-FFF2-40B4-BE49-F238E27FC236}">
                      <a16:creationId xmlns:a16="http://schemas.microsoft.com/office/drawing/2014/main" id="{0C67ADE5-108C-CF0B-7435-723FD8D4FCF5}"/>
                    </a:ext>
                  </a:extLst>
                </p14:cNvPr>
                <p14:cNvContentPartPr/>
                <p14:nvPr/>
              </p14:nvContentPartPr>
              <p14:xfrm>
                <a:off x="5710299" y="5480888"/>
                <a:ext cx="360" cy="360"/>
              </p14:xfrm>
            </p:contentPart>
          </mc:Choice>
          <mc:Fallback>
            <p:pic>
              <p:nvPicPr>
                <p:cNvPr id="1039" name="Input penna 1038">
                  <a:extLst>
                    <a:ext uri="{FF2B5EF4-FFF2-40B4-BE49-F238E27FC236}">
                      <a16:creationId xmlns:a16="http://schemas.microsoft.com/office/drawing/2014/main" id="{0C67ADE5-108C-CF0B-7435-723FD8D4FCF5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702739" y="547332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4">
              <p14:nvContentPartPr>
                <p14:cNvPr id="1040" name="Input penna 1039">
                  <a:extLst>
                    <a:ext uri="{FF2B5EF4-FFF2-40B4-BE49-F238E27FC236}">
                      <a16:creationId xmlns:a16="http://schemas.microsoft.com/office/drawing/2014/main" id="{0AAEA405-25CB-3E63-E359-35A03E21A604}"/>
                    </a:ext>
                  </a:extLst>
                </p14:cNvPr>
                <p14:cNvContentPartPr/>
                <p14:nvPr/>
              </p14:nvContentPartPr>
              <p14:xfrm>
                <a:off x="5710299" y="5480888"/>
                <a:ext cx="360" cy="360"/>
              </p14:xfrm>
            </p:contentPart>
          </mc:Choice>
          <mc:Fallback>
            <p:pic>
              <p:nvPicPr>
                <p:cNvPr id="1040" name="Input penna 1039">
                  <a:extLst>
                    <a:ext uri="{FF2B5EF4-FFF2-40B4-BE49-F238E27FC236}">
                      <a16:creationId xmlns:a16="http://schemas.microsoft.com/office/drawing/2014/main" id="{0AAEA405-25CB-3E63-E359-35A03E21A604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702739" y="547332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5">
              <p14:nvContentPartPr>
                <p14:cNvPr id="1041" name="Input penna 1040">
                  <a:extLst>
                    <a:ext uri="{FF2B5EF4-FFF2-40B4-BE49-F238E27FC236}">
                      <a16:creationId xmlns:a16="http://schemas.microsoft.com/office/drawing/2014/main" id="{678A2476-8EB0-8AB3-5FF7-8B022A799682}"/>
                    </a:ext>
                  </a:extLst>
                </p14:cNvPr>
                <p14:cNvContentPartPr/>
                <p14:nvPr/>
              </p14:nvContentPartPr>
              <p14:xfrm>
                <a:off x="5731539" y="5510768"/>
                <a:ext cx="74880" cy="20160"/>
              </p14:xfrm>
            </p:contentPart>
          </mc:Choice>
          <mc:Fallback>
            <p:pic>
              <p:nvPicPr>
                <p:cNvPr id="1041" name="Input penna 1040">
                  <a:extLst>
                    <a:ext uri="{FF2B5EF4-FFF2-40B4-BE49-F238E27FC236}">
                      <a16:creationId xmlns:a16="http://schemas.microsoft.com/office/drawing/2014/main" id="{678A2476-8EB0-8AB3-5FF7-8B022A799682}"/>
                    </a:ext>
                  </a:extLst>
                </p:cNvPr>
                <p:cNvPicPr/>
                <p:nvPr/>
              </p:nvPicPr>
              <p:blipFill>
                <a:blip r:embed="rId1096"/>
                <a:stretch>
                  <a:fillRect/>
                </a:stretch>
              </p:blipFill>
              <p:spPr>
                <a:xfrm>
                  <a:off x="5723979" y="5503208"/>
                  <a:ext cx="9000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7">
              <p14:nvContentPartPr>
                <p14:cNvPr id="1049" name="Input penna 1048">
                  <a:extLst>
                    <a:ext uri="{FF2B5EF4-FFF2-40B4-BE49-F238E27FC236}">
                      <a16:creationId xmlns:a16="http://schemas.microsoft.com/office/drawing/2014/main" id="{52A2F942-16CB-F959-799E-C797F536E850}"/>
                    </a:ext>
                  </a:extLst>
                </p14:cNvPr>
                <p14:cNvContentPartPr/>
                <p14:nvPr/>
              </p14:nvContentPartPr>
              <p14:xfrm>
                <a:off x="5718579" y="5471888"/>
                <a:ext cx="36720" cy="106560"/>
              </p14:xfrm>
            </p:contentPart>
          </mc:Choice>
          <mc:Fallback>
            <p:pic>
              <p:nvPicPr>
                <p:cNvPr id="1049" name="Input penna 1048">
                  <a:extLst>
                    <a:ext uri="{FF2B5EF4-FFF2-40B4-BE49-F238E27FC236}">
                      <a16:creationId xmlns:a16="http://schemas.microsoft.com/office/drawing/2014/main" id="{52A2F942-16CB-F959-799E-C797F536E850}"/>
                    </a:ext>
                  </a:extLst>
                </p:cNvPr>
                <p:cNvPicPr/>
                <p:nvPr/>
              </p:nvPicPr>
              <p:blipFill>
                <a:blip r:embed="rId1098"/>
                <a:stretch>
                  <a:fillRect/>
                </a:stretch>
              </p:blipFill>
              <p:spPr>
                <a:xfrm>
                  <a:off x="5711019" y="5464328"/>
                  <a:ext cx="5184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9">
              <p14:nvContentPartPr>
                <p14:cNvPr id="1050" name="Input penna 1049">
                  <a:extLst>
                    <a:ext uri="{FF2B5EF4-FFF2-40B4-BE49-F238E27FC236}">
                      <a16:creationId xmlns:a16="http://schemas.microsoft.com/office/drawing/2014/main" id="{1615FD27-34D0-336A-8869-126178B110AA}"/>
                    </a:ext>
                  </a:extLst>
                </p14:cNvPr>
                <p14:cNvContentPartPr/>
                <p14:nvPr/>
              </p14:nvContentPartPr>
              <p14:xfrm>
                <a:off x="5807499" y="5469728"/>
                <a:ext cx="47520" cy="77040"/>
              </p14:xfrm>
            </p:contentPart>
          </mc:Choice>
          <mc:Fallback>
            <p:pic>
              <p:nvPicPr>
                <p:cNvPr id="1050" name="Input penna 1049">
                  <a:extLst>
                    <a:ext uri="{FF2B5EF4-FFF2-40B4-BE49-F238E27FC236}">
                      <a16:creationId xmlns:a16="http://schemas.microsoft.com/office/drawing/2014/main" id="{1615FD27-34D0-336A-8869-126178B110AA}"/>
                    </a:ext>
                  </a:extLst>
                </p:cNvPr>
                <p:cNvPicPr/>
                <p:nvPr/>
              </p:nvPicPr>
              <p:blipFill>
                <a:blip r:embed="rId1100"/>
                <a:stretch>
                  <a:fillRect/>
                </a:stretch>
              </p:blipFill>
              <p:spPr>
                <a:xfrm>
                  <a:off x="5799939" y="5462168"/>
                  <a:ext cx="6264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1">
              <p14:nvContentPartPr>
                <p14:cNvPr id="1051" name="Input penna 1050">
                  <a:extLst>
                    <a:ext uri="{FF2B5EF4-FFF2-40B4-BE49-F238E27FC236}">
                      <a16:creationId xmlns:a16="http://schemas.microsoft.com/office/drawing/2014/main" id="{C8A25046-7D6E-8C81-81E0-5C6E91FBCE0F}"/>
                    </a:ext>
                  </a:extLst>
                </p14:cNvPr>
                <p14:cNvContentPartPr/>
                <p14:nvPr/>
              </p14:nvContentPartPr>
              <p14:xfrm>
                <a:off x="5883459" y="5469728"/>
                <a:ext cx="11160" cy="74880"/>
              </p14:xfrm>
            </p:contentPart>
          </mc:Choice>
          <mc:Fallback>
            <p:pic>
              <p:nvPicPr>
                <p:cNvPr id="1051" name="Input penna 1050">
                  <a:extLst>
                    <a:ext uri="{FF2B5EF4-FFF2-40B4-BE49-F238E27FC236}">
                      <a16:creationId xmlns:a16="http://schemas.microsoft.com/office/drawing/2014/main" id="{C8A25046-7D6E-8C81-81E0-5C6E91FBCE0F}"/>
                    </a:ext>
                  </a:extLst>
                </p:cNvPr>
                <p:cNvPicPr/>
                <p:nvPr/>
              </p:nvPicPr>
              <p:blipFill>
                <a:blip r:embed="rId1102"/>
                <a:stretch>
                  <a:fillRect/>
                </a:stretch>
              </p:blipFill>
              <p:spPr>
                <a:xfrm>
                  <a:off x="5875899" y="5462168"/>
                  <a:ext cx="2628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3">
              <p14:nvContentPartPr>
                <p14:cNvPr id="1054" name="Input penna 1053">
                  <a:extLst>
                    <a:ext uri="{FF2B5EF4-FFF2-40B4-BE49-F238E27FC236}">
                      <a16:creationId xmlns:a16="http://schemas.microsoft.com/office/drawing/2014/main" id="{33999159-0D00-9230-01A1-E9B7F2F457C6}"/>
                    </a:ext>
                  </a:extLst>
                </p14:cNvPr>
                <p14:cNvContentPartPr/>
                <p14:nvPr/>
              </p14:nvContentPartPr>
              <p14:xfrm>
                <a:off x="5946459" y="5472248"/>
                <a:ext cx="40320" cy="56520"/>
              </p14:xfrm>
            </p:contentPart>
          </mc:Choice>
          <mc:Fallback>
            <p:pic>
              <p:nvPicPr>
                <p:cNvPr id="1054" name="Input penna 1053">
                  <a:extLst>
                    <a:ext uri="{FF2B5EF4-FFF2-40B4-BE49-F238E27FC236}">
                      <a16:creationId xmlns:a16="http://schemas.microsoft.com/office/drawing/2014/main" id="{33999159-0D00-9230-01A1-E9B7F2F457C6}"/>
                    </a:ext>
                  </a:extLst>
                </p:cNvPr>
                <p:cNvPicPr/>
                <p:nvPr/>
              </p:nvPicPr>
              <p:blipFill>
                <a:blip r:embed="rId1104"/>
                <a:stretch>
                  <a:fillRect/>
                </a:stretch>
              </p:blipFill>
              <p:spPr>
                <a:xfrm>
                  <a:off x="5938899" y="5464688"/>
                  <a:ext cx="5544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5">
              <p14:nvContentPartPr>
                <p14:cNvPr id="1055" name="Input penna 1054">
                  <a:extLst>
                    <a:ext uri="{FF2B5EF4-FFF2-40B4-BE49-F238E27FC236}">
                      <a16:creationId xmlns:a16="http://schemas.microsoft.com/office/drawing/2014/main" id="{50CE303F-E963-2D07-F9A9-385FE158AC71}"/>
                    </a:ext>
                  </a:extLst>
                </p14:cNvPr>
                <p14:cNvContentPartPr/>
                <p14:nvPr/>
              </p14:nvContentPartPr>
              <p14:xfrm>
                <a:off x="5988939" y="5505008"/>
                <a:ext cx="45360" cy="2880"/>
              </p14:xfrm>
            </p:contentPart>
          </mc:Choice>
          <mc:Fallback>
            <p:pic>
              <p:nvPicPr>
                <p:cNvPr id="1055" name="Input penna 1054">
                  <a:extLst>
                    <a:ext uri="{FF2B5EF4-FFF2-40B4-BE49-F238E27FC236}">
                      <a16:creationId xmlns:a16="http://schemas.microsoft.com/office/drawing/2014/main" id="{50CE303F-E963-2D07-F9A9-385FE158AC71}"/>
                    </a:ext>
                  </a:extLst>
                </p:cNvPr>
                <p:cNvPicPr/>
                <p:nvPr/>
              </p:nvPicPr>
              <p:blipFill>
                <a:blip r:embed="rId1106"/>
                <a:stretch>
                  <a:fillRect/>
                </a:stretch>
              </p:blipFill>
              <p:spPr>
                <a:xfrm>
                  <a:off x="5981379" y="5497448"/>
                  <a:ext cx="604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7">
              <p14:nvContentPartPr>
                <p14:cNvPr id="1056" name="Input penna 1055">
                  <a:extLst>
                    <a:ext uri="{FF2B5EF4-FFF2-40B4-BE49-F238E27FC236}">
                      <a16:creationId xmlns:a16="http://schemas.microsoft.com/office/drawing/2014/main" id="{D6AA9017-A340-0396-7999-E3BEC8601F91}"/>
                    </a:ext>
                  </a:extLst>
                </p14:cNvPr>
                <p14:cNvContentPartPr/>
                <p14:nvPr/>
              </p14:nvContentPartPr>
              <p14:xfrm>
                <a:off x="6022419" y="5463248"/>
                <a:ext cx="16560" cy="95040"/>
              </p14:xfrm>
            </p:contentPart>
          </mc:Choice>
          <mc:Fallback>
            <p:pic>
              <p:nvPicPr>
                <p:cNvPr id="1056" name="Input penna 1055">
                  <a:extLst>
                    <a:ext uri="{FF2B5EF4-FFF2-40B4-BE49-F238E27FC236}">
                      <a16:creationId xmlns:a16="http://schemas.microsoft.com/office/drawing/2014/main" id="{D6AA9017-A340-0396-7999-E3BEC8601F91}"/>
                    </a:ext>
                  </a:extLst>
                </p:cNvPr>
                <p:cNvPicPr/>
                <p:nvPr/>
              </p:nvPicPr>
              <p:blipFill>
                <a:blip r:embed="rId1108"/>
                <a:stretch>
                  <a:fillRect/>
                </a:stretch>
              </p:blipFill>
              <p:spPr>
                <a:xfrm>
                  <a:off x="6014859" y="5455688"/>
                  <a:ext cx="3168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9">
              <p14:nvContentPartPr>
                <p14:cNvPr id="1057" name="Input penna 1056">
                  <a:extLst>
                    <a:ext uri="{FF2B5EF4-FFF2-40B4-BE49-F238E27FC236}">
                      <a16:creationId xmlns:a16="http://schemas.microsoft.com/office/drawing/2014/main" id="{284D2739-DD33-695D-E7D4-9918702B6613}"/>
                    </a:ext>
                  </a:extLst>
                </p14:cNvPr>
                <p14:cNvContentPartPr/>
                <p14:nvPr/>
              </p14:nvContentPartPr>
              <p14:xfrm>
                <a:off x="6062019" y="5479808"/>
                <a:ext cx="5040" cy="60480"/>
              </p14:xfrm>
            </p:contentPart>
          </mc:Choice>
          <mc:Fallback>
            <p:pic>
              <p:nvPicPr>
                <p:cNvPr id="1057" name="Input penna 1056">
                  <a:extLst>
                    <a:ext uri="{FF2B5EF4-FFF2-40B4-BE49-F238E27FC236}">
                      <a16:creationId xmlns:a16="http://schemas.microsoft.com/office/drawing/2014/main" id="{284D2739-DD33-695D-E7D4-9918702B6613}"/>
                    </a:ext>
                  </a:extLst>
                </p:cNvPr>
                <p:cNvPicPr/>
                <p:nvPr/>
              </p:nvPicPr>
              <p:blipFill>
                <a:blip r:embed="rId1110"/>
                <a:stretch>
                  <a:fillRect/>
                </a:stretch>
              </p:blipFill>
              <p:spPr>
                <a:xfrm>
                  <a:off x="6054459" y="5472248"/>
                  <a:ext cx="2016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1">
              <p14:nvContentPartPr>
                <p14:cNvPr id="1058" name="Input penna 1057">
                  <a:extLst>
                    <a:ext uri="{FF2B5EF4-FFF2-40B4-BE49-F238E27FC236}">
                      <a16:creationId xmlns:a16="http://schemas.microsoft.com/office/drawing/2014/main" id="{B0E92566-9041-A084-601A-8ACA5EC0E508}"/>
                    </a:ext>
                  </a:extLst>
                </p14:cNvPr>
                <p14:cNvContentPartPr/>
                <p14:nvPr/>
              </p14:nvContentPartPr>
              <p14:xfrm>
                <a:off x="6134739" y="5472968"/>
                <a:ext cx="43200" cy="50760"/>
              </p14:xfrm>
            </p:contentPart>
          </mc:Choice>
          <mc:Fallback>
            <p:pic>
              <p:nvPicPr>
                <p:cNvPr id="1058" name="Input penna 1057">
                  <a:extLst>
                    <a:ext uri="{FF2B5EF4-FFF2-40B4-BE49-F238E27FC236}">
                      <a16:creationId xmlns:a16="http://schemas.microsoft.com/office/drawing/2014/main" id="{B0E92566-9041-A084-601A-8ACA5EC0E508}"/>
                    </a:ext>
                  </a:extLst>
                </p:cNvPr>
                <p:cNvPicPr/>
                <p:nvPr/>
              </p:nvPicPr>
              <p:blipFill>
                <a:blip r:embed="rId1112"/>
                <a:stretch>
                  <a:fillRect/>
                </a:stretch>
              </p:blipFill>
              <p:spPr>
                <a:xfrm>
                  <a:off x="6127179" y="5465768"/>
                  <a:ext cx="5832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3">
              <p14:nvContentPartPr>
                <p14:cNvPr id="1059" name="Input penna 1058">
                  <a:extLst>
                    <a:ext uri="{FF2B5EF4-FFF2-40B4-BE49-F238E27FC236}">
                      <a16:creationId xmlns:a16="http://schemas.microsoft.com/office/drawing/2014/main" id="{56AAF86A-1C87-1085-B493-2101449BDEDE}"/>
                    </a:ext>
                  </a:extLst>
                </p14:cNvPr>
                <p14:cNvContentPartPr/>
                <p14:nvPr/>
              </p14:nvContentPartPr>
              <p14:xfrm>
                <a:off x="6123219" y="5537408"/>
                <a:ext cx="15480" cy="34200"/>
              </p14:xfrm>
            </p:contentPart>
          </mc:Choice>
          <mc:Fallback>
            <p:pic>
              <p:nvPicPr>
                <p:cNvPr id="1059" name="Input penna 1058">
                  <a:extLst>
                    <a:ext uri="{FF2B5EF4-FFF2-40B4-BE49-F238E27FC236}">
                      <a16:creationId xmlns:a16="http://schemas.microsoft.com/office/drawing/2014/main" id="{56AAF86A-1C87-1085-B493-2101449BDEDE}"/>
                    </a:ext>
                  </a:extLst>
                </p:cNvPr>
                <p:cNvPicPr/>
                <p:nvPr/>
              </p:nvPicPr>
              <p:blipFill>
                <a:blip r:embed="rId1114"/>
                <a:stretch>
                  <a:fillRect/>
                </a:stretch>
              </p:blipFill>
              <p:spPr>
                <a:xfrm>
                  <a:off x="6115659" y="5529848"/>
                  <a:ext cx="3060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5">
              <p14:nvContentPartPr>
                <p14:cNvPr id="1060" name="Input penna 1059">
                  <a:extLst>
                    <a:ext uri="{FF2B5EF4-FFF2-40B4-BE49-F238E27FC236}">
                      <a16:creationId xmlns:a16="http://schemas.microsoft.com/office/drawing/2014/main" id="{D0A712F8-2C9F-2215-4A1D-7E5FEED3ED2C}"/>
                    </a:ext>
                  </a:extLst>
                </p14:cNvPr>
                <p14:cNvContentPartPr/>
                <p14:nvPr/>
              </p14:nvContentPartPr>
              <p14:xfrm>
                <a:off x="6165699" y="5536688"/>
                <a:ext cx="10080" cy="50040"/>
              </p14:xfrm>
            </p:contentPart>
          </mc:Choice>
          <mc:Fallback>
            <p:pic>
              <p:nvPicPr>
                <p:cNvPr id="1060" name="Input penna 1059">
                  <a:extLst>
                    <a:ext uri="{FF2B5EF4-FFF2-40B4-BE49-F238E27FC236}">
                      <a16:creationId xmlns:a16="http://schemas.microsoft.com/office/drawing/2014/main" id="{D0A712F8-2C9F-2215-4A1D-7E5FEED3ED2C}"/>
                    </a:ext>
                  </a:extLst>
                </p:cNvPr>
                <p:cNvPicPr/>
                <p:nvPr/>
              </p:nvPicPr>
              <p:blipFill>
                <a:blip r:embed="rId1116"/>
                <a:stretch>
                  <a:fillRect/>
                </a:stretch>
              </p:blipFill>
              <p:spPr>
                <a:xfrm>
                  <a:off x="6158139" y="5529128"/>
                  <a:ext cx="2520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7">
              <p14:nvContentPartPr>
                <p14:cNvPr id="1061" name="Input penna 1060">
                  <a:extLst>
                    <a:ext uri="{FF2B5EF4-FFF2-40B4-BE49-F238E27FC236}">
                      <a16:creationId xmlns:a16="http://schemas.microsoft.com/office/drawing/2014/main" id="{E6DDF9C4-0272-34F7-23AC-BE9F6CEF2511}"/>
                    </a:ext>
                  </a:extLst>
                </p14:cNvPr>
                <p14:cNvContentPartPr/>
                <p14:nvPr/>
              </p14:nvContentPartPr>
              <p14:xfrm>
                <a:off x="6081099" y="5588528"/>
                <a:ext cx="155160" cy="4680"/>
              </p14:xfrm>
            </p:contentPart>
          </mc:Choice>
          <mc:Fallback>
            <p:pic>
              <p:nvPicPr>
                <p:cNvPr id="1061" name="Input penna 1060">
                  <a:extLst>
                    <a:ext uri="{FF2B5EF4-FFF2-40B4-BE49-F238E27FC236}">
                      <a16:creationId xmlns:a16="http://schemas.microsoft.com/office/drawing/2014/main" id="{E6DDF9C4-0272-34F7-23AC-BE9F6CEF2511}"/>
                    </a:ext>
                  </a:extLst>
                </p:cNvPr>
                <p:cNvPicPr/>
                <p:nvPr/>
              </p:nvPicPr>
              <p:blipFill>
                <a:blip r:embed="rId1118"/>
                <a:stretch>
                  <a:fillRect/>
                </a:stretch>
              </p:blipFill>
              <p:spPr>
                <a:xfrm>
                  <a:off x="6073539" y="5580968"/>
                  <a:ext cx="170280" cy="19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67" name="Gruppo 1066">
            <a:extLst>
              <a:ext uri="{FF2B5EF4-FFF2-40B4-BE49-F238E27FC236}">
                <a16:creationId xmlns:a16="http://schemas.microsoft.com/office/drawing/2014/main" id="{807E2A93-791F-9FF8-D21C-3C52DB7D1E06}"/>
              </a:ext>
            </a:extLst>
          </p:cNvPr>
          <p:cNvGrpSpPr/>
          <p:nvPr/>
        </p:nvGrpSpPr>
        <p:grpSpPr>
          <a:xfrm>
            <a:off x="3297257" y="6246608"/>
            <a:ext cx="70560" cy="59400"/>
            <a:chOff x="3297257" y="6246608"/>
            <a:chExt cx="70560" cy="59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19">
              <p14:nvContentPartPr>
                <p14:cNvPr id="1064" name="Input penna 1063">
                  <a:extLst>
                    <a:ext uri="{FF2B5EF4-FFF2-40B4-BE49-F238E27FC236}">
                      <a16:creationId xmlns:a16="http://schemas.microsoft.com/office/drawing/2014/main" id="{861EA724-BC13-F9FE-6EFC-908C03CE6966}"/>
                    </a:ext>
                  </a:extLst>
                </p14:cNvPr>
                <p14:cNvContentPartPr/>
                <p14:nvPr/>
              </p14:nvContentPartPr>
              <p14:xfrm>
                <a:off x="3297257" y="6255248"/>
                <a:ext cx="55440" cy="7200"/>
              </p14:xfrm>
            </p:contentPart>
          </mc:Choice>
          <mc:Fallback>
            <p:pic>
              <p:nvPicPr>
                <p:cNvPr id="1064" name="Input penna 1063">
                  <a:extLst>
                    <a:ext uri="{FF2B5EF4-FFF2-40B4-BE49-F238E27FC236}">
                      <a16:creationId xmlns:a16="http://schemas.microsoft.com/office/drawing/2014/main" id="{861EA724-BC13-F9FE-6EFC-908C03CE6966}"/>
                    </a:ext>
                  </a:extLst>
                </p:cNvPr>
                <p:cNvPicPr/>
                <p:nvPr/>
              </p:nvPicPr>
              <p:blipFill>
                <a:blip r:embed="rId1120"/>
                <a:stretch>
                  <a:fillRect/>
                </a:stretch>
              </p:blipFill>
              <p:spPr>
                <a:xfrm>
                  <a:off x="3289697" y="6247688"/>
                  <a:ext cx="7020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1">
              <p14:nvContentPartPr>
                <p14:cNvPr id="1065" name="Input penna 1064">
                  <a:extLst>
                    <a:ext uri="{FF2B5EF4-FFF2-40B4-BE49-F238E27FC236}">
                      <a16:creationId xmlns:a16="http://schemas.microsoft.com/office/drawing/2014/main" id="{0501A02D-6086-2271-D0BB-010A986689C8}"/>
                    </a:ext>
                  </a:extLst>
                </p14:cNvPr>
                <p14:cNvContentPartPr/>
                <p14:nvPr/>
              </p14:nvContentPartPr>
              <p14:xfrm>
                <a:off x="3359897" y="6246608"/>
                <a:ext cx="7920" cy="59400"/>
              </p14:xfrm>
            </p:contentPart>
          </mc:Choice>
          <mc:Fallback>
            <p:pic>
              <p:nvPicPr>
                <p:cNvPr id="1065" name="Input penna 1064">
                  <a:extLst>
                    <a:ext uri="{FF2B5EF4-FFF2-40B4-BE49-F238E27FC236}">
                      <a16:creationId xmlns:a16="http://schemas.microsoft.com/office/drawing/2014/main" id="{0501A02D-6086-2271-D0BB-010A986689C8}"/>
                    </a:ext>
                  </a:extLst>
                </p:cNvPr>
                <p:cNvPicPr/>
                <p:nvPr/>
              </p:nvPicPr>
              <p:blipFill>
                <a:blip r:embed="rId1122"/>
                <a:stretch>
                  <a:fillRect/>
                </a:stretch>
              </p:blipFill>
              <p:spPr>
                <a:xfrm>
                  <a:off x="3352337" y="6239408"/>
                  <a:ext cx="23040" cy="74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23">
            <p14:nvContentPartPr>
              <p14:cNvPr id="1068" name="Input penna 1067">
                <a:extLst>
                  <a:ext uri="{FF2B5EF4-FFF2-40B4-BE49-F238E27FC236}">
                    <a16:creationId xmlns:a16="http://schemas.microsoft.com/office/drawing/2014/main" id="{80846DE1-C9EB-B989-FFD2-9E688B9EDFAD}"/>
                  </a:ext>
                </a:extLst>
              </p14:cNvPr>
              <p14:cNvContentPartPr/>
              <p14:nvPr/>
            </p14:nvContentPartPr>
            <p14:xfrm>
              <a:off x="4204457" y="6348488"/>
              <a:ext cx="144000" cy="24840"/>
            </p14:xfrm>
          </p:contentPart>
        </mc:Choice>
        <mc:Fallback>
          <p:pic>
            <p:nvPicPr>
              <p:cNvPr id="1068" name="Input penna 1067">
                <a:extLst>
                  <a:ext uri="{FF2B5EF4-FFF2-40B4-BE49-F238E27FC236}">
                    <a16:creationId xmlns:a16="http://schemas.microsoft.com/office/drawing/2014/main" id="{80846DE1-C9EB-B989-FFD2-9E688B9EDFAD}"/>
                  </a:ext>
                </a:extLst>
              </p:cNvPr>
              <p:cNvPicPr/>
              <p:nvPr/>
            </p:nvPicPr>
            <p:blipFill>
              <a:blip r:embed="rId1124"/>
              <a:stretch>
                <a:fillRect/>
              </a:stretch>
            </p:blipFill>
            <p:spPr>
              <a:xfrm>
                <a:off x="4196897" y="6340928"/>
                <a:ext cx="159120" cy="3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25">
            <p14:nvContentPartPr>
              <p14:cNvPr id="1069" name="Input penna 1068">
                <a:extLst>
                  <a:ext uri="{FF2B5EF4-FFF2-40B4-BE49-F238E27FC236}">
                    <a16:creationId xmlns:a16="http://schemas.microsoft.com/office/drawing/2014/main" id="{7DFE7A48-736B-4B26-C72B-17CFC09B744D}"/>
                  </a:ext>
                </a:extLst>
              </p14:cNvPr>
              <p14:cNvContentPartPr/>
              <p14:nvPr/>
            </p14:nvContentPartPr>
            <p14:xfrm>
              <a:off x="5805737" y="6390608"/>
              <a:ext cx="399600" cy="7920"/>
            </p14:xfrm>
          </p:contentPart>
        </mc:Choice>
        <mc:Fallback>
          <p:pic>
            <p:nvPicPr>
              <p:cNvPr id="1069" name="Input penna 1068">
                <a:extLst>
                  <a:ext uri="{FF2B5EF4-FFF2-40B4-BE49-F238E27FC236}">
                    <a16:creationId xmlns:a16="http://schemas.microsoft.com/office/drawing/2014/main" id="{7DFE7A48-736B-4B26-C72B-17CFC09B744D}"/>
                  </a:ext>
                </a:extLst>
              </p:cNvPr>
              <p:cNvPicPr/>
              <p:nvPr/>
            </p:nvPicPr>
            <p:blipFill>
              <a:blip r:embed="rId1126"/>
              <a:stretch>
                <a:fillRect/>
              </a:stretch>
            </p:blipFill>
            <p:spPr>
              <a:xfrm>
                <a:off x="5798177" y="6383048"/>
                <a:ext cx="414720" cy="230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78" name="Gruppo 1077">
            <a:extLst>
              <a:ext uri="{FF2B5EF4-FFF2-40B4-BE49-F238E27FC236}">
                <a16:creationId xmlns:a16="http://schemas.microsoft.com/office/drawing/2014/main" id="{D7C13C32-CB55-3E24-CA61-8C0831D6B9A3}"/>
              </a:ext>
            </a:extLst>
          </p:cNvPr>
          <p:cNvGrpSpPr/>
          <p:nvPr/>
        </p:nvGrpSpPr>
        <p:grpSpPr>
          <a:xfrm>
            <a:off x="4787657" y="5974808"/>
            <a:ext cx="260280" cy="162720"/>
            <a:chOff x="4787657" y="5974808"/>
            <a:chExt cx="260280" cy="162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27">
              <p14:nvContentPartPr>
                <p14:cNvPr id="1070" name="Input penna 1069">
                  <a:extLst>
                    <a:ext uri="{FF2B5EF4-FFF2-40B4-BE49-F238E27FC236}">
                      <a16:creationId xmlns:a16="http://schemas.microsoft.com/office/drawing/2014/main" id="{2EA04FC7-A325-B99B-6FAD-73E246A76AB2}"/>
                    </a:ext>
                  </a:extLst>
                </p14:cNvPr>
                <p14:cNvContentPartPr/>
                <p14:nvPr/>
              </p14:nvContentPartPr>
              <p14:xfrm>
                <a:off x="4840577" y="5976248"/>
                <a:ext cx="50040" cy="87840"/>
              </p14:xfrm>
            </p:contentPart>
          </mc:Choice>
          <mc:Fallback>
            <p:pic>
              <p:nvPicPr>
                <p:cNvPr id="1070" name="Input penna 1069">
                  <a:extLst>
                    <a:ext uri="{FF2B5EF4-FFF2-40B4-BE49-F238E27FC236}">
                      <a16:creationId xmlns:a16="http://schemas.microsoft.com/office/drawing/2014/main" id="{2EA04FC7-A325-B99B-6FAD-73E246A76AB2}"/>
                    </a:ext>
                  </a:extLst>
                </p:cNvPr>
                <p:cNvPicPr/>
                <p:nvPr/>
              </p:nvPicPr>
              <p:blipFill>
                <a:blip r:embed="rId1128"/>
                <a:stretch>
                  <a:fillRect/>
                </a:stretch>
              </p:blipFill>
              <p:spPr>
                <a:xfrm>
                  <a:off x="4833017" y="5968688"/>
                  <a:ext cx="6516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9">
              <p14:nvContentPartPr>
                <p14:cNvPr id="1071" name="Input penna 1070">
                  <a:extLst>
                    <a:ext uri="{FF2B5EF4-FFF2-40B4-BE49-F238E27FC236}">
                      <a16:creationId xmlns:a16="http://schemas.microsoft.com/office/drawing/2014/main" id="{6C4388A4-6EF9-2804-A5AC-C4A2E61DE119}"/>
                    </a:ext>
                  </a:extLst>
                </p14:cNvPr>
                <p14:cNvContentPartPr/>
                <p14:nvPr/>
              </p14:nvContentPartPr>
              <p14:xfrm>
                <a:off x="4787657" y="6079568"/>
                <a:ext cx="87480" cy="31680"/>
              </p14:xfrm>
            </p:contentPart>
          </mc:Choice>
          <mc:Fallback>
            <p:pic>
              <p:nvPicPr>
                <p:cNvPr id="1071" name="Input penna 1070">
                  <a:extLst>
                    <a:ext uri="{FF2B5EF4-FFF2-40B4-BE49-F238E27FC236}">
                      <a16:creationId xmlns:a16="http://schemas.microsoft.com/office/drawing/2014/main" id="{6C4388A4-6EF9-2804-A5AC-C4A2E61DE119}"/>
                    </a:ext>
                  </a:extLst>
                </p:cNvPr>
                <p:cNvPicPr/>
                <p:nvPr/>
              </p:nvPicPr>
              <p:blipFill>
                <a:blip r:embed="rId1130"/>
                <a:stretch>
                  <a:fillRect/>
                </a:stretch>
              </p:blipFill>
              <p:spPr>
                <a:xfrm>
                  <a:off x="4780097" y="6072368"/>
                  <a:ext cx="10260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1">
              <p14:nvContentPartPr>
                <p14:cNvPr id="1072" name="Input penna 1071">
                  <a:extLst>
                    <a:ext uri="{FF2B5EF4-FFF2-40B4-BE49-F238E27FC236}">
                      <a16:creationId xmlns:a16="http://schemas.microsoft.com/office/drawing/2014/main" id="{676A6801-9C37-9798-B31D-8641322F94E0}"/>
                    </a:ext>
                  </a:extLst>
                </p14:cNvPr>
                <p14:cNvContentPartPr/>
                <p14:nvPr/>
              </p14:nvContentPartPr>
              <p14:xfrm>
                <a:off x="4960817" y="5974808"/>
                <a:ext cx="29520" cy="72720"/>
              </p14:xfrm>
            </p:contentPart>
          </mc:Choice>
          <mc:Fallback>
            <p:pic>
              <p:nvPicPr>
                <p:cNvPr id="1072" name="Input penna 1071">
                  <a:extLst>
                    <a:ext uri="{FF2B5EF4-FFF2-40B4-BE49-F238E27FC236}">
                      <a16:creationId xmlns:a16="http://schemas.microsoft.com/office/drawing/2014/main" id="{676A6801-9C37-9798-B31D-8641322F94E0}"/>
                    </a:ext>
                  </a:extLst>
                </p:cNvPr>
                <p:cNvPicPr/>
                <p:nvPr/>
              </p:nvPicPr>
              <p:blipFill>
                <a:blip r:embed="rId1132"/>
                <a:stretch>
                  <a:fillRect/>
                </a:stretch>
              </p:blipFill>
              <p:spPr>
                <a:xfrm>
                  <a:off x="4953257" y="5967248"/>
                  <a:ext cx="4464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3">
              <p14:nvContentPartPr>
                <p14:cNvPr id="1073" name="Input penna 1072">
                  <a:extLst>
                    <a:ext uri="{FF2B5EF4-FFF2-40B4-BE49-F238E27FC236}">
                      <a16:creationId xmlns:a16="http://schemas.microsoft.com/office/drawing/2014/main" id="{ADE767ED-D43B-F085-4A80-A7865E1EFD18}"/>
                    </a:ext>
                  </a:extLst>
                </p14:cNvPr>
                <p14:cNvContentPartPr/>
                <p14:nvPr/>
              </p14:nvContentPartPr>
              <p14:xfrm>
                <a:off x="4989977" y="6009728"/>
                <a:ext cx="39600" cy="15840"/>
              </p14:xfrm>
            </p:contentPart>
          </mc:Choice>
          <mc:Fallback>
            <p:pic>
              <p:nvPicPr>
                <p:cNvPr id="1073" name="Input penna 1072">
                  <a:extLst>
                    <a:ext uri="{FF2B5EF4-FFF2-40B4-BE49-F238E27FC236}">
                      <a16:creationId xmlns:a16="http://schemas.microsoft.com/office/drawing/2014/main" id="{ADE767ED-D43B-F085-4A80-A7865E1EFD18}"/>
                    </a:ext>
                  </a:extLst>
                </p:cNvPr>
                <p:cNvPicPr/>
                <p:nvPr/>
              </p:nvPicPr>
              <p:blipFill>
                <a:blip r:embed="rId1134"/>
                <a:stretch>
                  <a:fillRect/>
                </a:stretch>
              </p:blipFill>
              <p:spPr>
                <a:xfrm>
                  <a:off x="4982417" y="6002168"/>
                  <a:ext cx="5436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5">
              <p14:nvContentPartPr>
                <p14:cNvPr id="1074" name="Input penna 1073">
                  <a:extLst>
                    <a:ext uri="{FF2B5EF4-FFF2-40B4-BE49-F238E27FC236}">
                      <a16:creationId xmlns:a16="http://schemas.microsoft.com/office/drawing/2014/main" id="{B5146C29-43AB-A5B6-EAC2-56BE6CD0B693}"/>
                    </a:ext>
                  </a:extLst>
                </p14:cNvPr>
                <p14:cNvContentPartPr/>
                <p14:nvPr/>
              </p14:nvContentPartPr>
              <p14:xfrm>
                <a:off x="5033177" y="5975528"/>
                <a:ext cx="2880" cy="66600"/>
              </p14:xfrm>
            </p:contentPart>
          </mc:Choice>
          <mc:Fallback>
            <p:pic>
              <p:nvPicPr>
                <p:cNvPr id="1074" name="Input penna 1073">
                  <a:extLst>
                    <a:ext uri="{FF2B5EF4-FFF2-40B4-BE49-F238E27FC236}">
                      <a16:creationId xmlns:a16="http://schemas.microsoft.com/office/drawing/2014/main" id="{B5146C29-43AB-A5B6-EAC2-56BE6CD0B693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5025617" y="5967968"/>
                  <a:ext cx="1800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6">
              <p14:nvContentPartPr>
                <p14:cNvPr id="1075" name="Input penna 1074">
                  <a:extLst>
                    <a:ext uri="{FF2B5EF4-FFF2-40B4-BE49-F238E27FC236}">
                      <a16:creationId xmlns:a16="http://schemas.microsoft.com/office/drawing/2014/main" id="{44933628-9F94-9B6F-0A15-9A4C4EFABA0D}"/>
                    </a:ext>
                  </a:extLst>
                </p14:cNvPr>
                <p14:cNvContentPartPr/>
                <p14:nvPr/>
              </p14:nvContentPartPr>
              <p14:xfrm>
                <a:off x="4953977" y="6069488"/>
                <a:ext cx="58680" cy="61200"/>
              </p14:xfrm>
            </p:contentPart>
          </mc:Choice>
          <mc:Fallback>
            <p:pic>
              <p:nvPicPr>
                <p:cNvPr id="1075" name="Input penna 1074">
                  <a:extLst>
                    <a:ext uri="{FF2B5EF4-FFF2-40B4-BE49-F238E27FC236}">
                      <a16:creationId xmlns:a16="http://schemas.microsoft.com/office/drawing/2014/main" id="{44933628-9F94-9B6F-0A15-9A4C4EFABA0D}"/>
                    </a:ext>
                  </a:extLst>
                </p:cNvPr>
                <p:cNvPicPr/>
                <p:nvPr/>
              </p:nvPicPr>
              <p:blipFill>
                <a:blip r:embed="rId1137"/>
                <a:stretch>
                  <a:fillRect/>
                </a:stretch>
              </p:blipFill>
              <p:spPr>
                <a:xfrm>
                  <a:off x="4946417" y="6061928"/>
                  <a:ext cx="7380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8">
              <p14:nvContentPartPr>
                <p14:cNvPr id="1076" name="Input penna 1075">
                  <a:extLst>
                    <a:ext uri="{FF2B5EF4-FFF2-40B4-BE49-F238E27FC236}">
                      <a16:creationId xmlns:a16="http://schemas.microsoft.com/office/drawing/2014/main" id="{AA67B5B4-53CB-9ED4-3415-F57C016BD2A0}"/>
                    </a:ext>
                  </a:extLst>
                </p14:cNvPr>
                <p14:cNvContentPartPr/>
                <p14:nvPr/>
              </p14:nvContentPartPr>
              <p14:xfrm>
                <a:off x="4988177" y="6100808"/>
                <a:ext cx="59760" cy="36720"/>
              </p14:xfrm>
            </p:contentPart>
          </mc:Choice>
          <mc:Fallback>
            <p:pic>
              <p:nvPicPr>
                <p:cNvPr id="1076" name="Input penna 1075">
                  <a:extLst>
                    <a:ext uri="{FF2B5EF4-FFF2-40B4-BE49-F238E27FC236}">
                      <a16:creationId xmlns:a16="http://schemas.microsoft.com/office/drawing/2014/main" id="{AA67B5B4-53CB-9ED4-3415-F57C016BD2A0}"/>
                    </a:ext>
                  </a:extLst>
                </p:cNvPr>
                <p:cNvPicPr/>
                <p:nvPr/>
              </p:nvPicPr>
              <p:blipFill>
                <a:blip r:embed="rId1139"/>
                <a:stretch>
                  <a:fillRect/>
                </a:stretch>
              </p:blipFill>
              <p:spPr>
                <a:xfrm>
                  <a:off x="4980617" y="6093248"/>
                  <a:ext cx="74520" cy="51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87" name="Gruppo 1086">
            <a:extLst>
              <a:ext uri="{FF2B5EF4-FFF2-40B4-BE49-F238E27FC236}">
                <a16:creationId xmlns:a16="http://schemas.microsoft.com/office/drawing/2014/main" id="{DC52C7F7-3EC2-531C-FB41-AB8A4B152245}"/>
              </a:ext>
            </a:extLst>
          </p:cNvPr>
          <p:cNvGrpSpPr/>
          <p:nvPr/>
        </p:nvGrpSpPr>
        <p:grpSpPr>
          <a:xfrm>
            <a:off x="5327297" y="5965448"/>
            <a:ext cx="237960" cy="150480"/>
            <a:chOff x="5327297" y="5965448"/>
            <a:chExt cx="237960" cy="150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40">
              <p14:nvContentPartPr>
                <p14:cNvPr id="1079" name="Input penna 1078">
                  <a:extLst>
                    <a:ext uri="{FF2B5EF4-FFF2-40B4-BE49-F238E27FC236}">
                      <a16:creationId xmlns:a16="http://schemas.microsoft.com/office/drawing/2014/main" id="{BE325812-EEB9-B1BC-6403-D0B811C70675}"/>
                    </a:ext>
                  </a:extLst>
                </p14:cNvPr>
                <p14:cNvContentPartPr/>
                <p14:nvPr/>
              </p14:nvContentPartPr>
              <p14:xfrm>
                <a:off x="5327297" y="5989208"/>
                <a:ext cx="42120" cy="70560"/>
              </p14:xfrm>
            </p:contentPart>
          </mc:Choice>
          <mc:Fallback>
            <p:pic>
              <p:nvPicPr>
                <p:cNvPr id="1079" name="Input penna 1078">
                  <a:extLst>
                    <a:ext uri="{FF2B5EF4-FFF2-40B4-BE49-F238E27FC236}">
                      <a16:creationId xmlns:a16="http://schemas.microsoft.com/office/drawing/2014/main" id="{BE325812-EEB9-B1BC-6403-D0B811C70675}"/>
                    </a:ext>
                  </a:extLst>
                </p:cNvPr>
                <p:cNvPicPr/>
                <p:nvPr/>
              </p:nvPicPr>
              <p:blipFill>
                <a:blip r:embed="rId1141"/>
                <a:stretch>
                  <a:fillRect/>
                </a:stretch>
              </p:blipFill>
              <p:spPr>
                <a:xfrm>
                  <a:off x="5319737" y="5981648"/>
                  <a:ext cx="5724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2">
              <p14:nvContentPartPr>
                <p14:cNvPr id="1080" name="Input penna 1079">
                  <a:extLst>
                    <a:ext uri="{FF2B5EF4-FFF2-40B4-BE49-F238E27FC236}">
                      <a16:creationId xmlns:a16="http://schemas.microsoft.com/office/drawing/2014/main" id="{47D420B4-ECCF-1B7D-8DC6-127C47AD02B5}"/>
                    </a:ext>
                  </a:extLst>
                </p14:cNvPr>
                <p14:cNvContentPartPr/>
                <p14:nvPr/>
              </p14:nvContentPartPr>
              <p14:xfrm>
                <a:off x="5402537" y="5996048"/>
                <a:ext cx="9360" cy="91440"/>
              </p14:xfrm>
            </p:contentPart>
          </mc:Choice>
          <mc:Fallback>
            <p:pic>
              <p:nvPicPr>
                <p:cNvPr id="1080" name="Input penna 1079">
                  <a:extLst>
                    <a:ext uri="{FF2B5EF4-FFF2-40B4-BE49-F238E27FC236}">
                      <a16:creationId xmlns:a16="http://schemas.microsoft.com/office/drawing/2014/main" id="{47D420B4-ECCF-1B7D-8DC6-127C47AD02B5}"/>
                    </a:ext>
                  </a:extLst>
                </p:cNvPr>
                <p:cNvPicPr/>
                <p:nvPr/>
              </p:nvPicPr>
              <p:blipFill>
                <a:blip r:embed="rId1143"/>
                <a:stretch>
                  <a:fillRect/>
                </a:stretch>
              </p:blipFill>
              <p:spPr>
                <a:xfrm>
                  <a:off x="5394977" y="5988488"/>
                  <a:ext cx="2448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4">
              <p14:nvContentPartPr>
                <p14:cNvPr id="1081" name="Input penna 1080">
                  <a:extLst>
                    <a:ext uri="{FF2B5EF4-FFF2-40B4-BE49-F238E27FC236}">
                      <a16:creationId xmlns:a16="http://schemas.microsoft.com/office/drawing/2014/main" id="{74C18C76-E3F2-D715-4BE6-4A0C4FB393A1}"/>
                    </a:ext>
                  </a:extLst>
                </p14:cNvPr>
                <p14:cNvContentPartPr/>
                <p14:nvPr/>
              </p14:nvContentPartPr>
              <p14:xfrm>
                <a:off x="5405777" y="6039248"/>
                <a:ext cx="48600" cy="12960"/>
              </p14:xfrm>
            </p:contentPart>
          </mc:Choice>
          <mc:Fallback>
            <p:pic>
              <p:nvPicPr>
                <p:cNvPr id="1081" name="Input penna 1080">
                  <a:extLst>
                    <a:ext uri="{FF2B5EF4-FFF2-40B4-BE49-F238E27FC236}">
                      <a16:creationId xmlns:a16="http://schemas.microsoft.com/office/drawing/2014/main" id="{74C18C76-E3F2-D715-4BE6-4A0C4FB393A1}"/>
                    </a:ext>
                  </a:extLst>
                </p:cNvPr>
                <p:cNvPicPr/>
                <p:nvPr/>
              </p:nvPicPr>
              <p:blipFill>
                <a:blip r:embed="rId1145"/>
                <a:stretch>
                  <a:fillRect/>
                </a:stretch>
              </p:blipFill>
              <p:spPr>
                <a:xfrm>
                  <a:off x="5398577" y="6031688"/>
                  <a:ext cx="6336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6">
              <p14:nvContentPartPr>
                <p14:cNvPr id="1082" name="Input penna 1081">
                  <a:extLst>
                    <a:ext uri="{FF2B5EF4-FFF2-40B4-BE49-F238E27FC236}">
                      <a16:creationId xmlns:a16="http://schemas.microsoft.com/office/drawing/2014/main" id="{F7397DAA-410C-7052-3BD8-7BF2008AD8CE}"/>
                    </a:ext>
                  </a:extLst>
                </p14:cNvPr>
                <p14:cNvContentPartPr/>
                <p14:nvPr/>
              </p14:nvContentPartPr>
              <p14:xfrm>
                <a:off x="5512337" y="5965448"/>
                <a:ext cx="6480" cy="64080"/>
              </p14:xfrm>
            </p:contentPart>
          </mc:Choice>
          <mc:Fallback>
            <p:pic>
              <p:nvPicPr>
                <p:cNvPr id="1082" name="Input penna 1081">
                  <a:extLst>
                    <a:ext uri="{FF2B5EF4-FFF2-40B4-BE49-F238E27FC236}">
                      <a16:creationId xmlns:a16="http://schemas.microsoft.com/office/drawing/2014/main" id="{F7397DAA-410C-7052-3BD8-7BF2008AD8CE}"/>
                    </a:ext>
                  </a:extLst>
                </p:cNvPr>
                <p:cNvPicPr/>
                <p:nvPr/>
              </p:nvPicPr>
              <p:blipFill>
                <a:blip r:embed="rId1147"/>
                <a:stretch>
                  <a:fillRect/>
                </a:stretch>
              </p:blipFill>
              <p:spPr>
                <a:xfrm>
                  <a:off x="5504777" y="5957888"/>
                  <a:ext cx="2160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8">
              <p14:nvContentPartPr>
                <p14:cNvPr id="1083" name="Input penna 1082">
                  <a:extLst>
                    <a:ext uri="{FF2B5EF4-FFF2-40B4-BE49-F238E27FC236}">
                      <a16:creationId xmlns:a16="http://schemas.microsoft.com/office/drawing/2014/main" id="{7055BD01-748C-CB75-CF6F-7F2FBBA6214A}"/>
                    </a:ext>
                  </a:extLst>
                </p14:cNvPr>
                <p14:cNvContentPartPr/>
                <p14:nvPr/>
              </p14:nvContentPartPr>
              <p14:xfrm>
                <a:off x="5514857" y="5965448"/>
                <a:ext cx="45000" cy="60480"/>
              </p14:xfrm>
            </p:contentPart>
          </mc:Choice>
          <mc:Fallback>
            <p:pic>
              <p:nvPicPr>
                <p:cNvPr id="1083" name="Input penna 1082">
                  <a:extLst>
                    <a:ext uri="{FF2B5EF4-FFF2-40B4-BE49-F238E27FC236}">
                      <a16:creationId xmlns:a16="http://schemas.microsoft.com/office/drawing/2014/main" id="{7055BD01-748C-CB75-CF6F-7F2FBBA6214A}"/>
                    </a:ext>
                  </a:extLst>
                </p:cNvPr>
                <p:cNvPicPr/>
                <p:nvPr/>
              </p:nvPicPr>
              <p:blipFill>
                <a:blip r:embed="rId1149"/>
                <a:stretch>
                  <a:fillRect/>
                </a:stretch>
              </p:blipFill>
              <p:spPr>
                <a:xfrm>
                  <a:off x="5507297" y="5957888"/>
                  <a:ext cx="6012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0">
              <p14:nvContentPartPr>
                <p14:cNvPr id="1084" name="Input penna 1083">
                  <a:extLst>
                    <a:ext uri="{FF2B5EF4-FFF2-40B4-BE49-F238E27FC236}">
                      <a16:creationId xmlns:a16="http://schemas.microsoft.com/office/drawing/2014/main" id="{0C0B6A10-E40B-4BAD-FB0B-0E479E598A00}"/>
                    </a:ext>
                  </a:extLst>
                </p14:cNvPr>
                <p14:cNvContentPartPr/>
                <p14:nvPr/>
              </p14:nvContentPartPr>
              <p14:xfrm>
                <a:off x="5504777" y="6045368"/>
                <a:ext cx="60480" cy="4320"/>
              </p14:xfrm>
            </p:contentPart>
          </mc:Choice>
          <mc:Fallback>
            <p:pic>
              <p:nvPicPr>
                <p:cNvPr id="1084" name="Input penna 1083">
                  <a:extLst>
                    <a:ext uri="{FF2B5EF4-FFF2-40B4-BE49-F238E27FC236}">
                      <a16:creationId xmlns:a16="http://schemas.microsoft.com/office/drawing/2014/main" id="{0C0B6A10-E40B-4BAD-FB0B-0E479E598A00}"/>
                    </a:ext>
                  </a:extLst>
                </p:cNvPr>
                <p:cNvPicPr/>
                <p:nvPr/>
              </p:nvPicPr>
              <p:blipFill>
                <a:blip r:embed="rId1151"/>
                <a:stretch>
                  <a:fillRect/>
                </a:stretch>
              </p:blipFill>
              <p:spPr>
                <a:xfrm>
                  <a:off x="5497217" y="6037808"/>
                  <a:ext cx="7560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2">
              <p14:nvContentPartPr>
                <p14:cNvPr id="1085" name="Input penna 1084">
                  <a:extLst>
                    <a:ext uri="{FF2B5EF4-FFF2-40B4-BE49-F238E27FC236}">
                      <a16:creationId xmlns:a16="http://schemas.microsoft.com/office/drawing/2014/main" id="{9B540048-EED7-BA3A-69BB-438A1400D2BB}"/>
                    </a:ext>
                  </a:extLst>
                </p14:cNvPr>
                <p14:cNvContentPartPr/>
                <p14:nvPr/>
              </p14:nvContentPartPr>
              <p14:xfrm>
                <a:off x="5544737" y="6055088"/>
                <a:ext cx="9720" cy="60840"/>
              </p14:xfrm>
            </p:contentPart>
          </mc:Choice>
          <mc:Fallback>
            <p:pic>
              <p:nvPicPr>
                <p:cNvPr id="1085" name="Input penna 1084">
                  <a:extLst>
                    <a:ext uri="{FF2B5EF4-FFF2-40B4-BE49-F238E27FC236}">
                      <a16:creationId xmlns:a16="http://schemas.microsoft.com/office/drawing/2014/main" id="{9B540048-EED7-BA3A-69BB-438A1400D2BB}"/>
                    </a:ext>
                  </a:extLst>
                </p:cNvPr>
                <p:cNvPicPr/>
                <p:nvPr/>
              </p:nvPicPr>
              <p:blipFill>
                <a:blip r:embed="rId1153"/>
                <a:stretch>
                  <a:fillRect/>
                </a:stretch>
              </p:blipFill>
              <p:spPr>
                <a:xfrm>
                  <a:off x="5537177" y="6047528"/>
                  <a:ext cx="24840" cy="75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07" name="Gruppo 1106">
            <a:extLst>
              <a:ext uri="{FF2B5EF4-FFF2-40B4-BE49-F238E27FC236}">
                <a16:creationId xmlns:a16="http://schemas.microsoft.com/office/drawing/2014/main" id="{D5F559FE-B3A9-EFB0-1664-0EC1B6748029}"/>
              </a:ext>
            </a:extLst>
          </p:cNvPr>
          <p:cNvGrpSpPr/>
          <p:nvPr/>
        </p:nvGrpSpPr>
        <p:grpSpPr>
          <a:xfrm>
            <a:off x="5788457" y="5938448"/>
            <a:ext cx="640080" cy="165960"/>
            <a:chOff x="5788457" y="5938448"/>
            <a:chExt cx="640080" cy="165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54">
              <p14:nvContentPartPr>
                <p14:cNvPr id="1088" name="Input penna 1087">
                  <a:extLst>
                    <a:ext uri="{FF2B5EF4-FFF2-40B4-BE49-F238E27FC236}">
                      <a16:creationId xmlns:a16="http://schemas.microsoft.com/office/drawing/2014/main" id="{792435FD-D7DE-CA7A-951D-C6E4F2265F61}"/>
                    </a:ext>
                  </a:extLst>
                </p14:cNvPr>
                <p14:cNvContentPartPr/>
                <p14:nvPr/>
              </p14:nvContentPartPr>
              <p14:xfrm>
                <a:off x="5788457" y="5953928"/>
                <a:ext cx="65880" cy="72720"/>
              </p14:xfrm>
            </p:contentPart>
          </mc:Choice>
          <mc:Fallback>
            <p:pic>
              <p:nvPicPr>
                <p:cNvPr id="1088" name="Input penna 1087">
                  <a:extLst>
                    <a:ext uri="{FF2B5EF4-FFF2-40B4-BE49-F238E27FC236}">
                      <a16:creationId xmlns:a16="http://schemas.microsoft.com/office/drawing/2014/main" id="{792435FD-D7DE-CA7A-951D-C6E4F2265F61}"/>
                    </a:ext>
                  </a:extLst>
                </p:cNvPr>
                <p:cNvPicPr/>
                <p:nvPr/>
              </p:nvPicPr>
              <p:blipFill>
                <a:blip r:embed="rId1155"/>
                <a:stretch>
                  <a:fillRect/>
                </a:stretch>
              </p:blipFill>
              <p:spPr>
                <a:xfrm>
                  <a:off x="5780897" y="5946368"/>
                  <a:ext cx="8100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6">
              <p14:nvContentPartPr>
                <p14:cNvPr id="1089" name="Input penna 1088">
                  <a:extLst>
                    <a:ext uri="{FF2B5EF4-FFF2-40B4-BE49-F238E27FC236}">
                      <a16:creationId xmlns:a16="http://schemas.microsoft.com/office/drawing/2014/main" id="{2AAAA4B8-2484-54E3-38BF-B13925A1BB46}"/>
                    </a:ext>
                  </a:extLst>
                </p14:cNvPr>
                <p14:cNvContentPartPr/>
                <p14:nvPr/>
              </p14:nvContentPartPr>
              <p14:xfrm>
                <a:off x="5853977" y="5965448"/>
                <a:ext cx="360" cy="360"/>
              </p14:xfrm>
            </p:contentPart>
          </mc:Choice>
          <mc:Fallback>
            <p:pic>
              <p:nvPicPr>
                <p:cNvPr id="1089" name="Input penna 1088">
                  <a:extLst>
                    <a:ext uri="{FF2B5EF4-FFF2-40B4-BE49-F238E27FC236}">
                      <a16:creationId xmlns:a16="http://schemas.microsoft.com/office/drawing/2014/main" id="{2AAAA4B8-2484-54E3-38BF-B13925A1BB46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846417" y="595788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7">
              <p14:nvContentPartPr>
                <p14:cNvPr id="1090" name="Input penna 1089">
                  <a:extLst>
                    <a:ext uri="{FF2B5EF4-FFF2-40B4-BE49-F238E27FC236}">
                      <a16:creationId xmlns:a16="http://schemas.microsoft.com/office/drawing/2014/main" id="{B5134F4A-232F-36C6-E2D1-4C52D30FF042}"/>
                    </a:ext>
                  </a:extLst>
                </p14:cNvPr>
                <p14:cNvContentPartPr/>
                <p14:nvPr/>
              </p14:nvContentPartPr>
              <p14:xfrm>
                <a:off x="5853977" y="5965448"/>
                <a:ext cx="360" cy="360"/>
              </p14:xfrm>
            </p:contentPart>
          </mc:Choice>
          <mc:Fallback>
            <p:pic>
              <p:nvPicPr>
                <p:cNvPr id="1090" name="Input penna 1089">
                  <a:extLst>
                    <a:ext uri="{FF2B5EF4-FFF2-40B4-BE49-F238E27FC236}">
                      <a16:creationId xmlns:a16="http://schemas.microsoft.com/office/drawing/2014/main" id="{B5134F4A-232F-36C6-E2D1-4C52D30FF042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846417" y="595788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8">
              <p14:nvContentPartPr>
                <p14:cNvPr id="1094" name="Input penna 1093">
                  <a:extLst>
                    <a:ext uri="{FF2B5EF4-FFF2-40B4-BE49-F238E27FC236}">
                      <a16:creationId xmlns:a16="http://schemas.microsoft.com/office/drawing/2014/main" id="{6E11DBDF-5094-D6E2-ED9B-EBA4271B2688}"/>
                    </a:ext>
                  </a:extLst>
                </p14:cNvPr>
                <p14:cNvContentPartPr/>
                <p14:nvPr/>
              </p14:nvContentPartPr>
              <p14:xfrm>
                <a:off x="5878457" y="5950688"/>
                <a:ext cx="24120" cy="115920"/>
              </p14:xfrm>
            </p:contentPart>
          </mc:Choice>
          <mc:Fallback>
            <p:pic>
              <p:nvPicPr>
                <p:cNvPr id="1094" name="Input penna 1093">
                  <a:extLst>
                    <a:ext uri="{FF2B5EF4-FFF2-40B4-BE49-F238E27FC236}">
                      <a16:creationId xmlns:a16="http://schemas.microsoft.com/office/drawing/2014/main" id="{6E11DBDF-5094-D6E2-ED9B-EBA4271B2688}"/>
                    </a:ext>
                  </a:extLst>
                </p:cNvPr>
                <p:cNvPicPr/>
                <p:nvPr/>
              </p:nvPicPr>
              <p:blipFill>
                <a:blip r:embed="rId1159"/>
                <a:stretch>
                  <a:fillRect/>
                </a:stretch>
              </p:blipFill>
              <p:spPr>
                <a:xfrm>
                  <a:off x="5870897" y="5943128"/>
                  <a:ext cx="3888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0">
              <p14:nvContentPartPr>
                <p14:cNvPr id="1095" name="Input penna 1094">
                  <a:extLst>
                    <a:ext uri="{FF2B5EF4-FFF2-40B4-BE49-F238E27FC236}">
                      <a16:creationId xmlns:a16="http://schemas.microsoft.com/office/drawing/2014/main" id="{2308023A-EE5C-2EAC-FADC-B3DED1910938}"/>
                    </a:ext>
                  </a:extLst>
                </p14:cNvPr>
                <p14:cNvContentPartPr/>
                <p14:nvPr/>
              </p14:nvContentPartPr>
              <p14:xfrm>
                <a:off x="5882057" y="6011888"/>
                <a:ext cx="49320" cy="11160"/>
              </p14:xfrm>
            </p:contentPart>
          </mc:Choice>
          <mc:Fallback>
            <p:pic>
              <p:nvPicPr>
                <p:cNvPr id="1095" name="Input penna 1094">
                  <a:extLst>
                    <a:ext uri="{FF2B5EF4-FFF2-40B4-BE49-F238E27FC236}">
                      <a16:creationId xmlns:a16="http://schemas.microsoft.com/office/drawing/2014/main" id="{2308023A-EE5C-2EAC-FADC-B3DED1910938}"/>
                    </a:ext>
                  </a:extLst>
                </p:cNvPr>
                <p:cNvPicPr/>
                <p:nvPr/>
              </p:nvPicPr>
              <p:blipFill>
                <a:blip r:embed="rId1161"/>
                <a:stretch>
                  <a:fillRect/>
                </a:stretch>
              </p:blipFill>
              <p:spPr>
                <a:xfrm>
                  <a:off x="5874497" y="6004328"/>
                  <a:ext cx="6444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2">
              <p14:nvContentPartPr>
                <p14:cNvPr id="1096" name="Input penna 1095">
                  <a:extLst>
                    <a:ext uri="{FF2B5EF4-FFF2-40B4-BE49-F238E27FC236}">
                      <a16:creationId xmlns:a16="http://schemas.microsoft.com/office/drawing/2014/main" id="{B536ABD2-3EB0-D75C-79EA-2B9B00E4D64E}"/>
                    </a:ext>
                  </a:extLst>
                </p14:cNvPr>
                <p14:cNvContentPartPr/>
                <p14:nvPr/>
              </p14:nvContentPartPr>
              <p14:xfrm>
                <a:off x="5946497" y="5951408"/>
                <a:ext cx="38880" cy="83160"/>
              </p14:xfrm>
            </p:contentPart>
          </mc:Choice>
          <mc:Fallback>
            <p:pic>
              <p:nvPicPr>
                <p:cNvPr id="1096" name="Input penna 1095">
                  <a:extLst>
                    <a:ext uri="{FF2B5EF4-FFF2-40B4-BE49-F238E27FC236}">
                      <a16:creationId xmlns:a16="http://schemas.microsoft.com/office/drawing/2014/main" id="{B536ABD2-3EB0-D75C-79EA-2B9B00E4D64E}"/>
                    </a:ext>
                  </a:extLst>
                </p:cNvPr>
                <p:cNvPicPr/>
                <p:nvPr/>
              </p:nvPicPr>
              <p:blipFill>
                <a:blip r:embed="rId1163"/>
                <a:stretch>
                  <a:fillRect/>
                </a:stretch>
              </p:blipFill>
              <p:spPr>
                <a:xfrm>
                  <a:off x="5938937" y="5943848"/>
                  <a:ext cx="5400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4">
              <p14:nvContentPartPr>
                <p14:cNvPr id="1097" name="Input penna 1096">
                  <a:extLst>
                    <a:ext uri="{FF2B5EF4-FFF2-40B4-BE49-F238E27FC236}">
                      <a16:creationId xmlns:a16="http://schemas.microsoft.com/office/drawing/2014/main" id="{F421F690-3EFD-4E3F-D780-E199106BABC5}"/>
                    </a:ext>
                  </a:extLst>
                </p14:cNvPr>
                <p14:cNvContentPartPr/>
                <p14:nvPr/>
              </p14:nvContentPartPr>
              <p14:xfrm>
                <a:off x="6020297" y="5963648"/>
                <a:ext cx="7200" cy="83520"/>
              </p14:xfrm>
            </p:contentPart>
          </mc:Choice>
          <mc:Fallback>
            <p:pic>
              <p:nvPicPr>
                <p:cNvPr id="1097" name="Input penna 1096">
                  <a:extLst>
                    <a:ext uri="{FF2B5EF4-FFF2-40B4-BE49-F238E27FC236}">
                      <a16:creationId xmlns:a16="http://schemas.microsoft.com/office/drawing/2014/main" id="{F421F690-3EFD-4E3F-D780-E199106BABC5}"/>
                    </a:ext>
                  </a:extLst>
                </p:cNvPr>
                <p:cNvPicPr/>
                <p:nvPr/>
              </p:nvPicPr>
              <p:blipFill>
                <a:blip r:embed="rId1165"/>
                <a:stretch>
                  <a:fillRect/>
                </a:stretch>
              </p:blipFill>
              <p:spPr>
                <a:xfrm>
                  <a:off x="6012737" y="5956088"/>
                  <a:ext cx="2232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6">
              <p14:nvContentPartPr>
                <p14:cNvPr id="1098" name="Input penna 1097">
                  <a:extLst>
                    <a:ext uri="{FF2B5EF4-FFF2-40B4-BE49-F238E27FC236}">
                      <a16:creationId xmlns:a16="http://schemas.microsoft.com/office/drawing/2014/main" id="{29D0E036-39E1-BD96-D70B-7205DD274B6C}"/>
                    </a:ext>
                  </a:extLst>
                </p14:cNvPr>
                <p14:cNvContentPartPr/>
                <p14:nvPr/>
              </p14:nvContentPartPr>
              <p14:xfrm>
                <a:off x="6082937" y="5969048"/>
                <a:ext cx="34560" cy="76320"/>
              </p14:xfrm>
            </p:contentPart>
          </mc:Choice>
          <mc:Fallback>
            <p:pic>
              <p:nvPicPr>
                <p:cNvPr id="1098" name="Input penna 1097">
                  <a:extLst>
                    <a:ext uri="{FF2B5EF4-FFF2-40B4-BE49-F238E27FC236}">
                      <a16:creationId xmlns:a16="http://schemas.microsoft.com/office/drawing/2014/main" id="{29D0E036-39E1-BD96-D70B-7205DD274B6C}"/>
                    </a:ext>
                  </a:extLst>
                </p:cNvPr>
                <p:cNvPicPr/>
                <p:nvPr/>
              </p:nvPicPr>
              <p:blipFill>
                <a:blip r:embed="rId1167"/>
                <a:stretch>
                  <a:fillRect/>
                </a:stretch>
              </p:blipFill>
              <p:spPr>
                <a:xfrm>
                  <a:off x="6075377" y="5961488"/>
                  <a:ext cx="4968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8">
              <p14:nvContentPartPr>
                <p14:cNvPr id="1099" name="Input penna 1098">
                  <a:extLst>
                    <a:ext uri="{FF2B5EF4-FFF2-40B4-BE49-F238E27FC236}">
                      <a16:creationId xmlns:a16="http://schemas.microsoft.com/office/drawing/2014/main" id="{838C26B4-D2CA-6F9B-4414-C7CB73132652}"/>
                    </a:ext>
                  </a:extLst>
                </p14:cNvPr>
                <p14:cNvContentPartPr/>
                <p14:nvPr/>
              </p14:nvContentPartPr>
              <p14:xfrm>
                <a:off x="6138737" y="5997128"/>
                <a:ext cx="47880" cy="2160"/>
              </p14:xfrm>
            </p:contentPart>
          </mc:Choice>
          <mc:Fallback>
            <p:pic>
              <p:nvPicPr>
                <p:cNvPr id="1099" name="Input penna 1098">
                  <a:extLst>
                    <a:ext uri="{FF2B5EF4-FFF2-40B4-BE49-F238E27FC236}">
                      <a16:creationId xmlns:a16="http://schemas.microsoft.com/office/drawing/2014/main" id="{838C26B4-D2CA-6F9B-4414-C7CB73132652}"/>
                    </a:ext>
                  </a:extLst>
                </p:cNvPr>
                <p:cNvPicPr/>
                <p:nvPr/>
              </p:nvPicPr>
              <p:blipFill>
                <a:blip r:embed="rId920"/>
                <a:stretch>
                  <a:fillRect/>
                </a:stretch>
              </p:blipFill>
              <p:spPr>
                <a:xfrm>
                  <a:off x="6131177" y="5989568"/>
                  <a:ext cx="6300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9">
              <p14:nvContentPartPr>
                <p14:cNvPr id="1100" name="Input penna 1099">
                  <a:extLst>
                    <a:ext uri="{FF2B5EF4-FFF2-40B4-BE49-F238E27FC236}">
                      <a16:creationId xmlns:a16="http://schemas.microsoft.com/office/drawing/2014/main" id="{2C027019-0A98-06BD-6F53-38DB42209371}"/>
                    </a:ext>
                  </a:extLst>
                </p14:cNvPr>
                <p14:cNvContentPartPr/>
                <p14:nvPr/>
              </p14:nvContentPartPr>
              <p14:xfrm>
                <a:off x="6181217" y="5938448"/>
                <a:ext cx="7920" cy="107280"/>
              </p14:xfrm>
            </p:contentPart>
          </mc:Choice>
          <mc:Fallback>
            <p:pic>
              <p:nvPicPr>
                <p:cNvPr id="1100" name="Input penna 1099">
                  <a:extLst>
                    <a:ext uri="{FF2B5EF4-FFF2-40B4-BE49-F238E27FC236}">
                      <a16:creationId xmlns:a16="http://schemas.microsoft.com/office/drawing/2014/main" id="{2C027019-0A98-06BD-6F53-38DB42209371}"/>
                    </a:ext>
                  </a:extLst>
                </p:cNvPr>
                <p:cNvPicPr/>
                <p:nvPr/>
              </p:nvPicPr>
              <p:blipFill>
                <a:blip r:embed="rId1170"/>
                <a:stretch>
                  <a:fillRect/>
                </a:stretch>
              </p:blipFill>
              <p:spPr>
                <a:xfrm>
                  <a:off x="6173657" y="5930888"/>
                  <a:ext cx="2304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1">
              <p14:nvContentPartPr>
                <p14:cNvPr id="1101" name="Input penna 1100">
                  <a:extLst>
                    <a:ext uri="{FF2B5EF4-FFF2-40B4-BE49-F238E27FC236}">
                      <a16:creationId xmlns:a16="http://schemas.microsoft.com/office/drawing/2014/main" id="{9B5D76DC-F1BA-5C78-734C-1D02878F186D}"/>
                    </a:ext>
                  </a:extLst>
                </p14:cNvPr>
                <p14:cNvContentPartPr/>
                <p14:nvPr/>
              </p14:nvContentPartPr>
              <p14:xfrm>
                <a:off x="6217217" y="5954288"/>
                <a:ext cx="3240" cy="82440"/>
              </p14:xfrm>
            </p:contentPart>
          </mc:Choice>
          <mc:Fallback>
            <p:pic>
              <p:nvPicPr>
                <p:cNvPr id="1101" name="Input penna 1100">
                  <a:extLst>
                    <a:ext uri="{FF2B5EF4-FFF2-40B4-BE49-F238E27FC236}">
                      <a16:creationId xmlns:a16="http://schemas.microsoft.com/office/drawing/2014/main" id="{9B5D76DC-F1BA-5C78-734C-1D02878F186D}"/>
                    </a:ext>
                  </a:extLst>
                </p:cNvPr>
                <p:cNvPicPr/>
                <p:nvPr/>
              </p:nvPicPr>
              <p:blipFill>
                <a:blip r:embed="rId1172"/>
                <a:stretch>
                  <a:fillRect/>
                </a:stretch>
              </p:blipFill>
              <p:spPr>
                <a:xfrm>
                  <a:off x="6209657" y="5946728"/>
                  <a:ext cx="1836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3">
              <p14:nvContentPartPr>
                <p14:cNvPr id="1102" name="Input penna 1101">
                  <a:extLst>
                    <a:ext uri="{FF2B5EF4-FFF2-40B4-BE49-F238E27FC236}">
                      <a16:creationId xmlns:a16="http://schemas.microsoft.com/office/drawing/2014/main" id="{98F7805D-A38C-5F5D-6F6B-921F73428DE0}"/>
                    </a:ext>
                  </a:extLst>
                </p14:cNvPr>
                <p14:cNvContentPartPr/>
                <p14:nvPr/>
              </p14:nvContentPartPr>
              <p14:xfrm>
                <a:off x="6286337" y="5941688"/>
                <a:ext cx="52200" cy="65880"/>
              </p14:xfrm>
            </p:contentPart>
          </mc:Choice>
          <mc:Fallback>
            <p:pic>
              <p:nvPicPr>
                <p:cNvPr id="1102" name="Input penna 1101">
                  <a:extLst>
                    <a:ext uri="{FF2B5EF4-FFF2-40B4-BE49-F238E27FC236}">
                      <a16:creationId xmlns:a16="http://schemas.microsoft.com/office/drawing/2014/main" id="{98F7805D-A38C-5F5D-6F6B-921F73428DE0}"/>
                    </a:ext>
                  </a:extLst>
                </p:cNvPr>
                <p:cNvPicPr/>
                <p:nvPr/>
              </p:nvPicPr>
              <p:blipFill>
                <a:blip r:embed="rId1174"/>
                <a:stretch>
                  <a:fillRect/>
                </a:stretch>
              </p:blipFill>
              <p:spPr>
                <a:xfrm>
                  <a:off x="6278777" y="5934128"/>
                  <a:ext cx="6732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5">
              <p14:nvContentPartPr>
                <p14:cNvPr id="1103" name="Input penna 1102">
                  <a:extLst>
                    <a:ext uri="{FF2B5EF4-FFF2-40B4-BE49-F238E27FC236}">
                      <a16:creationId xmlns:a16="http://schemas.microsoft.com/office/drawing/2014/main" id="{EB179CCC-01D0-B403-0E51-7876D95E1D9B}"/>
                    </a:ext>
                  </a:extLst>
                </p14:cNvPr>
                <p14:cNvContentPartPr/>
                <p14:nvPr/>
              </p14:nvContentPartPr>
              <p14:xfrm>
                <a:off x="6308657" y="6029528"/>
                <a:ext cx="1800" cy="43200"/>
              </p14:xfrm>
            </p:contentPart>
          </mc:Choice>
          <mc:Fallback>
            <p:pic>
              <p:nvPicPr>
                <p:cNvPr id="1103" name="Input penna 1102">
                  <a:extLst>
                    <a:ext uri="{FF2B5EF4-FFF2-40B4-BE49-F238E27FC236}">
                      <a16:creationId xmlns:a16="http://schemas.microsoft.com/office/drawing/2014/main" id="{EB179CCC-01D0-B403-0E51-7876D95E1D9B}"/>
                    </a:ext>
                  </a:extLst>
                </p:cNvPr>
                <p:cNvPicPr/>
                <p:nvPr/>
              </p:nvPicPr>
              <p:blipFill>
                <a:blip r:embed="rId1176"/>
                <a:stretch>
                  <a:fillRect/>
                </a:stretch>
              </p:blipFill>
              <p:spPr>
                <a:xfrm>
                  <a:off x="6301097" y="6022328"/>
                  <a:ext cx="1656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7">
              <p14:nvContentPartPr>
                <p14:cNvPr id="1104" name="Input penna 1103">
                  <a:extLst>
                    <a:ext uri="{FF2B5EF4-FFF2-40B4-BE49-F238E27FC236}">
                      <a16:creationId xmlns:a16="http://schemas.microsoft.com/office/drawing/2014/main" id="{5F6CC0E7-04DD-2FBA-9074-BF39640BC6C1}"/>
                    </a:ext>
                  </a:extLst>
                </p14:cNvPr>
                <p14:cNvContentPartPr/>
                <p14:nvPr/>
              </p14:nvContentPartPr>
              <p14:xfrm>
                <a:off x="6345737" y="6026648"/>
                <a:ext cx="5400" cy="50400"/>
              </p14:xfrm>
            </p:contentPart>
          </mc:Choice>
          <mc:Fallback>
            <p:pic>
              <p:nvPicPr>
                <p:cNvPr id="1104" name="Input penna 1103">
                  <a:extLst>
                    <a:ext uri="{FF2B5EF4-FFF2-40B4-BE49-F238E27FC236}">
                      <a16:creationId xmlns:a16="http://schemas.microsoft.com/office/drawing/2014/main" id="{5F6CC0E7-04DD-2FBA-9074-BF39640BC6C1}"/>
                    </a:ext>
                  </a:extLst>
                </p:cNvPr>
                <p:cNvPicPr/>
                <p:nvPr/>
              </p:nvPicPr>
              <p:blipFill>
                <a:blip r:embed="rId1178"/>
                <a:stretch>
                  <a:fillRect/>
                </a:stretch>
              </p:blipFill>
              <p:spPr>
                <a:xfrm>
                  <a:off x="6338177" y="6019088"/>
                  <a:ext cx="2052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9">
              <p14:nvContentPartPr>
                <p14:cNvPr id="1105" name="Input penna 1104">
                  <a:extLst>
                    <a:ext uri="{FF2B5EF4-FFF2-40B4-BE49-F238E27FC236}">
                      <a16:creationId xmlns:a16="http://schemas.microsoft.com/office/drawing/2014/main" id="{7A27EADE-D188-D35E-2B81-C7A98DDC9287}"/>
                    </a:ext>
                  </a:extLst>
                </p14:cNvPr>
                <p14:cNvContentPartPr/>
                <p14:nvPr/>
              </p14:nvContentPartPr>
              <p14:xfrm>
                <a:off x="6265457" y="6084968"/>
                <a:ext cx="163080" cy="19440"/>
              </p14:xfrm>
            </p:contentPart>
          </mc:Choice>
          <mc:Fallback>
            <p:pic>
              <p:nvPicPr>
                <p:cNvPr id="1105" name="Input penna 1104">
                  <a:extLst>
                    <a:ext uri="{FF2B5EF4-FFF2-40B4-BE49-F238E27FC236}">
                      <a16:creationId xmlns:a16="http://schemas.microsoft.com/office/drawing/2014/main" id="{7A27EADE-D188-D35E-2B81-C7A98DDC9287}"/>
                    </a:ext>
                  </a:extLst>
                </p:cNvPr>
                <p:cNvPicPr/>
                <p:nvPr/>
              </p:nvPicPr>
              <p:blipFill>
                <a:blip r:embed="rId1180"/>
                <a:stretch>
                  <a:fillRect/>
                </a:stretch>
              </p:blipFill>
              <p:spPr>
                <a:xfrm>
                  <a:off x="6257897" y="6077408"/>
                  <a:ext cx="178200" cy="345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101739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798FB2-02D9-7DAC-125B-D5A6201C1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8B76657C-D070-891F-C1BE-CD73D181FD6F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E2DF2EFC-3D73-727C-B5AB-EE660FB5D3BE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EAE395D0-0020-6BD6-4DD3-7ADBC16C230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CEC31C1E-F0EA-4F69-D62D-A53FDF22C32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BB335390-90CD-181A-D24C-188455127C9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1A179808-A3AC-0439-D72C-548126F15C2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3B3E6422-5AFC-2FA3-59E3-518160CC286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F7795FEA-8FC1-3FE6-BD09-97DC774A632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E86556A1-63BB-6E69-A745-9BB96F20861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E99C6C40-7CE1-1647-E5A7-F27EDD343B3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B0F5B8FF-DC60-F40B-3C4A-00A104C37E8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C3C92432-CBE1-7EBA-8F27-FD0A632DF64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71E39C97-BC68-FB9C-853A-4F7A4EC8FD2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D2D09E0B-9181-F250-17DB-5C2B625DDDD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2295A5FC-765D-C3D4-E6EC-48E552FEE19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C6F32C0F-9D3A-859B-13BA-0B923559492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FA2BE55D-DDE4-8897-A66C-0D08D970CA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1CD55357-9CBC-ED6F-4520-5DEA8EFC219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1F5FAD26-0781-43EF-AE3E-5FEB1EF5086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369AF53C-6C79-C540-B718-1093AEFEAA7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254E78AE-F3AE-BBF1-1E6E-DC5C348291B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9C05B4B9-499E-0429-743D-5BA049E0E3E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5B8C9B11-4D5D-299C-1A0D-CB978D3B171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570C7ADC-85E1-0FA5-AE3B-0AC0238BDF7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4CB378AB-8AC7-5561-ACCF-7B86E906615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3D87EA68-BBC5-E6D0-15AB-10FDD7B60E5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BF015B2C-7B2C-AE76-ADAB-75F370C9D6C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F98B37D7-2275-89A8-F18E-40D0E234A33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C34C0B87-9585-53F6-E95B-BD95F430FF4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F701ADD4-303E-C71D-B3BF-722CF3A36B7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1C96EB83-D590-5F01-0657-3826ADB8398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4D660914-B9EA-9325-8ABF-8877679DCDDD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48AECB56-F308-6919-C5EB-6083BFE2B1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69F4BCCA-F83F-5727-3DAF-1EC69D340257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D8482F61-CA61-6475-8BFE-54F3FE79DD9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081C3EAD-9A88-487B-0356-3134762F1C9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206AFE49-739F-EAA1-D972-88CA92BD4EC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ED465852-FB3B-9D98-EC95-1BC57D817E3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D9FCB64D-581B-7E4A-8B9C-E8011530BD6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4CA54B77-19D2-645A-4B75-32F7F252695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9D8B5573-7930-DAF0-A2D9-012C7A6E989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B3B8E6F7-A58E-B64B-F37B-175773B8EA1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0BA92E0A-6120-67FC-1E3C-7DCC236CC5D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8D53D3BF-29E0-028B-6DF0-B7F7637BABE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6AF2C10E-6D82-BF4E-8828-27434977958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9A768061-4A68-81BE-0826-033F88659CA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5D427FFF-78DF-C095-9EFE-0DBC09C5023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12FB3676-3851-EFD1-550A-40F26716870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F6F24E62-FF7B-D268-D0D2-1999F6343AF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9D02EF61-A701-FB7E-9C88-66C31D925F9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828226DB-C342-B3A0-097B-3740A129F6A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2CF0A8C4-779C-FC10-E023-54977FCC3D7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8F9C5956-131B-360C-49C2-ECAD275B698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BE6356CB-0EF7-E768-BFBE-193E8DB4C70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04C90222-413C-B306-1312-F5F077A53F1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7BB96B17-8DD9-B1F0-3ECE-037C7FE0645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23F09A89-78DE-69FD-3A3E-31C4B520FAB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FDF7FBA0-1FA0-9758-3172-BC80DE683C8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AAA6D7B5-F27D-CC89-F387-DA581ACC3B4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85CCA4F7-D00D-1633-0AEC-65A9EBD1B7D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7540E9D9-09F5-1A99-02AB-BC506559044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1F56B7F7-63F0-DE9A-08AD-8B32E01866FB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2A3217D4-307D-6F3A-1B5A-48CC992044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098" y="1446089"/>
            <a:ext cx="7335375" cy="3614223"/>
          </a:xfrm>
          <a:prstGeom prst="rect">
            <a:avLst/>
          </a:prstGeom>
        </p:spPr>
      </p:pic>
      <p:grpSp>
        <p:nvGrpSpPr>
          <p:cNvPr id="8" name="Gruppo 7">
            <a:extLst>
              <a:ext uri="{FF2B5EF4-FFF2-40B4-BE49-F238E27FC236}">
                <a16:creationId xmlns:a16="http://schemas.microsoft.com/office/drawing/2014/main" id="{6C909283-F5F3-6F88-688E-248AA999D31E}"/>
              </a:ext>
            </a:extLst>
          </p:cNvPr>
          <p:cNvGrpSpPr/>
          <p:nvPr/>
        </p:nvGrpSpPr>
        <p:grpSpPr>
          <a:xfrm>
            <a:off x="5526415" y="1994031"/>
            <a:ext cx="653760" cy="58680"/>
            <a:chOff x="5526415" y="1994031"/>
            <a:chExt cx="653760" cy="58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326C69D7-AF75-08EA-9313-A84B26ADBD2F}"/>
                    </a:ext>
                  </a:extLst>
                </p14:cNvPr>
                <p14:cNvContentPartPr/>
                <p14:nvPr/>
              </p14:nvContentPartPr>
              <p14:xfrm>
                <a:off x="5526415" y="2025711"/>
                <a:ext cx="236160" cy="2700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326C69D7-AF75-08EA-9313-A84B26ADBD2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518855" y="2018151"/>
                  <a:ext cx="25128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7D2FF4C3-E213-9737-271C-ACC092234077}"/>
                    </a:ext>
                  </a:extLst>
                </p14:cNvPr>
                <p14:cNvContentPartPr/>
                <p14:nvPr/>
              </p14:nvContentPartPr>
              <p14:xfrm>
                <a:off x="5948695" y="1994031"/>
                <a:ext cx="231480" cy="1584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7D2FF4C3-E213-9737-271C-ACC09223407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941135" y="1986471"/>
                  <a:ext cx="246600" cy="30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E8F37FAF-58BD-3DC8-70B9-5796EA621443}"/>
                  </a:ext>
                </a:extLst>
              </p14:cNvPr>
              <p14:cNvContentPartPr/>
              <p14:nvPr/>
            </p14:nvContentPartPr>
            <p14:xfrm>
              <a:off x="6557455" y="1996191"/>
              <a:ext cx="315000" cy="7200"/>
            </p14:xfrm>
          </p:contentPart>
        </mc:Choice>
        <mc:Fallback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E8F37FAF-58BD-3DC8-70B9-5796EA62144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549895" y="1988631"/>
                <a:ext cx="330120" cy="21960"/>
              </a:xfrm>
              <a:prstGeom prst="rect">
                <a:avLst/>
              </a:prstGeom>
            </p:spPr>
          </p:pic>
        </mc:Fallback>
      </mc:AlternateContent>
      <p:grpSp>
        <p:nvGrpSpPr>
          <p:cNvPr id="28" name="Gruppo 27">
            <a:extLst>
              <a:ext uri="{FF2B5EF4-FFF2-40B4-BE49-F238E27FC236}">
                <a16:creationId xmlns:a16="http://schemas.microsoft.com/office/drawing/2014/main" id="{7044899A-BBDF-60ED-9297-82493F14C990}"/>
              </a:ext>
            </a:extLst>
          </p:cNvPr>
          <p:cNvGrpSpPr/>
          <p:nvPr/>
        </p:nvGrpSpPr>
        <p:grpSpPr>
          <a:xfrm>
            <a:off x="378388" y="980769"/>
            <a:ext cx="727920" cy="273600"/>
            <a:chOff x="378388" y="980769"/>
            <a:chExt cx="727920" cy="273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7BA30339-CF96-ACAE-92C9-D3C43F6C774F}"/>
                    </a:ext>
                  </a:extLst>
                </p14:cNvPr>
                <p14:cNvContentPartPr/>
                <p14:nvPr/>
              </p14:nvContentPartPr>
              <p14:xfrm>
                <a:off x="378388" y="980769"/>
                <a:ext cx="137520" cy="27360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7BA30339-CF96-ACAE-92C9-D3C43F6C774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70828" y="973209"/>
                  <a:ext cx="152640" cy="28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0E9FD23A-4CC3-3BE8-3389-1420E9B0BEF4}"/>
                    </a:ext>
                  </a:extLst>
                </p14:cNvPr>
                <p14:cNvContentPartPr/>
                <p14:nvPr/>
              </p14:nvContentPartPr>
              <p14:xfrm>
                <a:off x="596908" y="1045209"/>
                <a:ext cx="122400" cy="12528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0E9FD23A-4CC3-3BE8-3389-1420E9B0BEF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89348" y="1037649"/>
                  <a:ext cx="13716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2A086450-C995-92CC-3D5F-F9DA27F532F7}"/>
                    </a:ext>
                  </a:extLst>
                </p14:cNvPr>
                <p14:cNvContentPartPr/>
                <p14:nvPr/>
              </p14:nvContentPartPr>
              <p14:xfrm>
                <a:off x="734428" y="1061049"/>
                <a:ext cx="79560" cy="10008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2A086450-C995-92CC-3D5F-F9DA27F532F7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26868" y="1053489"/>
                  <a:ext cx="9468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B7F492B6-61BE-714B-9166-E7C778E13AE1}"/>
                    </a:ext>
                  </a:extLst>
                </p14:cNvPr>
                <p14:cNvContentPartPr/>
                <p14:nvPr/>
              </p14:nvContentPartPr>
              <p14:xfrm>
                <a:off x="865828" y="1051689"/>
                <a:ext cx="49680" cy="12708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B7F492B6-61BE-714B-9166-E7C778E13AE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858628" y="1044129"/>
                  <a:ext cx="6480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A1F57732-D437-D165-F179-86908726B01B}"/>
                    </a:ext>
                  </a:extLst>
                </p14:cNvPr>
                <p14:cNvContentPartPr/>
                <p14:nvPr/>
              </p14:nvContentPartPr>
              <p14:xfrm>
                <a:off x="964468" y="1000209"/>
                <a:ext cx="7560" cy="14652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A1F57732-D437-D165-F179-86908726B01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57268" y="992649"/>
                  <a:ext cx="2268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96975A59-363C-98AA-B00F-99222687AB97}"/>
                    </a:ext>
                  </a:extLst>
                </p14:cNvPr>
                <p14:cNvContentPartPr/>
                <p14:nvPr/>
              </p14:nvContentPartPr>
              <p14:xfrm>
                <a:off x="965908" y="1124049"/>
                <a:ext cx="34920" cy="1260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96975A59-363C-98AA-B00F-99222687AB97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958348" y="1116489"/>
                  <a:ext cx="5004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65F1FE86-9B9C-BE4A-0482-5A15B26258FF}"/>
                    </a:ext>
                  </a:extLst>
                </p14:cNvPr>
                <p14:cNvContentPartPr/>
                <p14:nvPr/>
              </p14:nvContentPartPr>
              <p14:xfrm>
                <a:off x="1058788" y="1124769"/>
                <a:ext cx="47520" cy="8928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65F1FE86-9B9C-BE4A-0482-5A15B26258FF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051228" y="1117209"/>
                  <a:ext cx="62640" cy="104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uppo 48">
            <a:extLst>
              <a:ext uri="{FF2B5EF4-FFF2-40B4-BE49-F238E27FC236}">
                <a16:creationId xmlns:a16="http://schemas.microsoft.com/office/drawing/2014/main" id="{46DAD24E-D954-DBC1-F03D-041E0978ADEA}"/>
              </a:ext>
            </a:extLst>
          </p:cNvPr>
          <p:cNvGrpSpPr/>
          <p:nvPr/>
        </p:nvGrpSpPr>
        <p:grpSpPr>
          <a:xfrm>
            <a:off x="1886788" y="855129"/>
            <a:ext cx="516960" cy="313200"/>
            <a:chOff x="1886788" y="855129"/>
            <a:chExt cx="516960" cy="313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84C410E9-A2A7-44A6-C0A2-CA86DCEB49F5}"/>
                    </a:ext>
                  </a:extLst>
                </p14:cNvPr>
                <p14:cNvContentPartPr/>
                <p14:nvPr/>
              </p14:nvContentPartPr>
              <p14:xfrm>
                <a:off x="1886788" y="914529"/>
                <a:ext cx="132840" cy="2538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84C410E9-A2A7-44A6-C0A2-CA86DCEB49F5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879228" y="906969"/>
                  <a:ext cx="147960" cy="26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AFAB6725-3F21-D2A6-9457-EFC177E1353B}"/>
                    </a:ext>
                  </a:extLst>
                </p14:cNvPr>
                <p14:cNvContentPartPr/>
                <p14:nvPr/>
              </p14:nvContentPartPr>
              <p14:xfrm>
                <a:off x="2047348" y="966729"/>
                <a:ext cx="114480" cy="925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AFAB6725-3F21-D2A6-9457-EFC177E1353B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039788" y="959169"/>
                  <a:ext cx="12924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26985318-9C08-4259-4B15-B831C10CCDB6}"/>
                    </a:ext>
                  </a:extLst>
                </p14:cNvPr>
                <p14:cNvContentPartPr/>
                <p14:nvPr/>
              </p14:nvContentPartPr>
              <p14:xfrm>
                <a:off x="2166508" y="937209"/>
                <a:ext cx="62640" cy="1386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26985318-9C08-4259-4B15-B831C10CCDB6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158948" y="929649"/>
                  <a:ext cx="7776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97E75AD9-839A-BBD0-62F1-3968F7677545}"/>
                    </a:ext>
                  </a:extLst>
                </p14:cNvPr>
                <p14:cNvContentPartPr/>
                <p14:nvPr/>
              </p14:nvContentPartPr>
              <p14:xfrm>
                <a:off x="2247148" y="857649"/>
                <a:ext cx="44280" cy="2066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97E75AD9-839A-BBD0-62F1-3968F7677545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239588" y="850089"/>
                  <a:ext cx="5940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B1CF3537-1F85-85F4-56A5-225E18F17C99}"/>
                    </a:ext>
                  </a:extLst>
                </p14:cNvPr>
                <p14:cNvContentPartPr/>
                <p14:nvPr/>
              </p14:nvContentPartPr>
              <p14:xfrm>
                <a:off x="2302588" y="855129"/>
                <a:ext cx="38880" cy="2055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B1CF3537-1F85-85F4-56A5-225E18F17C99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295028" y="847569"/>
                  <a:ext cx="54000" cy="22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8E192A08-8D84-B015-DDCE-CA16A1121140}"/>
                    </a:ext>
                  </a:extLst>
                </p14:cNvPr>
                <p14:cNvContentPartPr/>
                <p14:nvPr/>
              </p14:nvContentPartPr>
              <p14:xfrm>
                <a:off x="2368828" y="1032249"/>
                <a:ext cx="34920" cy="734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8E192A08-8D84-B015-DDCE-CA16A1121140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361268" y="1024689"/>
                  <a:ext cx="50040" cy="88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" name="Gruppo 46">
            <a:extLst>
              <a:ext uri="{FF2B5EF4-FFF2-40B4-BE49-F238E27FC236}">
                <a16:creationId xmlns:a16="http://schemas.microsoft.com/office/drawing/2014/main" id="{2D8A8A59-E030-6D44-BB3E-7C71B0FFC282}"/>
              </a:ext>
            </a:extLst>
          </p:cNvPr>
          <p:cNvGrpSpPr/>
          <p:nvPr/>
        </p:nvGrpSpPr>
        <p:grpSpPr>
          <a:xfrm>
            <a:off x="3155428" y="804369"/>
            <a:ext cx="619200" cy="248760"/>
            <a:chOff x="3155428" y="804369"/>
            <a:chExt cx="619200" cy="248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7691ADB2-7C0A-15E1-A9BA-736B80A27C07}"/>
                    </a:ext>
                  </a:extLst>
                </p14:cNvPr>
                <p14:cNvContentPartPr/>
                <p14:nvPr/>
              </p14:nvContentPartPr>
              <p14:xfrm>
                <a:off x="3155428" y="878889"/>
                <a:ext cx="72360" cy="1742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7691ADB2-7C0A-15E1-A9BA-736B80A27C07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148228" y="871329"/>
                  <a:ext cx="8748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2FE7CF85-D5A2-C3FA-9D65-7B9D9FBB08A0}"/>
                    </a:ext>
                  </a:extLst>
                </p14:cNvPr>
                <p14:cNvContentPartPr/>
                <p14:nvPr/>
              </p14:nvContentPartPr>
              <p14:xfrm>
                <a:off x="3306268" y="913449"/>
                <a:ext cx="81000" cy="1119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2FE7CF85-D5A2-C3FA-9D65-7B9D9FBB08A0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298708" y="905889"/>
                  <a:ext cx="9576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17B81340-9335-775A-128E-3DB451046DB7}"/>
                    </a:ext>
                  </a:extLst>
                </p14:cNvPr>
                <p14:cNvContentPartPr/>
                <p14:nvPr/>
              </p14:nvContentPartPr>
              <p14:xfrm>
                <a:off x="3407788" y="921369"/>
                <a:ext cx="70200" cy="1062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17B81340-9335-775A-128E-3DB451046DB7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400228" y="914169"/>
                  <a:ext cx="8532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48388B6D-D298-BFF7-549C-EA229C602B44}"/>
                    </a:ext>
                  </a:extLst>
                </p14:cNvPr>
                <p14:cNvContentPartPr/>
                <p14:nvPr/>
              </p14:nvContentPartPr>
              <p14:xfrm>
                <a:off x="3553948" y="812289"/>
                <a:ext cx="36000" cy="1972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48388B6D-D298-BFF7-549C-EA229C602B44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546748" y="804729"/>
                  <a:ext cx="5112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D39EF067-2777-1C56-7557-4D3623B5A55B}"/>
                    </a:ext>
                  </a:extLst>
                </p14:cNvPr>
                <p14:cNvContentPartPr/>
                <p14:nvPr/>
              </p14:nvContentPartPr>
              <p14:xfrm>
                <a:off x="3632428" y="804369"/>
                <a:ext cx="30240" cy="1814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D39EF067-2777-1C56-7557-4D3623B5A55B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624868" y="796809"/>
                  <a:ext cx="4536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50368356-E554-4C95-CDDC-56B344C0962C}"/>
                    </a:ext>
                  </a:extLst>
                </p14:cNvPr>
                <p14:cNvContentPartPr/>
                <p14:nvPr/>
              </p14:nvContentPartPr>
              <p14:xfrm>
                <a:off x="3685708" y="897249"/>
                <a:ext cx="88920" cy="15192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50368356-E554-4C95-CDDC-56B344C0962C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678148" y="889689"/>
                  <a:ext cx="103680" cy="167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5" name="Gruppo 194">
            <a:extLst>
              <a:ext uri="{FF2B5EF4-FFF2-40B4-BE49-F238E27FC236}">
                <a16:creationId xmlns:a16="http://schemas.microsoft.com/office/drawing/2014/main" id="{ACEB18E9-1BCE-E9E4-1950-ABDD25777C1C}"/>
              </a:ext>
            </a:extLst>
          </p:cNvPr>
          <p:cNvGrpSpPr/>
          <p:nvPr/>
        </p:nvGrpSpPr>
        <p:grpSpPr>
          <a:xfrm>
            <a:off x="1847908" y="1365249"/>
            <a:ext cx="545040" cy="156240"/>
            <a:chOff x="1847908" y="1365249"/>
            <a:chExt cx="545040" cy="156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4CCCEE4D-7DBD-F919-A72E-DF6D37DF466F}"/>
                    </a:ext>
                  </a:extLst>
                </p14:cNvPr>
                <p14:cNvContentPartPr/>
                <p14:nvPr/>
              </p14:nvContentPartPr>
              <p14:xfrm>
                <a:off x="1847908" y="1365249"/>
                <a:ext cx="124920" cy="15624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4CCCEE4D-7DBD-F919-A72E-DF6D37DF466F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840348" y="1358049"/>
                  <a:ext cx="14004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2D15E748-48AA-4B16-87BA-FE92B54C33F4}"/>
                    </a:ext>
                  </a:extLst>
                </p14:cNvPr>
                <p14:cNvContentPartPr/>
                <p14:nvPr/>
              </p14:nvContentPartPr>
              <p14:xfrm>
                <a:off x="2002708" y="1400889"/>
                <a:ext cx="18000" cy="8640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2D15E748-48AA-4B16-87BA-FE92B54C33F4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995148" y="1393329"/>
                  <a:ext cx="3312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82C37EAD-963A-DAF4-86BB-5828142A079A}"/>
                    </a:ext>
                  </a:extLst>
                </p14:cNvPr>
                <p14:cNvContentPartPr/>
                <p14:nvPr/>
              </p14:nvContentPartPr>
              <p14:xfrm>
                <a:off x="2073988" y="1399089"/>
                <a:ext cx="79560" cy="10800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82C37EAD-963A-DAF4-86BB-5828142A079A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066428" y="1391529"/>
                  <a:ext cx="9468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0E5FDAAA-29BA-490A-4AF0-70743C943C40}"/>
                    </a:ext>
                  </a:extLst>
                </p14:cNvPr>
                <p14:cNvContentPartPr/>
                <p14:nvPr/>
              </p14:nvContentPartPr>
              <p14:xfrm>
                <a:off x="2180188" y="1429689"/>
                <a:ext cx="16200" cy="7416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0E5FDAAA-29BA-490A-4AF0-70743C943C40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2172628" y="1422129"/>
                  <a:ext cx="3132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BA6EC867-1E50-24B5-A9E9-88C33CBF9123}"/>
                    </a:ext>
                  </a:extLst>
                </p14:cNvPr>
                <p14:cNvContentPartPr/>
                <p14:nvPr/>
              </p14:nvContentPartPr>
              <p14:xfrm>
                <a:off x="2226988" y="1405929"/>
                <a:ext cx="90000" cy="7488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BA6EC867-1E50-24B5-A9E9-88C33CBF912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219428" y="1398369"/>
                  <a:ext cx="10512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7A930530-8CB5-2906-EF96-7452801233AA}"/>
                    </a:ext>
                  </a:extLst>
                </p14:cNvPr>
                <p14:cNvContentPartPr/>
                <p14:nvPr/>
              </p14:nvContentPartPr>
              <p14:xfrm>
                <a:off x="2342548" y="1383249"/>
                <a:ext cx="50400" cy="10080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7A930530-8CB5-2906-EF96-7452801233AA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334988" y="1375689"/>
                  <a:ext cx="65520" cy="115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3" name="Gruppo 192">
            <a:extLst>
              <a:ext uri="{FF2B5EF4-FFF2-40B4-BE49-F238E27FC236}">
                <a16:creationId xmlns:a16="http://schemas.microsoft.com/office/drawing/2014/main" id="{5ECF3674-52A9-8B06-639C-41CC5031CCE3}"/>
              </a:ext>
            </a:extLst>
          </p:cNvPr>
          <p:cNvGrpSpPr/>
          <p:nvPr/>
        </p:nvGrpSpPr>
        <p:grpSpPr>
          <a:xfrm>
            <a:off x="3264868" y="1189209"/>
            <a:ext cx="583920" cy="174240"/>
            <a:chOff x="3264868" y="1189209"/>
            <a:chExt cx="583920" cy="174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25063A38-7638-45F1-8222-2F60A712F20B}"/>
                    </a:ext>
                  </a:extLst>
                </p14:cNvPr>
                <p14:cNvContentPartPr/>
                <p14:nvPr/>
              </p14:nvContentPartPr>
              <p14:xfrm>
                <a:off x="3264868" y="1189209"/>
                <a:ext cx="39600" cy="17424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25063A38-7638-45F1-8222-2F60A712F20B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257308" y="1181649"/>
                  <a:ext cx="5436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5B721B5E-A54D-1A2B-1165-C27BEBEB7814}"/>
                    </a:ext>
                  </a:extLst>
                </p14:cNvPr>
                <p14:cNvContentPartPr/>
                <p14:nvPr/>
              </p14:nvContentPartPr>
              <p14:xfrm>
                <a:off x="3336508" y="1293609"/>
                <a:ext cx="85320" cy="6120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5B721B5E-A54D-1A2B-1165-C27BEBEB781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328948" y="1286049"/>
                  <a:ext cx="10044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CD27A180-3AC6-8692-5F3A-225B0E7DF1A6}"/>
                    </a:ext>
                  </a:extLst>
                </p14:cNvPr>
                <p14:cNvContentPartPr/>
                <p14:nvPr/>
              </p14:nvContentPartPr>
              <p14:xfrm>
                <a:off x="3463948" y="1298649"/>
                <a:ext cx="44640" cy="5436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CD27A180-3AC6-8692-5F3A-225B0E7DF1A6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456388" y="1291089"/>
                  <a:ext cx="5976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B2F66FAB-4D16-F61B-0787-1880C2161814}"/>
                    </a:ext>
                  </a:extLst>
                </p14:cNvPr>
                <p14:cNvContentPartPr/>
                <p14:nvPr/>
              </p14:nvContentPartPr>
              <p14:xfrm>
                <a:off x="3564388" y="1196049"/>
                <a:ext cx="15120" cy="11052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B2F66FAB-4D16-F61B-0787-1880C2161814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556828" y="1188489"/>
                  <a:ext cx="3024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8AC492C9-E435-D3C1-B69E-6075BAB3875A}"/>
                    </a:ext>
                  </a:extLst>
                </p14:cNvPr>
                <p14:cNvContentPartPr/>
                <p14:nvPr/>
              </p14:nvContentPartPr>
              <p14:xfrm>
                <a:off x="3560428" y="1279929"/>
                <a:ext cx="46440" cy="162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8AC492C9-E435-D3C1-B69E-6075BAB3875A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3552868" y="1272369"/>
                  <a:ext cx="6120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BF528924-DA8A-D7C6-5D26-C4DC2852A2AE}"/>
                    </a:ext>
                  </a:extLst>
                </p14:cNvPr>
                <p14:cNvContentPartPr/>
                <p14:nvPr/>
              </p14:nvContentPartPr>
              <p14:xfrm>
                <a:off x="3632428" y="1242129"/>
                <a:ext cx="28080" cy="878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BF528924-DA8A-D7C6-5D26-C4DC2852A2AE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3624868" y="1234569"/>
                  <a:ext cx="4320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C84DEEF2-555F-BD5D-09E6-F2C369EE46E8}"/>
                    </a:ext>
                  </a:extLst>
                </p14:cNvPr>
                <p14:cNvContentPartPr/>
                <p14:nvPr/>
              </p14:nvContentPartPr>
              <p14:xfrm>
                <a:off x="3705868" y="1266249"/>
                <a:ext cx="55440" cy="5112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C84DEEF2-555F-BD5D-09E6-F2C369EE46E8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3698668" y="1258689"/>
                  <a:ext cx="7056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EBDD3786-8929-783D-10E7-C1E4F9E8EF82}"/>
                    </a:ext>
                  </a:extLst>
                </p14:cNvPr>
                <p14:cNvContentPartPr/>
                <p14:nvPr/>
              </p14:nvContentPartPr>
              <p14:xfrm>
                <a:off x="3798388" y="1222689"/>
                <a:ext cx="50400" cy="8532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EBDD3786-8929-783D-10E7-C1E4F9E8EF82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3790828" y="1215129"/>
                  <a:ext cx="65160" cy="100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1" name="Gruppo 210">
            <a:extLst>
              <a:ext uri="{FF2B5EF4-FFF2-40B4-BE49-F238E27FC236}">
                <a16:creationId xmlns:a16="http://schemas.microsoft.com/office/drawing/2014/main" id="{602C0B42-2174-8923-02DF-64C6986F2831}"/>
              </a:ext>
            </a:extLst>
          </p:cNvPr>
          <p:cNvGrpSpPr/>
          <p:nvPr/>
        </p:nvGrpSpPr>
        <p:grpSpPr>
          <a:xfrm>
            <a:off x="257788" y="1974738"/>
            <a:ext cx="201600" cy="199800"/>
            <a:chOff x="257788" y="1974738"/>
            <a:chExt cx="201600" cy="199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18D6DDA9-7C96-1F01-55DC-92099269B2B3}"/>
                    </a:ext>
                  </a:extLst>
                </p14:cNvPr>
                <p14:cNvContentPartPr/>
                <p14:nvPr/>
              </p14:nvContentPartPr>
              <p14:xfrm>
                <a:off x="257788" y="1974738"/>
                <a:ext cx="17280" cy="19980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18D6DDA9-7C96-1F01-55DC-92099269B2B3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250228" y="1967178"/>
                  <a:ext cx="3240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9AC67943-D920-4ACC-15E0-21B11B537191}"/>
                    </a:ext>
                  </a:extLst>
                </p14:cNvPr>
                <p14:cNvContentPartPr/>
                <p14:nvPr/>
              </p14:nvContentPartPr>
              <p14:xfrm>
                <a:off x="333388" y="2000658"/>
                <a:ext cx="126000" cy="14184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9AC67943-D920-4ACC-15E0-21B11B537191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325828" y="1993098"/>
                  <a:ext cx="141120" cy="156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9" name="Gruppo 208">
            <a:extLst>
              <a:ext uri="{FF2B5EF4-FFF2-40B4-BE49-F238E27FC236}">
                <a16:creationId xmlns:a16="http://schemas.microsoft.com/office/drawing/2014/main" id="{ED2DBA48-8E2A-A534-F5F3-EA73B3EEE88C}"/>
              </a:ext>
            </a:extLst>
          </p:cNvPr>
          <p:cNvGrpSpPr/>
          <p:nvPr/>
        </p:nvGrpSpPr>
        <p:grpSpPr>
          <a:xfrm>
            <a:off x="744508" y="1929738"/>
            <a:ext cx="302400" cy="225720"/>
            <a:chOff x="744508" y="1929738"/>
            <a:chExt cx="302400" cy="225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2685D4E8-ADD8-A3CC-2341-C099BB0F6EA8}"/>
                    </a:ext>
                  </a:extLst>
                </p14:cNvPr>
                <p14:cNvContentPartPr/>
                <p14:nvPr/>
              </p14:nvContentPartPr>
              <p14:xfrm>
                <a:off x="744508" y="1929738"/>
                <a:ext cx="142200" cy="22572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2685D4E8-ADD8-A3CC-2341-C099BB0F6EA8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736948" y="1922538"/>
                  <a:ext cx="157320" cy="24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68809EB3-4ACC-FEF8-B1DF-97B4F470BE6D}"/>
                    </a:ext>
                  </a:extLst>
                </p14:cNvPr>
                <p14:cNvContentPartPr/>
                <p14:nvPr/>
              </p14:nvContentPartPr>
              <p14:xfrm>
                <a:off x="926308" y="1990578"/>
                <a:ext cx="120600" cy="10188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68809EB3-4ACC-FEF8-B1DF-97B4F470BE6D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918748" y="1983018"/>
                  <a:ext cx="135720" cy="117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7" name="Gruppo 206">
            <a:extLst>
              <a:ext uri="{FF2B5EF4-FFF2-40B4-BE49-F238E27FC236}">
                <a16:creationId xmlns:a16="http://schemas.microsoft.com/office/drawing/2014/main" id="{B038CC70-B6DD-6F23-409C-AC208D881070}"/>
              </a:ext>
            </a:extLst>
          </p:cNvPr>
          <p:cNvGrpSpPr/>
          <p:nvPr/>
        </p:nvGrpSpPr>
        <p:grpSpPr>
          <a:xfrm>
            <a:off x="1361188" y="1864938"/>
            <a:ext cx="448200" cy="319320"/>
            <a:chOff x="1361188" y="1864938"/>
            <a:chExt cx="448200" cy="319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60B37E67-D065-32EE-A236-BA83F2AC0233}"/>
                    </a:ext>
                  </a:extLst>
                </p14:cNvPr>
                <p14:cNvContentPartPr/>
                <p14:nvPr/>
              </p14:nvContentPartPr>
              <p14:xfrm>
                <a:off x="1361188" y="1969338"/>
                <a:ext cx="104040" cy="21492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60B37E67-D065-32EE-A236-BA83F2AC0233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353628" y="1961778"/>
                  <a:ext cx="11880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C97939D5-658C-867E-C248-124289C10B13}"/>
                    </a:ext>
                  </a:extLst>
                </p14:cNvPr>
                <p14:cNvContentPartPr/>
                <p14:nvPr/>
              </p14:nvContentPartPr>
              <p14:xfrm>
                <a:off x="1528228" y="2010738"/>
                <a:ext cx="14760" cy="6300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C97939D5-658C-867E-C248-124289C10B13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520668" y="2003178"/>
                  <a:ext cx="2988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0481BB67-8F22-D357-7104-D6E8D4C07E98}"/>
                    </a:ext>
                  </a:extLst>
                </p14:cNvPr>
                <p14:cNvContentPartPr/>
                <p14:nvPr/>
              </p14:nvContentPartPr>
              <p14:xfrm>
                <a:off x="1577188" y="1990218"/>
                <a:ext cx="90360" cy="10116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0481BB67-8F22-D357-7104-D6E8D4C07E98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569628" y="1982658"/>
                  <a:ext cx="10548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61F617F8-4306-863B-9C96-934F8CC08A0D}"/>
                    </a:ext>
                  </a:extLst>
                </p14:cNvPr>
                <p14:cNvContentPartPr/>
                <p14:nvPr/>
              </p14:nvContentPartPr>
              <p14:xfrm>
                <a:off x="1692028" y="1864938"/>
                <a:ext cx="82440" cy="10080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61F617F8-4306-863B-9C96-934F8CC08A0D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684468" y="1857378"/>
                  <a:ext cx="9756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012D7AAC-0514-4772-BF81-BB516EE9DD46}"/>
                    </a:ext>
                  </a:extLst>
                </p14:cNvPr>
                <p14:cNvContentPartPr/>
                <p14:nvPr/>
              </p14:nvContentPartPr>
              <p14:xfrm>
                <a:off x="1695268" y="2065458"/>
                <a:ext cx="114120" cy="5400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012D7AAC-0514-4772-BF81-BB516EE9DD46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687708" y="2057898"/>
                  <a:ext cx="129240" cy="69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5">
            <p14:nvContentPartPr>
              <p14:cNvPr id="212" name="Input penna 211">
                <a:extLst>
                  <a:ext uri="{FF2B5EF4-FFF2-40B4-BE49-F238E27FC236}">
                    <a16:creationId xmlns:a16="http://schemas.microsoft.com/office/drawing/2014/main" id="{6D6BF9D6-A9AB-103E-7F09-C13BB567494E}"/>
                  </a:ext>
                </a:extLst>
              </p14:cNvPr>
              <p14:cNvContentPartPr/>
              <p14:nvPr/>
            </p14:nvContentPartPr>
            <p14:xfrm>
              <a:off x="78508" y="2321058"/>
              <a:ext cx="2129400" cy="116640"/>
            </p14:xfrm>
          </p:contentPart>
        </mc:Choice>
        <mc:Fallback>
          <p:pic>
            <p:nvPicPr>
              <p:cNvPr id="212" name="Input penna 211">
                <a:extLst>
                  <a:ext uri="{FF2B5EF4-FFF2-40B4-BE49-F238E27FC236}">
                    <a16:creationId xmlns:a16="http://schemas.microsoft.com/office/drawing/2014/main" id="{6D6BF9D6-A9AB-103E-7F09-C13BB567494E}"/>
                  </a:ext>
                </a:extLst>
              </p:cNvPr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70948" y="2313498"/>
                <a:ext cx="2144520" cy="131760"/>
              </a:xfrm>
              <a:prstGeom prst="rect">
                <a:avLst/>
              </a:prstGeom>
            </p:spPr>
          </p:pic>
        </mc:Fallback>
      </mc:AlternateContent>
      <p:grpSp>
        <p:nvGrpSpPr>
          <p:cNvPr id="295" name="Gruppo 294">
            <a:extLst>
              <a:ext uri="{FF2B5EF4-FFF2-40B4-BE49-F238E27FC236}">
                <a16:creationId xmlns:a16="http://schemas.microsoft.com/office/drawing/2014/main" id="{168E3FD7-68DA-E2E6-1D07-41B58E5DE7F6}"/>
              </a:ext>
            </a:extLst>
          </p:cNvPr>
          <p:cNvGrpSpPr/>
          <p:nvPr/>
        </p:nvGrpSpPr>
        <p:grpSpPr>
          <a:xfrm>
            <a:off x="5083440" y="288129"/>
            <a:ext cx="849960" cy="250920"/>
            <a:chOff x="5083440" y="288129"/>
            <a:chExt cx="849960" cy="250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224DB3C8-27DA-D9CC-C83F-1E382CB9515C}"/>
                    </a:ext>
                  </a:extLst>
                </p14:cNvPr>
                <p14:cNvContentPartPr/>
                <p14:nvPr/>
              </p14:nvContentPartPr>
              <p14:xfrm>
                <a:off x="5165520" y="311889"/>
                <a:ext cx="68760" cy="14112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224DB3C8-27DA-D9CC-C83F-1E382CB9515C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5157960" y="304329"/>
                  <a:ext cx="8388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DBE66139-9A5F-6EEB-35CA-47C474E3D022}"/>
                    </a:ext>
                  </a:extLst>
                </p14:cNvPr>
                <p14:cNvContentPartPr/>
                <p14:nvPr/>
              </p14:nvContentPartPr>
              <p14:xfrm>
                <a:off x="5083440" y="288129"/>
                <a:ext cx="271440" cy="25092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DBE66139-9A5F-6EEB-35CA-47C474E3D022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5075880" y="280569"/>
                  <a:ext cx="28656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A9B501CE-387C-FFCB-0274-AAF82264AA7F}"/>
                    </a:ext>
                  </a:extLst>
                </p14:cNvPr>
                <p14:cNvContentPartPr/>
                <p14:nvPr/>
              </p14:nvContentPartPr>
              <p14:xfrm>
                <a:off x="5494200" y="315489"/>
                <a:ext cx="155520" cy="12564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A9B501CE-387C-FFCB-0274-AAF82264AA7F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5486640" y="307929"/>
                  <a:ext cx="17064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13857FF2-A732-1848-219C-900F766F5E47}"/>
                    </a:ext>
                  </a:extLst>
                </p14:cNvPr>
                <p14:cNvContentPartPr/>
                <p14:nvPr/>
              </p14:nvContentPartPr>
              <p14:xfrm>
                <a:off x="5685360" y="317289"/>
                <a:ext cx="79920" cy="7452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13857FF2-A732-1848-219C-900F766F5E47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5677800" y="309729"/>
                  <a:ext cx="9504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D3FC2E09-7BEF-01AE-6C27-FBB70BD53EA7}"/>
                    </a:ext>
                  </a:extLst>
                </p14:cNvPr>
                <p14:cNvContentPartPr/>
                <p14:nvPr/>
              </p14:nvContentPartPr>
              <p14:xfrm>
                <a:off x="5819640" y="311169"/>
                <a:ext cx="113760" cy="8532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D3FC2E09-7BEF-01AE-6C27-FBB70BD53EA7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5812080" y="303969"/>
                  <a:ext cx="128880" cy="100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3" name="Gruppo 292">
            <a:extLst>
              <a:ext uri="{FF2B5EF4-FFF2-40B4-BE49-F238E27FC236}">
                <a16:creationId xmlns:a16="http://schemas.microsoft.com/office/drawing/2014/main" id="{66101092-0BD1-7272-B014-9E506025DCB6}"/>
              </a:ext>
            </a:extLst>
          </p:cNvPr>
          <p:cNvGrpSpPr/>
          <p:nvPr/>
        </p:nvGrpSpPr>
        <p:grpSpPr>
          <a:xfrm>
            <a:off x="6123840" y="293169"/>
            <a:ext cx="171360" cy="161640"/>
            <a:chOff x="6123840" y="293169"/>
            <a:chExt cx="171360" cy="161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F2F5CD5D-27E8-414A-7CE7-B46326A7E69A}"/>
                    </a:ext>
                  </a:extLst>
                </p14:cNvPr>
                <p14:cNvContentPartPr/>
                <p14:nvPr/>
              </p14:nvContentPartPr>
              <p14:xfrm>
                <a:off x="6123840" y="293169"/>
                <a:ext cx="68760" cy="11844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F2F5CD5D-27E8-414A-7CE7-B46326A7E69A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6116280" y="285609"/>
                  <a:ext cx="8388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F548C5C5-5A65-812C-1C93-990A93DCA014}"/>
                    </a:ext>
                  </a:extLst>
                </p14:cNvPr>
                <p14:cNvContentPartPr/>
                <p14:nvPr/>
              </p14:nvContentPartPr>
              <p14:xfrm>
                <a:off x="6207360" y="357249"/>
                <a:ext cx="87840" cy="9756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F548C5C5-5A65-812C-1C93-990A93DCA014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6199800" y="349689"/>
                  <a:ext cx="102600" cy="11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1" name="Gruppo 290">
            <a:extLst>
              <a:ext uri="{FF2B5EF4-FFF2-40B4-BE49-F238E27FC236}">
                <a16:creationId xmlns:a16="http://schemas.microsoft.com/office/drawing/2014/main" id="{B531696A-4D49-012F-218B-594AE5E30786}"/>
              </a:ext>
            </a:extLst>
          </p:cNvPr>
          <p:cNvGrpSpPr/>
          <p:nvPr/>
        </p:nvGrpSpPr>
        <p:grpSpPr>
          <a:xfrm>
            <a:off x="4997760" y="774849"/>
            <a:ext cx="1117080" cy="345600"/>
            <a:chOff x="4997760" y="774849"/>
            <a:chExt cx="1117080" cy="345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4F71F8EB-1AC2-BE30-BF57-3EDDE53D7C26}"/>
                    </a:ext>
                  </a:extLst>
                </p14:cNvPr>
                <p14:cNvContentPartPr/>
                <p14:nvPr/>
              </p14:nvContentPartPr>
              <p14:xfrm>
                <a:off x="5056080" y="881769"/>
                <a:ext cx="178200" cy="15516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4F71F8EB-1AC2-BE30-BF57-3EDDE53D7C26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5048520" y="874209"/>
                  <a:ext cx="19332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F2BA665D-18C8-DFDD-A788-D483409B4EB7}"/>
                    </a:ext>
                  </a:extLst>
                </p14:cNvPr>
                <p14:cNvContentPartPr/>
                <p14:nvPr/>
              </p14:nvContentPartPr>
              <p14:xfrm>
                <a:off x="4997760" y="774849"/>
                <a:ext cx="314640" cy="34560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F2BA665D-18C8-DFDD-A788-D483409B4EB7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4990200" y="767289"/>
                  <a:ext cx="329760" cy="36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64EA0D79-69FC-695E-2156-22646B2F288E}"/>
                    </a:ext>
                  </a:extLst>
                </p14:cNvPr>
                <p14:cNvContentPartPr/>
                <p14:nvPr/>
              </p14:nvContentPartPr>
              <p14:xfrm>
                <a:off x="5466120" y="805089"/>
                <a:ext cx="113760" cy="22284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64EA0D79-69FC-695E-2156-22646B2F288E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5458560" y="797529"/>
                  <a:ext cx="12888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2D4EC427-C245-8BAF-A6C4-77177BEFDBF8}"/>
                    </a:ext>
                  </a:extLst>
                </p14:cNvPr>
                <p14:cNvContentPartPr/>
                <p14:nvPr/>
              </p14:nvContentPartPr>
              <p14:xfrm>
                <a:off x="5592480" y="861609"/>
                <a:ext cx="101160" cy="12096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2D4EC427-C245-8BAF-A6C4-77177BEFDBF8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5584920" y="854049"/>
                  <a:ext cx="11628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14483379-7597-E036-8590-1750B30F828F}"/>
                    </a:ext>
                  </a:extLst>
                </p14:cNvPr>
                <p14:cNvContentPartPr/>
                <p14:nvPr/>
              </p14:nvContentPartPr>
              <p14:xfrm>
                <a:off x="5752680" y="836769"/>
                <a:ext cx="102960" cy="15840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14483379-7597-E036-8590-1750B30F828F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5745120" y="829209"/>
                  <a:ext cx="11808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AB7F1EB3-4859-0309-0E15-81557B720BE3}"/>
                    </a:ext>
                  </a:extLst>
                </p14:cNvPr>
                <p14:cNvContentPartPr/>
                <p14:nvPr/>
              </p14:nvContentPartPr>
              <p14:xfrm>
                <a:off x="5875800" y="823449"/>
                <a:ext cx="48600" cy="15372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AB7F1EB3-4859-0309-0E15-81557B720BE3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5868240" y="815889"/>
                  <a:ext cx="6372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95B9E91C-4A82-3F5A-0314-905ED639C0B8}"/>
                    </a:ext>
                  </a:extLst>
                </p14:cNvPr>
                <p14:cNvContentPartPr/>
                <p14:nvPr/>
              </p14:nvContentPartPr>
              <p14:xfrm>
                <a:off x="5958600" y="885369"/>
                <a:ext cx="23760" cy="9648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95B9E91C-4A82-3F5A-0314-905ED639C0B8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5951040" y="877809"/>
                  <a:ext cx="3888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4A71DA20-E627-D898-4DAC-7A6A5A2830A0}"/>
                    </a:ext>
                  </a:extLst>
                </p14:cNvPr>
                <p14:cNvContentPartPr/>
                <p14:nvPr/>
              </p14:nvContentPartPr>
              <p14:xfrm>
                <a:off x="6048240" y="891129"/>
                <a:ext cx="66600" cy="9612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4A71DA20-E627-D898-4DAC-7A6A5A2830A0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6040680" y="883569"/>
                  <a:ext cx="81720" cy="111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1" name="Gruppo 330">
            <a:extLst>
              <a:ext uri="{FF2B5EF4-FFF2-40B4-BE49-F238E27FC236}">
                <a16:creationId xmlns:a16="http://schemas.microsoft.com/office/drawing/2014/main" id="{0C8BB639-D92A-5F7C-9FAB-A3CF40DF61E7}"/>
              </a:ext>
            </a:extLst>
          </p:cNvPr>
          <p:cNvGrpSpPr/>
          <p:nvPr/>
        </p:nvGrpSpPr>
        <p:grpSpPr>
          <a:xfrm>
            <a:off x="8432917" y="671889"/>
            <a:ext cx="811320" cy="284760"/>
            <a:chOff x="8432917" y="671889"/>
            <a:chExt cx="811320" cy="284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FC14F714-67CF-5F9C-C215-7F5D57A9035B}"/>
                    </a:ext>
                  </a:extLst>
                </p14:cNvPr>
                <p14:cNvContentPartPr/>
                <p14:nvPr/>
              </p14:nvContentPartPr>
              <p14:xfrm>
                <a:off x="8432917" y="671889"/>
                <a:ext cx="30960" cy="26100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FC14F714-67CF-5F9C-C215-7F5D57A9035B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8425357" y="664329"/>
                  <a:ext cx="46080" cy="27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ED70E782-B79A-7A12-30ED-3A1AD28F449F}"/>
                    </a:ext>
                  </a:extLst>
                </p14:cNvPr>
                <p14:cNvContentPartPr/>
                <p14:nvPr/>
              </p14:nvContentPartPr>
              <p14:xfrm>
                <a:off x="8529757" y="684129"/>
                <a:ext cx="78120" cy="7524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ED70E782-B79A-7A12-30ED-3A1AD28F449F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8522197" y="676569"/>
                  <a:ext cx="9324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CF18CE0B-2EFC-FF54-4BF8-66E04D71DE44}"/>
                    </a:ext>
                  </a:extLst>
                </p14:cNvPr>
                <p14:cNvContentPartPr/>
                <p14:nvPr/>
              </p14:nvContentPartPr>
              <p14:xfrm>
                <a:off x="8611837" y="813369"/>
                <a:ext cx="64440" cy="10044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CF18CE0B-2EFC-FF54-4BF8-66E04D71DE44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8604277" y="805809"/>
                  <a:ext cx="7956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B7C9D19C-FCB2-9AD0-2FF9-B0B2E46B8BF8}"/>
                    </a:ext>
                  </a:extLst>
                </p14:cNvPr>
                <p14:cNvContentPartPr/>
                <p14:nvPr/>
              </p14:nvContentPartPr>
              <p14:xfrm>
                <a:off x="8751397" y="836409"/>
                <a:ext cx="69480" cy="9648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B7C9D19C-FCB2-9AD0-2FF9-B0B2E46B8BF8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8743837" y="828849"/>
                  <a:ext cx="8460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4F3732F5-E5C3-3DC0-33A4-0979F91208DF}"/>
                    </a:ext>
                  </a:extLst>
                </p14:cNvPr>
                <p14:cNvContentPartPr/>
                <p14:nvPr/>
              </p14:nvContentPartPr>
              <p14:xfrm>
                <a:off x="8842837" y="863409"/>
                <a:ext cx="72360" cy="6480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4F3732F5-E5C3-3DC0-33A4-0979F91208DF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8835277" y="855849"/>
                  <a:ext cx="8748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6807F21B-6FA6-E5E9-5376-B183CEADACB6}"/>
                    </a:ext>
                  </a:extLst>
                </p14:cNvPr>
                <p14:cNvContentPartPr/>
                <p14:nvPr/>
              </p14:nvContentPartPr>
              <p14:xfrm>
                <a:off x="8944357" y="864129"/>
                <a:ext cx="58320" cy="92520"/>
              </p14:xfrm>
            </p:contentPart>
          </mc:Choice>
          <mc:Fallback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6807F21B-6FA6-E5E9-5376-B183CEADACB6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8936797" y="856569"/>
                  <a:ext cx="7344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DC6574CB-B967-0399-DA19-8BEA4645BF44}"/>
                    </a:ext>
                  </a:extLst>
                </p14:cNvPr>
                <p14:cNvContentPartPr/>
                <p14:nvPr/>
              </p14:nvContentPartPr>
              <p14:xfrm>
                <a:off x="9062797" y="751449"/>
                <a:ext cx="7560" cy="19368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DC6574CB-B967-0399-DA19-8BEA4645BF44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9055237" y="743889"/>
                  <a:ext cx="2268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742EF50C-8297-5A05-10FD-05FF64EC5FEE}"/>
                    </a:ext>
                  </a:extLst>
                </p14:cNvPr>
                <p14:cNvContentPartPr/>
                <p14:nvPr/>
              </p14:nvContentPartPr>
              <p14:xfrm>
                <a:off x="9073597" y="852249"/>
                <a:ext cx="45720" cy="756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742EF50C-8297-5A05-10FD-05FF64EC5FEE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9066037" y="844689"/>
                  <a:ext cx="6084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4CE3CCF9-BE4D-4CD2-66FF-3C60234D3F47}"/>
                    </a:ext>
                  </a:extLst>
                </p14:cNvPr>
                <p14:cNvContentPartPr/>
                <p14:nvPr/>
              </p14:nvContentPartPr>
              <p14:xfrm>
                <a:off x="9167557" y="750729"/>
                <a:ext cx="19800" cy="12780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4CE3CCF9-BE4D-4CD2-66FF-3C60234D3F47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9159997" y="743169"/>
                  <a:ext cx="3456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6E57D06D-2CCA-2E14-CE18-A52ACD8990C8}"/>
                    </a:ext>
                  </a:extLst>
                </p14:cNvPr>
                <p14:cNvContentPartPr/>
                <p14:nvPr/>
              </p14:nvContentPartPr>
              <p14:xfrm>
                <a:off x="9155677" y="855129"/>
                <a:ext cx="28080" cy="792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6E57D06D-2CCA-2E14-CE18-A52ACD8990C8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9148117" y="847569"/>
                  <a:ext cx="4320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8AC3CDD6-A8B9-3198-2C42-D6F8C9D86024}"/>
                    </a:ext>
                  </a:extLst>
                </p14:cNvPr>
                <p14:cNvContentPartPr/>
                <p14:nvPr/>
              </p14:nvContentPartPr>
              <p14:xfrm>
                <a:off x="9197437" y="846849"/>
                <a:ext cx="46800" cy="6624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8AC3CDD6-A8B9-3198-2C42-D6F8C9D86024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9189877" y="839289"/>
                  <a:ext cx="61920" cy="81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5" name="Gruppo 334">
            <a:extLst>
              <a:ext uri="{FF2B5EF4-FFF2-40B4-BE49-F238E27FC236}">
                <a16:creationId xmlns:a16="http://schemas.microsoft.com/office/drawing/2014/main" id="{B09F47D4-AFD0-3303-E0FB-A9E3D63AC77B}"/>
              </a:ext>
            </a:extLst>
          </p:cNvPr>
          <p:cNvGrpSpPr/>
          <p:nvPr/>
        </p:nvGrpSpPr>
        <p:grpSpPr>
          <a:xfrm>
            <a:off x="6619569" y="199311"/>
            <a:ext cx="82440" cy="155880"/>
            <a:chOff x="6619569" y="199311"/>
            <a:chExt cx="82440" cy="155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30AE1CED-BDBA-60B9-230E-D69B1A13974D}"/>
                    </a:ext>
                  </a:extLst>
                </p14:cNvPr>
                <p14:cNvContentPartPr/>
                <p14:nvPr/>
              </p14:nvContentPartPr>
              <p14:xfrm>
                <a:off x="6619569" y="199311"/>
                <a:ext cx="82440" cy="105480"/>
              </p14:xfrm>
            </p:contentPart>
          </mc:Choice>
          <mc:Fallback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30AE1CED-BDBA-60B9-230E-D69B1A13974D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6612009" y="191751"/>
                  <a:ext cx="9756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95219ABC-F60D-3696-D5A4-F909E62BFB6C}"/>
                    </a:ext>
                  </a:extLst>
                </p14:cNvPr>
                <p14:cNvContentPartPr/>
                <p14:nvPr/>
              </p14:nvContentPartPr>
              <p14:xfrm>
                <a:off x="6678609" y="345471"/>
                <a:ext cx="8640" cy="972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95219ABC-F60D-3696-D5A4-F909E62BFB6C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6671049" y="337911"/>
                  <a:ext cx="23760" cy="24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8" name="Gruppo 337">
            <a:extLst>
              <a:ext uri="{FF2B5EF4-FFF2-40B4-BE49-F238E27FC236}">
                <a16:creationId xmlns:a16="http://schemas.microsoft.com/office/drawing/2014/main" id="{41CB1C10-16E1-9039-9BD2-0C141B6E6BA2}"/>
              </a:ext>
            </a:extLst>
          </p:cNvPr>
          <p:cNvGrpSpPr/>
          <p:nvPr/>
        </p:nvGrpSpPr>
        <p:grpSpPr>
          <a:xfrm>
            <a:off x="6630794" y="621129"/>
            <a:ext cx="1576043" cy="498240"/>
            <a:chOff x="6630794" y="621129"/>
            <a:chExt cx="1576043" cy="498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EED4DF14-BAFB-6583-DD21-6D39C4835398}"/>
                    </a:ext>
                  </a:extLst>
                </p14:cNvPr>
                <p14:cNvContentPartPr/>
                <p14:nvPr/>
              </p14:nvContentPartPr>
              <p14:xfrm>
                <a:off x="6630794" y="707169"/>
                <a:ext cx="43560" cy="9180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EED4DF14-BAFB-6583-DD21-6D39C4835398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6623234" y="699609"/>
                  <a:ext cx="5868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93D61B55-E41E-FF1A-0067-425049961C19}"/>
                    </a:ext>
                  </a:extLst>
                </p14:cNvPr>
                <p14:cNvContentPartPr/>
                <p14:nvPr/>
              </p14:nvContentPartPr>
              <p14:xfrm>
                <a:off x="6694154" y="716529"/>
                <a:ext cx="79560" cy="4212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93D61B55-E41E-FF1A-0067-425049961C19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6686594" y="708969"/>
                  <a:ext cx="9468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3152CDEC-0BC7-9F3D-F058-3ACB988373FD}"/>
                    </a:ext>
                  </a:extLst>
                </p14:cNvPr>
                <p14:cNvContentPartPr/>
                <p14:nvPr/>
              </p14:nvContentPartPr>
              <p14:xfrm>
                <a:off x="6825194" y="768369"/>
                <a:ext cx="130680" cy="18396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3152CDEC-0BC7-9F3D-F058-3ACB988373FD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6817634" y="760809"/>
                  <a:ext cx="14580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B59CDCFD-6673-1D9B-A3A8-352C0B4B7FFC}"/>
                    </a:ext>
                  </a:extLst>
                </p14:cNvPr>
                <p14:cNvContentPartPr/>
                <p14:nvPr/>
              </p14:nvContentPartPr>
              <p14:xfrm>
                <a:off x="6974954" y="803289"/>
                <a:ext cx="109800" cy="22320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B59CDCFD-6673-1D9B-A3A8-352C0B4B7FFC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6967394" y="795729"/>
                  <a:ext cx="12492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C7C33B17-3FF4-244A-A4AF-6549C651038E}"/>
                    </a:ext>
                  </a:extLst>
                </p14:cNvPr>
                <p14:cNvContentPartPr/>
                <p14:nvPr/>
              </p14:nvContentPartPr>
              <p14:xfrm>
                <a:off x="7118234" y="807249"/>
                <a:ext cx="86400" cy="10584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C7C33B17-3FF4-244A-A4AF-6549C651038E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7110674" y="799689"/>
                  <a:ext cx="10152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125EF9F5-1B09-D8B1-86D8-377EE8525451}"/>
                    </a:ext>
                  </a:extLst>
                </p14:cNvPr>
                <p14:cNvContentPartPr/>
                <p14:nvPr/>
              </p14:nvContentPartPr>
              <p14:xfrm>
                <a:off x="7268354" y="804009"/>
                <a:ext cx="59400" cy="10656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125EF9F5-1B09-D8B1-86D8-377EE8525451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7260794" y="796449"/>
                  <a:ext cx="7452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04D03A8A-B646-0309-AE61-08B450839B28}"/>
                    </a:ext>
                  </a:extLst>
                </p14:cNvPr>
                <p14:cNvContentPartPr/>
                <p14:nvPr/>
              </p14:nvContentPartPr>
              <p14:xfrm>
                <a:off x="7373834" y="807249"/>
                <a:ext cx="8280" cy="8532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04D03A8A-B646-0309-AE61-08B450839B28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7366274" y="800049"/>
                  <a:ext cx="2340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2C2A3CDE-1622-8269-874B-58692FBFD0EF}"/>
                    </a:ext>
                  </a:extLst>
                </p14:cNvPr>
                <p14:cNvContentPartPr/>
                <p14:nvPr/>
              </p14:nvContentPartPr>
              <p14:xfrm>
                <a:off x="7477154" y="621129"/>
                <a:ext cx="54720" cy="32832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2C2A3CDE-1622-8269-874B-58692FBFD0EF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7469594" y="613569"/>
                  <a:ext cx="69840" cy="34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4B4CEFA7-2FC9-632D-1B11-E798E53FDDE4}"/>
                    </a:ext>
                  </a:extLst>
                </p14:cNvPr>
                <p14:cNvContentPartPr/>
                <p14:nvPr/>
              </p14:nvContentPartPr>
              <p14:xfrm>
                <a:off x="7455914" y="771969"/>
                <a:ext cx="83520" cy="3276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4B4CEFA7-2FC9-632D-1B11-E798E53FDDE4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7448354" y="764409"/>
                  <a:ext cx="9864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3828ABA0-BD35-0F46-2BBE-23AFDEF09ECF}"/>
                    </a:ext>
                  </a:extLst>
                </p14:cNvPr>
                <p14:cNvContentPartPr/>
                <p14:nvPr/>
              </p14:nvContentPartPr>
              <p14:xfrm>
                <a:off x="7554554" y="804009"/>
                <a:ext cx="6120" cy="10368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3828ABA0-BD35-0F46-2BBE-23AFDEF09ECF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7546994" y="796449"/>
                  <a:ext cx="2124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5121DC39-6700-AB26-7671-CE2F5AC753EC}"/>
                    </a:ext>
                  </a:extLst>
                </p14:cNvPr>
                <p14:cNvContentPartPr/>
                <p14:nvPr/>
              </p14:nvContentPartPr>
              <p14:xfrm>
                <a:off x="7614674" y="823449"/>
                <a:ext cx="40680" cy="10080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5121DC39-6700-AB26-7671-CE2F5AC753EC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7607114" y="815889"/>
                  <a:ext cx="5580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610E8D76-7132-710C-BB61-A90EC15AA40B}"/>
                    </a:ext>
                  </a:extLst>
                </p14:cNvPr>
                <p14:cNvContentPartPr/>
                <p14:nvPr/>
              </p14:nvContentPartPr>
              <p14:xfrm>
                <a:off x="7696394" y="861249"/>
                <a:ext cx="5400" cy="6120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610E8D76-7132-710C-BB61-A90EC15AA40B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7688834" y="853689"/>
                  <a:ext cx="2052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F286E9ED-AD40-1A11-1528-68DBA32B5B46}"/>
                    </a:ext>
                  </a:extLst>
                </p14:cNvPr>
                <p14:cNvContentPartPr/>
                <p14:nvPr/>
              </p14:nvContentPartPr>
              <p14:xfrm>
                <a:off x="7744634" y="842889"/>
                <a:ext cx="70200" cy="9108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F286E9ED-AD40-1A11-1528-68DBA32B5B46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7737074" y="835329"/>
                  <a:ext cx="8532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11F7D123-7E1E-2768-ECBB-2ECC49AC6B5E}"/>
                    </a:ext>
                  </a:extLst>
                </p14:cNvPr>
                <p14:cNvContentPartPr/>
                <p14:nvPr/>
              </p14:nvContentPartPr>
              <p14:xfrm>
                <a:off x="7867754" y="851169"/>
                <a:ext cx="11160" cy="7992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11F7D123-7E1E-2768-ECBB-2ECC49AC6B5E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7860194" y="843609"/>
                  <a:ext cx="2628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7BA46C84-C2AC-2FED-64D6-0B46DB56486D}"/>
                    </a:ext>
                  </a:extLst>
                </p14:cNvPr>
                <p14:cNvContentPartPr/>
                <p14:nvPr/>
              </p14:nvContentPartPr>
              <p14:xfrm>
                <a:off x="7935074" y="849369"/>
                <a:ext cx="45360" cy="8820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7BA46C84-C2AC-2FED-64D6-0B46DB56486D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7927514" y="841809"/>
                  <a:ext cx="6048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C0829C65-68B1-4EE8-D82A-8E765F866C16}"/>
                    </a:ext>
                  </a:extLst>
                </p14:cNvPr>
                <p14:cNvContentPartPr/>
                <p14:nvPr/>
              </p14:nvContentPartPr>
              <p14:xfrm>
                <a:off x="8145997" y="724809"/>
                <a:ext cx="55440" cy="5184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C0829C65-68B1-4EE8-D82A-8E765F866C16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8138437" y="717249"/>
                  <a:ext cx="7056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873A718A-2D45-2BE7-7677-4086D901FE11}"/>
                    </a:ext>
                  </a:extLst>
                </p14:cNvPr>
                <p14:cNvContentPartPr/>
                <p14:nvPr/>
              </p14:nvContentPartPr>
              <p14:xfrm>
                <a:off x="8190637" y="773049"/>
                <a:ext cx="16200" cy="4824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873A718A-2D45-2BE7-7677-4086D901FE11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8183077" y="765489"/>
                  <a:ext cx="3132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82413273-641E-C29D-A3A5-50DDEF32FAD4}"/>
                    </a:ext>
                  </a:extLst>
                </p14:cNvPr>
                <p14:cNvContentPartPr/>
                <p14:nvPr/>
              </p14:nvContentPartPr>
              <p14:xfrm>
                <a:off x="6778708" y="1029369"/>
                <a:ext cx="1364400" cy="90000"/>
              </p14:xfrm>
            </p:contentPart>
          </mc:Choice>
          <mc:Fallback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82413273-641E-C29D-A3A5-50DDEF32FAD4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6771148" y="1021809"/>
                  <a:ext cx="1379520" cy="105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5" name="Gruppo 374">
            <a:extLst>
              <a:ext uri="{FF2B5EF4-FFF2-40B4-BE49-F238E27FC236}">
                <a16:creationId xmlns:a16="http://schemas.microsoft.com/office/drawing/2014/main" id="{5510E6BF-99B1-D000-B560-8A6E2A75B149}"/>
              </a:ext>
            </a:extLst>
          </p:cNvPr>
          <p:cNvGrpSpPr/>
          <p:nvPr/>
        </p:nvGrpSpPr>
        <p:grpSpPr>
          <a:xfrm>
            <a:off x="9799578" y="1142409"/>
            <a:ext cx="2030040" cy="487080"/>
            <a:chOff x="9799578" y="1142409"/>
            <a:chExt cx="2030040" cy="487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FE943C54-E26F-CDB0-F22A-5DCE30EE77D8}"/>
                    </a:ext>
                  </a:extLst>
                </p14:cNvPr>
                <p14:cNvContentPartPr/>
                <p14:nvPr/>
              </p14:nvContentPartPr>
              <p14:xfrm>
                <a:off x="9799578" y="1287129"/>
                <a:ext cx="159120" cy="191160"/>
              </p14:xfrm>
            </p:contentPart>
          </mc:Choice>
          <mc:Fallback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FE943C54-E26F-CDB0-F22A-5DCE30EE77D8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9792018" y="1279569"/>
                  <a:ext cx="17424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65C76CEA-E7CC-A3AC-2100-1CE418102D41}"/>
                    </a:ext>
                  </a:extLst>
                </p14:cNvPr>
                <p14:cNvContentPartPr/>
                <p14:nvPr/>
              </p14:nvContentPartPr>
              <p14:xfrm>
                <a:off x="10007658" y="1300449"/>
                <a:ext cx="21240" cy="188640"/>
              </p14:xfrm>
            </p:contentPart>
          </mc:Choice>
          <mc:Fallback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65C76CEA-E7CC-A3AC-2100-1CE418102D41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10000098" y="1292889"/>
                  <a:ext cx="3636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97B39C49-0774-AA20-CC5D-DE9F18AC697D}"/>
                    </a:ext>
                  </a:extLst>
                </p14:cNvPr>
                <p14:cNvContentPartPr/>
                <p14:nvPr/>
              </p14:nvContentPartPr>
              <p14:xfrm>
                <a:off x="10136178" y="1280649"/>
                <a:ext cx="64800" cy="181440"/>
              </p14:xfrm>
            </p:contentPart>
          </mc:Choice>
          <mc:Fallback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97B39C49-0774-AA20-CC5D-DE9F18AC697D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10128618" y="1273089"/>
                  <a:ext cx="7992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F5E95DBF-2352-6EA7-D8B3-F4B635A92879}"/>
                    </a:ext>
                  </a:extLst>
                </p14:cNvPr>
                <p14:cNvContentPartPr/>
                <p14:nvPr/>
              </p14:nvContentPartPr>
              <p14:xfrm>
                <a:off x="10232658" y="1348329"/>
                <a:ext cx="90000" cy="2340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F5E95DBF-2352-6EA7-D8B3-F4B635A92879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10225098" y="1340769"/>
                  <a:ext cx="10512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50E8FF9F-4C00-3B08-5291-18F6A390F91B}"/>
                    </a:ext>
                  </a:extLst>
                </p14:cNvPr>
                <p14:cNvContentPartPr/>
                <p14:nvPr/>
              </p14:nvContentPartPr>
              <p14:xfrm>
                <a:off x="10297818" y="1282089"/>
                <a:ext cx="45000" cy="22500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50E8FF9F-4C00-3B08-5291-18F6A390F91B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10290258" y="1274889"/>
                  <a:ext cx="6012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8DB91621-6C6B-4D6E-BB32-2E62E557E72D}"/>
                    </a:ext>
                  </a:extLst>
                </p14:cNvPr>
                <p14:cNvContentPartPr/>
                <p14:nvPr/>
              </p14:nvContentPartPr>
              <p14:xfrm>
                <a:off x="10501218" y="1142409"/>
                <a:ext cx="144720" cy="47520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8DB91621-6C6B-4D6E-BB32-2E62E557E72D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10493658" y="1134849"/>
                  <a:ext cx="159840" cy="49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42460F04-88B4-D211-0000-382B6A5D5A95}"/>
                    </a:ext>
                  </a:extLst>
                </p14:cNvPr>
                <p14:cNvContentPartPr/>
                <p14:nvPr/>
              </p14:nvContentPartPr>
              <p14:xfrm>
                <a:off x="10745298" y="1302249"/>
                <a:ext cx="66240" cy="11952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42460F04-88B4-D211-0000-382B6A5D5A95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10737738" y="1294689"/>
                  <a:ext cx="8136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865DEFF4-C9AE-51AD-2138-7C8AD321D48D}"/>
                    </a:ext>
                  </a:extLst>
                </p14:cNvPr>
                <p14:cNvContentPartPr/>
                <p14:nvPr/>
              </p14:nvContentPartPr>
              <p14:xfrm>
                <a:off x="10674738" y="1474689"/>
                <a:ext cx="189720" cy="1800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865DEFF4-C9AE-51AD-2138-7C8AD321D48D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10667178" y="1467129"/>
                  <a:ext cx="20484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B07B9119-82B1-9A2D-D67C-DFB03E96AD64}"/>
                    </a:ext>
                  </a:extLst>
                </p14:cNvPr>
                <p14:cNvContentPartPr/>
                <p14:nvPr/>
              </p14:nvContentPartPr>
              <p14:xfrm>
                <a:off x="10926378" y="1304769"/>
                <a:ext cx="63720" cy="15840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B07B9119-82B1-9A2D-D67C-DFB03E96AD64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10918818" y="1297209"/>
                  <a:ext cx="7884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AF5E52C4-8733-2FD5-C777-F63945CA2F24}"/>
                    </a:ext>
                  </a:extLst>
                </p14:cNvPr>
                <p14:cNvContentPartPr/>
                <p14:nvPr/>
              </p14:nvContentPartPr>
              <p14:xfrm>
                <a:off x="11007738" y="1378569"/>
                <a:ext cx="58320" cy="4356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AF5E52C4-8733-2FD5-C777-F63945CA2F24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11000178" y="1371009"/>
                  <a:ext cx="7308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7B456692-B057-E720-0C02-8654232F0CC9}"/>
                    </a:ext>
                  </a:extLst>
                </p14:cNvPr>
                <p14:cNvContentPartPr/>
                <p14:nvPr/>
              </p14:nvContentPartPr>
              <p14:xfrm>
                <a:off x="11051298" y="1329249"/>
                <a:ext cx="32760" cy="169560"/>
              </p14:xfrm>
            </p:contentPart>
          </mc:Choice>
          <mc:Fallback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7B456692-B057-E720-0C02-8654232F0CC9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11043738" y="1321689"/>
                  <a:ext cx="4788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36BEB93F-0D51-1384-1157-6782FD3AC422}"/>
                    </a:ext>
                  </a:extLst>
                </p14:cNvPr>
                <p14:cNvContentPartPr/>
                <p14:nvPr/>
              </p14:nvContentPartPr>
              <p14:xfrm>
                <a:off x="11172618" y="1164369"/>
                <a:ext cx="125640" cy="465120"/>
              </p14:xfrm>
            </p:contentPart>
          </mc:Choice>
          <mc:Fallback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36BEB93F-0D51-1384-1157-6782FD3AC422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11165058" y="1156809"/>
                  <a:ext cx="140760" cy="48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0BADD967-B3C3-4451-6B84-BEEE288CA654}"/>
                    </a:ext>
                  </a:extLst>
                </p14:cNvPr>
                <p14:cNvContentPartPr/>
                <p14:nvPr/>
              </p14:nvContentPartPr>
              <p14:xfrm>
                <a:off x="11345058" y="1337169"/>
                <a:ext cx="169920" cy="21600"/>
              </p14:xfrm>
            </p:contentPart>
          </mc:Choice>
          <mc:Fallback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0BADD967-B3C3-4451-6B84-BEEE288CA654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11337498" y="1329609"/>
                  <a:ext cx="18504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A8FBE0CC-CEA7-34B1-4B59-C3A8ED88E68A}"/>
                    </a:ext>
                  </a:extLst>
                </p14:cNvPr>
                <p14:cNvContentPartPr/>
                <p14:nvPr/>
              </p14:nvContentPartPr>
              <p14:xfrm>
                <a:off x="11350458" y="1318809"/>
                <a:ext cx="117000" cy="158400"/>
              </p14:xfrm>
            </p:contentPart>
          </mc:Choice>
          <mc:Fallback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A8FBE0CC-CEA7-34B1-4B59-C3A8ED88E68A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11342898" y="1311249"/>
                  <a:ext cx="13212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BAE7CD38-CCE0-54F1-A03D-F5E83C539297}"/>
                    </a:ext>
                  </a:extLst>
                </p14:cNvPr>
                <p14:cNvContentPartPr/>
                <p14:nvPr/>
              </p14:nvContentPartPr>
              <p14:xfrm>
                <a:off x="11399418" y="1388289"/>
                <a:ext cx="83880" cy="69480"/>
              </p14:xfrm>
            </p:contentPart>
          </mc:Choice>
          <mc:Fallback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BAE7CD38-CCE0-54F1-A03D-F5E83C539297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11391858" y="1380729"/>
                  <a:ext cx="9864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FE52B307-DB54-2229-CF09-C82AED0AB8B4}"/>
                    </a:ext>
                  </a:extLst>
                </p14:cNvPr>
                <p14:cNvContentPartPr/>
                <p14:nvPr/>
              </p14:nvContentPartPr>
              <p14:xfrm>
                <a:off x="11514978" y="1400169"/>
                <a:ext cx="55440" cy="11520"/>
              </p14:xfrm>
            </p:contentPart>
          </mc:Choice>
          <mc:Fallback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FE52B307-DB54-2229-CF09-C82AED0AB8B4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11507418" y="1392609"/>
                  <a:ext cx="7056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70F25053-2C47-96C4-E5DD-6AB4C8AD3683}"/>
                    </a:ext>
                  </a:extLst>
                </p14:cNvPr>
                <p14:cNvContentPartPr/>
                <p14:nvPr/>
              </p14:nvContentPartPr>
              <p14:xfrm>
                <a:off x="11572218" y="1347249"/>
                <a:ext cx="23760" cy="132480"/>
              </p14:xfrm>
            </p:contentPart>
          </mc:Choice>
          <mc:Fallback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70F25053-2C47-96C4-E5DD-6AB4C8AD3683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11564658" y="1339689"/>
                  <a:ext cx="3852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8FC204A6-BF16-089E-52C3-77CF78D608D9}"/>
                    </a:ext>
                  </a:extLst>
                </p14:cNvPr>
                <p14:cNvContentPartPr/>
                <p14:nvPr/>
              </p14:nvContentPartPr>
              <p14:xfrm>
                <a:off x="11655378" y="1352289"/>
                <a:ext cx="55440" cy="133200"/>
              </p14:xfrm>
            </p:contentPart>
          </mc:Choice>
          <mc:Fallback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8FC204A6-BF16-089E-52C3-77CF78D608D9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11648178" y="1345089"/>
                  <a:ext cx="7056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F86A97C5-5A12-4315-5619-A9AC92E1E18B}"/>
                    </a:ext>
                  </a:extLst>
                </p14:cNvPr>
                <p14:cNvContentPartPr/>
                <p14:nvPr/>
              </p14:nvContentPartPr>
              <p14:xfrm>
                <a:off x="11729898" y="1424289"/>
                <a:ext cx="88920" cy="28800"/>
              </p14:xfrm>
            </p:contentPart>
          </mc:Choice>
          <mc:Fallback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F86A97C5-5A12-4315-5619-A9AC92E1E18B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11722338" y="1416729"/>
                  <a:ext cx="10368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82BA7751-AA58-73B2-F99B-E639985119B5}"/>
                    </a:ext>
                  </a:extLst>
                </p14:cNvPr>
                <p14:cNvContentPartPr/>
                <p14:nvPr/>
              </p14:nvContentPartPr>
              <p14:xfrm>
                <a:off x="11784618" y="1326369"/>
                <a:ext cx="45000" cy="242640"/>
              </p14:xfrm>
            </p:contentPart>
          </mc:Choice>
          <mc:Fallback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82BA7751-AA58-73B2-F99B-E639985119B5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11777418" y="1318809"/>
                  <a:ext cx="60120" cy="257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4" name="Gruppo 393">
            <a:extLst>
              <a:ext uri="{FF2B5EF4-FFF2-40B4-BE49-F238E27FC236}">
                <a16:creationId xmlns:a16="http://schemas.microsoft.com/office/drawing/2014/main" id="{39B8A27F-272D-9346-5DA6-057A4264A589}"/>
              </a:ext>
            </a:extLst>
          </p:cNvPr>
          <p:cNvGrpSpPr/>
          <p:nvPr/>
        </p:nvGrpSpPr>
        <p:grpSpPr>
          <a:xfrm>
            <a:off x="8353098" y="1084809"/>
            <a:ext cx="1093680" cy="761760"/>
            <a:chOff x="8353098" y="1084809"/>
            <a:chExt cx="1093680" cy="761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2EDF9707-D1BE-6505-77A9-0615160E1435}"/>
                    </a:ext>
                  </a:extLst>
                </p14:cNvPr>
                <p14:cNvContentPartPr/>
                <p14:nvPr/>
              </p14:nvContentPartPr>
              <p14:xfrm>
                <a:off x="8353098" y="1084809"/>
                <a:ext cx="1093680" cy="4644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2EDF9707-D1BE-6505-77A9-0615160E1435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8345538" y="1077249"/>
                  <a:ext cx="110880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FC737BA0-D594-8D4F-5045-EB3928D29077}"/>
                    </a:ext>
                  </a:extLst>
                </p14:cNvPr>
                <p14:cNvContentPartPr/>
                <p14:nvPr/>
              </p14:nvContentPartPr>
              <p14:xfrm>
                <a:off x="8952138" y="1139529"/>
                <a:ext cx="9360" cy="119520"/>
              </p14:xfrm>
            </p:contentPart>
          </mc:Choice>
          <mc:Fallback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FC737BA0-D594-8D4F-5045-EB3928D29077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8944578" y="1131969"/>
                  <a:ext cx="2448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E0D31C27-8C6D-13CC-3C5A-237FA53F374F}"/>
                    </a:ext>
                  </a:extLst>
                </p14:cNvPr>
                <p14:cNvContentPartPr/>
                <p14:nvPr/>
              </p14:nvContentPartPr>
              <p14:xfrm>
                <a:off x="8892018" y="1221969"/>
                <a:ext cx="159120" cy="74160"/>
              </p14:xfrm>
            </p:contentPart>
          </mc:Choice>
          <mc:Fallback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E0D31C27-8C6D-13CC-3C5A-237FA53F374F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8884458" y="1214409"/>
                  <a:ext cx="17424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2EC603B8-8664-F1F8-84A1-4D5BBCDF07A7}"/>
                    </a:ext>
                  </a:extLst>
                </p14:cNvPr>
                <p14:cNvContentPartPr/>
                <p14:nvPr/>
              </p14:nvContentPartPr>
              <p14:xfrm>
                <a:off x="8840898" y="1411329"/>
                <a:ext cx="117720" cy="18072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2EC603B8-8664-F1F8-84A1-4D5BBCDF07A7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8833338" y="1403769"/>
                  <a:ext cx="13284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914EDFC7-20BA-6AA5-44B1-ACB70483142C}"/>
                    </a:ext>
                  </a:extLst>
                </p14:cNvPr>
                <p14:cNvContentPartPr/>
                <p14:nvPr/>
              </p14:nvContentPartPr>
              <p14:xfrm>
                <a:off x="8970858" y="1515729"/>
                <a:ext cx="70200" cy="2088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914EDFC7-20BA-6AA5-44B1-ACB70483142C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8963298" y="1508169"/>
                  <a:ext cx="8532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8929283F-5748-EA18-B22B-2EDE3A675E20}"/>
                    </a:ext>
                  </a:extLst>
                </p14:cNvPr>
                <p14:cNvContentPartPr/>
                <p14:nvPr/>
              </p14:nvContentPartPr>
              <p14:xfrm>
                <a:off x="9041778" y="1437249"/>
                <a:ext cx="12240" cy="19872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8929283F-5748-EA18-B22B-2EDE3A675E20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9034218" y="1429689"/>
                  <a:ext cx="2736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26FA569E-EC8E-5DD6-0BA3-F38D7EC105E5}"/>
                    </a:ext>
                  </a:extLst>
                </p14:cNvPr>
                <p14:cNvContentPartPr/>
                <p14:nvPr/>
              </p14:nvContentPartPr>
              <p14:xfrm>
                <a:off x="8917938" y="1632729"/>
                <a:ext cx="95040" cy="13140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26FA569E-EC8E-5DD6-0BA3-F38D7EC105E5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8910738" y="1625169"/>
                  <a:ext cx="11016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1EB5982F-C5AA-F8B9-100E-13D4DCABA544}"/>
                    </a:ext>
                  </a:extLst>
                </p14:cNvPr>
                <p14:cNvContentPartPr/>
                <p14:nvPr/>
              </p14:nvContentPartPr>
              <p14:xfrm>
                <a:off x="8971218" y="1704729"/>
                <a:ext cx="114480" cy="49320"/>
              </p14:xfrm>
            </p:contentPart>
          </mc:Choice>
          <mc:Fallback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1EB5982F-C5AA-F8B9-100E-13D4DCABA544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8964018" y="1697169"/>
                  <a:ext cx="12924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AE591FE5-3B35-BABE-3D96-E9F2C0295839}"/>
                    </a:ext>
                  </a:extLst>
                </p14:cNvPr>
                <p14:cNvContentPartPr/>
                <p14:nvPr/>
              </p14:nvContentPartPr>
              <p14:xfrm>
                <a:off x="8720298" y="1296849"/>
                <a:ext cx="28080" cy="471240"/>
              </p14:xfrm>
            </p:contentPart>
          </mc:Choice>
          <mc:Fallback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AE591FE5-3B35-BABE-3D96-E9F2C0295839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8712738" y="1289649"/>
                  <a:ext cx="43200" cy="48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20DB7C99-2B8A-4199-F68D-3577919FDC00}"/>
                    </a:ext>
                  </a:extLst>
                </p14:cNvPr>
                <p14:cNvContentPartPr/>
                <p14:nvPr/>
              </p14:nvContentPartPr>
              <p14:xfrm>
                <a:off x="8662338" y="1310169"/>
                <a:ext cx="549000" cy="536400"/>
              </p14:xfrm>
            </p:contentPart>
          </mc:Choice>
          <mc:Fallback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20DB7C99-2B8A-4199-F68D-3577919FDC00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8654778" y="1302609"/>
                  <a:ext cx="564120" cy="551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49">
            <p14:nvContentPartPr>
              <p14:cNvPr id="395" name="Input penna 394">
                <a:extLst>
                  <a:ext uri="{FF2B5EF4-FFF2-40B4-BE49-F238E27FC236}">
                    <a16:creationId xmlns:a16="http://schemas.microsoft.com/office/drawing/2014/main" id="{94BF8361-25A7-D485-E0CD-32B2E5A56973}"/>
                  </a:ext>
                </a:extLst>
              </p14:cNvPr>
              <p14:cNvContentPartPr/>
              <p14:nvPr/>
            </p14:nvContentPartPr>
            <p14:xfrm>
              <a:off x="7725369" y="2665689"/>
              <a:ext cx="1798920" cy="147960"/>
            </p14:xfrm>
          </p:contentPart>
        </mc:Choice>
        <mc:Fallback>
          <p:pic>
            <p:nvPicPr>
              <p:cNvPr id="395" name="Input penna 394">
                <a:extLst>
                  <a:ext uri="{FF2B5EF4-FFF2-40B4-BE49-F238E27FC236}">
                    <a16:creationId xmlns:a16="http://schemas.microsoft.com/office/drawing/2014/main" id="{94BF8361-25A7-D485-E0CD-32B2E5A56973}"/>
                  </a:ext>
                </a:extLst>
              </p:cNvPr>
              <p:cNvPicPr/>
              <p:nvPr/>
            </p:nvPicPr>
            <p:blipFill>
              <a:blip r:embed="rId250"/>
              <a:stretch>
                <a:fillRect/>
              </a:stretch>
            </p:blipFill>
            <p:spPr>
              <a:xfrm>
                <a:off x="7717809" y="2658489"/>
                <a:ext cx="1814040" cy="163080"/>
              </a:xfrm>
              <a:prstGeom prst="rect">
                <a:avLst/>
              </a:prstGeom>
            </p:spPr>
          </p:pic>
        </mc:Fallback>
      </mc:AlternateContent>
      <p:grpSp>
        <p:nvGrpSpPr>
          <p:cNvPr id="407" name="Gruppo 406">
            <a:extLst>
              <a:ext uri="{FF2B5EF4-FFF2-40B4-BE49-F238E27FC236}">
                <a16:creationId xmlns:a16="http://schemas.microsoft.com/office/drawing/2014/main" id="{C65F6063-3BA6-6F3B-972F-1D4B98367078}"/>
              </a:ext>
            </a:extLst>
          </p:cNvPr>
          <p:cNvGrpSpPr/>
          <p:nvPr/>
        </p:nvGrpSpPr>
        <p:grpSpPr>
          <a:xfrm>
            <a:off x="3849498" y="2257966"/>
            <a:ext cx="473040" cy="225000"/>
            <a:chOff x="3849498" y="2257966"/>
            <a:chExt cx="473040" cy="225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396" name="Input penna 395">
                  <a:extLst>
                    <a:ext uri="{FF2B5EF4-FFF2-40B4-BE49-F238E27FC236}">
                      <a16:creationId xmlns:a16="http://schemas.microsoft.com/office/drawing/2014/main" id="{55DE64FE-0665-F358-CBF8-88A720F7ECA6}"/>
                    </a:ext>
                  </a:extLst>
                </p14:cNvPr>
                <p14:cNvContentPartPr/>
                <p14:nvPr/>
              </p14:nvContentPartPr>
              <p14:xfrm>
                <a:off x="3849498" y="2291446"/>
                <a:ext cx="207720" cy="8640"/>
              </p14:xfrm>
            </p:contentPart>
          </mc:Choice>
          <mc:Fallback>
            <p:pic>
              <p:nvPicPr>
                <p:cNvPr id="396" name="Input penna 395">
                  <a:extLst>
                    <a:ext uri="{FF2B5EF4-FFF2-40B4-BE49-F238E27FC236}">
                      <a16:creationId xmlns:a16="http://schemas.microsoft.com/office/drawing/2014/main" id="{55DE64FE-0665-F358-CBF8-88A720F7ECA6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3841938" y="2283886"/>
                  <a:ext cx="22284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397" name="Input penna 396">
                  <a:extLst>
                    <a:ext uri="{FF2B5EF4-FFF2-40B4-BE49-F238E27FC236}">
                      <a16:creationId xmlns:a16="http://schemas.microsoft.com/office/drawing/2014/main" id="{4432069A-B4AB-736D-3F89-6F823944BB7F}"/>
                    </a:ext>
                  </a:extLst>
                </p14:cNvPr>
                <p14:cNvContentPartPr/>
                <p14:nvPr/>
              </p14:nvContentPartPr>
              <p14:xfrm>
                <a:off x="3900618" y="2281366"/>
                <a:ext cx="70200" cy="129600"/>
              </p14:xfrm>
            </p:contentPart>
          </mc:Choice>
          <mc:Fallback>
            <p:pic>
              <p:nvPicPr>
                <p:cNvPr id="397" name="Input penna 396">
                  <a:extLst>
                    <a:ext uri="{FF2B5EF4-FFF2-40B4-BE49-F238E27FC236}">
                      <a16:creationId xmlns:a16="http://schemas.microsoft.com/office/drawing/2014/main" id="{4432069A-B4AB-736D-3F89-6F823944BB7F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3893058" y="2273806"/>
                  <a:ext cx="8532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C4C600E7-9B8C-D689-7ED9-E20C8F8A781F}"/>
                    </a:ext>
                  </a:extLst>
                </p14:cNvPr>
                <p14:cNvContentPartPr/>
                <p14:nvPr/>
              </p14:nvContentPartPr>
              <p14:xfrm>
                <a:off x="3939498" y="2299726"/>
                <a:ext cx="42840" cy="133560"/>
              </p14:xfrm>
            </p:contentPart>
          </mc:Choice>
          <mc:Fallback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C4C600E7-9B8C-D689-7ED9-E20C8F8A781F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3931938" y="2292166"/>
                  <a:ext cx="5796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E11C2A8A-9B1A-FC12-3C3E-D012B73DE221}"/>
                    </a:ext>
                  </a:extLst>
                </p14:cNvPr>
                <p14:cNvContentPartPr/>
                <p14:nvPr/>
              </p14:nvContentPartPr>
              <p14:xfrm>
                <a:off x="4001778" y="2354086"/>
                <a:ext cx="48600" cy="10440"/>
              </p14:xfrm>
            </p:contentPart>
          </mc:Choice>
          <mc:Fallback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E11C2A8A-9B1A-FC12-3C3E-D012B73DE221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3994578" y="2346526"/>
                  <a:ext cx="6372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FDBCA41C-F48B-2A24-0508-BF0A942B00B9}"/>
                    </a:ext>
                  </a:extLst>
                </p14:cNvPr>
                <p14:cNvContentPartPr/>
                <p14:nvPr/>
              </p14:nvContentPartPr>
              <p14:xfrm>
                <a:off x="4050738" y="2259046"/>
                <a:ext cx="34560" cy="223920"/>
              </p14:xfrm>
            </p:contentPart>
          </mc:Choice>
          <mc:Fallback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FDBCA41C-F48B-2A24-0508-BF0A942B00B9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4043178" y="2251486"/>
                  <a:ext cx="4932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74043D65-FAA3-E327-CE59-60DFB3ED8687}"/>
                    </a:ext>
                  </a:extLst>
                </p14:cNvPr>
                <p14:cNvContentPartPr/>
                <p14:nvPr/>
              </p14:nvContentPartPr>
              <p14:xfrm>
                <a:off x="4175298" y="2271286"/>
                <a:ext cx="56160" cy="123120"/>
              </p14:xfrm>
            </p:contentPart>
          </mc:Choice>
          <mc:Fallback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74043D65-FAA3-E327-CE59-60DFB3ED8687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4167738" y="2264086"/>
                  <a:ext cx="7128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BDDFBC56-C14D-64B4-647F-71F027C3DAEF}"/>
                    </a:ext>
                  </a:extLst>
                </p14:cNvPr>
                <p14:cNvContentPartPr/>
                <p14:nvPr/>
              </p14:nvContentPartPr>
              <p14:xfrm>
                <a:off x="4254138" y="2333926"/>
                <a:ext cx="51480" cy="9360"/>
              </p14:xfrm>
            </p:contentPart>
          </mc:Choice>
          <mc:Fallback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BDDFBC56-C14D-64B4-647F-71F027C3DAEF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4246578" y="2326366"/>
                  <a:ext cx="6660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8CCC2F1E-829A-2241-2FC9-BF2327044737}"/>
                    </a:ext>
                  </a:extLst>
                </p14:cNvPr>
                <p14:cNvContentPartPr/>
                <p14:nvPr/>
              </p14:nvContentPartPr>
              <p14:xfrm>
                <a:off x="4308498" y="2257966"/>
                <a:ext cx="14040" cy="189000"/>
              </p14:xfrm>
            </p:contentPart>
          </mc:Choice>
          <mc:Fallback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8CCC2F1E-829A-2241-2FC9-BF2327044737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4300938" y="2250406"/>
                  <a:ext cx="29160" cy="204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0" name="Gruppo 409">
            <a:extLst>
              <a:ext uri="{FF2B5EF4-FFF2-40B4-BE49-F238E27FC236}">
                <a16:creationId xmlns:a16="http://schemas.microsoft.com/office/drawing/2014/main" id="{2AC8A023-0EB0-172F-FB56-A76C9A308648}"/>
              </a:ext>
            </a:extLst>
          </p:cNvPr>
          <p:cNvGrpSpPr/>
          <p:nvPr/>
        </p:nvGrpSpPr>
        <p:grpSpPr>
          <a:xfrm>
            <a:off x="2844010" y="236058"/>
            <a:ext cx="758160" cy="468360"/>
            <a:chOff x="2844010" y="236058"/>
            <a:chExt cx="758160" cy="468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0DBBEEB9-B434-F26F-70C2-B3E7B3A27665}"/>
                    </a:ext>
                  </a:extLst>
                </p14:cNvPr>
                <p14:cNvContentPartPr/>
                <p14:nvPr/>
              </p14:nvContentPartPr>
              <p14:xfrm>
                <a:off x="2970748" y="386409"/>
                <a:ext cx="283320" cy="1512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0DBBEEB9-B434-F26F-70C2-B3E7B3A27665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2963188" y="378849"/>
                  <a:ext cx="29844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68C807E7-1483-2500-C3E2-5285302869FA}"/>
                    </a:ext>
                  </a:extLst>
                </p14:cNvPr>
                <p14:cNvContentPartPr/>
                <p14:nvPr/>
              </p14:nvContentPartPr>
              <p14:xfrm>
                <a:off x="3044548" y="402249"/>
                <a:ext cx="60840" cy="12348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68C807E7-1483-2500-C3E2-5285302869FA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3036988" y="394689"/>
                  <a:ext cx="7596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781DB800-C3FA-AFF8-85FF-BF6AC511D410}"/>
                    </a:ext>
                  </a:extLst>
                </p14:cNvPr>
                <p14:cNvContentPartPr/>
                <p14:nvPr/>
              </p14:nvContentPartPr>
              <p14:xfrm>
                <a:off x="3090268" y="459489"/>
                <a:ext cx="62640" cy="6300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781DB800-C3FA-AFF8-85FF-BF6AC511D410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3082708" y="451929"/>
                  <a:ext cx="7776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3B8E52B0-C278-F59D-FA56-54D0DFFE5182}"/>
                    </a:ext>
                  </a:extLst>
                </p14:cNvPr>
                <p14:cNvContentPartPr/>
                <p14:nvPr/>
              </p14:nvContentPartPr>
              <p14:xfrm>
                <a:off x="3169108" y="463089"/>
                <a:ext cx="86040" cy="1692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3B8E52B0-C278-F59D-FA56-54D0DFFE5182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3161548" y="455529"/>
                  <a:ext cx="10116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D7D952AB-0826-E8D9-C878-120268609C92}"/>
                    </a:ext>
                  </a:extLst>
                </p14:cNvPr>
                <p14:cNvContentPartPr/>
                <p14:nvPr/>
              </p14:nvContentPartPr>
              <p14:xfrm>
                <a:off x="3290428" y="379929"/>
                <a:ext cx="27000" cy="21204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D7D952AB-0826-E8D9-C878-120268609C92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3282868" y="372369"/>
                  <a:ext cx="4212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408" name="Input penna 407">
                  <a:extLst>
                    <a:ext uri="{FF2B5EF4-FFF2-40B4-BE49-F238E27FC236}">
                      <a16:creationId xmlns:a16="http://schemas.microsoft.com/office/drawing/2014/main" id="{4549EE49-45C6-D8BE-64A2-8C233E5DF16C}"/>
                    </a:ext>
                  </a:extLst>
                </p14:cNvPr>
                <p14:cNvContentPartPr/>
                <p14:nvPr/>
              </p14:nvContentPartPr>
              <p14:xfrm>
                <a:off x="2844010" y="236058"/>
                <a:ext cx="758160" cy="468360"/>
              </p14:xfrm>
            </p:contentPart>
          </mc:Choice>
          <mc:Fallback>
            <p:pic>
              <p:nvPicPr>
                <p:cNvPr id="408" name="Input penna 407">
                  <a:extLst>
                    <a:ext uri="{FF2B5EF4-FFF2-40B4-BE49-F238E27FC236}">
                      <a16:creationId xmlns:a16="http://schemas.microsoft.com/office/drawing/2014/main" id="{4549EE49-45C6-D8BE-64A2-8C233E5DF16C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2836450" y="228498"/>
                  <a:ext cx="772920" cy="48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9" name="Gruppo 418">
            <a:extLst>
              <a:ext uri="{FF2B5EF4-FFF2-40B4-BE49-F238E27FC236}">
                <a16:creationId xmlns:a16="http://schemas.microsoft.com/office/drawing/2014/main" id="{CA727229-E034-63E9-B560-AD343D112909}"/>
              </a:ext>
            </a:extLst>
          </p:cNvPr>
          <p:cNvGrpSpPr/>
          <p:nvPr/>
        </p:nvGrpSpPr>
        <p:grpSpPr>
          <a:xfrm>
            <a:off x="277093" y="3084225"/>
            <a:ext cx="509760" cy="146520"/>
            <a:chOff x="277093" y="3084225"/>
            <a:chExt cx="509760" cy="146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411" name="Input penna 410">
                  <a:extLst>
                    <a:ext uri="{FF2B5EF4-FFF2-40B4-BE49-F238E27FC236}">
                      <a16:creationId xmlns:a16="http://schemas.microsoft.com/office/drawing/2014/main" id="{3C1D0CDC-B293-A432-E2B1-39B7A10C523C}"/>
                    </a:ext>
                  </a:extLst>
                </p14:cNvPr>
                <p14:cNvContentPartPr/>
                <p14:nvPr/>
              </p14:nvContentPartPr>
              <p14:xfrm>
                <a:off x="277093" y="3084225"/>
                <a:ext cx="232560" cy="36360"/>
              </p14:xfrm>
            </p:contentPart>
          </mc:Choice>
          <mc:Fallback>
            <p:pic>
              <p:nvPicPr>
                <p:cNvPr id="411" name="Input penna 410">
                  <a:extLst>
                    <a:ext uri="{FF2B5EF4-FFF2-40B4-BE49-F238E27FC236}">
                      <a16:creationId xmlns:a16="http://schemas.microsoft.com/office/drawing/2014/main" id="{3C1D0CDC-B293-A432-E2B1-39B7A10C523C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269533" y="3076665"/>
                  <a:ext cx="24732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412" name="Input penna 411">
                  <a:extLst>
                    <a:ext uri="{FF2B5EF4-FFF2-40B4-BE49-F238E27FC236}">
                      <a16:creationId xmlns:a16="http://schemas.microsoft.com/office/drawing/2014/main" id="{094BE82B-4109-F375-2083-1A2F9DDF9EAE}"/>
                    </a:ext>
                  </a:extLst>
                </p14:cNvPr>
                <p14:cNvContentPartPr/>
                <p14:nvPr/>
              </p14:nvContentPartPr>
              <p14:xfrm>
                <a:off x="362773" y="3132465"/>
                <a:ext cx="51120" cy="98280"/>
              </p14:xfrm>
            </p:contentPart>
          </mc:Choice>
          <mc:Fallback>
            <p:pic>
              <p:nvPicPr>
                <p:cNvPr id="412" name="Input penna 411">
                  <a:extLst>
                    <a:ext uri="{FF2B5EF4-FFF2-40B4-BE49-F238E27FC236}">
                      <a16:creationId xmlns:a16="http://schemas.microsoft.com/office/drawing/2014/main" id="{094BE82B-4109-F375-2083-1A2F9DDF9EAE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355573" y="3124905"/>
                  <a:ext cx="6624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6CA92BAC-2F1C-7554-536A-6CBA1BFF5E4B}"/>
                    </a:ext>
                  </a:extLst>
                </p14:cNvPr>
                <p14:cNvContentPartPr/>
                <p14:nvPr/>
              </p14:nvContentPartPr>
              <p14:xfrm>
                <a:off x="389413" y="3140745"/>
                <a:ext cx="39960" cy="74160"/>
              </p14:xfrm>
            </p:contentPart>
          </mc:Choice>
          <mc:Fallback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6CA92BAC-2F1C-7554-536A-6CBA1BFF5E4B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381853" y="3133545"/>
                  <a:ext cx="5508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414" name="Input penna 413">
                  <a:extLst>
                    <a:ext uri="{FF2B5EF4-FFF2-40B4-BE49-F238E27FC236}">
                      <a16:creationId xmlns:a16="http://schemas.microsoft.com/office/drawing/2014/main" id="{D5DC5FA8-4AF2-05DD-EC31-9388FF5B41C9}"/>
                    </a:ext>
                  </a:extLst>
                </p14:cNvPr>
                <p14:cNvContentPartPr/>
                <p14:nvPr/>
              </p14:nvContentPartPr>
              <p14:xfrm>
                <a:off x="481573" y="3140745"/>
                <a:ext cx="80640" cy="23040"/>
              </p14:xfrm>
            </p:contentPart>
          </mc:Choice>
          <mc:Fallback>
            <p:pic>
              <p:nvPicPr>
                <p:cNvPr id="414" name="Input penna 413">
                  <a:extLst>
                    <a:ext uri="{FF2B5EF4-FFF2-40B4-BE49-F238E27FC236}">
                      <a16:creationId xmlns:a16="http://schemas.microsoft.com/office/drawing/2014/main" id="{D5DC5FA8-4AF2-05DD-EC31-9388FF5B41C9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474013" y="3133545"/>
                  <a:ext cx="9576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415" name="Input penna 414">
                  <a:extLst>
                    <a:ext uri="{FF2B5EF4-FFF2-40B4-BE49-F238E27FC236}">
                      <a16:creationId xmlns:a16="http://schemas.microsoft.com/office/drawing/2014/main" id="{198C1125-454E-7249-C0F8-BD4402AF4D3E}"/>
                    </a:ext>
                  </a:extLst>
                </p14:cNvPr>
                <p14:cNvContentPartPr/>
                <p14:nvPr/>
              </p14:nvContentPartPr>
              <p14:xfrm>
                <a:off x="557533" y="3092145"/>
                <a:ext cx="28800" cy="133560"/>
              </p14:xfrm>
            </p:contentPart>
          </mc:Choice>
          <mc:Fallback>
            <p:pic>
              <p:nvPicPr>
                <p:cNvPr id="415" name="Input penna 414">
                  <a:extLst>
                    <a:ext uri="{FF2B5EF4-FFF2-40B4-BE49-F238E27FC236}">
                      <a16:creationId xmlns:a16="http://schemas.microsoft.com/office/drawing/2014/main" id="{198C1125-454E-7249-C0F8-BD4402AF4D3E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549973" y="3084585"/>
                  <a:ext cx="4392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416" name="Input penna 415">
                  <a:extLst>
                    <a:ext uri="{FF2B5EF4-FFF2-40B4-BE49-F238E27FC236}">
                      <a16:creationId xmlns:a16="http://schemas.microsoft.com/office/drawing/2014/main" id="{44EFE9A8-046A-F4E3-075D-79925833AF64}"/>
                    </a:ext>
                  </a:extLst>
                </p14:cNvPr>
                <p14:cNvContentPartPr/>
                <p14:nvPr/>
              </p14:nvContentPartPr>
              <p14:xfrm>
                <a:off x="676693" y="3113025"/>
                <a:ext cx="66960" cy="7560"/>
              </p14:xfrm>
            </p:contentPart>
          </mc:Choice>
          <mc:Fallback>
            <p:pic>
              <p:nvPicPr>
                <p:cNvPr id="416" name="Input penna 415">
                  <a:extLst>
                    <a:ext uri="{FF2B5EF4-FFF2-40B4-BE49-F238E27FC236}">
                      <a16:creationId xmlns:a16="http://schemas.microsoft.com/office/drawing/2014/main" id="{44EFE9A8-046A-F4E3-075D-79925833AF64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669133" y="3105465"/>
                  <a:ext cx="8208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5EB259E4-3595-BDA3-8D9F-9A0C4E87BD57}"/>
                    </a:ext>
                  </a:extLst>
                </p14:cNvPr>
                <p14:cNvContentPartPr/>
                <p14:nvPr/>
              </p14:nvContentPartPr>
              <p14:xfrm>
                <a:off x="670933" y="3147585"/>
                <a:ext cx="115920" cy="13320"/>
              </p14:xfrm>
            </p:contentPart>
          </mc:Choice>
          <mc:Fallback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5EB259E4-3595-BDA3-8D9F-9A0C4E87BD57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663373" y="3140025"/>
                  <a:ext cx="130680" cy="28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9" name="Gruppo 448">
            <a:extLst>
              <a:ext uri="{FF2B5EF4-FFF2-40B4-BE49-F238E27FC236}">
                <a16:creationId xmlns:a16="http://schemas.microsoft.com/office/drawing/2014/main" id="{17D7DFF1-7F42-BDD8-D5C6-C6ACE0C46CBF}"/>
              </a:ext>
            </a:extLst>
          </p:cNvPr>
          <p:cNvGrpSpPr/>
          <p:nvPr/>
        </p:nvGrpSpPr>
        <p:grpSpPr>
          <a:xfrm>
            <a:off x="1002853" y="2954985"/>
            <a:ext cx="609480" cy="298440"/>
            <a:chOff x="1002853" y="2954985"/>
            <a:chExt cx="609480" cy="298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420" name="Input penna 419">
                  <a:extLst>
                    <a:ext uri="{FF2B5EF4-FFF2-40B4-BE49-F238E27FC236}">
                      <a16:creationId xmlns:a16="http://schemas.microsoft.com/office/drawing/2014/main" id="{0CB12117-6449-A3E5-D5A2-6C3C892D68F0}"/>
                    </a:ext>
                  </a:extLst>
                </p14:cNvPr>
                <p14:cNvContentPartPr/>
                <p14:nvPr/>
              </p14:nvContentPartPr>
              <p14:xfrm>
                <a:off x="1002853" y="3064065"/>
                <a:ext cx="120240" cy="189360"/>
              </p14:xfrm>
            </p:contentPart>
          </mc:Choice>
          <mc:Fallback>
            <p:pic>
              <p:nvPicPr>
                <p:cNvPr id="420" name="Input penna 419">
                  <a:extLst>
                    <a:ext uri="{FF2B5EF4-FFF2-40B4-BE49-F238E27FC236}">
                      <a16:creationId xmlns:a16="http://schemas.microsoft.com/office/drawing/2014/main" id="{0CB12117-6449-A3E5-D5A2-6C3C892D68F0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995293" y="3056505"/>
                  <a:ext cx="13536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421" name="Input penna 420">
                  <a:extLst>
                    <a:ext uri="{FF2B5EF4-FFF2-40B4-BE49-F238E27FC236}">
                      <a16:creationId xmlns:a16="http://schemas.microsoft.com/office/drawing/2014/main" id="{1B55301D-74FA-9527-108E-79E4C5756501}"/>
                    </a:ext>
                  </a:extLst>
                </p14:cNvPr>
                <p14:cNvContentPartPr/>
                <p14:nvPr/>
              </p14:nvContentPartPr>
              <p14:xfrm>
                <a:off x="1168813" y="3119865"/>
                <a:ext cx="106200" cy="86040"/>
              </p14:xfrm>
            </p:contentPart>
          </mc:Choice>
          <mc:Fallback>
            <p:pic>
              <p:nvPicPr>
                <p:cNvPr id="421" name="Input penna 420">
                  <a:extLst>
                    <a:ext uri="{FF2B5EF4-FFF2-40B4-BE49-F238E27FC236}">
                      <a16:creationId xmlns:a16="http://schemas.microsoft.com/office/drawing/2014/main" id="{1B55301D-74FA-9527-108E-79E4C5756501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1161253" y="3112665"/>
                  <a:ext cx="12132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422" name="Input penna 421">
                  <a:extLst>
                    <a:ext uri="{FF2B5EF4-FFF2-40B4-BE49-F238E27FC236}">
                      <a16:creationId xmlns:a16="http://schemas.microsoft.com/office/drawing/2014/main" id="{53A9C4C1-2FA6-B67D-1D66-CF0CEC06F7F6}"/>
                    </a:ext>
                  </a:extLst>
                </p14:cNvPr>
                <p14:cNvContentPartPr/>
                <p14:nvPr/>
              </p14:nvContentPartPr>
              <p14:xfrm>
                <a:off x="1277893" y="3093945"/>
                <a:ext cx="66240" cy="93600"/>
              </p14:xfrm>
            </p:contentPart>
          </mc:Choice>
          <mc:Fallback>
            <p:pic>
              <p:nvPicPr>
                <p:cNvPr id="422" name="Input penna 421">
                  <a:extLst>
                    <a:ext uri="{FF2B5EF4-FFF2-40B4-BE49-F238E27FC236}">
                      <a16:creationId xmlns:a16="http://schemas.microsoft.com/office/drawing/2014/main" id="{53A9C4C1-2FA6-B67D-1D66-CF0CEC06F7F6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1270333" y="3086385"/>
                  <a:ext cx="8136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F635CDAA-A0F0-9708-74D3-896B50BE2BDD}"/>
                    </a:ext>
                  </a:extLst>
                </p14:cNvPr>
                <p14:cNvContentPartPr/>
                <p14:nvPr/>
              </p14:nvContentPartPr>
              <p14:xfrm>
                <a:off x="1366453" y="2998545"/>
                <a:ext cx="36000" cy="192240"/>
              </p14:xfrm>
            </p:contentPart>
          </mc:Choice>
          <mc:Fallback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F635CDAA-A0F0-9708-74D3-896B50BE2BDD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1358893" y="2990985"/>
                  <a:ext cx="5112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BB8CFD4E-7CBD-509B-FD66-19C6E6573357}"/>
                    </a:ext>
                  </a:extLst>
                </p14:cNvPr>
                <p14:cNvContentPartPr/>
                <p14:nvPr/>
              </p14:nvContentPartPr>
              <p14:xfrm>
                <a:off x="1436653" y="2954985"/>
                <a:ext cx="31680" cy="211320"/>
              </p14:xfrm>
            </p:contentPart>
          </mc:Choice>
          <mc:Fallback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BB8CFD4E-7CBD-509B-FD66-19C6E6573357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1429093" y="2947425"/>
                  <a:ext cx="4680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D91744F6-879E-4BCE-1D0F-C4535CE09B3F}"/>
                    </a:ext>
                  </a:extLst>
                </p14:cNvPr>
                <p14:cNvContentPartPr/>
                <p14:nvPr/>
              </p14:nvContentPartPr>
              <p14:xfrm>
                <a:off x="1524853" y="3106905"/>
                <a:ext cx="87480" cy="94680"/>
              </p14:xfrm>
            </p:contentPart>
          </mc:Choice>
          <mc:Fallback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D91744F6-879E-4BCE-1D0F-C4535CE09B3F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1517293" y="3099345"/>
                  <a:ext cx="102600" cy="109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7" name="Gruppo 446">
            <a:extLst>
              <a:ext uri="{FF2B5EF4-FFF2-40B4-BE49-F238E27FC236}">
                <a16:creationId xmlns:a16="http://schemas.microsoft.com/office/drawing/2014/main" id="{9B2195FF-6A29-6291-6B54-D6A756695BA0}"/>
              </a:ext>
            </a:extLst>
          </p:cNvPr>
          <p:cNvGrpSpPr/>
          <p:nvPr/>
        </p:nvGrpSpPr>
        <p:grpSpPr>
          <a:xfrm>
            <a:off x="1853893" y="2968665"/>
            <a:ext cx="569160" cy="267120"/>
            <a:chOff x="1853893" y="2968665"/>
            <a:chExt cx="569160" cy="267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426" name="Input penna 425">
                  <a:extLst>
                    <a:ext uri="{FF2B5EF4-FFF2-40B4-BE49-F238E27FC236}">
                      <a16:creationId xmlns:a16="http://schemas.microsoft.com/office/drawing/2014/main" id="{D601FC9B-E0A8-D537-6CC9-109A1459CCAB}"/>
                    </a:ext>
                  </a:extLst>
                </p14:cNvPr>
                <p14:cNvContentPartPr/>
                <p14:nvPr/>
              </p14:nvContentPartPr>
              <p14:xfrm>
                <a:off x="1853893" y="2968665"/>
                <a:ext cx="47520" cy="267120"/>
              </p14:xfrm>
            </p:contentPart>
          </mc:Choice>
          <mc:Fallback>
            <p:pic>
              <p:nvPicPr>
                <p:cNvPr id="426" name="Input penna 425">
                  <a:extLst>
                    <a:ext uri="{FF2B5EF4-FFF2-40B4-BE49-F238E27FC236}">
                      <a16:creationId xmlns:a16="http://schemas.microsoft.com/office/drawing/2014/main" id="{D601FC9B-E0A8-D537-6CC9-109A1459CCAB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1846333" y="2961105"/>
                  <a:ext cx="62640" cy="28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427" name="Input penna 426">
                  <a:extLst>
                    <a:ext uri="{FF2B5EF4-FFF2-40B4-BE49-F238E27FC236}">
                      <a16:creationId xmlns:a16="http://schemas.microsoft.com/office/drawing/2014/main" id="{4154DFEE-A110-31D1-C61C-BE194D02693E}"/>
                    </a:ext>
                  </a:extLst>
                </p14:cNvPr>
                <p14:cNvContentPartPr/>
                <p14:nvPr/>
              </p14:nvContentPartPr>
              <p14:xfrm>
                <a:off x="1953973" y="3110865"/>
                <a:ext cx="58320" cy="87120"/>
              </p14:xfrm>
            </p:contentPart>
          </mc:Choice>
          <mc:Fallback>
            <p:pic>
              <p:nvPicPr>
                <p:cNvPr id="427" name="Input penna 426">
                  <a:extLst>
                    <a:ext uri="{FF2B5EF4-FFF2-40B4-BE49-F238E27FC236}">
                      <a16:creationId xmlns:a16="http://schemas.microsoft.com/office/drawing/2014/main" id="{4154DFEE-A110-31D1-C61C-BE194D02693E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1946413" y="3103305"/>
                  <a:ext cx="7344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E139E7B1-9122-1499-1832-9B22A9A5624A}"/>
                    </a:ext>
                  </a:extLst>
                </p14:cNvPr>
                <p14:cNvContentPartPr/>
                <p14:nvPr/>
              </p14:nvContentPartPr>
              <p14:xfrm>
                <a:off x="2026693" y="3119505"/>
                <a:ext cx="54360" cy="79200"/>
              </p14:xfrm>
            </p:contentPart>
          </mc:Choice>
          <mc:Fallback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E139E7B1-9122-1499-1832-9B22A9A5624A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2019133" y="3111945"/>
                  <a:ext cx="6948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429" name="Input penna 428">
                  <a:extLst>
                    <a:ext uri="{FF2B5EF4-FFF2-40B4-BE49-F238E27FC236}">
                      <a16:creationId xmlns:a16="http://schemas.microsoft.com/office/drawing/2014/main" id="{2345AC79-89BE-1791-C46A-EE47D26A4A57}"/>
                    </a:ext>
                  </a:extLst>
                </p14:cNvPr>
                <p14:cNvContentPartPr/>
                <p14:nvPr/>
              </p14:nvContentPartPr>
              <p14:xfrm>
                <a:off x="2122093" y="3053625"/>
                <a:ext cx="23760" cy="121680"/>
              </p14:xfrm>
            </p:contentPart>
          </mc:Choice>
          <mc:Fallback>
            <p:pic>
              <p:nvPicPr>
                <p:cNvPr id="429" name="Input penna 428">
                  <a:extLst>
                    <a:ext uri="{FF2B5EF4-FFF2-40B4-BE49-F238E27FC236}">
                      <a16:creationId xmlns:a16="http://schemas.microsoft.com/office/drawing/2014/main" id="{2345AC79-89BE-1791-C46A-EE47D26A4A57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2114533" y="3046065"/>
                  <a:ext cx="3888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430" name="Input penna 429">
                  <a:extLst>
                    <a:ext uri="{FF2B5EF4-FFF2-40B4-BE49-F238E27FC236}">
                      <a16:creationId xmlns:a16="http://schemas.microsoft.com/office/drawing/2014/main" id="{21F84FA0-957A-C6F0-A4C7-0E4024683F9B}"/>
                    </a:ext>
                  </a:extLst>
                </p14:cNvPr>
                <p14:cNvContentPartPr/>
                <p14:nvPr/>
              </p14:nvContentPartPr>
              <p14:xfrm>
                <a:off x="2110933" y="3138945"/>
                <a:ext cx="57600" cy="14760"/>
              </p14:xfrm>
            </p:contentPart>
          </mc:Choice>
          <mc:Fallback>
            <p:pic>
              <p:nvPicPr>
                <p:cNvPr id="430" name="Input penna 429">
                  <a:extLst>
                    <a:ext uri="{FF2B5EF4-FFF2-40B4-BE49-F238E27FC236}">
                      <a16:creationId xmlns:a16="http://schemas.microsoft.com/office/drawing/2014/main" id="{21F84FA0-957A-C6F0-A4C7-0E4024683F9B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2103373" y="3131385"/>
                  <a:ext cx="7236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431" name="Input penna 430">
                  <a:extLst>
                    <a:ext uri="{FF2B5EF4-FFF2-40B4-BE49-F238E27FC236}">
                      <a16:creationId xmlns:a16="http://schemas.microsoft.com/office/drawing/2014/main" id="{CE0C0B16-D781-FE71-3318-23E24B90EDB7}"/>
                    </a:ext>
                  </a:extLst>
                </p14:cNvPr>
                <p14:cNvContentPartPr/>
                <p14:nvPr/>
              </p14:nvContentPartPr>
              <p14:xfrm>
                <a:off x="2197333" y="3106185"/>
                <a:ext cx="39240" cy="46080"/>
              </p14:xfrm>
            </p:contentPart>
          </mc:Choice>
          <mc:Fallback>
            <p:pic>
              <p:nvPicPr>
                <p:cNvPr id="431" name="Input penna 430">
                  <a:extLst>
                    <a:ext uri="{FF2B5EF4-FFF2-40B4-BE49-F238E27FC236}">
                      <a16:creationId xmlns:a16="http://schemas.microsoft.com/office/drawing/2014/main" id="{CE0C0B16-D781-FE71-3318-23E24B90EDB7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2189773" y="3098625"/>
                  <a:ext cx="5436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432" name="Input penna 431">
                  <a:extLst>
                    <a:ext uri="{FF2B5EF4-FFF2-40B4-BE49-F238E27FC236}">
                      <a16:creationId xmlns:a16="http://schemas.microsoft.com/office/drawing/2014/main" id="{D3EAED1F-0F4F-7997-CAED-A3AD410230B8}"/>
                    </a:ext>
                  </a:extLst>
                </p14:cNvPr>
                <p14:cNvContentPartPr/>
                <p14:nvPr/>
              </p14:nvContentPartPr>
              <p14:xfrm>
                <a:off x="2276533" y="3097905"/>
                <a:ext cx="45000" cy="48600"/>
              </p14:xfrm>
            </p:contentPart>
          </mc:Choice>
          <mc:Fallback>
            <p:pic>
              <p:nvPicPr>
                <p:cNvPr id="432" name="Input penna 431">
                  <a:extLst>
                    <a:ext uri="{FF2B5EF4-FFF2-40B4-BE49-F238E27FC236}">
                      <a16:creationId xmlns:a16="http://schemas.microsoft.com/office/drawing/2014/main" id="{D3EAED1F-0F4F-7997-CAED-A3AD410230B8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2268973" y="3090345"/>
                  <a:ext cx="6012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433" name="Input penna 432">
                  <a:extLst>
                    <a:ext uri="{FF2B5EF4-FFF2-40B4-BE49-F238E27FC236}">
                      <a16:creationId xmlns:a16="http://schemas.microsoft.com/office/drawing/2014/main" id="{BE920846-1892-CD60-532F-11CE904B4A06}"/>
                    </a:ext>
                  </a:extLst>
                </p14:cNvPr>
                <p14:cNvContentPartPr/>
                <p14:nvPr/>
              </p14:nvContentPartPr>
              <p14:xfrm>
                <a:off x="2348893" y="3100425"/>
                <a:ext cx="74160" cy="63000"/>
              </p14:xfrm>
            </p:contentPart>
          </mc:Choice>
          <mc:Fallback>
            <p:pic>
              <p:nvPicPr>
                <p:cNvPr id="433" name="Input penna 432">
                  <a:extLst>
                    <a:ext uri="{FF2B5EF4-FFF2-40B4-BE49-F238E27FC236}">
                      <a16:creationId xmlns:a16="http://schemas.microsoft.com/office/drawing/2014/main" id="{BE920846-1892-CD60-532F-11CE904B4A06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2341333" y="3092865"/>
                  <a:ext cx="89280" cy="78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5" name="Gruppo 444">
            <a:extLst>
              <a:ext uri="{FF2B5EF4-FFF2-40B4-BE49-F238E27FC236}">
                <a16:creationId xmlns:a16="http://schemas.microsoft.com/office/drawing/2014/main" id="{CC1FA67D-E688-A5F3-2767-FC1CC84C46D6}"/>
              </a:ext>
            </a:extLst>
          </p:cNvPr>
          <p:cNvGrpSpPr/>
          <p:nvPr/>
        </p:nvGrpSpPr>
        <p:grpSpPr>
          <a:xfrm>
            <a:off x="258373" y="3440265"/>
            <a:ext cx="1315800" cy="434160"/>
            <a:chOff x="258373" y="3440265"/>
            <a:chExt cx="1315800" cy="434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434" name="Input penna 433">
                  <a:extLst>
                    <a:ext uri="{FF2B5EF4-FFF2-40B4-BE49-F238E27FC236}">
                      <a16:creationId xmlns:a16="http://schemas.microsoft.com/office/drawing/2014/main" id="{5F2B3D3B-143C-9587-17C4-3C4CB7B3E18F}"/>
                    </a:ext>
                  </a:extLst>
                </p14:cNvPr>
                <p14:cNvContentPartPr/>
                <p14:nvPr/>
              </p14:nvContentPartPr>
              <p14:xfrm>
                <a:off x="258373" y="3659865"/>
                <a:ext cx="182160" cy="18000"/>
              </p14:xfrm>
            </p:contentPart>
          </mc:Choice>
          <mc:Fallback>
            <p:pic>
              <p:nvPicPr>
                <p:cNvPr id="434" name="Input penna 433">
                  <a:extLst>
                    <a:ext uri="{FF2B5EF4-FFF2-40B4-BE49-F238E27FC236}">
                      <a16:creationId xmlns:a16="http://schemas.microsoft.com/office/drawing/2014/main" id="{5F2B3D3B-143C-9587-17C4-3C4CB7B3E18F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250813" y="3652305"/>
                  <a:ext cx="19728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435" name="Input penna 434">
                  <a:extLst>
                    <a:ext uri="{FF2B5EF4-FFF2-40B4-BE49-F238E27FC236}">
                      <a16:creationId xmlns:a16="http://schemas.microsoft.com/office/drawing/2014/main" id="{45B93F58-A8A8-C07E-0696-A9B4D7E03173}"/>
                    </a:ext>
                  </a:extLst>
                </p14:cNvPr>
                <p14:cNvContentPartPr/>
                <p14:nvPr/>
              </p14:nvContentPartPr>
              <p14:xfrm>
                <a:off x="333613" y="3635745"/>
                <a:ext cx="44280" cy="130320"/>
              </p14:xfrm>
            </p:contentPart>
          </mc:Choice>
          <mc:Fallback>
            <p:pic>
              <p:nvPicPr>
                <p:cNvPr id="435" name="Input penna 434">
                  <a:extLst>
                    <a:ext uri="{FF2B5EF4-FFF2-40B4-BE49-F238E27FC236}">
                      <a16:creationId xmlns:a16="http://schemas.microsoft.com/office/drawing/2014/main" id="{45B93F58-A8A8-C07E-0696-A9B4D7E03173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326053" y="3628185"/>
                  <a:ext cx="5940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436" name="Input penna 435">
                  <a:extLst>
                    <a:ext uri="{FF2B5EF4-FFF2-40B4-BE49-F238E27FC236}">
                      <a16:creationId xmlns:a16="http://schemas.microsoft.com/office/drawing/2014/main" id="{BBCDC364-B97D-0366-FB04-76BF080686AA}"/>
                    </a:ext>
                  </a:extLst>
                </p14:cNvPr>
                <p14:cNvContentPartPr/>
                <p14:nvPr/>
              </p14:nvContentPartPr>
              <p14:xfrm>
                <a:off x="371773" y="3676065"/>
                <a:ext cx="17280" cy="88560"/>
              </p14:xfrm>
            </p:contentPart>
          </mc:Choice>
          <mc:Fallback>
            <p:pic>
              <p:nvPicPr>
                <p:cNvPr id="436" name="Input penna 435">
                  <a:extLst>
                    <a:ext uri="{FF2B5EF4-FFF2-40B4-BE49-F238E27FC236}">
                      <a16:creationId xmlns:a16="http://schemas.microsoft.com/office/drawing/2014/main" id="{BBCDC364-B97D-0366-FB04-76BF080686AA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364213" y="3668505"/>
                  <a:ext cx="3240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437" name="Input penna 436">
                  <a:extLst>
                    <a:ext uri="{FF2B5EF4-FFF2-40B4-BE49-F238E27FC236}">
                      <a16:creationId xmlns:a16="http://schemas.microsoft.com/office/drawing/2014/main" id="{D5C243C8-CBA2-C327-1F78-84221BC5ADDA}"/>
                    </a:ext>
                  </a:extLst>
                </p14:cNvPr>
                <p14:cNvContentPartPr/>
                <p14:nvPr/>
              </p14:nvContentPartPr>
              <p14:xfrm>
                <a:off x="467173" y="3717105"/>
                <a:ext cx="45000" cy="11520"/>
              </p14:xfrm>
            </p:contentPart>
          </mc:Choice>
          <mc:Fallback>
            <p:pic>
              <p:nvPicPr>
                <p:cNvPr id="437" name="Input penna 436">
                  <a:extLst>
                    <a:ext uri="{FF2B5EF4-FFF2-40B4-BE49-F238E27FC236}">
                      <a16:creationId xmlns:a16="http://schemas.microsoft.com/office/drawing/2014/main" id="{D5C243C8-CBA2-C327-1F78-84221BC5ADDA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459613" y="3709545"/>
                  <a:ext cx="6012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438" name="Input penna 437">
                  <a:extLst>
                    <a:ext uri="{FF2B5EF4-FFF2-40B4-BE49-F238E27FC236}">
                      <a16:creationId xmlns:a16="http://schemas.microsoft.com/office/drawing/2014/main" id="{8121AE3E-BC02-2799-0040-EF97AE91DDA1}"/>
                    </a:ext>
                  </a:extLst>
                </p14:cNvPr>
                <p14:cNvContentPartPr/>
                <p14:nvPr/>
              </p14:nvContentPartPr>
              <p14:xfrm>
                <a:off x="547813" y="3649785"/>
                <a:ext cx="27360" cy="156960"/>
              </p14:xfrm>
            </p:contentPart>
          </mc:Choice>
          <mc:Fallback>
            <p:pic>
              <p:nvPicPr>
                <p:cNvPr id="438" name="Input penna 437">
                  <a:extLst>
                    <a:ext uri="{FF2B5EF4-FFF2-40B4-BE49-F238E27FC236}">
                      <a16:creationId xmlns:a16="http://schemas.microsoft.com/office/drawing/2014/main" id="{8121AE3E-BC02-2799-0040-EF97AE91DDA1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540253" y="3642585"/>
                  <a:ext cx="4248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439" name="Input penna 438">
                  <a:extLst>
                    <a:ext uri="{FF2B5EF4-FFF2-40B4-BE49-F238E27FC236}">
                      <a16:creationId xmlns:a16="http://schemas.microsoft.com/office/drawing/2014/main" id="{557FA7B8-0DB9-4CC0-39F2-4E392CF5DD22}"/>
                    </a:ext>
                  </a:extLst>
                </p14:cNvPr>
                <p14:cNvContentPartPr/>
                <p14:nvPr/>
              </p14:nvContentPartPr>
              <p14:xfrm>
                <a:off x="678493" y="3701625"/>
                <a:ext cx="55440" cy="9360"/>
              </p14:xfrm>
            </p:contentPart>
          </mc:Choice>
          <mc:Fallback>
            <p:pic>
              <p:nvPicPr>
                <p:cNvPr id="439" name="Input penna 438">
                  <a:extLst>
                    <a:ext uri="{FF2B5EF4-FFF2-40B4-BE49-F238E27FC236}">
                      <a16:creationId xmlns:a16="http://schemas.microsoft.com/office/drawing/2014/main" id="{557FA7B8-0DB9-4CC0-39F2-4E392CF5DD22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670933" y="3694065"/>
                  <a:ext cx="7056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440" name="Input penna 439">
                  <a:extLst>
                    <a:ext uri="{FF2B5EF4-FFF2-40B4-BE49-F238E27FC236}">
                      <a16:creationId xmlns:a16="http://schemas.microsoft.com/office/drawing/2014/main" id="{46778B5F-D436-412F-B3FC-61E81EFBF4E6}"/>
                    </a:ext>
                  </a:extLst>
                </p14:cNvPr>
                <p14:cNvContentPartPr/>
                <p14:nvPr/>
              </p14:nvContentPartPr>
              <p14:xfrm>
                <a:off x="712333" y="3749865"/>
                <a:ext cx="117720" cy="20520"/>
              </p14:xfrm>
            </p:contentPart>
          </mc:Choice>
          <mc:Fallback>
            <p:pic>
              <p:nvPicPr>
                <p:cNvPr id="440" name="Input penna 439">
                  <a:extLst>
                    <a:ext uri="{FF2B5EF4-FFF2-40B4-BE49-F238E27FC236}">
                      <a16:creationId xmlns:a16="http://schemas.microsoft.com/office/drawing/2014/main" id="{46778B5F-D436-412F-B3FC-61E81EFBF4E6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704773" y="3742305"/>
                  <a:ext cx="13284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441" name="Input penna 440">
                  <a:extLst>
                    <a:ext uri="{FF2B5EF4-FFF2-40B4-BE49-F238E27FC236}">
                      <a16:creationId xmlns:a16="http://schemas.microsoft.com/office/drawing/2014/main" id="{2B05350B-BF8F-7E9C-3029-DD1706024482}"/>
                    </a:ext>
                  </a:extLst>
                </p14:cNvPr>
                <p14:cNvContentPartPr/>
                <p14:nvPr/>
              </p14:nvContentPartPr>
              <p14:xfrm>
                <a:off x="1087093" y="3631785"/>
                <a:ext cx="24480" cy="188280"/>
              </p14:xfrm>
            </p:contentPart>
          </mc:Choice>
          <mc:Fallback>
            <p:pic>
              <p:nvPicPr>
                <p:cNvPr id="441" name="Input penna 440">
                  <a:extLst>
                    <a:ext uri="{FF2B5EF4-FFF2-40B4-BE49-F238E27FC236}">
                      <a16:creationId xmlns:a16="http://schemas.microsoft.com/office/drawing/2014/main" id="{2B05350B-BF8F-7E9C-3029-DD1706024482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1079533" y="3624225"/>
                  <a:ext cx="3960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442" name="Input penna 441">
                  <a:extLst>
                    <a:ext uri="{FF2B5EF4-FFF2-40B4-BE49-F238E27FC236}">
                      <a16:creationId xmlns:a16="http://schemas.microsoft.com/office/drawing/2014/main" id="{CDFCA7BB-6395-C13B-B55E-0421B770141A}"/>
                    </a:ext>
                  </a:extLst>
                </p14:cNvPr>
                <p14:cNvContentPartPr/>
                <p14:nvPr/>
              </p14:nvContentPartPr>
              <p14:xfrm>
                <a:off x="1194733" y="3660945"/>
                <a:ext cx="98280" cy="125280"/>
              </p14:xfrm>
            </p:contentPart>
          </mc:Choice>
          <mc:Fallback>
            <p:pic>
              <p:nvPicPr>
                <p:cNvPr id="442" name="Input penna 441">
                  <a:extLst>
                    <a:ext uri="{FF2B5EF4-FFF2-40B4-BE49-F238E27FC236}">
                      <a16:creationId xmlns:a16="http://schemas.microsoft.com/office/drawing/2014/main" id="{CDFCA7BB-6395-C13B-B55E-0421B770141A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1187173" y="3653385"/>
                  <a:ext cx="11340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443" name="Input penna 442">
                  <a:extLst>
                    <a:ext uri="{FF2B5EF4-FFF2-40B4-BE49-F238E27FC236}">
                      <a16:creationId xmlns:a16="http://schemas.microsoft.com/office/drawing/2014/main" id="{F2BA0567-EEA8-DCFB-DF82-434BFC01B02D}"/>
                    </a:ext>
                  </a:extLst>
                </p14:cNvPr>
                <p14:cNvContentPartPr/>
                <p14:nvPr/>
              </p14:nvContentPartPr>
              <p14:xfrm>
                <a:off x="875413" y="3440265"/>
                <a:ext cx="698760" cy="434160"/>
              </p14:xfrm>
            </p:contentPart>
          </mc:Choice>
          <mc:Fallback>
            <p:pic>
              <p:nvPicPr>
                <p:cNvPr id="443" name="Input penna 442">
                  <a:extLst>
                    <a:ext uri="{FF2B5EF4-FFF2-40B4-BE49-F238E27FC236}">
                      <a16:creationId xmlns:a16="http://schemas.microsoft.com/office/drawing/2014/main" id="{F2BA0567-EEA8-DCFB-DF82-434BFC01B02D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867853" y="3432705"/>
                  <a:ext cx="713880" cy="448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7" name="Gruppo 456">
            <a:extLst>
              <a:ext uri="{FF2B5EF4-FFF2-40B4-BE49-F238E27FC236}">
                <a16:creationId xmlns:a16="http://schemas.microsoft.com/office/drawing/2014/main" id="{AEB333BD-EF17-5B76-DD32-356CCAC2DFEF}"/>
              </a:ext>
            </a:extLst>
          </p:cNvPr>
          <p:cNvGrpSpPr/>
          <p:nvPr/>
        </p:nvGrpSpPr>
        <p:grpSpPr>
          <a:xfrm>
            <a:off x="3986724" y="2882132"/>
            <a:ext cx="409680" cy="140760"/>
            <a:chOff x="3986724" y="2882132"/>
            <a:chExt cx="409680" cy="140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451" name="Input penna 450">
                  <a:extLst>
                    <a:ext uri="{FF2B5EF4-FFF2-40B4-BE49-F238E27FC236}">
                      <a16:creationId xmlns:a16="http://schemas.microsoft.com/office/drawing/2014/main" id="{378F04A0-325D-4091-C447-B20DB82A9763}"/>
                    </a:ext>
                  </a:extLst>
                </p14:cNvPr>
                <p14:cNvContentPartPr/>
                <p14:nvPr/>
              </p14:nvContentPartPr>
              <p14:xfrm>
                <a:off x="3986724" y="2900492"/>
                <a:ext cx="71280" cy="118080"/>
              </p14:xfrm>
            </p:contentPart>
          </mc:Choice>
          <mc:Fallback>
            <p:pic>
              <p:nvPicPr>
                <p:cNvPr id="451" name="Input penna 450">
                  <a:extLst>
                    <a:ext uri="{FF2B5EF4-FFF2-40B4-BE49-F238E27FC236}">
                      <a16:creationId xmlns:a16="http://schemas.microsoft.com/office/drawing/2014/main" id="{378F04A0-325D-4091-C447-B20DB82A9763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3979164" y="2892932"/>
                  <a:ext cx="8640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452" name="Input penna 451">
                  <a:extLst>
                    <a:ext uri="{FF2B5EF4-FFF2-40B4-BE49-F238E27FC236}">
                      <a16:creationId xmlns:a16="http://schemas.microsoft.com/office/drawing/2014/main" id="{DF9F5BCF-1E66-274A-30A9-846E87BD4749}"/>
                    </a:ext>
                  </a:extLst>
                </p14:cNvPr>
                <p14:cNvContentPartPr/>
                <p14:nvPr/>
              </p14:nvContentPartPr>
              <p14:xfrm>
                <a:off x="4115604" y="2882852"/>
                <a:ext cx="34560" cy="119880"/>
              </p14:xfrm>
            </p:contentPart>
          </mc:Choice>
          <mc:Fallback>
            <p:pic>
              <p:nvPicPr>
                <p:cNvPr id="452" name="Input penna 451">
                  <a:extLst>
                    <a:ext uri="{FF2B5EF4-FFF2-40B4-BE49-F238E27FC236}">
                      <a16:creationId xmlns:a16="http://schemas.microsoft.com/office/drawing/2014/main" id="{DF9F5BCF-1E66-274A-30A9-846E87BD4749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4108404" y="2875292"/>
                  <a:ext cx="4968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453" name="Input penna 452">
                  <a:extLst>
                    <a:ext uri="{FF2B5EF4-FFF2-40B4-BE49-F238E27FC236}">
                      <a16:creationId xmlns:a16="http://schemas.microsoft.com/office/drawing/2014/main" id="{4AC2C0F5-A848-7177-95F6-2AF01ED68621}"/>
                    </a:ext>
                  </a:extLst>
                </p14:cNvPr>
                <p14:cNvContentPartPr/>
                <p14:nvPr/>
              </p14:nvContentPartPr>
              <p14:xfrm>
                <a:off x="4184004" y="2919932"/>
                <a:ext cx="111240" cy="82080"/>
              </p14:xfrm>
            </p:contentPart>
          </mc:Choice>
          <mc:Fallback>
            <p:pic>
              <p:nvPicPr>
                <p:cNvPr id="453" name="Input penna 452">
                  <a:extLst>
                    <a:ext uri="{FF2B5EF4-FFF2-40B4-BE49-F238E27FC236}">
                      <a16:creationId xmlns:a16="http://schemas.microsoft.com/office/drawing/2014/main" id="{4AC2C0F5-A848-7177-95F6-2AF01ED68621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4176444" y="2912732"/>
                  <a:ext cx="12636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7">
              <p14:nvContentPartPr>
                <p14:cNvPr id="454" name="Input penna 453">
                  <a:extLst>
                    <a:ext uri="{FF2B5EF4-FFF2-40B4-BE49-F238E27FC236}">
                      <a16:creationId xmlns:a16="http://schemas.microsoft.com/office/drawing/2014/main" id="{AA2421CA-F4AC-8571-90CA-326B3AA4E777}"/>
                    </a:ext>
                  </a:extLst>
                </p14:cNvPr>
                <p14:cNvContentPartPr/>
                <p14:nvPr/>
              </p14:nvContentPartPr>
              <p14:xfrm>
                <a:off x="4299564" y="2932532"/>
                <a:ext cx="65520" cy="31680"/>
              </p14:xfrm>
            </p:contentPart>
          </mc:Choice>
          <mc:Fallback>
            <p:pic>
              <p:nvPicPr>
                <p:cNvPr id="454" name="Input penna 453">
                  <a:extLst>
                    <a:ext uri="{FF2B5EF4-FFF2-40B4-BE49-F238E27FC236}">
                      <a16:creationId xmlns:a16="http://schemas.microsoft.com/office/drawing/2014/main" id="{AA2421CA-F4AC-8571-90CA-326B3AA4E777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4292004" y="2924972"/>
                  <a:ext cx="8064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9">
              <p14:nvContentPartPr>
                <p14:cNvPr id="455" name="Input penna 454">
                  <a:extLst>
                    <a:ext uri="{FF2B5EF4-FFF2-40B4-BE49-F238E27FC236}">
                      <a16:creationId xmlns:a16="http://schemas.microsoft.com/office/drawing/2014/main" id="{B15AE272-988A-D457-BB4F-44BE8F95FEA7}"/>
                    </a:ext>
                  </a:extLst>
                </p14:cNvPr>
                <p14:cNvContentPartPr/>
                <p14:nvPr/>
              </p14:nvContentPartPr>
              <p14:xfrm>
                <a:off x="4369764" y="2882132"/>
                <a:ext cx="26640" cy="140760"/>
              </p14:xfrm>
            </p:contentPart>
          </mc:Choice>
          <mc:Fallback>
            <p:pic>
              <p:nvPicPr>
                <p:cNvPr id="455" name="Input penna 454">
                  <a:extLst>
                    <a:ext uri="{FF2B5EF4-FFF2-40B4-BE49-F238E27FC236}">
                      <a16:creationId xmlns:a16="http://schemas.microsoft.com/office/drawing/2014/main" id="{B15AE272-988A-D457-BB4F-44BE8F95FEA7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4362204" y="2874572"/>
                  <a:ext cx="41760" cy="155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6" name="Gruppo 505">
            <a:extLst>
              <a:ext uri="{FF2B5EF4-FFF2-40B4-BE49-F238E27FC236}">
                <a16:creationId xmlns:a16="http://schemas.microsoft.com/office/drawing/2014/main" id="{7DC0286D-0BD6-DCC1-5E8A-FA892AD06597}"/>
              </a:ext>
            </a:extLst>
          </p:cNvPr>
          <p:cNvGrpSpPr/>
          <p:nvPr/>
        </p:nvGrpSpPr>
        <p:grpSpPr>
          <a:xfrm>
            <a:off x="7521422" y="2941960"/>
            <a:ext cx="91080" cy="73800"/>
            <a:chOff x="7521422" y="2941960"/>
            <a:chExt cx="91080" cy="73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1">
              <p14:nvContentPartPr>
                <p14:cNvPr id="503" name="Input penna 502">
                  <a:extLst>
                    <a:ext uri="{FF2B5EF4-FFF2-40B4-BE49-F238E27FC236}">
                      <a16:creationId xmlns:a16="http://schemas.microsoft.com/office/drawing/2014/main" id="{BA38C45B-1DE1-10C8-7869-8DF9CFFFC5A9}"/>
                    </a:ext>
                  </a:extLst>
                </p14:cNvPr>
                <p14:cNvContentPartPr/>
                <p14:nvPr/>
              </p14:nvContentPartPr>
              <p14:xfrm>
                <a:off x="7521422" y="2963560"/>
                <a:ext cx="66240" cy="8280"/>
              </p14:xfrm>
            </p:contentPart>
          </mc:Choice>
          <mc:Fallback>
            <p:pic>
              <p:nvPicPr>
                <p:cNvPr id="503" name="Input penna 502">
                  <a:extLst>
                    <a:ext uri="{FF2B5EF4-FFF2-40B4-BE49-F238E27FC236}">
                      <a16:creationId xmlns:a16="http://schemas.microsoft.com/office/drawing/2014/main" id="{BA38C45B-1DE1-10C8-7869-8DF9CFFFC5A9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7513862" y="2956000"/>
                  <a:ext cx="8136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504" name="Input penna 503">
                  <a:extLst>
                    <a:ext uri="{FF2B5EF4-FFF2-40B4-BE49-F238E27FC236}">
                      <a16:creationId xmlns:a16="http://schemas.microsoft.com/office/drawing/2014/main" id="{3D8A7592-975D-40E4-6D58-53453C7211B3}"/>
                    </a:ext>
                  </a:extLst>
                </p14:cNvPr>
                <p14:cNvContentPartPr/>
                <p14:nvPr/>
              </p14:nvContentPartPr>
              <p14:xfrm>
                <a:off x="7599182" y="2941960"/>
                <a:ext cx="13320" cy="73800"/>
              </p14:xfrm>
            </p:contentPart>
          </mc:Choice>
          <mc:Fallback>
            <p:pic>
              <p:nvPicPr>
                <p:cNvPr id="504" name="Input penna 503">
                  <a:extLst>
                    <a:ext uri="{FF2B5EF4-FFF2-40B4-BE49-F238E27FC236}">
                      <a16:creationId xmlns:a16="http://schemas.microsoft.com/office/drawing/2014/main" id="{3D8A7592-975D-40E4-6D58-53453C7211B3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7591622" y="2934400"/>
                  <a:ext cx="28440" cy="88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3" name="Gruppo 522">
            <a:extLst>
              <a:ext uri="{FF2B5EF4-FFF2-40B4-BE49-F238E27FC236}">
                <a16:creationId xmlns:a16="http://schemas.microsoft.com/office/drawing/2014/main" id="{95F8CFBD-A412-D5C0-9B53-9899750A8033}"/>
              </a:ext>
            </a:extLst>
          </p:cNvPr>
          <p:cNvGrpSpPr/>
          <p:nvPr/>
        </p:nvGrpSpPr>
        <p:grpSpPr>
          <a:xfrm>
            <a:off x="7865582" y="2865280"/>
            <a:ext cx="824760" cy="272160"/>
            <a:chOff x="7865582" y="2865280"/>
            <a:chExt cx="824760" cy="272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5">
              <p14:nvContentPartPr>
                <p14:cNvPr id="507" name="Input penna 506">
                  <a:extLst>
                    <a:ext uri="{FF2B5EF4-FFF2-40B4-BE49-F238E27FC236}">
                      <a16:creationId xmlns:a16="http://schemas.microsoft.com/office/drawing/2014/main" id="{E5AE748B-825E-CFD4-700E-9F91357CA7D3}"/>
                    </a:ext>
                  </a:extLst>
                </p14:cNvPr>
                <p14:cNvContentPartPr/>
                <p14:nvPr/>
              </p14:nvContentPartPr>
              <p14:xfrm>
                <a:off x="7897622" y="2865280"/>
                <a:ext cx="25920" cy="156600"/>
              </p14:xfrm>
            </p:contentPart>
          </mc:Choice>
          <mc:Fallback>
            <p:pic>
              <p:nvPicPr>
                <p:cNvPr id="507" name="Input penna 506">
                  <a:extLst>
                    <a:ext uri="{FF2B5EF4-FFF2-40B4-BE49-F238E27FC236}">
                      <a16:creationId xmlns:a16="http://schemas.microsoft.com/office/drawing/2014/main" id="{E5AE748B-825E-CFD4-700E-9F91357CA7D3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7890062" y="2857720"/>
                  <a:ext cx="4104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7">
              <p14:nvContentPartPr>
                <p14:cNvPr id="508" name="Input penna 507">
                  <a:extLst>
                    <a:ext uri="{FF2B5EF4-FFF2-40B4-BE49-F238E27FC236}">
                      <a16:creationId xmlns:a16="http://schemas.microsoft.com/office/drawing/2014/main" id="{9E9D8C97-EF36-EB29-1752-72CD43F0C3EC}"/>
                    </a:ext>
                  </a:extLst>
                </p14:cNvPr>
                <p14:cNvContentPartPr/>
                <p14:nvPr/>
              </p14:nvContentPartPr>
              <p14:xfrm>
                <a:off x="7922102" y="2881840"/>
                <a:ext cx="80640" cy="149040"/>
              </p14:xfrm>
            </p:contentPart>
          </mc:Choice>
          <mc:Fallback>
            <p:pic>
              <p:nvPicPr>
                <p:cNvPr id="508" name="Input penna 507">
                  <a:extLst>
                    <a:ext uri="{FF2B5EF4-FFF2-40B4-BE49-F238E27FC236}">
                      <a16:creationId xmlns:a16="http://schemas.microsoft.com/office/drawing/2014/main" id="{9E9D8C97-EF36-EB29-1752-72CD43F0C3EC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7914542" y="2874280"/>
                  <a:ext cx="957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9">
              <p14:nvContentPartPr>
                <p14:cNvPr id="509" name="Input penna 508">
                  <a:extLst>
                    <a:ext uri="{FF2B5EF4-FFF2-40B4-BE49-F238E27FC236}">
                      <a16:creationId xmlns:a16="http://schemas.microsoft.com/office/drawing/2014/main" id="{F06E835D-9E9A-9608-84B1-76445537FCB3}"/>
                    </a:ext>
                  </a:extLst>
                </p14:cNvPr>
                <p14:cNvContentPartPr/>
                <p14:nvPr/>
              </p14:nvContentPartPr>
              <p14:xfrm>
                <a:off x="7865582" y="3092800"/>
                <a:ext cx="103320" cy="2160"/>
              </p14:xfrm>
            </p:contentPart>
          </mc:Choice>
          <mc:Fallback>
            <p:pic>
              <p:nvPicPr>
                <p:cNvPr id="509" name="Input penna 508">
                  <a:extLst>
                    <a:ext uri="{FF2B5EF4-FFF2-40B4-BE49-F238E27FC236}">
                      <a16:creationId xmlns:a16="http://schemas.microsoft.com/office/drawing/2014/main" id="{F06E835D-9E9A-9608-84B1-76445537FCB3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7858022" y="3085240"/>
                  <a:ext cx="11844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1">
              <p14:nvContentPartPr>
                <p14:cNvPr id="510" name="Input penna 509">
                  <a:extLst>
                    <a:ext uri="{FF2B5EF4-FFF2-40B4-BE49-F238E27FC236}">
                      <a16:creationId xmlns:a16="http://schemas.microsoft.com/office/drawing/2014/main" id="{2A100FF3-840F-3097-F5D8-A5296F8B8BD9}"/>
                    </a:ext>
                  </a:extLst>
                </p14:cNvPr>
                <p14:cNvContentPartPr/>
                <p14:nvPr/>
              </p14:nvContentPartPr>
              <p14:xfrm>
                <a:off x="7929302" y="3083800"/>
                <a:ext cx="14760" cy="47880"/>
              </p14:xfrm>
            </p:contentPart>
          </mc:Choice>
          <mc:Fallback>
            <p:pic>
              <p:nvPicPr>
                <p:cNvPr id="510" name="Input penna 509">
                  <a:extLst>
                    <a:ext uri="{FF2B5EF4-FFF2-40B4-BE49-F238E27FC236}">
                      <a16:creationId xmlns:a16="http://schemas.microsoft.com/office/drawing/2014/main" id="{2A100FF3-840F-3097-F5D8-A5296F8B8BD9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7921742" y="3076600"/>
                  <a:ext cx="2988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3">
              <p14:nvContentPartPr>
                <p14:cNvPr id="511" name="Input penna 510">
                  <a:extLst>
                    <a:ext uri="{FF2B5EF4-FFF2-40B4-BE49-F238E27FC236}">
                      <a16:creationId xmlns:a16="http://schemas.microsoft.com/office/drawing/2014/main" id="{B820FD08-D731-46C5-206A-D45CFAE57EE1}"/>
                    </a:ext>
                  </a:extLst>
                </p14:cNvPr>
                <p14:cNvContentPartPr/>
                <p14:nvPr/>
              </p14:nvContentPartPr>
              <p14:xfrm>
                <a:off x="8022902" y="3018640"/>
                <a:ext cx="40320" cy="18000"/>
              </p14:xfrm>
            </p:contentPart>
          </mc:Choice>
          <mc:Fallback>
            <p:pic>
              <p:nvPicPr>
                <p:cNvPr id="511" name="Input penna 510">
                  <a:extLst>
                    <a:ext uri="{FF2B5EF4-FFF2-40B4-BE49-F238E27FC236}">
                      <a16:creationId xmlns:a16="http://schemas.microsoft.com/office/drawing/2014/main" id="{B820FD08-D731-46C5-206A-D45CFAE57EE1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8015342" y="3011080"/>
                  <a:ext cx="5544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5">
              <p14:nvContentPartPr>
                <p14:cNvPr id="512" name="Input penna 511">
                  <a:extLst>
                    <a:ext uri="{FF2B5EF4-FFF2-40B4-BE49-F238E27FC236}">
                      <a16:creationId xmlns:a16="http://schemas.microsoft.com/office/drawing/2014/main" id="{3C51E4EB-4D66-C095-1D1F-2498580219AB}"/>
                    </a:ext>
                  </a:extLst>
                </p14:cNvPr>
                <p14:cNvContentPartPr/>
                <p14:nvPr/>
              </p14:nvContentPartPr>
              <p14:xfrm>
                <a:off x="8055302" y="2927920"/>
                <a:ext cx="28800" cy="209520"/>
              </p14:xfrm>
            </p:contentPart>
          </mc:Choice>
          <mc:Fallback>
            <p:pic>
              <p:nvPicPr>
                <p:cNvPr id="512" name="Input penna 511">
                  <a:extLst>
                    <a:ext uri="{FF2B5EF4-FFF2-40B4-BE49-F238E27FC236}">
                      <a16:creationId xmlns:a16="http://schemas.microsoft.com/office/drawing/2014/main" id="{3C51E4EB-4D66-C095-1D1F-2498580219AB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8047742" y="2920360"/>
                  <a:ext cx="4356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7">
              <p14:nvContentPartPr>
                <p14:cNvPr id="513" name="Input penna 512">
                  <a:extLst>
                    <a:ext uri="{FF2B5EF4-FFF2-40B4-BE49-F238E27FC236}">
                      <a16:creationId xmlns:a16="http://schemas.microsoft.com/office/drawing/2014/main" id="{814AF52C-B698-C806-2599-35AE824038F3}"/>
                    </a:ext>
                  </a:extLst>
                </p14:cNvPr>
                <p14:cNvContentPartPr/>
                <p14:nvPr/>
              </p14:nvContentPartPr>
              <p14:xfrm>
                <a:off x="8213702" y="2940160"/>
                <a:ext cx="59760" cy="106560"/>
              </p14:xfrm>
            </p:contentPart>
          </mc:Choice>
          <mc:Fallback>
            <p:pic>
              <p:nvPicPr>
                <p:cNvPr id="513" name="Input penna 512">
                  <a:extLst>
                    <a:ext uri="{FF2B5EF4-FFF2-40B4-BE49-F238E27FC236}">
                      <a16:creationId xmlns:a16="http://schemas.microsoft.com/office/drawing/2014/main" id="{814AF52C-B698-C806-2599-35AE824038F3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8206142" y="2932600"/>
                  <a:ext cx="7488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9">
              <p14:nvContentPartPr>
                <p14:cNvPr id="514" name="Input penna 513">
                  <a:extLst>
                    <a:ext uri="{FF2B5EF4-FFF2-40B4-BE49-F238E27FC236}">
                      <a16:creationId xmlns:a16="http://schemas.microsoft.com/office/drawing/2014/main" id="{DBC0321D-4273-DD06-D9D6-E8F6C2B1292B}"/>
                    </a:ext>
                  </a:extLst>
                </p14:cNvPr>
                <p14:cNvContentPartPr/>
                <p14:nvPr/>
              </p14:nvContentPartPr>
              <p14:xfrm>
                <a:off x="8316662" y="2968960"/>
                <a:ext cx="24480" cy="17280"/>
              </p14:xfrm>
            </p:contentPart>
          </mc:Choice>
          <mc:Fallback>
            <p:pic>
              <p:nvPicPr>
                <p:cNvPr id="514" name="Input penna 513">
                  <a:extLst>
                    <a:ext uri="{FF2B5EF4-FFF2-40B4-BE49-F238E27FC236}">
                      <a16:creationId xmlns:a16="http://schemas.microsoft.com/office/drawing/2014/main" id="{DBC0321D-4273-DD06-D9D6-E8F6C2B1292B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8309102" y="2961400"/>
                  <a:ext cx="3960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1">
              <p14:nvContentPartPr>
                <p14:cNvPr id="515" name="Input penna 514">
                  <a:extLst>
                    <a:ext uri="{FF2B5EF4-FFF2-40B4-BE49-F238E27FC236}">
                      <a16:creationId xmlns:a16="http://schemas.microsoft.com/office/drawing/2014/main" id="{14F277F4-8E45-2AD6-35FF-0D3B26DF63EF}"/>
                    </a:ext>
                  </a:extLst>
                </p14:cNvPr>
                <p14:cNvContentPartPr/>
                <p14:nvPr/>
              </p14:nvContentPartPr>
              <p14:xfrm>
                <a:off x="8291822" y="3010720"/>
                <a:ext cx="58320" cy="23760"/>
              </p14:xfrm>
            </p:contentPart>
          </mc:Choice>
          <mc:Fallback>
            <p:pic>
              <p:nvPicPr>
                <p:cNvPr id="515" name="Input penna 514">
                  <a:extLst>
                    <a:ext uri="{FF2B5EF4-FFF2-40B4-BE49-F238E27FC236}">
                      <a16:creationId xmlns:a16="http://schemas.microsoft.com/office/drawing/2014/main" id="{14F277F4-8E45-2AD6-35FF-0D3B26DF63EF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8284262" y="3003160"/>
                  <a:ext cx="7344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3">
              <p14:nvContentPartPr>
                <p14:cNvPr id="516" name="Input penna 515">
                  <a:extLst>
                    <a:ext uri="{FF2B5EF4-FFF2-40B4-BE49-F238E27FC236}">
                      <a16:creationId xmlns:a16="http://schemas.microsoft.com/office/drawing/2014/main" id="{D7E8F413-D3EC-914B-D53C-D4FBD0526C44}"/>
                    </a:ext>
                  </a:extLst>
                </p14:cNvPr>
                <p14:cNvContentPartPr/>
                <p14:nvPr/>
              </p14:nvContentPartPr>
              <p14:xfrm>
                <a:off x="8351222" y="2910280"/>
                <a:ext cx="20520" cy="164880"/>
              </p14:xfrm>
            </p:contentPart>
          </mc:Choice>
          <mc:Fallback>
            <p:pic>
              <p:nvPicPr>
                <p:cNvPr id="516" name="Input penna 515">
                  <a:extLst>
                    <a:ext uri="{FF2B5EF4-FFF2-40B4-BE49-F238E27FC236}">
                      <a16:creationId xmlns:a16="http://schemas.microsoft.com/office/drawing/2014/main" id="{D7E8F413-D3EC-914B-D53C-D4FBD0526C44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8343662" y="2902720"/>
                  <a:ext cx="3564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5">
              <p14:nvContentPartPr>
                <p14:cNvPr id="517" name="Input penna 516">
                  <a:extLst>
                    <a:ext uri="{FF2B5EF4-FFF2-40B4-BE49-F238E27FC236}">
                      <a16:creationId xmlns:a16="http://schemas.microsoft.com/office/drawing/2014/main" id="{03708B3C-71BF-05E5-AF46-66F2FC5BC400}"/>
                    </a:ext>
                  </a:extLst>
                </p14:cNvPr>
                <p14:cNvContentPartPr/>
                <p14:nvPr/>
              </p14:nvContentPartPr>
              <p14:xfrm>
                <a:off x="8393342" y="2896240"/>
                <a:ext cx="38520" cy="218880"/>
              </p14:xfrm>
            </p:contentPart>
          </mc:Choice>
          <mc:Fallback>
            <p:pic>
              <p:nvPicPr>
                <p:cNvPr id="517" name="Input penna 516">
                  <a:extLst>
                    <a:ext uri="{FF2B5EF4-FFF2-40B4-BE49-F238E27FC236}">
                      <a16:creationId xmlns:a16="http://schemas.microsoft.com/office/drawing/2014/main" id="{03708B3C-71BF-05E5-AF46-66F2FC5BC400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8385782" y="2888680"/>
                  <a:ext cx="5364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7">
              <p14:nvContentPartPr>
                <p14:cNvPr id="518" name="Input penna 517">
                  <a:extLst>
                    <a:ext uri="{FF2B5EF4-FFF2-40B4-BE49-F238E27FC236}">
                      <a16:creationId xmlns:a16="http://schemas.microsoft.com/office/drawing/2014/main" id="{EC150C97-AFE0-8468-FD42-AD48808040F9}"/>
                    </a:ext>
                  </a:extLst>
                </p14:cNvPr>
                <p14:cNvContentPartPr/>
                <p14:nvPr/>
              </p14:nvContentPartPr>
              <p14:xfrm>
                <a:off x="8542742" y="2918560"/>
                <a:ext cx="69480" cy="104040"/>
              </p14:xfrm>
            </p:contentPart>
          </mc:Choice>
          <mc:Fallback>
            <p:pic>
              <p:nvPicPr>
                <p:cNvPr id="518" name="Input penna 517">
                  <a:extLst>
                    <a:ext uri="{FF2B5EF4-FFF2-40B4-BE49-F238E27FC236}">
                      <a16:creationId xmlns:a16="http://schemas.microsoft.com/office/drawing/2014/main" id="{EC150C97-AFE0-8468-FD42-AD48808040F9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8535542" y="2911000"/>
                  <a:ext cx="8424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9">
              <p14:nvContentPartPr>
                <p14:cNvPr id="519" name="Input penna 518">
                  <a:extLst>
                    <a:ext uri="{FF2B5EF4-FFF2-40B4-BE49-F238E27FC236}">
                      <a16:creationId xmlns:a16="http://schemas.microsoft.com/office/drawing/2014/main" id="{5CBC1F95-35FC-27FC-23CB-29EC81B1FA45}"/>
                    </a:ext>
                  </a:extLst>
                </p14:cNvPr>
                <p14:cNvContentPartPr/>
                <p14:nvPr/>
              </p14:nvContentPartPr>
              <p14:xfrm>
                <a:off x="8554982" y="3030880"/>
                <a:ext cx="6120" cy="77400"/>
              </p14:xfrm>
            </p:contentPart>
          </mc:Choice>
          <mc:Fallback>
            <p:pic>
              <p:nvPicPr>
                <p:cNvPr id="519" name="Input penna 518">
                  <a:extLst>
                    <a:ext uri="{FF2B5EF4-FFF2-40B4-BE49-F238E27FC236}">
                      <a16:creationId xmlns:a16="http://schemas.microsoft.com/office/drawing/2014/main" id="{5CBC1F95-35FC-27FC-23CB-29EC81B1FA45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8547422" y="3023320"/>
                  <a:ext cx="2124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1">
              <p14:nvContentPartPr>
                <p14:cNvPr id="520" name="Input penna 519">
                  <a:extLst>
                    <a:ext uri="{FF2B5EF4-FFF2-40B4-BE49-F238E27FC236}">
                      <a16:creationId xmlns:a16="http://schemas.microsoft.com/office/drawing/2014/main" id="{55C7920E-63B1-EF39-F90F-44EE5764EFFB}"/>
                    </a:ext>
                  </a:extLst>
                </p14:cNvPr>
                <p14:cNvContentPartPr/>
                <p14:nvPr/>
              </p14:nvContentPartPr>
              <p14:xfrm>
                <a:off x="8599262" y="3047440"/>
                <a:ext cx="2520" cy="66600"/>
              </p14:xfrm>
            </p:contentPart>
          </mc:Choice>
          <mc:Fallback>
            <p:pic>
              <p:nvPicPr>
                <p:cNvPr id="520" name="Input penna 519">
                  <a:extLst>
                    <a:ext uri="{FF2B5EF4-FFF2-40B4-BE49-F238E27FC236}">
                      <a16:creationId xmlns:a16="http://schemas.microsoft.com/office/drawing/2014/main" id="{55C7920E-63B1-EF39-F90F-44EE5764EFFB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8591702" y="3039880"/>
                  <a:ext cx="1764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3">
              <p14:nvContentPartPr>
                <p14:cNvPr id="521" name="Input penna 520">
                  <a:extLst>
                    <a:ext uri="{FF2B5EF4-FFF2-40B4-BE49-F238E27FC236}">
                      <a16:creationId xmlns:a16="http://schemas.microsoft.com/office/drawing/2014/main" id="{3528443A-51FA-CA85-7016-AC24F63A5E59}"/>
                    </a:ext>
                  </a:extLst>
                </p14:cNvPr>
                <p14:cNvContentPartPr/>
                <p14:nvPr/>
              </p14:nvContentPartPr>
              <p14:xfrm>
                <a:off x="8484422" y="3123760"/>
                <a:ext cx="205920" cy="11520"/>
              </p14:xfrm>
            </p:contentPart>
          </mc:Choice>
          <mc:Fallback>
            <p:pic>
              <p:nvPicPr>
                <p:cNvPr id="521" name="Input penna 520">
                  <a:extLst>
                    <a:ext uri="{FF2B5EF4-FFF2-40B4-BE49-F238E27FC236}">
                      <a16:creationId xmlns:a16="http://schemas.microsoft.com/office/drawing/2014/main" id="{3528443A-51FA-CA85-7016-AC24F63A5E59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8476862" y="3116200"/>
                  <a:ext cx="221040" cy="26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85">
            <p14:nvContentPartPr>
              <p14:cNvPr id="524" name="Input penna 523">
                <a:extLst>
                  <a:ext uri="{FF2B5EF4-FFF2-40B4-BE49-F238E27FC236}">
                    <a16:creationId xmlns:a16="http://schemas.microsoft.com/office/drawing/2014/main" id="{4B601F1B-82CD-5B7D-54CB-543464A5FC4B}"/>
                  </a:ext>
                </a:extLst>
              </p14:cNvPr>
              <p14:cNvContentPartPr/>
              <p14:nvPr/>
            </p14:nvContentPartPr>
            <p14:xfrm>
              <a:off x="7825402" y="3243660"/>
              <a:ext cx="249480" cy="14760"/>
            </p14:xfrm>
          </p:contentPart>
        </mc:Choice>
        <mc:Fallback>
          <p:pic>
            <p:nvPicPr>
              <p:cNvPr id="524" name="Input penna 523">
                <a:extLst>
                  <a:ext uri="{FF2B5EF4-FFF2-40B4-BE49-F238E27FC236}">
                    <a16:creationId xmlns:a16="http://schemas.microsoft.com/office/drawing/2014/main" id="{4B601F1B-82CD-5B7D-54CB-543464A5FC4B}"/>
                  </a:ext>
                </a:extLst>
              </p:cNvPr>
              <p:cNvPicPr/>
              <p:nvPr/>
            </p:nvPicPr>
            <p:blipFill>
              <a:blip r:embed="rId386"/>
              <a:stretch>
                <a:fillRect/>
              </a:stretch>
            </p:blipFill>
            <p:spPr>
              <a:xfrm>
                <a:off x="7817842" y="3236100"/>
                <a:ext cx="264600" cy="29880"/>
              </a:xfrm>
              <a:prstGeom prst="rect">
                <a:avLst/>
              </a:prstGeom>
            </p:spPr>
          </p:pic>
        </mc:Fallback>
      </mc:AlternateContent>
      <p:grpSp>
        <p:nvGrpSpPr>
          <p:cNvPr id="534" name="Gruppo 533">
            <a:extLst>
              <a:ext uri="{FF2B5EF4-FFF2-40B4-BE49-F238E27FC236}">
                <a16:creationId xmlns:a16="http://schemas.microsoft.com/office/drawing/2014/main" id="{39DF5960-700C-27F4-34B0-6C386DF3B765}"/>
              </a:ext>
            </a:extLst>
          </p:cNvPr>
          <p:cNvGrpSpPr/>
          <p:nvPr/>
        </p:nvGrpSpPr>
        <p:grpSpPr>
          <a:xfrm>
            <a:off x="7847002" y="3353820"/>
            <a:ext cx="394560" cy="118080"/>
            <a:chOff x="7847002" y="3353820"/>
            <a:chExt cx="394560" cy="118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7">
              <p14:nvContentPartPr>
                <p14:cNvPr id="529" name="Input penna 528">
                  <a:extLst>
                    <a:ext uri="{FF2B5EF4-FFF2-40B4-BE49-F238E27FC236}">
                      <a16:creationId xmlns:a16="http://schemas.microsoft.com/office/drawing/2014/main" id="{71C2EEE5-D29D-3C9E-0B06-4564F72925A5}"/>
                    </a:ext>
                  </a:extLst>
                </p14:cNvPr>
                <p14:cNvContentPartPr/>
                <p14:nvPr/>
              </p14:nvContentPartPr>
              <p14:xfrm>
                <a:off x="7847002" y="3363180"/>
                <a:ext cx="111600" cy="108720"/>
              </p14:xfrm>
            </p:contentPart>
          </mc:Choice>
          <mc:Fallback>
            <p:pic>
              <p:nvPicPr>
                <p:cNvPr id="529" name="Input penna 528">
                  <a:extLst>
                    <a:ext uri="{FF2B5EF4-FFF2-40B4-BE49-F238E27FC236}">
                      <a16:creationId xmlns:a16="http://schemas.microsoft.com/office/drawing/2014/main" id="{71C2EEE5-D29D-3C9E-0B06-4564F72925A5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7839442" y="3355620"/>
                  <a:ext cx="12672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9">
              <p14:nvContentPartPr>
                <p14:cNvPr id="530" name="Input penna 529">
                  <a:extLst>
                    <a:ext uri="{FF2B5EF4-FFF2-40B4-BE49-F238E27FC236}">
                      <a16:creationId xmlns:a16="http://schemas.microsoft.com/office/drawing/2014/main" id="{B06CA153-4892-4AA0-1278-9DBC59E509B3}"/>
                    </a:ext>
                  </a:extLst>
                </p14:cNvPr>
                <p14:cNvContentPartPr/>
                <p14:nvPr/>
              </p14:nvContentPartPr>
              <p14:xfrm>
                <a:off x="7946362" y="3393060"/>
                <a:ext cx="85320" cy="69840"/>
              </p14:xfrm>
            </p:contentPart>
          </mc:Choice>
          <mc:Fallback>
            <p:pic>
              <p:nvPicPr>
                <p:cNvPr id="530" name="Input penna 529">
                  <a:extLst>
                    <a:ext uri="{FF2B5EF4-FFF2-40B4-BE49-F238E27FC236}">
                      <a16:creationId xmlns:a16="http://schemas.microsoft.com/office/drawing/2014/main" id="{B06CA153-4892-4AA0-1278-9DBC59E509B3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7938802" y="3385500"/>
                  <a:ext cx="10044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1">
              <p14:nvContentPartPr>
                <p14:cNvPr id="531" name="Input penna 530">
                  <a:extLst>
                    <a:ext uri="{FF2B5EF4-FFF2-40B4-BE49-F238E27FC236}">
                      <a16:creationId xmlns:a16="http://schemas.microsoft.com/office/drawing/2014/main" id="{13A6ADAE-4879-0014-D1BE-CDC2A201D734}"/>
                    </a:ext>
                  </a:extLst>
                </p14:cNvPr>
                <p14:cNvContentPartPr/>
                <p14:nvPr/>
              </p14:nvContentPartPr>
              <p14:xfrm>
                <a:off x="8075962" y="3353820"/>
                <a:ext cx="52920" cy="84960"/>
              </p14:xfrm>
            </p:contentPart>
          </mc:Choice>
          <mc:Fallback>
            <p:pic>
              <p:nvPicPr>
                <p:cNvPr id="531" name="Input penna 530">
                  <a:extLst>
                    <a:ext uri="{FF2B5EF4-FFF2-40B4-BE49-F238E27FC236}">
                      <a16:creationId xmlns:a16="http://schemas.microsoft.com/office/drawing/2014/main" id="{13A6ADAE-4879-0014-D1BE-CDC2A201D734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8068402" y="3346260"/>
                  <a:ext cx="6804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3">
              <p14:nvContentPartPr>
                <p14:cNvPr id="532" name="Input penna 531">
                  <a:extLst>
                    <a:ext uri="{FF2B5EF4-FFF2-40B4-BE49-F238E27FC236}">
                      <a16:creationId xmlns:a16="http://schemas.microsoft.com/office/drawing/2014/main" id="{CF7937C1-26BD-D9A7-86AD-93703B28749D}"/>
                    </a:ext>
                  </a:extLst>
                </p14:cNvPr>
                <p14:cNvContentPartPr/>
                <p14:nvPr/>
              </p14:nvContentPartPr>
              <p14:xfrm>
                <a:off x="8145442" y="3371460"/>
                <a:ext cx="96120" cy="63360"/>
              </p14:xfrm>
            </p:contentPart>
          </mc:Choice>
          <mc:Fallback>
            <p:pic>
              <p:nvPicPr>
                <p:cNvPr id="532" name="Input penna 531">
                  <a:extLst>
                    <a:ext uri="{FF2B5EF4-FFF2-40B4-BE49-F238E27FC236}">
                      <a16:creationId xmlns:a16="http://schemas.microsoft.com/office/drawing/2014/main" id="{CF7937C1-26BD-D9A7-86AD-93703B28749D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8137882" y="3363900"/>
                  <a:ext cx="110880" cy="78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8" name="Gruppo 547">
            <a:extLst>
              <a:ext uri="{FF2B5EF4-FFF2-40B4-BE49-F238E27FC236}">
                <a16:creationId xmlns:a16="http://schemas.microsoft.com/office/drawing/2014/main" id="{614FD70E-CAE0-F2EF-EBC8-300A994EB615}"/>
              </a:ext>
            </a:extLst>
          </p:cNvPr>
          <p:cNvGrpSpPr/>
          <p:nvPr/>
        </p:nvGrpSpPr>
        <p:grpSpPr>
          <a:xfrm>
            <a:off x="8539282" y="3280020"/>
            <a:ext cx="150480" cy="176040"/>
            <a:chOff x="8539282" y="3280020"/>
            <a:chExt cx="150480" cy="176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5">
              <p14:nvContentPartPr>
                <p14:cNvPr id="535" name="Input penna 534">
                  <a:extLst>
                    <a:ext uri="{FF2B5EF4-FFF2-40B4-BE49-F238E27FC236}">
                      <a16:creationId xmlns:a16="http://schemas.microsoft.com/office/drawing/2014/main" id="{68122C2B-407A-3A34-79CD-0B83437D501E}"/>
                    </a:ext>
                  </a:extLst>
                </p14:cNvPr>
                <p14:cNvContentPartPr/>
                <p14:nvPr/>
              </p14:nvContentPartPr>
              <p14:xfrm>
                <a:off x="8539282" y="3344100"/>
                <a:ext cx="72000" cy="111960"/>
              </p14:xfrm>
            </p:contentPart>
          </mc:Choice>
          <mc:Fallback>
            <p:pic>
              <p:nvPicPr>
                <p:cNvPr id="535" name="Input penna 534">
                  <a:extLst>
                    <a:ext uri="{FF2B5EF4-FFF2-40B4-BE49-F238E27FC236}">
                      <a16:creationId xmlns:a16="http://schemas.microsoft.com/office/drawing/2014/main" id="{68122C2B-407A-3A34-79CD-0B83437D501E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8531722" y="3336540"/>
                  <a:ext cx="8712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7">
              <p14:nvContentPartPr>
                <p14:cNvPr id="536" name="Input penna 535">
                  <a:extLst>
                    <a:ext uri="{FF2B5EF4-FFF2-40B4-BE49-F238E27FC236}">
                      <a16:creationId xmlns:a16="http://schemas.microsoft.com/office/drawing/2014/main" id="{7CCA2555-9F88-CF1E-2645-0A7A9A22EE8B}"/>
                    </a:ext>
                  </a:extLst>
                </p14:cNvPr>
                <p14:cNvContentPartPr/>
                <p14:nvPr/>
              </p14:nvContentPartPr>
              <p14:xfrm>
                <a:off x="8622802" y="3280020"/>
                <a:ext cx="66960" cy="56520"/>
              </p14:xfrm>
            </p:contentPart>
          </mc:Choice>
          <mc:Fallback>
            <p:pic>
              <p:nvPicPr>
                <p:cNvPr id="536" name="Input penna 535">
                  <a:extLst>
                    <a:ext uri="{FF2B5EF4-FFF2-40B4-BE49-F238E27FC236}">
                      <a16:creationId xmlns:a16="http://schemas.microsoft.com/office/drawing/2014/main" id="{7CCA2555-9F88-CF1E-2645-0A7A9A22EE8B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8615242" y="3272460"/>
                  <a:ext cx="81720" cy="71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6" name="Gruppo 545">
            <a:extLst>
              <a:ext uri="{FF2B5EF4-FFF2-40B4-BE49-F238E27FC236}">
                <a16:creationId xmlns:a16="http://schemas.microsoft.com/office/drawing/2014/main" id="{11BBEBBA-2153-0407-593D-F46EF9CF1D04}"/>
              </a:ext>
            </a:extLst>
          </p:cNvPr>
          <p:cNvGrpSpPr/>
          <p:nvPr/>
        </p:nvGrpSpPr>
        <p:grpSpPr>
          <a:xfrm>
            <a:off x="8970202" y="3297300"/>
            <a:ext cx="673200" cy="144360"/>
            <a:chOff x="8970202" y="3297300"/>
            <a:chExt cx="673200" cy="144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9">
              <p14:nvContentPartPr>
                <p14:cNvPr id="537" name="Input penna 536">
                  <a:extLst>
                    <a:ext uri="{FF2B5EF4-FFF2-40B4-BE49-F238E27FC236}">
                      <a16:creationId xmlns:a16="http://schemas.microsoft.com/office/drawing/2014/main" id="{BA1BB259-4ACD-4FD2-1CF0-8D59B585B2A5}"/>
                    </a:ext>
                  </a:extLst>
                </p14:cNvPr>
                <p14:cNvContentPartPr/>
                <p14:nvPr/>
              </p14:nvContentPartPr>
              <p14:xfrm>
                <a:off x="8975602" y="3340500"/>
                <a:ext cx="60120" cy="22680"/>
              </p14:xfrm>
            </p:contentPart>
          </mc:Choice>
          <mc:Fallback>
            <p:pic>
              <p:nvPicPr>
                <p:cNvPr id="537" name="Input penna 536">
                  <a:extLst>
                    <a:ext uri="{FF2B5EF4-FFF2-40B4-BE49-F238E27FC236}">
                      <a16:creationId xmlns:a16="http://schemas.microsoft.com/office/drawing/2014/main" id="{BA1BB259-4ACD-4FD2-1CF0-8D59B585B2A5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8968042" y="3332940"/>
                  <a:ext cx="7524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1">
              <p14:nvContentPartPr>
                <p14:cNvPr id="538" name="Input penna 537">
                  <a:extLst>
                    <a:ext uri="{FF2B5EF4-FFF2-40B4-BE49-F238E27FC236}">
                      <a16:creationId xmlns:a16="http://schemas.microsoft.com/office/drawing/2014/main" id="{49D5362E-7E77-95AB-972E-6BD0AB9067FF}"/>
                    </a:ext>
                  </a:extLst>
                </p14:cNvPr>
                <p14:cNvContentPartPr/>
                <p14:nvPr/>
              </p14:nvContentPartPr>
              <p14:xfrm>
                <a:off x="8970202" y="3424380"/>
                <a:ext cx="87480" cy="1800"/>
              </p14:xfrm>
            </p:contentPart>
          </mc:Choice>
          <mc:Fallback>
            <p:pic>
              <p:nvPicPr>
                <p:cNvPr id="538" name="Input penna 537">
                  <a:extLst>
                    <a:ext uri="{FF2B5EF4-FFF2-40B4-BE49-F238E27FC236}">
                      <a16:creationId xmlns:a16="http://schemas.microsoft.com/office/drawing/2014/main" id="{49D5362E-7E77-95AB-972E-6BD0AB9067FF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8962642" y="3416820"/>
                  <a:ext cx="10260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3">
              <p14:nvContentPartPr>
                <p14:cNvPr id="539" name="Input penna 538">
                  <a:extLst>
                    <a:ext uri="{FF2B5EF4-FFF2-40B4-BE49-F238E27FC236}">
                      <a16:creationId xmlns:a16="http://schemas.microsoft.com/office/drawing/2014/main" id="{7B84EC37-5941-9BBD-559B-276F48F50341}"/>
                    </a:ext>
                  </a:extLst>
                </p14:cNvPr>
                <p14:cNvContentPartPr/>
                <p14:nvPr/>
              </p14:nvContentPartPr>
              <p14:xfrm>
                <a:off x="9171802" y="3354900"/>
                <a:ext cx="100800" cy="86760"/>
              </p14:xfrm>
            </p:contentPart>
          </mc:Choice>
          <mc:Fallback>
            <p:pic>
              <p:nvPicPr>
                <p:cNvPr id="539" name="Input penna 538">
                  <a:extLst>
                    <a:ext uri="{FF2B5EF4-FFF2-40B4-BE49-F238E27FC236}">
                      <a16:creationId xmlns:a16="http://schemas.microsoft.com/office/drawing/2014/main" id="{7B84EC37-5941-9BBD-559B-276F48F50341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9164242" y="3347340"/>
                  <a:ext cx="11592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5">
              <p14:nvContentPartPr>
                <p14:cNvPr id="540" name="Input penna 539">
                  <a:extLst>
                    <a:ext uri="{FF2B5EF4-FFF2-40B4-BE49-F238E27FC236}">
                      <a16:creationId xmlns:a16="http://schemas.microsoft.com/office/drawing/2014/main" id="{16325E5E-8897-6046-7E38-D33E2E850702}"/>
                    </a:ext>
                  </a:extLst>
                </p14:cNvPr>
                <p14:cNvContentPartPr/>
                <p14:nvPr/>
              </p14:nvContentPartPr>
              <p14:xfrm>
                <a:off x="9295642" y="3357420"/>
                <a:ext cx="53640" cy="67320"/>
              </p14:xfrm>
            </p:contentPart>
          </mc:Choice>
          <mc:Fallback>
            <p:pic>
              <p:nvPicPr>
                <p:cNvPr id="540" name="Input penna 539">
                  <a:extLst>
                    <a:ext uri="{FF2B5EF4-FFF2-40B4-BE49-F238E27FC236}">
                      <a16:creationId xmlns:a16="http://schemas.microsoft.com/office/drawing/2014/main" id="{16325E5E-8897-6046-7E38-D33E2E850702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9288082" y="3349860"/>
                  <a:ext cx="6876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7">
              <p14:nvContentPartPr>
                <p14:cNvPr id="541" name="Input penna 540">
                  <a:extLst>
                    <a:ext uri="{FF2B5EF4-FFF2-40B4-BE49-F238E27FC236}">
                      <a16:creationId xmlns:a16="http://schemas.microsoft.com/office/drawing/2014/main" id="{FBABB604-DC4D-ABFF-5874-585DFCF5A824}"/>
                    </a:ext>
                  </a:extLst>
                </p14:cNvPr>
                <p14:cNvContentPartPr/>
                <p14:nvPr/>
              </p14:nvContentPartPr>
              <p14:xfrm>
                <a:off x="9401842" y="3337620"/>
                <a:ext cx="62280" cy="79920"/>
              </p14:xfrm>
            </p:contentPart>
          </mc:Choice>
          <mc:Fallback>
            <p:pic>
              <p:nvPicPr>
                <p:cNvPr id="541" name="Input penna 540">
                  <a:extLst>
                    <a:ext uri="{FF2B5EF4-FFF2-40B4-BE49-F238E27FC236}">
                      <a16:creationId xmlns:a16="http://schemas.microsoft.com/office/drawing/2014/main" id="{FBABB604-DC4D-ABFF-5874-585DFCF5A824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9394282" y="3330060"/>
                  <a:ext cx="7740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9">
              <p14:nvContentPartPr>
                <p14:cNvPr id="542" name="Input penna 541">
                  <a:extLst>
                    <a:ext uri="{FF2B5EF4-FFF2-40B4-BE49-F238E27FC236}">
                      <a16:creationId xmlns:a16="http://schemas.microsoft.com/office/drawing/2014/main" id="{790E44CB-7FF6-1BAD-539E-74AF190EF5FA}"/>
                    </a:ext>
                  </a:extLst>
                </p14:cNvPr>
                <p14:cNvContentPartPr/>
                <p14:nvPr/>
              </p14:nvContentPartPr>
              <p14:xfrm>
                <a:off x="9476362" y="3297300"/>
                <a:ext cx="9360" cy="19440"/>
              </p14:xfrm>
            </p:contentPart>
          </mc:Choice>
          <mc:Fallback>
            <p:pic>
              <p:nvPicPr>
                <p:cNvPr id="542" name="Input penna 541">
                  <a:extLst>
                    <a:ext uri="{FF2B5EF4-FFF2-40B4-BE49-F238E27FC236}">
                      <a16:creationId xmlns:a16="http://schemas.microsoft.com/office/drawing/2014/main" id="{790E44CB-7FF6-1BAD-539E-74AF190EF5FA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9468802" y="3289740"/>
                  <a:ext cx="2448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1">
              <p14:nvContentPartPr>
                <p14:cNvPr id="543" name="Input penna 542">
                  <a:extLst>
                    <a:ext uri="{FF2B5EF4-FFF2-40B4-BE49-F238E27FC236}">
                      <a16:creationId xmlns:a16="http://schemas.microsoft.com/office/drawing/2014/main" id="{E3503A68-20B7-B3F5-0E69-FBF764A4B504}"/>
                    </a:ext>
                  </a:extLst>
                </p14:cNvPr>
                <p14:cNvContentPartPr/>
                <p14:nvPr/>
              </p14:nvContentPartPr>
              <p14:xfrm>
                <a:off x="9516322" y="3344100"/>
                <a:ext cx="52920" cy="82440"/>
              </p14:xfrm>
            </p:contentPart>
          </mc:Choice>
          <mc:Fallback>
            <p:pic>
              <p:nvPicPr>
                <p:cNvPr id="543" name="Input penna 542">
                  <a:extLst>
                    <a:ext uri="{FF2B5EF4-FFF2-40B4-BE49-F238E27FC236}">
                      <a16:creationId xmlns:a16="http://schemas.microsoft.com/office/drawing/2014/main" id="{E3503A68-20B7-B3F5-0E69-FBF764A4B504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9508762" y="3336540"/>
                  <a:ext cx="6804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3">
              <p14:nvContentPartPr>
                <p14:cNvPr id="544" name="Input penna 543">
                  <a:extLst>
                    <a:ext uri="{FF2B5EF4-FFF2-40B4-BE49-F238E27FC236}">
                      <a16:creationId xmlns:a16="http://schemas.microsoft.com/office/drawing/2014/main" id="{82A5AAA0-2211-4E76-2237-FA71C721C4DF}"/>
                    </a:ext>
                  </a:extLst>
                </p14:cNvPr>
                <p14:cNvContentPartPr/>
                <p14:nvPr/>
              </p14:nvContentPartPr>
              <p14:xfrm>
                <a:off x="9583642" y="3306300"/>
                <a:ext cx="59760" cy="42840"/>
              </p14:xfrm>
            </p:contentPart>
          </mc:Choice>
          <mc:Fallback>
            <p:pic>
              <p:nvPicPr>
                <p:cNvPr id="544" name="Input penna 543">
                  <a:extLst>
                    <a:ext uri="{FF2B5EF4-FFF2-40B4-BE49-F238E27FC236}">
                      <a16:creationId xmlns:a16="http://schemas.microsoft.com/office/drawing/2014/main" id="{82A5AAA0-2211-4E76-2237-FA71C721C4DF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9576082" y="3298740"/>
                  <a:ext cx="74520" cy="57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15">
            <p14:nvContentPartPr>
              <p14:cNvPr id="549" name="Input penna 548">
                <a:extLst>
                  <a:ext uri="{FF2B5EF4-FFF2-40B4-BE49-F238E27FC236}">
                    <a16:creationId xmlns:a16="http://schemas.microsoft.com/office/drawing/2014/main" id="{775ACC93-B737-1FBB-5859-18B292D44C8B}"/>
                  </a:ext>
                </a:extLst>
              </p14:cNvPr>
              <p14:cNvContentPartPr/>
              <p14:nvPr/>
            </p14:nvContentPartPr>
            <p14:xfrm>
              <a:off x="5067903" y="3157284"/>
              <a:ext cx="366840" cy="30960"/>
            </p14:xfrm>
          </p:contentPart>
        </mc:Choice>
        <mc:Fallback>
          <p:pic>
            <p:nvPicPr>
              <p:cNvPr id="549" name="Input penna 548">
                <a:extLst>
                  <a:ext uri="{FF2B5EF4-FFF2-40B4-BE49-F238E27FC236}">
                    <a16:creationId xmlns:a16="http://schemas.microsoft.com/office/drawing/2014/main" id="{775ACC93-B737-1FBB-5859-18B292D44C8B}"/>
                  </a:ext>
                </a:extLst>
              </p:cNvPr>
              <p:cNvPicPr/>
              <p:nvPr/>
            </p:nvPicPr>
            <p:blipFill>
              <a:blip r:embed="rId416"/>
              <a:stretch>
                <a:fillRect/>
              </a:stretch>
            </p:blipFill>
            <p:spPr>
              <a:xfrm>
                <a:off x="5060343" y="3149724"/>
                <a:ext cx="381600" cy="46080"/>
              </a:xfrm>
              <a:prstGeom prst="rect">
                <a:avLst/>
              </a:prstGeom>
            </p:spPr>
          </p:pic>
        </mc:Fallback>
      </mc:AlternateContent>
      <p:grpSp>
        <p:nvGrpSpPr>
          <p:cNvPr id="562" name="Gruppo 561">
            <a:extLst>
              <a:ext uri="{FF2B5EF4-FFF2-40B4-BE49-F238E27FC236}">
                <a16:creationId xmlns:a16="http://schemas.microsoft.com/office/drawing/2014/main" id="{F5DA195C-10D4-5536-53C2-450FDA071DD6}"/>
              </a:ext>
            </a:extLst>
          </p:cNvPr>
          <p:cNvGrpSpPr/>
          <p:nvPr/>
        </p:nvGrpSpPr>
        <p:grpSpPr>
          <a:xfrm>
            <a:off x="5823351" y="3363267"/>
            <a:ext cx="359280" cy="102960"/>
            <a:chOff x="5823351" y="3363267"/>
            <a:chExt cx="359280" cy="102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7">
              <p14:nvContentPartPr>
                <p14:cNvPr id="555" name="Input penna 554">
                  <a:extLst>
                    <a:ext uri="{FF2B5EF4-FFF2-40B4-BE49-F238E27FC236}">
                      <a16:creationId xmlns:a16="http://schemas.microsoft.com/office/drawing/2014/main" id="{28309305-22EE-2B46-A7DD-B2AE6F66CEFB}"/>
                    </a:ext>
                  </a:extLst>
                </p14:cNvPr>
                <p14:cNvContentPartPr/>
                <p14:nvPr/>
              </p14:nvContentPartPr>
              <p14:xfrm>
                <a:off x="5823351" y="3363267"/>
                <a:ext cx="134640" cy="90000"/>
              </p14:xfrm>
            </p:contentPart>
          </mc:Choice>
          <mc:Fallback>
            <p:pic>
              <p:nvPicPr>
                <p:cNvPr id="555" name="Input penna 554">
                  <a:extLst>
                    <a:ext uri="{FF2B5EF4-FFF2-40B4-BE49-F238E27FC236}">
                      <a16:creationId xmlns:a16="http://schemas.microsoft.com/office/drawing/2014/main" id="{28309305-22EE-2B46-A7DD-B2AE6F66CEFB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5816151" y="3355707"/>
                  <a:ext cx="14976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9">
              <p14:nvContentPartPr>
                <p14:cNvPr id="556" name="Input penna 555">
                  <a:extLst>
                    <a:ext uri="{FF2B5EF4-FFF2-40B4-BE49-F238E27FC236}">
                      <a16:creationId xmlns:a16="http://schemas.microsoft.com/office/drawing/2014/main" id="{53A9CA73-641A-E551-37EE-5ED70E8D3D14}"/>
                    </a:ext>
                  </a:extLst>
                </p14:cNvPr>
                <p14:cNvContentPartPr/>
                <p14:nvPr/>
              </p14:nvContentPartPr>
              <p14:xfrm>
                <a:off x="5967351" y="3393147"/>
                <a:ext cx="55080" cy="56880"/>
              </p14:xfrm>
            </p:contentPart>
          </mc:Choice>
          <mc:Fallback>
            <p:pic>
              <p:nvPicPr>
                <p:cNvPr id="556" name="Input penna 555">
                  <a:extLst>
                    <a:ext uri="{FF2B5EF4-FFF2-40B4-BE49-F238E27FC236}">
                      <a16:creationId xmlns:a16="http://schemas.microsoft.com/office/drawing/2014/main" id="{53A9CA73-641A-E551-37EE-5ED70E8D3D14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5959791" y="3385587"/>
                  <a:ext cx="702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1">
              <p14:nvContentPartPr>
                <p14:cNvPr id="557" name="Input penna 556">
                  <a:extLst>
                    <a:ext uri="{FF2B5EF4-FFF2-40B4-BE49-F238E27FC236}">
                      <a16:creationId xmlns:a16="http://schemas.microsoft.com/office/drawing/2014/main" id="{8FA693F1-378A-0F5E-C6CD-785840FED8CD}"/>
                    </a:ext>
                  </a:extLst>
                </p14:cNvPr>
                <p14:cNvContentPartPr/>
                <p14:nvPr/>
              </p14:nvContentPartPr>
              <p14:xfrm>
                <a:off x="6050511" y="3390987"/>
                <a:ext cx="52200" cy="75240"/>
              </p14:xfrm>
            </p:contentPart>
          </mc:Choice>
          <mc:Fallback>
            <p:pic>
              <p:nvPicPr>
                <p:cNvPr id="557" name="Input penna 556">
                  <a:extLst>
                    <a:ext uri="{FF2B5EF4-FFF2-40B4-BE49-F238E27FC236}">
                      <a16:creationId xmlns:a16="http://schemas.microsoft.com/office/drawing/2014/main" id="{8FA693F1-378A-0F5E-C6CD-785840FED8CD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6042951" y="3383427"/>
                  <a:ext cx="6696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3">
              <p14:nvContentPartPr>
                <p14:cNvPr id="558" name="Input penna 557">
                  <a:extLst>
                    <a:ext uri="{FF2B5EF4-FFF2-40B4-BE49-F238E27FC236}">
                      <a16:creationId xmlns:a16="http://schemas.microsoft.com/office/drawing/2014/main" id="{608D7533-068A-C863-7CB6-2FFDBD13BAC5}"/>
                    </a:ext>
                  </a:extLst>
                </p14:cNvPr>
                <p14:cNvContentPartPr/>
                <p14:nvPr/>
              </p14:nvContentPartPr>
              <p14:xfrm>
                <a:off x="6127551" y="3369387"/>
                <a:ext cx="55080" cy="87840"/>
              </p14:xfrm>
            </p:contentPart>
          </mc:Choice>
          <mc:Fallback>
            <p:pic>
              <p:nvPicPr>
                <p:cNvPr id="558" name="Input penna 557">
                  <a:extLst>
                    <a:ext uri="{FF2B5EF4-FFF2-40B4-BE49-F238E27FC236}">
                      <a16:creationId xmlns:a16="http://schemas.microsoft.com/office/drawing/2014/main" id="{608D7533-068A-C863-7CB6-2FFDBD13BAC5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6120351" y="3361827"/>
                  <a:ext cx="7020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5">
              <p14:nvContentPartPr>
                <p14:cNvPr id="559" name="Input penna 558">
                  <a:extLst>
                    <a:ext uri="{FF2B5EF4-FFF2-40B4-BE49-F238E27FC236}">
                      <a16:creationId xmlns:a16="http://schemas.microsoft.com/office/drawing/2014/main" id="{72EFA83B-1A8B-46A5-2036-96234BBBA592}"/>
                    </a:ext>
                  </a:extLst>
                </p14:cNvPr>
                <p14:cNvContentPartPr/>
                <p14:nvPr/>
              </p14:nvContentPartPr>
              <p14:xfrm>
                <a:off x="6127551" y="3443187"/>
                <a:ext cx="360" cy="360"/>
              </p14:xfrm>
            </p:contentPart>
          </mc:Choice>
          <mc:Fallback>
            <p:pic>
              <p:nvPicPr>
                <p:cNvPr id="559" name="Input penna 558">
                  <a:extLst>
                    <a:ext uri="{FF2B5EF4-FFF2-40B4-BE49-F238E27FC236}">
                      <a16:creationId xmlns:a16="http://schemas.microsoft.com/office/drawing/2014/main" id="{72EFA83B-1A8B-46A5-2036-96234BBBA592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6120351" y="3435627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7">
              <p14:nvContentPartPr>
                <p14:cNvPr id="560" name="Input penna 559">
                  <a:extLst>
                    <a:ext uri="{FF2B5EF4-FFF2-40B4-BE49-F238E27FC236}">
                      <a16:creationId xmlns:a16="http://schemas.microsoft.com/office/drawing/2014/main" id="{B6FE3A75-1F15-838D-E6D0-D7FA018D9A5F}"/>
                    </a:ext>
                  </a:extLst>
                </p14:cNvPr>
                <p14:cNvContentPartPr/>
                <p14:nvPr/>
              </p14:nvContentPartPr>
              <p14:xfrm>
                <a:off x="6127551" y="3443187"/>
                <a:ext cx="360" cy="360"/>
              </p14:xfrm>
            </p:contentPart>
          </mc:Choice>
          <mc:Fallback>
            <p:pic>
              <p:nvPicPr>
                <p:cNvPr id="560" name="Input penna 559">
                  <a:extLst>
                    <a:ext uri="{FF2B5EF4-FFF2-40B4-BE49-F238E27FC236}">
                      <a16:creationId xmlns:a16="http://schemas.microsoft.com/office/drawing/2014/main" id="{B6FE3A75-1F15-838D-E6D0-D7FA018D9A5F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6120351" y="3435627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7" name="Gruppo 566">
            <a:extLst>
              <a:ext uri="{FF2B5EF4-FFF2-40B4-BE49-F238E27FC236}">
                <a16:creationId xmlns:a16="http://schemas.microsoft.com/office/drawing/2014/main" id="{6795216B-2A10-6C70-C083-91E997DC13E7}"/>
              </a:ext>
            </a:extLst>
          </p:cNvPr>
          <p:cNvGrpSpPr/>
          <p:nvPr/>
        </p:nvGrpSpPr>
        <p:grpSpPr>
          <a:xfrm>
            <a:off x="3922191" y="3435987"/>
            <a:ext cx="317169" cy="193320"/>
            <a:chOff x="3922191" y="3435987"/>
            <a:chExt cx="317169" cy="193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8">
              <p14:nvContentPartPr>
                <p14:cNvPr id="551" name="Input penna 550">
                  <a:extLst>
                    <a:ext uri="{FF2B5EF4-FFF2-40B4-BE49-F238E27FC236}">
                      <a16:creationId xmlns:a16="http://schemas.microsoft.com/office/drawing/2014/main" id="{09313A94-8B5F-B8D4-96E5-2AF61AF7F865}"/>
                    </a:ext>
                  </a:extLst>
                </p14:cNvPr>
                <p14:cNvContentPartPr/>
                <p14:nvPr/>
              </p14:nvContentPartPr>
              <p14:xfrm>
                <a:off x="3956751" y="3483507"/>
                <a:ext cx="65520" cy="72000"/>
              </p14:xfrm>
            </p:contentPart>
          </mc:Choice>
          <mc:Fallback>
            <p:pic>
              <p:nvPicPr>
                <p:cNvPr id="551" name="Input penna 550">
                  <a:extLst>
                    <a:ext uri="{FF2B5EF4-FFF2-40B4-BE49-F238E27FC236}">
                      <a16:creationId xmlns:a16="http://schemas.microsoft.com/office/drawing/2014/main" id="{09313A94-8B5F-B8D4-96E5-2AF61AF7F865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3949191" y="3475947"/>
                  <a:ext cx="8028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0">
              <p14:nvContentPartPr>
                <p14:cNvPr id="552" name="Input penna 551">
                  <a:extLst>
                    <a:ext uri="{FF2B5EF4-FFF2-40B4-BE49-F238E27FC236}">
                      <a16:creationId xmlns:a16="http://schemas.microsoft.com/office/drawing/2014/main" id="{7E8171A2-BB7F-B1B0-CBED-C38D5D44816A}"/>
                    </a:ext>
                  </a:extLst>
                </p14:cNvPr>
                <p14:cNvContentPartPr/>
                <p14:nvPr/>
              </p14:nvContentPartPr>
              <p14:xfrm>
                <a:off x="3922191" y="3587907"/>
                <a:ext cx="151560" cy="14760"/>
              </p14:xfrm>
            </p:contentPart>
          </mc:Choice>
          <mc:Fallback>
            <p:pic>
              <p:nvPicPr>
                <p:cNvPr id="552" name="Input penna 551">
                  <a:extLst>
                    <a:ext uri="{FF2B5EF4-FFF2-40B4-BE49-F238E27FC236}">
                      <a16:creationId xmlns:a16="http://schemas.microsoft.com/office/drawing/2014/main" id="{7E8171A2-BB7F-B1B0-CBED-C38D5D44816A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3914631" y="3580347"/>
                  <a:ext cx="16668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2">
              <p14:nvContentPartPr>
                <p14:cNvPr id="563" name="Input penna 562">
                  <a:extLst>
                    <a:ext uri="{FF2B5EF4-FFF2-40B4-BE49-F238E27FC236}">
                      <a16:creationId xmlns:a16="http://schemas.microsoft.com/office/drawing/2014/main" id="{216D7E24-6DAB-F0E0-9525-FBEC3F56E316}"/>
                    </a:ext>
                  </a:extLst>
                </p14:cNvPr>
                <p14:cNvContentPartPr/>
                <p14:nvPr/>
              </p14:nvContentPartPr>
              <p14:xfrm>
                <a:off x="4090320" y="3453627"/>
                <a:ext cx="45720" cy="111600"/>
              </p14:xfrm>
            </p:contentPart>
          </mc:Choice>
          <mc:Fallback>
            <p:pic>
              <p:nvPicPr>
                <p:cNvPr id="563" name="Input penna 562">
                  <a:extLst>
                    <a:ext uri="{FF2B5EF4-FFF2-40B4-BE49-F238E27FC236}">
                      <a16:creationId xmlns:a16="http://schemas.microsoft.com/office/drawing/2014/main" id="{216D7E24-6DAB-F0E0-9525-FBEC3F56E316}"/>
                    </a:ext>
                  </a:extLst>
                </p:cNvPr>
                <p:cNvPicPr/>
                <p:nvPr/>
              </p:nvPicPr>
              <p:blipFill>
                <a:blip r:embed="rId433"/>
                <a:stretch>
                  <a:fillRect/>
                </a:stretch>
              </p:blipFill>
              <p:spPr>
                <a:xfrm>
                  <a:off x="4082760" y="3446067"/>
                  <a:ext cx="6084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4">
              <p14:nvContentPartPr>
                <p14:cNvPr id="564" name="Input penna 563">
                  <a:extLst>
                    <a:ext uri="{FF2B5EF4-FFF2-40B4-BE49-F238E27FC236}">
                      <a16:creationId xmlns:a16="http://schemas.microsoft.com/office/drawing/2014/main" id="{46556F28-564D-B8BC-59E4-547AC8A0BA5D}"/>
                    </a:ext>
                  </a:extLst>
                </p14:cNvPr>
                <p14:cNvContentPartPr/>
                <p14:nvPr/>
              </p14:nvContentPartPr>
              <p14:xfrm>
                <a:off x="4163760" y="3511227"/>
                <a:ext cx="31680" cy="7200"/>
              </p14:xfrm>
            </p:contentPart>
          </mc:Choice>
          <mc:Fallback>
            <p:pic>
              <p:nvPicPr>
                <p:cNvPr id="564" name="Input penna 563">
                  <a:extLst>
                    <a:ext uri="{FF2B5EF4-FFF2-40B4-BE49-F238E27FC236}">
                      <a16:creationId xmlns:a16="http://schemas.microsoft.com/office/drawing/2014/main" id="{46556F28-564D-B8BC-59E4-547AC8A0BA5D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4156200" y="3503667"/>
                  <a:ext cx="4680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6">
              <p14:nvContentPartPr>
                <p14:cNvPr id="565" name="Input penna 564">
                  <a:extLst>
                    <a:ext uri="{FF2B5EF4-FFF2-40B4-BE49-F238E27FC236}">
                      <a16:creationId xmlns:a16="http://schemas.microsoft.com/office/drawing/2014/main" id="{CFB88023-E299-5E69-97EB-1B85EDD4A0EA}"/>
                    </a:ext>
                  </a:extLst>
                </p14:cNvPr>
                <p14:cNvContentPartPr/>
                <p14:nvPr/>
              </p14:nvContentPartPr>
              <p14:xfrm>
                <a:off x="4178880" y="3435987"/>
                <a:ext cx="60480" cy="193320"/>
              </p14:xfrm>
            </p:contentPart>
          </mc:Choice>
          <mc:Fallback>
            <p:pic>
              <p:nvPicPr>
                <p:cNvPr id="565" name="Input penna 564">
                  <a:extLst>
                    <a:ext uri="{FF2B5EF4-FFF2-40B4-BE49-F238E27FC236}">
                      <a16:creationId xmlns:a16="http://schemas.microsoft.com/office/drawing/2014/main" id="{CFB88023-E299-5E69-97EB-1B85EDD4A0EA}"/>
                    </a:ext>
                  </a:extLst>
                </p:cNvPr>
                <p:cNvPicPr/>
                <p:nvPr/>
              </p:nvPicPr>
              <p:blipFill>
                <a:blip r:embed="rId437"/>
                <a:stretch>
                  <a:fillRect/>
                </a:stretch>
              </p:blipFill>
              <p:spPr>
                <a:xfrm>
                  <a:off x="4171320" y="3428427"/>
                  <a:ext cx="75600" cy="208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38">
            <p14:nvContentPartPr>
              <p14:cNvPr id="568" name="Input penna 567">
                <a:extLst>
                  <a:ext uri="{FF2B5EF4-FFF2-40B4-BE49-F238E27FC236}">
                    <a16:creationId xmlns:a16="http://schemas.microsoft.com/office/drawing/2014/main" id="{753B98FD-0B80-F485-6534-354FCA841A0F}"/>
                  </a:ext>
                </a:extLst>
              </p14:cNvPr>
              <p14:cNvContentPartPr/>
              <p14:nvPr/>
            </p14:nvContentPartPr>
            <p14:xfrm>
              <a:off x="9802115" y="3552559"/>
              <a:ext cx="66240" cy="68040"/>
            </p14:xfrm>
          </p:contentPart>
        </mc:Choice>
        <mc:Fallback>
          <p:pic>
            <p:nvPicPr>
              <p:cNvPr id="568" name="Input penna 567">
                <a:extLst>
                  <a:ext uri="{FF2B5EF4-FFF2-40B4-BE49-F238E27FC236}">
                    <a16:creationId xmlns:a16="http://schemas.microsoft.com/office/drawing/2014/main" id="{753B98FD-0B80-F485-6534-354FCA841A0F}"/>
                  </a:ext>
                </a:extLst>
              </p:cNvPr>
              <p:cNvPicPr/>
              <p:nvPr/>
            </p:nvPicPr>
            <p:blipFill>
              <a:blip r:embed="rId439"/>
              <a:stretch>
                <a:fillRect/>
              </a:stretch>
            </p:blipFill>
            <p:spPr>
              <a:xfrm>
                <a:off x="9794555" y="3544999"/>
                <a:ext cx="81360" cy="8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0">
            <p14:nvContentPartPr>
              <p14:cNvPr id="569" name="Input penna 568">
                <a:extLst>
                  <a:ext uri="{FF2B5EF4-FFF2-40B4-BE49-F238E27FC236}">
                    <a16:creationId xmlns:a16="http://schemas.microsoft.com/office/drawing/2014/main" id="{674283DA-5993-2010-617A-97B63E8E1AEC}"/>
                  </a:ext>
                </a:extLst>
              </p14:cNvPr>
              <p14:cNvContentPartPr/>
              <p14:nvPr/>
            </p14:nvContentPartPr>
            <p14:xfrm>
              <a:off x="9779795" y="3669919"/>
              <a:ext cx="70200" cy="10080"/>
            </p14:xfrm>
          </p:contentPart>
        </mc:Choice>
        <mc:Fallback>
          <p:pic>
            <p:nvPicPr>
              <p:cNvPr id="569" name="Input penna 568">
                <a:extLst>
                  <a:ext uri="{FF2B5EF4-FFF2-40B4-BE49-F238E27FC236}">
                    <a16:creationId xmlns:a16="http://schemas.microsoft.com/office/drawing/2014/main" id="{674283DA-5993-2010-617A-97B63E8E1AEC}"/>
                  </a:ext>
                </a:extLst>
              </p:cNvPr>
              <p:cNvPicPr/>
              <p:nvPr/>
            </p:nvPicPr>
            <p:blipFill>
              <a:blip r:embed="rId441"/>
              <a:stretch>
                <a:fillRect/>
              </a:stretch>
            </p:blipFill>
            <p:spPr>
              <a:xfrm>
                <a:off x="9772235" y="3662359"/>
                <a:ext cx="85320" cy="2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2">
            <p14:nvContentPartPr>
              <p14:cNvPr id="570" name="Input penna 569">
                <a:extLst>
                  <a:ext uri="{FF2B5EF4-FFF2-40B4-BE49-F238E27FC236}">
                    <a16:creationId xmlns:a16="http://schemas.microsoft.com/office/drawing/2014/main" id="{D5963FD3-F331-3057-C58C-193D7F415456}"/>
                  </a:ext>
                </a:extLst>
              </p14:cNvPr>
              <p14:cNvContentPartPr/>
              <p14:nvPr/>
            </p14:nvContentPartPr>
            <p14:xfrm>
              <a:off x="9903635" y="3565879"/>
              <a:ext cx="36000" cy="92880"/>
            </p14:xfrm>
          </p:contentPart>
        </mc:Choice>
        <mc:Fallback>
          <p:pic>
            <p:nvPicPr>
              <p:cNvPr id="570" name="Input penna 569">
                <a:extLst>
                  <a:ext uri="{FF2B5EF4-FFF2-40B4-BE49-F238E27FC236}">
                    <a16:creationId xmlns:a16="http://schemas.microsoft.com/office/drawing/2014/main" id="{D5963FD3-F331-3057-C58C-193D7F415456}"/>
                  </a:ext>
                </a:extLst>
              </p:cNvPr>
              <p:cNvPicPr/>
              <p:nvPr/>
            </p:nvPicPr>
            <p:blipFill>
              <a:blip r:embed="rId443"/>
              <a:stretch>
                <a:fillRect/>
              </a:stretch>
            </p:blipFill>
            <p:spPr>
              <a:xfrm>
                <a:off x="9896075" y="3558319"/>
                <a:ext cx="51120" cy="10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4">
            <p14:nvContentPartPr>
              <p14:cNvPr id="571" name="Input penna 570">
                <a:extLst>
                  <a:ext uri="{FF2B5EF4-FFF2-40B4-BE49-F238E27FC236}">
                    <a16:creationId xmlns:a16="http://schemas.microsoft.com/office/drawing/2014/main" id="{7E396008-706E-40E7-7441-BAE70E930CE8}"/>
                  </a:ext>
                </a:extLst>
              </p14:cNvPr>
              <p14:cNvContentPartPr/>
              <p14:nvPr/>
            </p14:nvContentPartPr>
            <p14:xfrm>
              <a:off x="9941075" y="3617719"/>
              <a:ext cx="36000" cy="19080"/>
            </p14:xfrm>
          </p:contentPart>
        </mc:Choice>
        <mc:Fallback>
          <p:pic>
            <p:nvPicPr>
              <p:cNvPr id="571" name="Input penna 570">
                <a:extLst>
                  <a:ext uri="{FF2B5EF4-FFF2-40B4-BE49-F238E27FC236}">
                    <a16:creationId xmlns:a16="http://schemas.microsoft.com/office/drawing/2014/main" id="{7E396008-706E-40E7-7441-BAE70E930CE8}"/>
                  </a:ext>
                </a:extLst>
              </p:cNvPr>
              <p:cNvPicPr/>
              <p:nvPr/>
            </p:nvPicPr>
            <p:blipFill>
              <a:blip r:embed="rId445"/>
              <a:stretch>
                <a:fillRect/>
              </a:stretch>
            </p:blipFill>
            <p:spPr>
              <a:xfrm>
                <a:off x="9933515" y="3610159"/>
                <a:ext cx="51120" cy="3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6">
            <p14:nvContentPartPr>
              <p14:cNvPr id="572" name="Input penna 571">
                <a:extLst>
                  <a:ext uri="{FF2B5EF4-FFF2-40B4-BE49-F238E27FC236}">
                    <a16:creationId xmlns:a16="http://schemas.microsoft.com/office/drawing/2014/main" id="{09A6EC1F-FEF2-8ED8-6AB0-02BBC587D50C}"/>
                  </a:ext>
                </a:extLst>
              </p14:cNvPr>
              <p14:cNvContentPartPr/>
              <p14:nvPr/>
            </p14:nvContentPartPr>
            <p14:xfrm>
              <a:off x="9988595" y="3572359"/>
              <a:ext cx="9360" cy="113040"/>
            </p14:xfrm>
          </p:contentPart>
        </mc:Choice>
        <mc:Fallback>
          <p:pic>
            <p:nvPicPr>
              <p:cNvPr id="572" name="Input penna 571">
                <a:extLst>
                  <a:ext uri="{FF2B5EF4-FFF2-40B4-BE49-F238E27FC236}">
                    <a16:creationId xmlns:a16="http://schemas.microsoft.com/office/drawing/2014/main" id="{09A6EC1F-FEF2-8ED8-6AB0-02BBC587D50C}"/>
                  </a:ext>
                </a:extLst>
              </p:cNvPr>
              <p:cNvPicPr/>
              <p:nvPr/>
            </p:nvPicPr>
            <p:blipFill>
              <a:blip r:embed="rId447"/>
              <a:stretch>
                <a:fillRect/>
              </a:stretch>
            </p:blipFill>
            <p:spPr>
              <a:xfrm>
                <a:off x="9981035" y="3564799"/>
                <a:ext cx="24480" cy="128160"/>
              </a:xfrm>
              <a:prstGeom prst="rect">
                <a:avLst/>
              </a:prstGeom>
            </p:spPr>
          </p:pic>
        </mc:Fallback>
      </mc:AlternateContent>
      <p:grpSp>
        <p:nvGrpSpPr>
          <p:cNvPr id="604" name="Gruppo 603">
            <a:extLst>
              <a:ext uri="{FF2B5EF4-FFF2-40B4-BE49-F238E27FC236}">
                <a16:creationId xmlns:a16="http://schemas.microsoft.com/office/drawing/2014/main" id="{EADDE406-0327-0DC4-9977-29F2A5606311}"/>
              </a:ext>
            </a:extLst>
          </p:cNvPr>
          <p:cNvGrpSpPr/>
          <p:nvPr/>
        </p:nvGrpSpPr>
        <p:grpSpPr>
          <a:xfrm>
            <a:off x="10270475" y="3466159"/>
            <a:ext cx="901440" cy="245520"/>
            <a:chOff x="10270475" y="3466159"/>
            <a:chExt cx="901440" cy="245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8">
              <p14:nvContentPartPr>
                <p14:cNvPr id="573" name="Input penna 572">
                  <a:extLst>
                    <a:ext uri="{FF2B5EF4-FFF2-40B4-BE49-F238E27FC236}">
                      <a16:creationId xmlns:a16="http://schemas.microsoft.com/office/drawing/2014/main" id="{96B6C274-A5A0-A576-160E-E9F03E7B2A0F}"/>
                    </a:ext>
                  </a:extLst>
                </p14:cNvPr>
                <p14:cNvContentPartPr/>
                <p14:nvPr/>
              </p14:nvContentPartPr>
              <p14:xfrm>
                <a:off x="10280195" y="3532759"/>
                <a:ext cx="64800" cy="57240"/>
              </p14:xfrm>
            </p:contentPart>
          </mc:Choice>
          <mc:Fallback>
            <p:pic>
              <p:nvPicPr>
                <p:cNvPr id="573" name="Input penna 572">
                  <a:extLst>
                    <a:ext uri="{FF2B5EF4-FFF2-40B4-BE49-F238E27FC236}">
                      <a16:creationId xmlns:a16="http://schemas.microsoft.com/office/drawing/2014/main" id="{96B6C274-A5A0-A576-160E-E9F03E7B2A0F}"/>
                    </a:ext>
                  </a:extLst>
                </p:cNvPr>
                <p:cNvPicPr/>
                <p:nvPr/>
              </p:nvPicPr>
              <p:blipFill>
                <a:blip r:embed="rId449"/>
                <a:stretch>
                  <a:fillRect/>
                </a:stretch>
              </p:blipFill>
              <p:spPr>
                <a:xfrm>
                  <a:off x="10272635" y="3525199"/>
                  <a:ext cx="7956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0">
              <p14:nvContentPartPr>
                <p14:cNvPr id="574" name="Input penna 573">
                  <a:extLst>
                    <a:ext uri="{FF2B5EF4-FFF2-40B4-BE49-F238E27FC236}">
                      <a16:creationId xmlns:a16="http://schemas.microsoft.com/office/drawing/2014/main" id="{FBE0243E-D2BA-DFAD-0623-53828719BFAC}"/>
                    </a:ext>
                  </a:extLst>
                </p14:cNvPr>
                <p14:cNvContentPartPr/>
                <p14:nvPr/>
              </p14:nvContentPartPr>
              <p14:xfrm>
                <a:off x="10303235" y="3579559"/>
                <a:ext cx="4320" cy="31680"/>
              </p14:xfrm>
            </p:contentPart>
          </mc:Choice>
          <mc:Fallback>
            <p:pic>
              <p:nvPicPr>
                <p:cNvPr id="574" name="Input penna 573">
                  <a:extLst>
                    <a:ext uri="{FF2B5EF4-FFF2-40B4-BE49-F238E27FC236}">
                      <a16:creationId xmlns:a16="http://schemas.microsoft.com/office/drawing/2014/main" id="{FBE0243E-D2BA-DFAD-0623-53828719BFAC}"/>
                    </a:ext>
                  </a:extLst>
                </p:cNvPr>
                <p:cNvPicPr/>
                <p:nvPr/>
              </p:nvPicPr>
              <p:blipFill>
                <a:blip r:embed="rId451"/>
                <a:stretch>
                  <a:fillRect/>
                </a:stretch>
              </p:blipFill>
              <p:spPr>
                <a:xfrm>
                  <a:off x="10295675" y="3571999"/>
                  <a:ext cx="1944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2">
              <p14:nvContentPartPr>
                <p14:cNvPr id="575" name="Input penna 574">
                  <a:extLst>
                    <a:ext uri="{FF2B5EF4-FFF2-40B4-BE49-F238E27FC236}">
                      <a16:creationId xmlns:a16="http://schemas.microsoft.com/office/drawing/2014/main" id="{D01FC8EE-E687-12B7-75E7-4D19247713C6}"/>
                    </a:ext>
                  </a:extLst>
                </p14:cNvPr>
                <p14:cNvContentPartPr/>
                <p14:nvPr/>
              </p14:nvContentPartPr>
              <p14:xfrm>
                <a:off x="10270475" y="3613399"/>
                <a:ext cx="56520" cy="15480"/>
              </p14:xfrm>
            </p:contentPart>
          </mc:Choice>
          <mc:Fallback>
            <p:pic>
              <p:nvPicPr>
                <p:cNvPr id="575" name="Input penna 574">
                  <a:extLst>
                    <a:ext uri="{FF2B5EF4-FFF2-40B4-BE49-F238E27FC236}">
                      <a16:creationId xmlns:a16="http://schemas.microsoft.com/office/drawing/2014/main" id="{D01FC8EE-E687-12B7-75E7-4D19247713C6}"/>
                    </a:ext>
                  </a:extLst>
                </p:cNvPr>
                <p:cNvPicPr/>
                <p:nvPr/>
              </p:nvPicPr>
              <p:blipFill>
                <a:blip r:embed="rId453"/>
                <a:stretch>
                  <a:fillRect/>
                </a:stretch>
              </p:blipFill>
              <p:spPr>
                <a:xfrm>
                  <a:off x="10262915" y="3605839"/>
                  <a:ext cx="7164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4">
              <p14:nvContentPartPr>
                <p14:cNvPr id="576" name="Input penna 575">
                  <a:extLst>
                    <a:ext uri="{FF2B5EF4-FFF2-40B4-BE49-F238E27FC236}">
                      <a16:creationId xmlns:a16="http://schemas.microsoft.com/office/drawing/2014/main" id="{76BDD3BC-359E-7783-343A-631435E09D58}"/>
                    </a:ext>
                  </a:extLst>
                </p14:cNvPr>
                <p14:cNvContentPartPr/>
                <p14:nvPr/>
              </p14:nvContentPartPr>
              <p14:xfrm>
                <a:off x="10290275" y="3639679"/>
                <a:ext cx="26640" cy="48240"/>
              </p14:xfrm>
            </p:contentPart>
          </mc:Choice>
          <mc:Fallback>
            <p:pic>
              <p:nvPicPr>
                <p:cNvPr id="576" name="Input penna 575">
                  <a:extLst>
                    <a:ext uri="{FF2B5EF4-FFF2-40B4-BE49-F238E27FC236}">
                      <a16:creationId xmlns:a16="http://schemas.microsoft.com/office/drawing/2014/main" id="{76BDD3BC-359E-7783-343A-631435E09D58}"/>
                    </a:ext>
                  </a:extLst>
                </p:cNvPr>
                <p:cNvPicPr/>
                <p:nvPr/>
              </p:nvPicPr>
              <p:blipFill>
                <a:blip r:embed="rId455"/>
                <a:stretch>
                  <a:fillRect/>
                </a:stretch>
              </p:blipFill>
              <p:spPr>
                <a:xfrm>
                  <a:off x="10282715" y="3632119"/>
                  <a:ext cx="4176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6">
              <p14:nvContentPartPr>
                <p14:cNvPr id="577" name="Input penna 576">
                  <a:extLst>
                    <a:ext uri="{FF2B5EF4-FFF2-40B4-BE49-F238E27FC236}">
                      <a16:creationId xmlns:a16="http://schemas.microsoft.com/office/drawing/2014/main" id="{62642430-A2C8-CCE1-2B51-33E3E7381E17}"/>
                    </a:ext>
                  </a:extLst>
                </p14:cNvPr>
                <p14:cNvContentPartPr/>
                <p14:nvPr/>
              </p14:nvContentPartPr>
              <p14:xfrm>
                <a:off x="10427435" y="3531679"/>
                <a:ext cx="2520" cy="52560"/>
              </p14:xfrm>
            </p:contentPart>
          </mc:Choice>
          <mc:Fallback>
            <p:pic>
              <p:nvPicPr>
                <p:cNvPr id="577" name="Input penna 576">
                  <a:extLst>
                    <a:ext uri="{FF2B5EF4-FFF2-40B4-BE49-F238E27FC236}">
                      <a16:creationId xmlns:a16="http://schemas.microsoft.com/office/drawing/2014/main" id="{62642430-A2C8-CCE1-2B51-33E3E7381E17}"/>
                    </a:ext>
                  </a:extLst>
                </p:cNvPr>
                <p:cNvPicPr/>
                <p:nvPr/>
              </p:nvPicPr>
              <p:blipFill>
                <a:blip r:embed="rId457"/>
                <a:stretch>
                  <a:fillRect/>
                </a:stretch>
              </p:blipFill>
              <p:spPr>
                <a:xfrm>
                  <a:off x="10419875" y="3524119"/>
                  <a:ext cx="1764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8">
              <p14:nvContentPartPr>
                <p14:cNvPr id="578" name="Input penna 577">
                  <a:extLst>
                    <a:ext uri="{FF2B5EF4-FFF2-40B4-BE49-F238E27FC236}">
                      <a16:creationId xmlns:a16="http://schemas.microsoft.com/office/drawing/2014/main" id="{CE8EB0B6-58B4-2640-DC78-F67D0DC1C5AF}"/>
                    </a:ext>
                  </a:extLst>
                </p14:cNvPr>
                <p14:cNvContentPartPr/>
                <p14:nvPr/>
              </p14:nvContentPartPr>
              <p14:xfrm>
                <a:off x="10377755" y="3575959"/>
                <a:ext cx="73440" cy="5400"/>
              </p14:xfrm>
            </p:contentPart>
          </mc:Choice>
          <mc:Fallback>
            <p:pic>
              <p:nvPicPr>
                <p:cNvPr id="578" name="Input penna 577">
                  <a:extLst>
                    <a:ext uri="{FF2B5EF4-FFF2-40B4-BE49-F238E27FC236}">
                      <a16:creationId xmlns:a16="http://schemas.microsoft.com/office/drawing/2014/main" id="{CE8EB0B6-58B4-2640-DC78-F67D0DC1C5AF}"/>
                    </a:ext>
                  </a:extLst>
                </p:cNvPr>
                <p:cNvPicPr/>
                <p:nvPr/>
              </p:nvPicPr>
              <p:blipFill>
                <a:blip r:embed="rId459"/>
                <a:stretch>
                  <a:fillRect/>
                </a:stretch>
              </p:blipFill>
              <p:spPr>
                <a:xfrm>
                  <a:off x="10370195" y="3568399"/>
                  <a:ext cx="8820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0">
              <p14:nvContentPartPr>
                <p14:cNvPr id="579" name="Input penna 578">
                  <a:extLst>
                    <a:ext uri="{FF2B5EF4-FFF2-40B4-BE49-F238E27FC236}">
                      <a16:creationId xmlns:a16="http://schemas.microsoft.com/office/drawing/2014/main" id="{BCBF2A96-15F2-5F95-EA9E-D4A95E275DC3}"/>
                    </a:ext>
                  </a:extLst>
                </p14:cNvPr>
                <p14:cNvContentPartPr/>
                <p14:nvPr/>
              </p14:nvContentPartPr>
              <p14:xfrm>
                <a:off x="10401515" y="3575959"/>
                <a:ext cx="22320" cy="45360"/>
              </p14:xfrm>
            </p:contentPart>
          </mc:Choice>
          <mc:Fallback>
            <p:pic>
              <p:nvPicPr>
                <p:cNvPr id="579" name="Input penna 578">
                  <a:extLst>
                    <a:ext uri="{FF2B5EF4-FFF2-40B4-BE49-F238E27FC236}">
                      <a16:creationId xmlns:a16="http://schemas.microsoft.com/office/drawing/2014/main" id="{BCBF2A96-15F2-5F95-EA9E-D4A95E275DC3}"/>
                    </a:ext>
                  </a:extLst>
                </p:cNvPr>
                <p:cNvPicPr/>
                <p:nvPr/>
              </p:nvPicPr>
              <p:blipFill>
                <a:blip r:embed="rId461"/>
                <a:stretch>
                  <a:fillRect/>
                </a:stretch>
              </p:blipFill>
              <p:spPr>
                <a:xfrm>
                  <a:off x="10393955" y="3568399"/>
                  <a:ext cx="3744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2">
              <p14:nvContentPartPr>
                <p14:cNvPr id="580" name="Input penna 579">
                  <a:extLst>
                    <a:ext uri="{FF2B5EF4-FFF2-40B4-BE49-F238E27FC236}">
                      <a16:creationId xmlns:a16="http://schemas.microsoft.com/office/drawing/2014/main" id="{A7230171-83A9-5BB0-00D3-7E368C7986DA}"/>
                    </a:ext>
                  </a:extLst>
                </p14:cNvPr>
                <p14:cNvContentPartPr/>
                <p14:nvPr/>
              </p14:nvContentPartPr>
              <p14:xfrm>
                <a:off x="10412675" y="3585679"/>
                <a:ext cx="14760" cy="45360"/>
              </p14:xfrm>
            </p:contentPart>
          </mc:Choice>
          <mc:Fallback>
            <p:pic>
              <p:nvPicPr>
                <p:cNvPr id="580" name="Input penna 579">
                  <a:extLst>
                    <a:ext uri="{FF2B5EF4-FFF2-40B4-BE49-F238E27FC236}">
                      <a16:creationId xmlns:a16="http://schemas.microsoft.com/office/drawing/2014/main" id="{A7230171-83A9-5BB0-00D3-7E368C7986DA}"/>
                    </a:ext>
                  </a:extLst>
                </p:cNvPr>
                <p:cNvPicPr/>
                <p:nvPr/>
              </p:nvPicPr>
              <p:blipFill>
                <a:blip r:embed="rId463"/>
                <a:stretch>
                  <a:fillRect/>
                </a:stretch>
              </p:blipFill>
              <p:spPr>
                <a:xfrm>
                  <a:off x="10405115" y="3578119"/>
                  <a:ext cx="2952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4">
              <p14:nvContentPartPr>
                <p14:cNvPr id="587" name="Input penna 586">
                  <a:extLst>
                    <a:ext uri="{FF2B5EF4-FFF2-40B4-BE49-F238E27FC236}">
                      <a16:creationId xmlns:a16="http://schemas.microsoft.com/office/drawing/2014/main" id="{4020AB15-22DE-E1FE-7409-A8535247A388}"/>
                    </a:ext>
                  </a:extLst>
                </p14:cNvPr>
                <p14:cNvContentPartPr/>
                <p14:nvPr/>
              </p14:nvContentPartPr>
              <p14:xfrm>
                <a:off x="10458395" y="3567679"/>
                <a:ext cx="13320" cy="72360"/>
              </p14:xfrm>
            </p:contentPart>
          </mc:Choice>
          <mc:Fallback>
            <p:pic>
              <p:nvPicPr>
                <p:cNvPr id="587" name="Input penna 586">
                  <a:extLst>
                    <a:ext uri="{FF2B5EF4-FFF2-40B4-BE49-F238E27FC236}">
                      <a16:creationId xmlns:a16="http://schemas.microsoft.com/office/drawing/2014/main" id="{4020AB15-22DE-E1FE-7409-A8535247A388}"/>
                    </a:ext>
                  </a:extLst>
                </p:cNvPr>
                <p:cNvPicPr/>
                <p:nvPr/>
              </p:nvPicPr>
              <p:blipFill>
                <a:blip r:embed="rId465"/>
                <a:stretch>
                  <a:fillRect/>
                </a:stretch>
              </p:blipFill>
              <p:spPr>
                <a:xfrm>
                  <a:off x="10450835" y="3560119"/>
                  <a:ext cx="2844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6">
              <p14:nvContentPartPr>
                <p14:cNvPr id="588" name="Input penna 587">
                  <a:extLst>
                    <a:ext uri="{FF2B5EF4-FFF2-40B4-BE49-F238E27FC236}">
                      <a16:creationId xmlns:a16="http://schemas.microsoft.com/office/drawing/2014/main" id="{9CB0AD56-502E-08BE-822D-5F39D611AF3A}"/>
                    </a:ext>
                  </a:extLst>
                </p14:cNvPr>
                <p14:cNvContentPartPr/>
                <p14:nvPr/>
              </p14:nvContentPartPr>
              <p14:xfrm>
                <a:off x="10462355" y="3613039"/>
                <a:ext cx="32400" cy="4320"/>
              </p14:xfrm>
            </p:contentPart>
          </mc:Choice>
          <mc:Fallback>
            <p:pic>
              <p:nvPicPr>
                <p:cNvPr id="588" name="Input penna 587">
                  <a:extLst>
                    <a:ext uri="{FF2B5EF4-FFF2-40B4-BE49-F238E27FC236}">
                      <a16:creationId xmlns:a16="http://schemas.microsoft.com/office/drawing/2014/main" id="{9CB0AD56-502E-08BE-822D-5F39D611AF3A}"/>
                    </a:ext>
                  </a:extLst>
                </p:cNvPr>
                <p:cNvPicPr/>
                <p:nvPr/>
              </p:nvPicPr>
              <p:blipFill>
                <a:blip r:embed="rId467"/>
                <a:stretch>
                  <a:fillRect/>
                </a:stretch>
              </p:blipFill>
              <p:spPr>
                <a:xfrm>
                  <a:off x="10454795" y="3605479"/>
                  <a:ext cx="4752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8">
              <p14:nvContentPartPr>
                <p14:cNvPr id="589" name="Input penna 588">
                  <a:extLst>
                    <a:ext uri="{FF2B5EF4-FFF2-40B4-BE49-F238E27FC236}">
                      <a16:creationId xmlns:a16="http://schemas.microsoft.com/office/drawing/2014/main" id="{D9EB4DE2-AC56-7BC6-33A4-F04D891CDAED}"/>
                    </a:ext>
                  </a:extLst>
                </p14:cNvPr>
                <p14:cNvContentPartPr/>
                <p14:nvPr/>
              </p14:nvContentPartPr>
              <p14:xfrm>
                <a:off x="10501595" y="3578839"/>
                <a:ext cx="3240" cy="67320"/>
              </p14:xfrm>
            </p:contentPart>
          </mc:Choice>
          <mc:Fallback>
            <p:pic>
              <p:nvPicPr>
                <p:cNvPr id="589" name="Input penna 588">
                  <a:extLst>
                    <a:ext uri="{FF2B5EF4-FFF2-40B4-BE49-F238E27FC236}">
                      <a16:creationId xmlns:a16="http://schemas.microsoft.com/office/drawing/2014/main" id="{D9EB4DE2-AC56-7BC6-33A4-F04D891CDAED}"/>
                    </a:ext>
                  </a:extLst>
                </p:cNvPr>
                <p:cNvPicPr/>
                <p:nvPr/>
              </p:nvPicPr>
              <p:blipFill>
                <a:blip r:embed="rId469"/>
                <a:stretch>
                  <a:fillRect/>
                </a:stretch>
              </p:blipFill>
              <p:spPr>
                <a:xfrm>
                  <a:off x="10494035" y="3571279"/>
                  <a:ext cx="1836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0">
              <p14:nvContentPartPr>
                <p14:cNvPr id="590" name="Input penna 589">
                  <a:extLst>
                    <a:ext uri="{FF2B5EF4-FFF2-40B4-BE49-F238E27FC236}">
                      <a16:creationId xmlns:a16="http://schemas.microsoft.com/office/drawing/2014/main" id="{3842BFDD-33EB-E88E-0A10-40E64B82D794}"/>
                    </a:ext>
                  </a:extLst>
                </p14:cNvPr>
                <p14:cNvContentPartPr/>
                <p14:nvPr/>
              </p14:nvContentPartPr>
              <p14:xfrm>
                <a:off x="10450475" y="3665959"/>
                <a:ext cx="37440" cy="45720"/>
              </p14:xfrm>
            </p:contentPart>
          </mc:Choice>
          <mc:Fallback>
            <p:pic>
              <p:nvPicPr>
                <p:cNvPr id="590" name="Input penna 589">
                  <a:extLst>
                    <a:ext uri="{FF2B5EF4-FFF2-40B4-BE49-F238E27FC236}">
                      <a16:creationId xmlns:a16="http://schemas.microsoft.com/office/drawing/2014/main" id="{3842BFDD-33EB-E88E-0A10-40E64B82D794}"/>
                    </a:ext>
                  </a:extLst>
                </p:cNvPr>
                <p:cNvPicPr/>
                <p:nvPr/>
              </p:nvPicPr>
              <p:blipFill>
                <a:blip r:embed="rId471"/>
                <a:stretch>
                  <a:fillRect/>
                </a:stretch>
              </p:blipFill>
              <p:spPr>
                <a:xfrm>
                  <a:off x="10442915" y="3658399"/>
                  <a:ext cx="5256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2">
              <p14:nvContentPartPr>
                <p14:cNvPr id="591" name="Input penna 590">
                  <a:extLst>
                    <a:ext uri="{FF2B5EF4-FFF2-40B4-BE49-F238E27FC236}">
                      <a16:creationId xmlns:a16="http://schemas.microsoft.com/office/drawing/2014/main" id="{70A52FA5-CE7D-8AE0-9F5F-949F5B494EF8}"/>
                    </a:ext>
                  </a:extLst>
                </p14:cNvPr>
                <p14:cNvContentPartPr/>
                <p14:nvPr/>
              </p14:nvContentPartPr>
              <p14:xfrm>
                <a:off x="10638755" y="3565159"/>
                <a:ext cx="52560" cy="60480"/>
              </p14:xfrm>
            </p:contentPart>
          </mc:Choice>
          <mc:Fallback>
            <p:pic>
              <p:nvPicPr>
                <p:cNvPr id="591" name="Input penna 590">
                  <a:extLst>
                    <a:ext uri="{FF2B5EF4-FFF2-40B4-BE49-F238E27FC236}">
                      <a16:creationId xmlns:a16="http://schemas.microsoft.com/office/drawing/2014/main" id="{70A52FA5-CE7D-8AE0-9F5F-949F5B494EF8}"/>
                    </a:ext>
                  </a:extLst>
                </p:cNvPr>
                <p:cNvPicPr/>
                <p:nvPr/>
              </p:nvPicPr>
              <p:blipFill>
                <a:blip r:embed="rId473"/>
                <a:stretch>
                  <a:fillRect/>
                </a:stretch>
              </p:blipFill>
              <p:spPr>
                <a:xfrm>
                  <a:off x="10631195" y="3557599"/>
                  <a:ext cx="6768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4">
              <p14:nvContentPartPr>
                <p14:cNvPr id="592" name="Input penna 591">
                  <a:extLst>
                    <a:ext uri="{FF2B5EF4-FFF2-40B4-BE49-F238E27FC236}">
                      <a16:creationId xmlns:a16="http://schemas.microsoft.com/office/drawing/2014/main" id="{6C8D9CAD-B1EE-E15D-A672-EB426C544190}"/>
                    </a:ext>
                  </a:extLst>
                </p14:cNvPr>
                <p14:cNvContentPartPr/>
                <p14:nvPr/>
              </p14:nvContentPartPr>
              <p14:xfrm>
                <a:off x="10715435" y="3563359"/>
                <a:ext cx="8280" cy="87840"/>
              </p14:xfrm>
            </p:contentPart>
          </mc:Choice>
          <mc:Fallback>
            <p:pic>
              <p:nvPicPr>
                <p:cNvPr id="592" name="Input penna 591">
                  <a:extLst>
                    <a:ext uri="{FF2B5EF4-FFF2-40B4-BE49-F238E27FC236}">
                      <a16:creationId xmlns:a16="http://schemas.microsoft.com/office/drawing/2014/main" id="{6C8D9CAD-B1EE-E15D-A672-EB426C544190}"/>
                    </a:ext>
                  </a:extLst>
                </p:cNvPr>
                <p:cNvPicPr/>
                <p:nvPr/>
              </p:nvPicPr>
              <p:blipFill>
                <a:blip r:embed="rId475"/>
                <a:stretch>
                  <a:fillRect/>
                </a:stretch>
              </p:blipFill>
              <p:spPr>
                <a:xfrm>
                  <a:off x="10707875" y="3555799"/>
                  <a:ext cx="2304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6">
              <p14:nvContentPartPr>
                <p14:cNvPr id="593" name="Input penna 592">
                  <a:extLst>
                    <a:ext uri="{FF2B5EF4-FFF2-40B4-BE49-F238E27FC236}">
                      <a16:creationId xmlns:a16="http://schemas.microsoft.com/office/drawing/2014/main" id="{D0290D4C-0C3C-C7FA-3492-7363494D78CA}"/>
                    </a:ext>
                  </a:extLst>
                </p14:cNvPr>
                <p14:cNvContentPartPr/>
                <p14:nvPr/>
              </p14:nvContentPartPr>
              <p14:xfrm>
                <a:off x="10777715" y="3564439"/>
                <a:ext cx="36360" cy="47880"/>
              </p14:xfrm>
            </p:contentPart>
          </mc:Choice>
          <mc:Fallback>
            <p:pic>
              <p:nvPicPr>
                <p:cNvPr id="593" name="Input penna 592">
                  <a:extLst>
                    <a:ext uri="{FF2B5EF4-FFF2-40B4-BE49-F238E27FC236}">
                      <a16:creationId xmlns:a16="http://schemas.microsoft.com/office/drawing/2014/main" id="{D0290D4C-0C3C-C7FA-3492-7363494D78CA}"/>
                    </a:ext>
                  </a:extLst>
                </p:cNvPr>
                <p:cNvPicPr/>
                <p:nvPr/>
              </p:nvPicPr>
              <p:blipFill>
                <a:blip r:embed="rId477"/>
                <a:stretch>
                  <a:fillRect/>
                </a:stretch>
              </p:blipFill>
              <p:spPr>
                <a:xfrm>
                  <a:off x="10770155" y="3556879"/>
                  <a:ext cx="5148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8">
              <p14:nvContentPartPr>
                <p14:cNvPr id="594" name="Input penna 593">
                  <a:extLst>
                    <a:ext uri="{FF2B5EF4-FFF2-40B4-BE49-F238E27FC236}">
                      <a16:creationId xmlns:a16="http://schemas.microsoft.com/office/drawing/2014/main" id="{D7DFC55C-2B15-2F66-3EA1-7FD308FB165F}"/>
                    </a:ext>
                  </a:extLst>
                </p14:cNvPr>
                <p14:cNvContentPartPr/>
                <p14:nvPr/>
              </p14:nvContentPartPr>
              <p14:xfrm>
                <a:off x="10845755" y="3580279"/>
                <a:ext cx="28800" cy="3960"/>
              </p14:xfrm>
            </p:contentPart>
          </mc:Choice>
          <mc:Fallback>
            <p:pic>
              <p:nvPicPr>
                <p:cNvPr id="594" name="Input penna 593">
                  <a:extLst>
                    <a:ext uri="{FF2B5EF4-FFF2-40B4-BE49-F238E27FC236}">
                      <a16:creationId xmlns:a16="http://schemas.microsoft.com/office/drawing/2014/main" id="{D7DFC55C-2B15-2F66-3EA1-7FD308FB165F}"/>
                    </a:ext>
                  </a:extLst>
                </p:cNvPr>
                <p:cNvPicPr/>
                <p:nvPr/>
              </p:nvPicPr>
              <p:blipFill>
                <a:blip r:embed="rId479"/>
                <a:stretch>
                  <a:fillRect/>
                </a:stretch>
              </p:blipFill>
              <p:spPr>
                <a:xfrm>
                  <a:off x="10838195" y="3572719"/>
                  <a:ext cx="4392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0">
              <p14:nvContentPartPr>
                <p14:cNvPr id="595" name="Input penna 594">
                  <a:extLst>
                    <a:ext uri="{FF2B5EF4-FFF2-40B4-BE49-F238E27FC236}">
                      <a16:creationId xmlns:a16="http://schemas.microsoft.com/office/drawing/2014/main" id="{B33AE146-4BA7-9DF5-3D3C-EB869BC898F3}"/>
                    </a:ext>
                  </a:extLst>
                </p14:cNvPr>
                <p14:cNvContentPartPr/>
                <p14:nvPr/>
              </p14:nvContentPartPr>
              <p14:xfrm>
                <a:off x="10873835" y="3544999"/>
                <a:ext cx="15840" cy="83520"/>
              </p14:xfrm>
            </p:contentPart>
          </mc:Choice>
          <mc:Fallback>
            <p:pic>
              <p:nvPicPr>
                <p:cNvPr id="595" name="Input penna 594">
                  <a:extLst>
                    <a:ext uri="{FF2B5EF4-FFF2-40B4-BE49-F238E27FC236}">
                      <a16:creationId xmlns:a16="http://schemas.microsoft.com/office/drawing/2014/main" id="{B33AE146-4BA7-9DF5-3D3C-EB869BC898F3}"/>
                    </a:ext>
                  </a:extLst>
                </p:cNvPr>
                <p:cNvPicPr/>
                <p:nvPr/>
              </p:nvPicPr>
              <p:blipFill>
                <a:blip r:embed="rId481"/>
                <a:stretch>
                  <a:fillRect/>
                </a:stretch>
              </p:blipFill>
              <p:spPr>
                <a:xfrm>
                  <a:off x="10866275" y="3537439"/>
                  <a:ext cx="3096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2">
              <p14:nvContentPartPr>
                <p14:cNvPr id="596" name="Input penna 595">
                  <a:extLst>
                    <a:ext uri="{FF2B5EF4-FFF2-40B4-BE49-F238E27FC236}">
                      <a16:creationId xmlns:a16="http://schemas.microsoft.com/office/drawing/2014/main" id="{BA29285A-E1B9-2B59-CD83-DAE7FE610B49}"/>
                    </a:ext>
                  </a:extLst>
                </p14:cNvPr>
                <p14:cNvContentPartPr/>
                <p14:nvPr/>
              </p14:nvContentPartPr>
              <p14:xfrm>
                <a:off x="10906955" y="3552559"/>
                <a:ext cx="9360" cy="91440"/>
              </p14:xfrm>
            </p:contentPart>
          </mc:Choice>
          <mc:Fallback>
            <p:pic>
              <p:nvPicPr>
                <p:cNvPr id="596" name="Input penna 595">
                  <a:extLst>
                    <a:ext uri="{FF2B5EF4-FFF2-40B4-BE49-F238E27FC236}">
                      <a16:creationId xmlns:a16="http://schemas.microsoft.com/office/drawing/2014/main" id="{BA29285A-E1B9-2B59-CD83-DAE7FE610B49}"/>
                    </a:ext>
                  </a:extLst>
                </p:cNvPr>
                <p:cNvPicPr/>
                <p:nvPr/>
              </p:nvPicPr>
              <p:blipFill>
                <a:blip r:embed="rId483"/>
                <a:stretch>
                  <a:fillRect/>
                </a:stretch>
              </p:blipFill>
              <p:spPr>
                <a:xfrm>
                  <a:off x="10899395" y="3544999"/>
                  <a:ext cx="2448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4">
              <p14:nvContentPartPr>
                <p14:cNvPr id="597" name="Input penna 596">
                  <a:extLst>
                    <a:ext uri="{FF2B5EF4-FFF2-40B4-BE49-F238E27FC236}">
                      <a16:creationId xmlns:a16="http://schemas.microsoft.com/office/drawing/2014/main" id="{4877ED7C-7106-C832-9720-602D8D554099}"/>
                    </a:ext>
                  </a:extLst>
                </p14:cNvPr>
                <p14:cNvContentPartPr/>
                <p14:nvPr/>
              </p14:nvContentPartPr>
              <p14:xfrm>
                <a:off x="10975715" y="3552559"/>
                <a:ext cx="48600" cy="56880"/>
              </p14:xfrm>
            </p:contentPart>
          </mc:Choice>
          <mc:Fallback>
            <p:pic>
              <p:nvPicPr>
                <p:cNvPr id="597" name="Input penna 596">
                  <a:extLst>
                    <a:ext uri="{FF2B5EF4-FFF2-40B4-BE49-F238E27FC236}">
                      <a16:creationId xmlns:a16="http://schemas.microsoft.com/office/drawing/2014/main" id="{4877ED7C-7106-C832-9720-602D8D554099}"/>
                    </a:ext>
                  </a:extLst>
                </p:cNvPr>
                <p:cNvPicPr/>
                <p:nvPr/>
              </p:nvPicPr>
              <p:blipFill>
                <a:blip r:embed="rId485"/>
                <a:stretch>
                  <a:fillRect/>
                </a:stretch>
              </p:blipFill>
              <p:spPr>
                <a:xfrm>
                  <a:off x="10968155" y="3544999"/>
                  <a:ext cx="6372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6">
              <p14:nvContentPartPr>
                <p14:cNvPr id="598" name="Input penna 597">
                  <a:extLst>
                    <a:ext uri="{FF2B5EF4-FFF2-40B4-BE49-F238E27FC236}">
                      <a16:creationId xmlns:a16="http://schemas.microsoft.com/office/drawing/2014/main" id="{C2A69262-43DB-7FE4-D842-161974A6000A}"/>
                    </a:ext>
                  </a:extLst>
                </p14:cNvPr>
                <p14:cNvContentPartPr/>
                <p14:nvPr/>
              </p14:nvContentPartPr>
              <p14:xfrm>
                <a:off x="10989755" y="3618799"/>
                <a:ext cx="3240" cy="47520"/>
              </p14:xfrm>
            </p:contentPart>
          </mc:Choice>
          <mc:Fallback>
            <p:pic>
              <p:nvPicPr>
                <p:cNvPr id="598" name="Input penna 597">
                  <a:extLst>
                    <a:ext uri="{FF2B5EF4-FFF2-40B4-BE49-F238E27FC236}">
                      <a16:creationId xmlns:a16="http://schemas.microsoft.com/office/drawing/2014/main" id="{C2A69262-43DB-7FE4-D842-161974A6000A}"/>
                    </a:ext>
                  </a:extLst>
                </p:cNvPr>
                <p:cNvPicPr/>
                <p:nvPr/>
              </p:nvPicPr>
              <p:blipFill>
                <a:blip r:embed="rId487"/>
                <a:stretch>
                  <a:fillRect/>
                </a:stretch>
              </p:blipFill>
              <p:spPr>
                <a:xfrm>
                  <a:off x="10982195" y="3611239"/>
                  <a:ext cx="1836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8">
              <p14:nvContentPartPr>
                <p14:cNvPr id="599" name="Input penna 598">
                  <a:extLst>
                    <a:ext uri="{FF2B5EF4-FFF2-40B4-BE49-F238E27FC236}">
                      <a16:creationId xmlns:a16="http://schemas.microsoft.com/office/drawing/2014/main" id="{DBC21713-FBAF-6FAB-AF5F-DBB51D76AC07}"/>
                    </a:ext>
                  </a:extLst>
                </p14:cNvPr>
                <p14:cNvContentPartPr/>
                <p14:nvPr/>
              </p14:nvContentPartPr>
              <p14:xfrm>
                <a:off x="11015315" y="3631399"/>
                <a:ext cx="9360" cy="48240"/>
              </p14:xfrm>
            </p:contentPart>
          </mc:Choice>
          <mc:Fallback>
            <p:pic>
              <p:nvPicPr>
                <p:cNvPr id="599" name="Input penna 598">
                  <a:extLst>
                    <a:ext uri="{FF2B5EF4-FFF2-40B4-BE49-F238E27FC236}">
                      <a16:creationId xmlns:a16="http://schemas.microsoft.com/office/drawing/2014/main" id="{DBC21713-FBAF-6FAB-AF5F-DBB51D76AC07}"/>
                    </a:ext>
                  </a:extLst>
                </p:cNvPr>
                <p:cNvPicPr/>
                <p:nvPr/>
              </p:nvPicPr>
              <p:blipFill>
                <a:blip r:embed="rId489"/>
                <a:stretch>
                  <a:fillRect/>
                </a:stretch>
              </p:blipFill>
              <p:spPr>
                <a:xfrm>
                  <a:off x="11007755" y="3624199"/>
                  <a:ext cx="2448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0">
              <p14:nvContentPartPr>
                <p14:cNvPr id="600" name="Input penna 599">
                  <a:extLst>
                    <a:ext uri="{FF2B5EF4-FFF2-40B4-BE49-F238E27FC236}">
                      <a16:creationId xmlns:a16="http://schemas.microsoft.com/office/drawing/2014/main" id="{BB5898BE-1FBE-EB14-65A4-F8D7879D3906}"/>
                    </a:ext>
                  </a:extLst>
                </p14:cNvPr>
                <p14:cNvContentPartPr/>
                <p14:nvPr/>
              </p14:nvContentPartPr>
              <p14:xfrm>
                <a:off x="10963475" y="3668839"/>
                <a:ext cx="101880" cy="15480"/>
              </p14:xfrm>
            </p:contentPart>
          </mc:Choice>
          <mc:Fallback>
            <p:pic>
              <p:nvPicPr>
                <p:cNvPr id="600" name="Input penna 599">
                  <a:extLst>
                    <a:ext uri="{FF2B5EF4-FFF2-40B4-BE49-F238E27FC236}">
                      <a16:creationId xmlns:a16="http://schemas.microsoft.com/office/drawing/2014/main" id="{BB5898BE-1FBE-EB14-65A4-F8D7879D3906}"/>
                    </a:ext>
                  </a:extLst>
                </p:cNvPr>
                <p:cNvPicPr/>
                <p:nvPr/>
              </p:nvPicPr>
              <p:blipFill>
                <a:blip r:embed="rId491"/>
                <a:stretch>
                  <a:fillRect/>
                </a:stretch>
              </p:blipFill>
              <p:spPr>
                <a:xfrm>
                  <a:off x="10955915" y="3661279"/>
                  <a:ext cx="11664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2">
              <p14:nvContentPartPr>
                <p14:cNvPr id="601" name="Input penna 600">
                  <a:extLst>
                    <a:ext uri="{FF2B5EF4-FFF2-40B4-BE49-F238E27FC236}">
                      <a16:creationId xmlns:a16="http://schemas.microsoft.com/office/drawing/2014/main" id="{6A7305C2-29FA-817F-D1F5-4E74F37541B2}"/>
                    </a:ext>
                  </a:extLst>
                </p14:cNvPr>
                <p14:cNvContentPartPr/>
                <p14:nvPr/>
              </p14:nvContentPartPr>
              <p14:xfrm>
                <a:off x="11130515" y="3466159"/>
                <a:ext cx="41400" cy="111960"/>
              </p14:xfrm>
            </p:contentPart>
          </mc:Choice>
          <mc:Fallback>
            <p:pic>
              <p:nvPicPr>
                <p:cNvPr id="601" name="Input penna 600">
                  <a:extLst>
                    <a:ext uri="{FF2B5EF4-FFF2-40B4-BE49-F238E27FC236}">
                      <a16:creationId xmlns:a16="http://schemas.microsoft.com/office/drawing/2014/main" id="{6A7305C2-29FA-817F-D1F5-4E74F37541B2}"/>
                    </a:ext>
                  </a:extLst>
                </p:cNvPr>
                <p:cNvPicPr/>
                <p:nvPr/>
              </p:nvPicPr>
              <p:blipFill>
                <a:blip r:embed="rId493"/>
                <a:stretch>
                  <a:fillRect/>
                </a:stretch>
              </p:blipFill>
              <p:spPr>
                <a:xfrm>
                  <a:off x="11122955" y="3458599"/>
                  <a:ext cx="5652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4">
              <p14:nvContentPartPr>
                <p14:cNvPr id="602" name="Input penna 601">
                  <a:extLst>
                    <a:ext uri="{FF2B5EF4-FFF2-40B4-BE49-F238E27FC236}">
                      <a16:creationId xmlns:a16="http://schemas.microsoft.com/office/drawing/2014/main" id="{4495C209-595E-47CF-C909-C4AC3036389C}"/>
                    </a:ext>
                  </a:extLst>
                </p14:cNvPr>
                <p14:cNvContentPartPr/>
                <p14:nvPr/>
              </p14:nvContentPartPr>
              <p14:xfrm>
                <a:off x="11136995" y="3632839"/>
                <a:ext cx="4320" cy="12600"/>
              </p14:xfrm>
            </p:contentPart>
          </mc:Choice>
          <mc:Fallback>
            <p:pic>
              <p:nvPicPr>
                <p:cNvPr id="602" name="Input penna 601">
                  <a:extLst>
                    <a:ext uri="{FF2B5EF4-FFF2-40B4-BE49-F238E27FC236}">
                      <a16:creationId xmlns:a16="http://schemas.microsoft.com/office/drawing/2014/main" id="{4495C209-595E-47CF-C909-C4AC3036389C}"/>
                    </a:ext>
                  </a:extLst>
                </p:cNvPr>
                <p:cNvPicPr/>
                <p:nvPr/>
              </p:nvPicPr>
              <p:blipFill>
                <a:blip r:embed="rId495"/>
                <a:stretch>
                  <a:fillRect/>
                </a:stretch>
              </p:blipFill>
              <p:spPr>
                <a:xfrm>
                  <a:off x="11129435" y="3625279"/>
                  <a:ext cx="19440" cy="27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96">
            <p14:nvContentPartPr>
              <p14:cNvPr id="605" name="Input penna 604">
                <a:extLst>
                  <a:ext uri="{FF2B5EF4-FFF2-40B4-BE49-F238E27FC236}">
                    <a16:creationId xmlns:a16="http://schemas.microsoft.com/office/drawing/2014/main" id="{91580862-DE0E-20A8-453A-57782D8A75F0}"/>
                  </a:ext>
                </a:extLst>
              </p14:cNvPr>
              <p14:cNvContentPartPr/>
              <p14:nvPr/>
            </p14:nvContentPartPr>
            <p14:xfrm>
              <a:off x="6571203" y="4264832"/>
              <a:ext cx="621360" cy="55800"/>
            </p14:xfrm>
          </p:contentPart>
        </mc:Choice>
        <mc:Fallback>
          <p:pic>
            <p:nvPicPr>
              <p:cNvPr id="605" name="Input penna 604">
                <a:extLst>
                  <a:ext uri="{FF2B5EF4-FFF2-40B4-BE49-F238E27FC236}">
                    <a16:creationId xmlns:a16="http://schemas.microsoft.com/office/drawing/2014/main" id="{91580862-DE0E-20A8-453A-57782D8A75F0}"/>
                  </a:ext>
                </a:extLst>
              </p:cNvPr>
              <p:cNvPicPr/>
              <p:nvPr/>
            </p:nvPicPr>
            <p:blipFill>
              <a:blip r:embed="rId497"/>
              <a:stretch>
                <a:fillRect/>
              </a:stretch>
            </p:blipFill>
            <p:spPr>
              <a:xfrm>
                <a:off x="6563643" y="4257272"/>
                <a:ext cx="636480" cy="70920"/>
              </a:xfrm>
              <a:prstGeom prst="rect">
                <a:avLst/>
              </a:prstGeom>
            </p:spPr>
          </p:pic>
        </mc:Fallback>
      </mc:AlternateContent>
      <p:grpSp>
        <p:nvGrpSpPr>
          <p:cNvPr id="612" name="Gruppo 611">
            <a:extLst>
              <a:ext uri="{FF2B5EF4-FFF2-40B4-BE49-F238E27FC236}">
                <a16:creationId xmlns:a16="http://schemas.microsoft.com/office/drawing/2014/main" id="{0A8D8586-7607-B642-8841-4AD76C74A2EA}"/>
              </a:ext>
            </a:extLst>
          </p:cNvPr>
          <p:cNvGrpSpPr/>
          <p:nvPr/>
        </p:nvGrpSpPr>
        <p:grpSpPr>
          <a:xfrm>
            <a:off x="3925203" y="4057832"/>
            <a:ext cx="339840" cy="148320"/>
            <a:chOff x="3925203" y="4057832"/>
            <a:chExt cx="339840" cy="148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8">
              <p14:nvContentPartPr>
                <p14:cNvPr id="606" name="Input penna 605">
                  <a:extLst>
                    <a:ext uri="{FF2B5EF4-FFF2-40B4-BE49-F238E27FC236}">
                      <a16:creationId xmlns:a16="http://schemas.microsoft.com/office/drawing/2014/main" id="{AEC9D86B-9AD7-AEE9-8851-4612D318AA2C}"/>
                    </a:ext>
                  </a:extLst>
                </p14:cNvPr>
                <p14:cNvContentPartPr/>
                <p14:nvPr/>
              </p14:nvContentPartPr>
              <p14:xfrm>
                <a:off x="3925203" y="4075112"/>
                <a:ext cx="102240" cy="131040"/>
              </p14:xfrm>
            </p:contentPart>
          </mc:Choice>
          <mc:Fallback>
            <p:pic>
              <p:nvPicPr>
                <p:cNvPr id="606" name="Input penna 605">
                  <a:extLst>
                    <a:ext uri="{FF2B5EF4-FFF2-40B4-BE49-F238E27FC236}">
                      <a16:creationId xmlns:a16="http://schemas.microsoft.com/office/drawing/2014/main" id="{AEC9D86B-9AD7-AEE9-8851-4612D318AA2C}"/>
                    </a:ext>
                  </a:extLst>
                </p:cNvPr>
                <p:cNvPicPr/>
                <p:nvPr/>
              </p:nvPicPr>
              <p:blipFill>
                <a:blip r:embed="rId499"/>
                <a:stretch>
                  <a:fillRect/>
                </a:stretch>
              </p:blipFill>
              <p:spPr>
                <a:xfrm>
                  <a:off x="3918003" y="4067552"/>
                  <a:ext cx="11736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0">
              <p14:nvContentPartPr>
                <p14:cNvPr id="607" name="Input penna 606">
                  <a:extLst>
                    <a:ext uri="{FF2B5EF4-FFF2-40B4-BE49-F238E27FC236}">
                      <a16:creationId xmlns:a16="http://schemas.microsoft.com/office/drawing/2014/main" id="{465B258B-65B9-EE83-CC73-71A6F6E6B3A6}"/>
                    </a:ext>
                  </a:extLst>
                </p14:cNvPr>
                <p14:cNvContentPartPr/>
                <p14:nvPr/>
              </p14:nvContentPartPr>
              <p14:xfrm>
                <a:off x="4067403" y="4057832"/>
                <a:ext cx="15120" cy="122760"/>
              </p14:xfrm>
            </p:contentPart>
          </mc:Choice>
          <mc:Fallback>
            <p:pic>
              <p:nvPicPr>
                <p:cNvPr id="607" name="Input penna 606">
                  <a:extLst>
                    <a:ext uri="{FF2B5EF4-FFF2-40B4-BE49-F238E27FC236}">
                      <a16:creationId xmlns:a16="http://schemas.microsoft.com/office/drawing/2014/main" id="{465B258B-65B9-EE83-CC73-71A6F6E6B3A6}"/>
                    </a:ext>
                  </a:extLst>
                </p:cNvPr>
                <p:cNvPicPr/>
                <p:nvPr/>
              </p:nvPicPr>
              <p:blipFill>
                <a:blip r:embed="rId501"/>
                <a:stretch>
                  <a:fillRect/>
                </a:stretch>
              </p:blipFill>
              <p:spPr>
                <a:xfrm>
                  <a:off x="4059843" y="4050272"/>
                  <a:ext cx="3024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2">
              <p14:nvContentPartPr>
                <p14:cNvPr id="608" name="Input penna 607">
                  <a:extLst>
                    <a:ext uri="{FF2B5EF4-FFF2-40B4-BE49-F238E27FC236}">
                      <a16:creationId xmlns:a16="http://schemas.microsoft.com/office/drawing/2014/main" id="{FDD5368C-97E4-8169-37EC-6B9D7DB80C0C}"/>
                    </a:ext>
                  </a:extLst>
                </p14:cNvPr>
                <p14:cNvContentPartPr/>
                <p14:nvPr/>
              </p14:nvContentPartPr>
              <p14:xfrm>
                <a:off x="4143363" y="4062872"/>
                <a:ext cx="53280" cy="116640"/>
              </p14:xfrm>
            </p:contentPart>
          </mc:Choice>
          <mc:Fallback>
            <p:pic>
              <p:nvPicPr>
                <p:cNvPr id="608" name="Input penna 607">
                  <a:extLst>
                    <a:ext uri="{FF2B5EF4-FFF2-40B4-BE49-F238E27FC236}">
                      <a16:creationId xmlns:a16="http://schemas.microsoft.com/office/drawing/2014/main" id="{FDD5368C-97E4-8169-37EC-6B9D7DB80C0C}"/>
                    </a:ext>
                  </a:extLst>
                </p:cNvPr>
                <p:cNvPicPr/>
                <p:nvPr/>
              </p:nvPicPr>
              <p:blipFill>
                <a:blip r:embed="rId503"/>
                <a:stretch>
                  <a:fillRect/>
                </a:stretch>
              </p:blipFill>
              <p:spPr>
                <a:xfrm>
                  <a:off x="4135803" y="4055312"/>
                  <a:ext cx="6840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4">
              <p14:nvContentPartPr>
                <p14:cNvPr id="609" name="Input penna 608">
                  <a:extLst>
                    <a:ext uri="{FF2B5EF4-FFF2-40B4-BE49-F238E27FC236}">
                      <a16:creationId xmlns:a16="http://schemas.microsoft.com/office/drawing/2014/main" id="{3CF62412-B64C-8E52-1AC0-B339C1D9ED35}"/>
                    </a:ext>
                  </a:extLst>
                </p14:cNvPr>
                <p14:cNvContentPartPr/>
                <p14:nvPr/>
              </p14:nvContentPartPr>
              <p14:xfrm>
                <a:off x="4202043" y="4112552"/>
                <a:ext cx="46800" cy="22680"/>
              </p14:xfrm>
            </p:contentPart>
          </mc:Choice>
          <mc:Fallback>
            <p:pic>
              <p:nvPicPr>
                <p:cNvPr id="609" name="Input penna 608">
                  <a:extLst>
                    <a:ext uri="{FF2B5EF4-FFF2-40B4-BE49-F238E27FC236}">
                      <a16:creationId xmlns:a16="http://schemas.microsoft.com/office/drawing/2014/main" id="{3CF62412-B64C-8E52-1AC0-B339C1D9ED35}"/>
                    </a:ext>
                  </a:extLst>
                </p:cNvPr>
                <p:cNvPicPr/>
                <p:nvPr/>
              </p:nvPicPr>
              <p:blipFill>
                <a:blip r:embed="rId505"/>
                <a:stretch>
                  <a:fillRect/>
                </a:stretch>
              </p:blipFill>
              <p:spPr>
                <a:xfrm>
                  <a:off x="4194483" y="4104992"/>
                  <a:ext cx="6192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6">
              <p14:nvContentPartPr>
                <p14:cNvPr id="610" name="Input penna 609">
                  <a:extLst>
                    <a:ext uri="{FF2B5EF4-FFF2-40B4-BE49-F238E27FC236}">
                      <a16:creationId xmlns:a16="http://schemas.microsoft.com/office/drawing/2014/main" id="{A130B623-2ADC-A067-C527-C803AF6B59C7}"/>
                    </a:ext>
                  </a:extLst>
                </p14:cNvPr>
                <p14:cNvContentPartPr/>
                <p14:nvPr/>
              </p14:nvContentPartPr>
              <p14:xfrm>
                <a:off x="4241283" y="4069712"/>
                <a:ext cx="23760" cy="119880"/>
              </p14:xfrm>
            </p:contentPart>
          </mc:Choice>
          <mc:Fallback>
            <p:pic>
              <p:nvPicPr>
                <p:cNvPr id="610" name="Input penna 609">
                  <a:extLst>
                    <a:ext uri="{FF2B5EF4-FFF2-40B4-BE49-F238E27FC236}">
                      <a16:creationId xmlns:a16="http://schemas.microsoft.com/office/drawing/2014/main" id="{A130B623-2ADC-A067-C527-C803AF6B59C7}"/>
                    </a:ext>
                  </a:extLst>
                </p:cNvPr>
                <p:cNvPicPr/>
                <p:nvPr/>
              </p:nvPicPr>
              <p:blipFill>
                <a:blip r:embed="rId507"/>
                <a:stretch>
                  <a:fillRect/>
                </a:stretch>
              </p:blipFill>
              <p:spPr>
                <a:xfrm>
                  <a:off x="4233723" y="4062152"/>
                  <a:ext cx="38880" cy="135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08">
            <p14:nvContentPartPr>
              <p14:cNvPr id="613" name="Input penna 612">
                <a:extLst>
                  <a:ext uri="{FF2B5EF4-FFF2-40B4-BE49-F238E27FC236}">
                    <a16:creationId xmlns:a16="http://schemas.microsoft.com/office/drawing/2014/main" id="{B3E2E782-7EEF-C6F4-1E2B-5BBAFA87AF12}"/>
                  </a:ext>
                </a:extLst>
              </p14:cNvPr>
              <p14:cNvContentPartPr/>
              <p14:nvPr/>
            </p14:nvContentPartPr>
            <p14:xfrm>
              <a:off x="4833483" y="4346552"/>
              <a:ext cx="263880" cy="23400"/>
            </p14:xfrm>
          </p:contentPart>
        </mc:Choice>
        <mc:Fallback>
          <p:pic>
            <p:nvPicPr>
              <p:cNvPr id="613" name="Input penna 612">
                <a:extLst>
                  <a:ext uri="{FF2B5EF4-FFF2-40B4-BE49-F238E27FC236}">
                    <a16:creationId xmlns:a16="http://schemas.microsoft.com/office/drawing/2014/main" id="{B3E2E782-7EEF-C6F4-1E2B-5BBAFA87AF12}"/>
                  </a:ext>
                </a:extLst>
              </p:cNvPr>
              <p:cNvPicPr/>
              <p:nvPr/>
            </p:nvPicPr>
            <p:blipFill>
              <a:blip r:embed="rId509"/>
              <a:stretch>
                <a:fillRect/>
              </a:stretch>
            </p:blipFill>
            <p:spPr>
              <a:xfrm>
                <a:off x="4825923" y="4338992"/>
                <a:ext cx="279000" cy="38160"/>
              </a:xfrm>
              <a:prstGeom prst="rect">
                <a:avLst/>
              </a:prstGeom>
            </p:spPr>
          </p:pic>
        </mc:Fallback>
      </mc:AlternateContent>
      <p:grpSp>
        <p:nvGrpSpPr>
          <p:cNvPr id="629" name="Gruppo 628">
            <a:extLst>
              <a:ext uri="{FF2B5EF4-FFF2-40B4-BE49-F238E27FC236}">
                <a16:creationId xmlns:a16="http://schemas.microsoft.com/office/drawing/2014/main" id="{8442C814-FC4F-9724-8EF2-A654F50E600A}"/>
              </a:ext>
            </a:extLst>
          </p:cNvPr>
          <p:cNvGrpSpPr/>
          <p:nvPr/>
        </p:nvGrpSpPr>
        <p:grpSpPr>
          <a:xfrm>
            <a:off x="276989" y="4236032"/>
            <a:ext cx="428760" cy="316800"/>
            <a:chOff x="276989" y="4236032"/>
            <a:chExt cx="428760" cy="316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0">
              <p14:nvContentPartPr>
                <p14:cNvPr id="615" name="Input penna 614">
                  <a:extLst>
                    <a:ext uri="{FF2B5EF4-FFF2-40B4-BE49-F238E27FC236}">
                      <a16:creationId xmlns:a16="http://schemas.microsoft.com/office/drawing/2014/main" id="{B262D8C5-9547-9C28-897E-880A13E15592}"/>
                    </a:ext>
                  </a:extLst>
                </p14:cNvPr>
                <p14:cNvContentPartPr/>
                <p14:nvPr/>
              </p14:nvContentPartPr>
              <p14:xfrm>
                <a:off x="318029" y="4236032"/>
                <a:ext cx="176400" cy="149040"/>
              </p14:xfrm>
            </p:contentPart>
          </mc:Choice>
          <mc:Fallback>
            <p:pic>
              <p:nvPicPr>
                <p:cNvPr id="615" name="Input penna 614">
                  <a:extLst>
                    <a:ext uri="{FF2B5EF4-FFF2-40B4-BE49-F238E27FC236}">
                      <a16:creationId xmlns:a16="http://schemas.microsoft.com/office/drawing/2014/main" id="{B262D8C5-9547-9C28-897E-880A13E15592}"/>
                    </a:ext>
                  </a:extLst>
                </p:cNvPr>
                <p:cNvPicPr/>
                <p:nvPr/>
              </p:nvPicPr>
              <p:blipFill>
                <a:blip r:embed="rId511"/>
                <a:stretch>
                  <a:fillRect/>
                </a:stretch>
              </p:blipFill>
              <p:spPr>
                <a:xfrm>
                  <a:off x="310469" y="4228472"/>
                  <a:ext cx="19152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2">
              <p14:nvContentPartPr>
                <p14:cNvPr id="616" name="Input penna 615">
                  <a:extLst>
                    <a:ext uri="{FF2B5EF4-FFF2-40B4-BE49-F238E27FC236}">
                      <a16:creationId xmlns:a16="http://schemas.microsoft.com/office/drawing/2014/main" id="{E09F35A2-088B-6C38-3478-62305223A050}"/>
                    </a:ext>
                  </a:extLst>
                </p14:cNvPr>
                <p14:cNvContentPartPr/>
                <p14:nvPr/>
              </p14:nvContentPartPr>
              <p14:xfrm>
                <a:off x="276989" y="4455992"/>
                <a:ext cx="217080" cy="9360"/>
              </p14:xfrm>
            </p:contentPart>
          </mc:Choice>
          <mc:Fallback>
            <p:pic>
              <p:nvPicPr>
                <p:cNvPr id="616" name="Input penna 615">
                  <a:extLst>
                    <a:ext uri="{FF2B5EF4-FFF2-40B4-BE49-F238E27FC236}">
                      <a16:creationId xmlns:a16="http://schemas.microsoft.com/office/drawing/2014/main" id="{E09F35A2-088B-6C38-3478-62305223A050}"/>
                    </a:ext>
                  </a:extLst>
                </p:cNvPr>
                <p:cNvPicPr/>
                <p:nvPr/>
              </p:nvPicPr>
              <p:blipFill>
                <a:blip r:embed="rId513"/>
                <a:stretch>
                  <a:fillRect/>
                </a:stretch>
              </p:blipFill>
              <p:spPr>
                <a:xfrm>
                  <a:off x="269429" y="4448432"/>
                  <a:ext cx="23184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4">
              <p14:nvContentPartPr>
                <p14:cNvPr id="617" name="Input penna 616">
                  <a:extLst>
                    <a:ext uri="{FF2B5EF4-FFF2-40B4-BE49-F238E27FC236}">
                      <a16:creationId xmlns:a16="http://schemas.microsoft.com/office/drawing/2014/main" id="{B9EC227E-3386-CD25-FA96-0936154B0A55}"/>
                    </a:ext>
                  </a:extLst>
                </p14:cNvPr>
                <p14:cNvContentPartPr/>
                <p14:nvPr/>
              </p14:nvContentPartPr>
              <p14:xfrm>
                <a:off x="379589" y="4451312"/>
                <a:ext cx="17280" cy="101520"/>
              </p14:xfrm>
            </p:contentPart>
          </mc:Choice>
          <mc:Fallback>
            <p:pic>
              <p:nvPicPr>
                <p:cNvPr id="617" name="Input penna 616">
                  <a:extLst>
                    <a:ext uri="{FF2B5EF4-FFF2-40B4-BE49-F238E27FC236}">
                      <a16:creationId xmlns:a16="http://schemas.microsoft.com/office/drawing/2014/main" id="{B9EC227E-3386-CD25-FA96-0936154B0A55}"/>
                    </a:ext>
                  </a:extLst>
                </p:cNvPr>
                <p:cNvPicPr/>
                <p:nvPr/>
              </p:nvPicPr>
              <p:blipFill>
                <a:blip r:embed="rId515"/>
                <a:stretch>
                  <a:fillRect/>
                </a:stretch>
              </p:blipFill>
              <p:spPr>
                <a:xfrm>
                  <a:off x="372029" y="4443752"/>
                  <a:ext cx="3240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6">
              <p14:nvContentPartPr>
                <p14:cNvPr id="618" name="Input penna 617">
                  <a:extLst>
                    <a:ext uri="{FF2B5EF4-FFF2-40B4-BE49-F238E27FC236}">
                      <a16:creationId xmlns:a16="http://schemas.microsoft.com/office/drawing/2014/main" id="{DBD5FB78-73A7-58C2-6546-3F66DEC927FA}"/>
                    </a:ext>
                  </a:extLst>
                </p14:cNvPr>
                <p14:cNvContentPartPr/>
                <p14:nvPr/>
              </p14:nvContentPartPr>
              <p14:xfrm>
                <a:off x="618989" y="4294352"/>
                <a:ext cx="86760" cy="92520"/>
              </p14:xfrm>
            </p:contentPart>
          </mc:Choice>
          <mc:Fallback>
            <p:pic>
              <p:nvPicPr>
                <p:cNvPr id="618" name="Input penna 617">
                  <a:extLst>
                    <a:ext uri="{FF2B5EF4-FFF2-40B4-BE49-F238E27FC236}">
                      <a16:creationId xmlns:a16="http://schemas.microsoft.com/office/drawing/2014/main" id="{DBD5FB78-73A7-58C2-6546-3F66DEC927FA}"/>
                    </a:ext>
                  </a:extLst>
                </p:cNvPr>
                <p:cNvPicPr/>
                <p:nvPr/>
              </p:nvPicPr>
              <p:blipFill>
                <a:blip r:embed="rId517"/>
                <a:stretch>
                  <a:fillRect/>
                </a:stretch>
              </p:blipFill>
              <p:spPr>
                <a:xfrm>
                  <a:off x="611429" y="4286792"/>
                  <a:ext cx="10152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8">
              <p14:nvContentPartPr>
                <p14:cNvPr id="619" name="Input penna 618">
                  <a:extLst>
                    <a:ext uri="{FF2B5EF4-FFF2-40B4-BE49-F238E27FC236}">
                      <a16:creationId xmlns:a16="http://schemas.microsoft.com/office/drawing/2014/main" id="{BC3F432E-0723-E99C-C226-CB21BC24C5FD}"/>
                    </a:ext>
                  </a:extLst>
                </p14:cNvPr>
                <p14:cNvContentPartPr/>
                <p14:nvPr/>
              </p14:nvContentPartPr>
              <p14:xfrm>
                <a:off x="578309" y="4437632"/>
                <a:ext cx="115560" cy="6120"/>
              </p14:xfrm>
            </p:contentPart>
          </mc:Choice>
          <mc:Fallback>
            <p:pic>
              <p:nvPicPr>
                <p:cNvPr id="619" name="Input penna 618">
                  <a:extLst>
                    <a:ext uri="{FF2B5EF4-FFF2-40B4-BE49-F238E27FC236}">
                      <a16:creationId xmlns:a16="http://schemas.microsoft.com/office/drawing/2014/main" id="{BC3F432E-0723-E99C-C226-CB21BC24C5FD}"/>
                    </a:ext>
                  </a:extLst>
                </p:cNvPr>
                <p:cNvPicPr/>
                <p:nvPr/>
              </p:nvPicPr>
              <p:blipFill>
                <a:blip r:embed="rId519"/>
                <a:stretch>
                  <a:fillRect/>
                </a:stretch>
              </p:blipFill>
              <p:spPr>
                <a:xfrm>
                  <a:off x="570749" y="4430072"/>
                  <a:ext cx="13068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0">
              <p14:nvContentPartPr>
                <p14:cNvPr id="620" name="Input penna 619">
                  <a:extLst>
                    <a:ext uri="{FF2B5EF4-FFF2-40B4-BE49-F238E27FC236}">
                      <a16:creationId xmlns:a16="http://schemas.microsoft.com/office/drawing/2014/main" id="{AFDE556A-84F0-A1D7-8775-5584EC1436D6}"/>
                    </a:ext>
                  </a:extLst>
                </p14:cNvPr>
                <p14:cNvContentPartPr/>
                <p14:nvPr/>
              </p14:nvContentPartPr>
              <p14:xfrm>
                <a:off x="652469" y="4436192"/>
                <a:ext cx="11520" cy="90720"/>
              </p14:xfrm>
            </p:contentPart>
          </mc:Choice>
          <mc:Fallback>
            <p:pic>
              <p:nvPicPr>
                <p:cNvPr id="620" name="Input penna 619">
                  <a:extLst>
                    <a:ext uri="{FF2B5EF4-FFF2-40B4-BE49-F238E27FC236}">
                      <a16:creationId xmlns:a16="http://schemas.microsoft.com/office/drawing/2014/main" id="{AFDE556A-84F0-A1D7-8775-5584EC1436D6}"/>
                    </a:ext>
                  </a:extLst>
                </p:cNvPr>
                <p:cNvPicPr/>
                <p:nvPr/>
              </p:nvPicPr>
              <p:blipFill>
                <a:blip r:embed="rId521"/>
                <a:stretch>
                  <a:fillRect/>
                </a:stretch>
              </p:blipFill>
              <p:spPr>
                <a:xfrm>
                  <a:off x="644909" y="4428992"/>
                  <a:ext cx="26640" cy="10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7" name="Gruppo 626">
            <a:extLst>
              <a:ext uri="{FF2B5EF4-FFF2-40B4-BE49-F238E27FC236}">
                <a16:creationId xmlns:a16="http://schemas.microsoft.com/office/drawing/2014/main" id="{E98B40AF-A9E7-9E93-4ABC-3F1282094C65}"/>
              </a:ext>
            </a:extLst>
          </p:cNvPr>
          <p:cNvGrpSpPr/>
          <p:nvPr/>
        </p:nvGrpSpPr>
        <p:grpSpPr>
          <a:xfrm>
            <a:off x="862349" y="4209752"/>
            <a:ext cx="511920" cy="252720"/>
            <a:chOff x="862349" y="4209752"/>
            <a:chExt cx="511920" cy="252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2">
              <p14:nvContentPartPr>
                <p14:cNvPr id="621" name="Input penna 620">
                  <a:extLst>
                    <a:ext uri="{FF2B5EF4-FFF2-40B4-BE49-F238E27FC236}">
                      <a16:creationId xmlns:a16="http://schemas.microsoft.com/office/drawing/2014/main" id="{21A1E294-4ECF-B2B3-4E92-E34301C0313E}"/>
                    </a:ext>
                  </a:extLst>
                </p14:cNvPr>
                <p14:cNvContentPartPr/>
                <p14:nvPr/>
              </p14:nvContentPartPr>
              <p14:xfrm>
                <a:off x="862349" y="4335032"/>
                <a:ext cx="66960" cy="30600"/>
              </p14:xfrm>
            </p:contentPart>
          </mc:Choice>
          <mc:Fallback>
            <p:pic>
              <p:nvPicPr>
                <p:cNvPr id="621" name="Input penna 620">
                  <a:extLst>
                    <a:ext uri="{FF2B5EF4-FFF2-40B4-BE49-F238E27FC236}">
                      <a16:creationId xmlns:a16="http://schemas.microsoft.com/office/drawing/2014/main" id="{21A1E294-4ECF-B2B3-4E92-E34301C0313E}"/>
                    </a:ext>
                  </a:extLst>
                </p:cNvPr>
                <p:cNvPicPr/>
                <p:nvPr/>
              </p:nvPicPr>
              <p:blipFill>
                <a:blip r:embed="rId523"/>
                <a:stretch>
                  <a:fillRect/>
                </a:stretch>
              </p:blipFill>
              <p:spPr>
                <a:xfrm>
                  <a:off x="854789" y="4327472"/>
                  <a:ext cx="8172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4">
              <p14:nvContentPartPr>
                <p14:cNvPr id="622" name="Input penna 621">
                  <a:extLst>
                    <a:ext uri="{FF2B5EF4-FFF2-40B4-BE49-F238E27FC236}">
                      <a16:creationId xmlns:a16="http://schemas.microsoft.com/office/drawing/2014/main" id="{5C6BE849-ECC3-4A83-372F-7B17ADA99C58}"/>
                    </a:ext>
                  </a:extLst>
                </p14:cNvPr>
                <p14:cNvContentPartPr/>
                <p14:nvPr/>
              </p14:nvContentPartPr>
              <p14:xfrm>
                <a:off x="879269" y="4423232"/>
                <a:ext cx="63360" cy="4320"/>
              </p14:xfrm>
            </p:contentPart>
          </mc:Choice>
          <mc:Fallback>
            <p:pic>
              <p:nvPicPr>
                <p:cNvPr id="622" name="Input penna 621">
                  <a:extLst>
                    <a:ext uri="{FF2B5EF4-FFF2-40B4-BE49-F238E27FC236}">
                      <a16:creationId xmlns:a16="http://schemas.microsoft.com/office/drawing/2014/main" id="{5C6BE849-ECC3-4A83-372F-7B17ADA99C58}"/>
                    </a:ext>
                  </a:extLst>
                </p:cNvPr>
                <p:cNvPicPr/>
                <p:nvPr/>
              </p:nvPicPr>
              <p:blipFill>
                <a:blip r:embed="rId525"/>
                <a:stretch>
                  <a:fillRect/>
                </a:stretch>
              </p:blipFill>
              <p:spPr>
                <a:xfrm>
                  <a:off x="871709" y="4415672"/>
                  <a:ext cx="7848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6">
              <p14:nvContentPartPr>
                <p14:cNvPr id="623" name="Input penna 622">
                  <a:extLst>
                    <a:ext uri="{FF2B5EF4-FFF2-40B4-BE49-F238E27FC236}">
                      <a16:creationId xmlns:a16="http://schemas.microsoft.com/office/drawing/2014/main" id="{07FFCA2B-2520-D9D8-1187-F23230BBA0CE}"/>
                    </a:ext>
                  </a:extLst>
                </p14:cNvPr>
                <p14:cNvContentPartPr/>
                <p14:nvPr/>
              </p14:nvContentPartPr>
              <p14:xfrm>
                <a:off x="1087709" y="4295432"/>
                <a:ext cx="87840" cy="138960"/>
              </p14:xfrm>
            </p:contentPart>
          </mc:Choice>
          <mc:Fallback>
            <p:pic>
              <p:nvPicPr>
                <p:cNvPr id="623" name="Input penna 622">
                  <a:extLst>
                    <a:ext uri="{FF2B5EF4-FFF2-40B4-BE49-F238E27FC236}">
                      <a16:creationId xmlns:a16="http://schemas.microsoft.com/office/drawing/2014/main" id="{07FFCA2B-2520-D9D8-1187-F23230BBA0CE}"/>
                    </a:ext>
                  </a:extLst>
                </p:cNvPr>
                <p:cNvPicPr/>
                <p:nvPr/>
              </p:nvPicPr>
              <p:blipFill>
                <a:blip r:embed="rId527"/>
                <a:stretch>
                  <a:fillRect/>
                </a:stretch>
              </p:blipFill>
              <p:spPr>
                <a:xfrm>
                  <a:off x="1080149" y="4287872"/>
                  <a:ext cx="10296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8">
              <p14:nvContentPartPr>
                <p14:cNvPr id="624" name="Input penna 623">
                  <a:extLst>
                    <a:ext uri="{FF2B5EF4-FFF2-40B4-BE49-F238E27FC236}">
                      <a16:creationId xmlns:a16="http://schemas.microsoft.com/office/drawing/2014/main" id="{E5B60461-C6AC-E7A1-730D-8B99DD8ABE36}"/>
                    </a:ext>
                  </a:extLst>
                </p14:cNvPr>
                <p14:cNvContentPartPr/>
                <p14:nvPr/>
              </p14:nvContentPartPr>
              <p14:xfrm>
                <a:off x="1212629" y="4209752"/>
                <a:ext cx="79920" cy="252720"/>
              </p14:xfrm>
            </p:contentPart>
          </mc:Choice>
          <mc:Fallback>
            <p:pic>
              <p:nvPicPr>
                <p:cNvPr id="624" name="Input penna 623">
                  <a:extLst>
                    <a:ext uri="{FF2B5EF4-FFF2-40B4-BE49-F238E27FC236}">
                      <a16:creationId xmlns:a16="http://schemas.microsoft.com/office/drawing/2014/main" id="{E5B60461-C6AC-E7A1-730D-8B99DD8ABE36}"/>
                    </a:ext>
                  </a:extLst>
                </p:cNvPr>
                <p:cNvPicPr/>
                <p:nvPr/>
              </p:nvPicPr>
              <p:blipFill>
                <a:blip r:embed="rId529"/>
                <a:stretch>
                  <a:fillRect/>
                </a:stretch>
              </p:blipFill>
              <p:spPr>
                <a:xfrm>
                  <a:off x="1205069" y="4202192"/>
                  <a:ext cx="94680" cy="26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0">
              <p14:nvContentPartPr>
                <p14:cNvPr id="625" name="Input penna 624">
                  <a:extLst>
                    <a:ext uri="{FF2B5EF4-FFF2-40B4-BE49-F238E27FC236}">
                      <a16:creationId xmlns:a16="http://schemas.microsoft.com/office/drawing/2014/main" id="{126975E2-3E19-1699-1124-EDAA9368242B}"/>
                    </a:ext>
                  </a:extLst>
                </p14:cNvPr>
                <p14:cNvContentPartPr/>
                <p14:nvPr/>
              </p14:nvContentPartPr>
              <p14:xfrm>
                <a:off x="1367069" y="4346552"/>
                <a:ext cx="7200" cy="96840"/>
              </p14:xfrm>
            </p:contentPart>
          </mc:Choice>
          <mc:Fallback>
            <p:pic>
              <p:nvPicPr>
                <p:cNvPr id="625" name="Input penna 624">
                  <a:extLst>
                    <a:ext uri="{FF2B5EF4-FFF2-40B4-BE49-F238E27FC236}">
                      <a16:creationId xmlns:a16="http://schemas.microsoft.com/office/drawing/2014/main" id="{126975E2-3E19-1699-1124-EDAA9368242B}"/>
                    </a:ext>
                  </a:extLst>
                </p:cNvPr>
                <p:cNvPicPr/>
                <p:nvPr/>
              </p:nvPicPr>
              <p:blipFill>
                <a:blip r:embed="rId531"/>
                <a:stretch>
                  <a:fillRect/>
                </a:stretch>
              </p:blipFill>
              <p:spPr>
                <a:xfrm>
                  <a:off x="1359509" y="4338992"/>
                  <a:ext cx="22320" cy="111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3" name="Gruppo 652">
            <a:extLst>
              <a:ext uri="{FF2B5EF4-FFF2-40B4-BE49-F238E27FC236}">
                <a16:creationId xmlns:a16="http://schemas.microsoft.com/office/drawing/2014/main" id="{5A027185-D602-F1A2-FC01-DA1FA9D748E1}"/>
              </a:ext>
            </a:extLst>
          </p:cNvPr>
          <p:cNvGrpSpPr/>
          <p:nvPr/>
        </p:nvGrpSpPr>
        <p:grpSpPr>
          <a:xfrm>
            <a:off x="251069" y="4807826"/>
            <a:ext cx="1386720" cy="253440"/>
            <a:chOff x="251069" y="4807826"/>
            <a:chExt cx="1386720" cy="253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2">
              <p14:nvContentPartPr>
                <p14:cNvPr id="630" name="Input penna 629">
                  <a:extLst>
                    <a:ext uri="{FF2B5EF4-FFF2-40B4-BE49-F238E27FC236}">
                      <a16:creationId xmlns:a16="http://schemas.microsoft.com/office/drawing/2014/main" id="{2A797CA7-3954-B355-F143-0BDFFB647A0C}"/>
                    </a:ext>
                  </a:extLst>
                </p14:cNvPr>
                <p14:cNvContentPartPr/>
                <p14:nvPr/>
              </p14:nvContentPartPr>
              <p14:xfrm>
                <a:off x="278069" y="4807826"/>
                <a:ext cx="117000" cy="113400"/>
              </p14:xfrm>
            </p:contentPart>
          </mc:Choice>
          <mc:Fallback>
            <p:pic>
              <p:nvPicPr>
                <p:cNvPr id="630" name="Input penna 629">
                  <a:extLst>
                    <a:ext uri="{FF2B5EF4-FFF2-40B4-BE49-F238E27FC236}">
                      <a16:creationId xmlns:a16="http://schemas.microsoft.com/office/drawing/2014/main" id="{2A797CA7-3954-B355-F143-0BDFFB647A0C}"/>
                    </a:ext>
                  </a:extLst>
                </p:cNvPr>
                <p:cNvPicPr/>
                <p:nvPr/>
              </p:nvPicPr>
              <p:blipFill>
                <a:blip r:embed="rId533"/>
                <a:stretch>
                  <a:fillRect/>
                </a:stretch>
              </p:blipFill>
              <p:spPr>
                <a:xfrm>
                  <a:off x="270509" y="4800266"/>
                  <a:ext cx="13176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4">
              <p14:nvContentPartPr>
                <p14:cNvPr id="631" name="Input penna 630">
                  <a:extLst>
                    <a:ext uri="{FF2B5EF4-FFF2-40B4-BE49-F238E27FC236}">
                      <a16:creationId xmlns:a16="http://schemas.microsoft.com/office/drawing/2014/main" id="{D9CFF921-0AE2-26DA-6B76-EF682599B2A0}"/>
                    </a:ext>
                  </a:extLst>
                </p14:cNvPr>
                <p14:cNvContentPartPr/>
                <p14:nvPr/>
              </p14:nvContentPartPr>
              <p14:xfrm>
                <a:off x="251069" y="4974866"/>
                <a:ext cx="147960" cy="6480"/>
              </p14:xfrm>
            </p:contentPart>
          </mc:Choice>
          <mc:Fallback>
            <p:pic>
              <p:nvPicPr>
                <p:cNvPr id="631" name="Input penna 630">
                  <a:extLst>
                    <a:ext uri="{FF2B5EF4-FFF2-40B4-BE49-F238E27FC236}">
                      <a16:creationId xmlns:a16="http://schemas.microsoft.com/office/drawing/2014/main" id="{D9CFF921-0AE2-26DA-6B76-EF682599B2A0}"/>
                    </a:ext>
                  </a:extLst>
                </p:cNvPr>
                <p:cNvPicPr/>
                <p:nvPr/>
              </p:nvPicPr>
              <p:blipFill>
                <a:blip r:embed="rId535"/>
                <a:stretch>
                  <a:fillRect/>
                </a:stretch>
              </p:blipFill>
              <p:spPr>
                <a:xfrm>
                  <a:off x="243509" y="4967306"/>
                  <a:ext cx="16308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6">
              <p14:nvContentPartPr>
                <p14:cNvPr id="632" name="Input penna 631">
                  <a:extLst>
                    <a:ext uri="{FF2B5EF4-FFF2-40B4-BE49-F238E27FC236}">
                      <a16:creationId xmlns:a16="http://schemas.microsoft.com/office/drawing/2014/main" id="{0656AD9C-2EE1-9FC5-6FE0-75ED8005B2B3}"/>
                    </a:ext>
                  </a:extLst>
                </p14:cNvPr>
                <p14:cNvContentPartPr/>
                <p14:nvPr/>
              </p14:nvContentPartPr>
              <p14:xfrm>
                <a:off x="346469" y="4982426"/>
                <a:ext cx="10440" cy="60120"/>
              </p14:xfrm>
            </p:contentPart>
          </mc:Choice>
          <mc:Fallback>
            <p:pic>
              <p:nvPicPr>
                <p:cNvPr id="632" name="Input penna 631">
                  <a:extLst>
                    <a:ext uri="{FF2B5EF4-FFF2-40B4-BE49-F238E27FC236}">
                      <a16:creationId xmlns:a16="http://schemas.microsoft.com/office/drawing/2014/main" id="{0656AD9C-2EE1-9FC5-6FE0-75ED8005B2B3}"/>
                    </a:ext>
                  </a:extLst>
                </p:cNvPr>
                <p:cNvPicPr/>
                <p:nvPr/>
              </p:nvPicPr>
              <p:blipFill>
                <a:blip r:embed="rId537"/>
                <a:stretch>
                  <a:fillRect/>
                </a:stretch>
              </p:blipFill>
              <p:spPr>
                <a:xfrm>
                  <a:off x="338909" y="4974866"/>
                  <a:ext cx="2520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8">
              <p14:nvContentPartPr>
                <p14:cNvPr id="633" name="Input penna 632">
                  <a:extLst>
                    <a:ext uri="{FF2B5EF4-FFF2-40B4-BE49-F238E27FC236}">
                      <a16:creationId xmlns:a16="http://schemas.microsoft.com/office/drawing/2014/main" id="{F4899184-F93B-3763-BE30-7EF490D01FBA}"/>
                    </a:ext>
                  </a:extLst>
                </p14:cNvPr>
                <p14:cNvContentPartPr/>
                <p14:nvPr/>
              </p14:nvContentPartPr>
              <p14:xfrm>
                <a:off x="459509" y="4840586"/>
                <a:ext cx="60840" cy="118440"/>
              </p14:xfrm>
            </p:contentPart>
          </mc:Choice>
          <mc:Fallback>
            <p:pic>
              <p:nvPicPr>
                <p:cNvPr id="633" name="Input penna 632">
                  <a:extLst>
                    <a:ext uri="{FF2B5EF4-FFF2-40B4-BE49-F238E27FC236}">
                      <a16:creationId xmlns:a16="http://schemas.microsoft.com/office/drawing/2014/main" id="{F4899184-F93B-3763-BE30-7EF490D01FBA}"/>
                    </a:ext>
                  </a:extLst>
                </p:cNvPr>
                <p:cNvPicPr/>
                <p:nvPr/>
              </p:nvPicPr>
              <p:blipFill>
                <a:blip r:embed="rId539"/>
                <a:stretch>
                  <a:fillRect/>
                </a:stretch>
              </p:blipFill>
              <p:spPr>
                <a:xfrm>
                  <a:off x="451949" y="4833026"/>
                  <a:ext cx="7596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0">
              <p14:nvContentPartPr>
                <p14:cNvPr id="634" name="Input penna 633">
                  <a:extLst>
                    <a:ext uri="{FF2B5EF4-FFF2-40B4-BE49-F238E27FC236}">
                      <a16:creationId xmlns:a16="http://schemas.microsoft.com/office/drawing/2014/main" id="{106CA50E-2C52-37EF-CEAD-84CB9637388C}"/>
                    </a:ext>
                  </a:extLst>
                </p14:cNvPr>
                <p14:cNvContentPartPr/>
                <p14:nvPr/>
              </p14:nvContentPartPr>
              <p14:xfrm>
                <a:off x="487229" y="4914026"/>
                <a:ext cx="44640" cy="48960"/>
              </p14:xfrm>
            </p:contentPart>
          </mc:Choice>
          <mc:Fallback>
            <p:pic>
              <p:nvPicPr>
                <p:cNvPr id="634" name="Input penna 633">
                  <a:extLst>
                    <a:ext uri="{FF2B5EF4-FFF2-40B4-BE49-F238E27FC236}">
                      <a16:creationId xmlns:a16="http://schemas.microsoft.com/office/drawing/2014/main" id="{106CA50E-2C52-37EF-CEAD-84CB9637388C}"/>
                    </a:ext>
                  </a:extLst>
                </p:cNvPr>
                <p:cNvPicPr/>
                <p:nvPr/>
              </p:nvPicPr>
              <p:blipFill>
                <a:blip r:embed="rId541"/>
                <a:stretch>
                  <a:fillRect/>
                </a:stretch>
              </p:blipFill>
              <p:spPr>
                <a:xfrm>
                  <a:off x="479669" y="4906466"/>
                  <a:ext cx="5976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2">
              <p14:nvContentPartPr>
                <p14:cNvPr id="635" name="Input penna 634">
                  <a:extLst>
                    <a:ext uri="{FF2B5EF4-FFF2-40B4-BE49-F238E27FC236}">
                      <a16:creationId xmlns:a16="http://schemas.microsoft.com/office/drawing/2014/main" id="{8919AEF3-0A4A-FEB1-D853-A90CA2E2D948}"/>
                    </a:ext>
                  </a:extLst>
                </p14:cNvPr>
                <p14:cNvContentPartPr/>
                <p14:nvPr/>
              </p14:nvContentPartPr>
              <p14:xfrm>
                <a:off x="569669" y="4865786"/>
                <a:ext cx="8280" cy="79920"/>
              </p14:xfrm>
            </p:contentPart>
          </mc:Choice>
          <mc:Fallback>
            <p:pic>
              <p:nvPicPr>
                <p:cNvPr id="635" name="Input penna 634">
                  <a:extLst>
                    <a:ext uri="{FF2B5EF4-FFF2-40B4-BE49-F238E27FC236}">
                      <a16:creationId xmlns:a16="http://schemas.microsoft.com/office/drawing/2014/main" id="{8919AEF3-0A4A-FEB1-D853-A90CA2E2D948}"/>
                    </a:ext>
                  </a:extLst>
                </p:cNvPr>
                <p:cNvPicPr/>
                <p:nvPr/>
              </p:nvPicPr>
              <p:blipFill>
                <a:blip r:embed="rId543"/>
                <a:stretch>
                  <a:fillRect/>
                </a:stretch>
              </p:blipFill>
              <p:spPr>
                <a:xfrm>
                  <a:off x="562109" y="4858226"/>
                  <a:ext cx="2340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4">
              <p14:nvContentPartPr>
                <p14:cNvPr id="636" name="Input penna 635">
                  <a:extLst>
                    <a:ext uri="{FF2B5EF4-FFF2-40B4-BE49-F238E27FC236}">
                      <a16:creationId xmlns:a16="http://schemas.microsoft.com/office/drawing/2014/main" id="{E209E29D-A154-CB79-793E-0F68EE786F1A}"/>
                    </a:ext>
                  </a:extLst>
                </p14:cNvPr>
                <p14:cNvContentPartPr/>
                <p14:nvPr/>
              </p14:nvContentPartPr>
              <p14:xfrm>
                <a:off x="576509" y="4923746"/>
                <a:ext cx="43920" cy="3960"/>
              </p14:xfrm>
            </p:contentPart>
          </mc:Choice>
          <mc:Fallback>
            <p:pic>
              <p:nvPicPr>
                <p:cNvPr id="636" name="Input penna 635">
                  <a:extLst>
                    <a:ext uri="{FF2B5EF4-FFF2-40B4-BE49-F238E27FC236}">
                      <a16:creationId xmlns:a16="http://schemas.microsoft.com/office/drawing/2014/main" id="{E209E29D-A154-CB79-793E-0F68EE786F1A}"/>
                    </a:ext>
                  </a:extLst>
                </p:cNvPr>
                <p:cNvPicPr/>
                <p:nvPr/>
              </p:nvPicPr>
              <p:blipFill>
                <a:blip r:embed="rId545"/>
                <a:stretch>
                  <a:fillRect/>
                </a:stretch>
              </p:blipFill>
              <p:spPr>
                <a:xfrm>
                  <a:off x="568949" y="4916186"/>
                  <a:ext cx="5904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6">
              <p14:nvContentPartPr>
                <p14:cNvPr id="637" name="Input penna 636">
                  <a:extLst>
                    <a:ext uri="{FF2B5EF4-FFF2-40B4-BE49-F238E27FC236}">
                      <a16:creationId xmlns:a16="http://schemas.microsoft.com/office/drawing/2014/main" id="{1B460CFB-8242-7975-A846-9AD0674973F2}"/>
                    </a:ext>
                  </a:extLst>
                </p14:cNvPr>
                <p14:cNvContentPartPr/>
                <p14:nvPr/>
              </p14:nvContentPartPr>
              <p14:xfrm>
                <a:off x="511709" y="4993226"/>
                <a:ext cx="66960" cy="68040"/>
              </p14:xfrm>
            </p:contentPart>
          </mc:Choice>
          <mc:Fallback>
            <p:pic>
              <p:nvPicPr>
                <p:cNvPr id="637" name="Input penna 636">
                  <a:extLst>
                    <a:ext uri="{FF2B5EF4-FFF2-40B4-BE49-F238E27FC236}">
                      <a16:creationId xmlns:a16="http://schemas.microsoft.com/office/drawing/2014/main" id="{1B460CFB-8242-7975-A846-9AD0674973F2}"/>
                    </a:ext>
                  </a:extLst>
                </p:cNvPr>
                <p:cNvPicPr/>
                <p:nvPr/>
              </p:nvPicPr>
              <p:blipFill>
                <a:blip r:embed="rId547"/>
                <a:stretch>
                  <a:fillRect/>
                </a:stretch>
              </p:blipFill>
              <p:spPr>
                <a:xfrm>
                  <a:off x="504149" y="4985666"/>
                  <a:ext cx="8172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8">
              <p14:nvContentPartPr>
                <p14:cNvPr id="640" name="Input penna 639">
                  <a:extLst>
                    <a:ext uri="{FF2B5EF4-FFF2-40B4-BE49-F238E27FC236}">
                      <a16:creationId xmlns:a16="http://schemas.microsoft.com/office/drawing/2014/main" id="{11CC2A2A-F866-3944-04FB-D2C4550C50F0}"/>
                    </a:ext>
                  </a:extLst>
                </p14:cNvPr>
                <p14:cNvContentPartPr/>
                <p14:nvPr/>
              </p14:nvContentPartPr>
              <p14:xfrm>
                <a:off x="763709" y="4899626"/>
                <a:ext cx="79920" cy="6480"/>
              </p14:xfrm>
            </p:contentPart>
          </mc:Choice>
          <mc:Fallback>
            <p:pic>
              <p:nvPicPr>
                <p:cNvPr id="640" name="Input penna 639">
                  <a:extLst>
                    <a:ext uri="{FF2B5EF4-FFF2-40B4-BE49-F238E27FC236}">
                      <a16:creationId xmlns:a16="http://schemas.microsoft.com/office/drawing/2014/main" id="{11CC2A2A-F866-3944-04FB-D2C4550C50F0}"/>
                    </a:ext>
                  </a:extLst>
                </p:cNvPr>
                <p:cNvPicPr/>
                <p:nvPr/>
              </p:nvPicPr>
              <p:blipFill>
                <a:blip r:embed="rId549"/>
                <a:stretch>
                  <a:fillRect/>
                </a:stretch>
              </p:blipFill>
              <p:spPr>
                <a:xfrm>
                  <a:off x="756149" y="4892426"/>
                  <a:ext cx="9468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0">
              <p14:nvContentPartPr>
                <p14:cNvPr id="641" name="Input penna 640">
                  <a:extLst>
                    <a:ext uri="{FF2B5EF4-FFF2-40B4-BE49-F238E27FC236}">
                      <a16:creationId xmlns:a16="http://schemas.microsoft.com/office/drawing/2014/main" id="{8F4E2674-D422-BF3E-3386-D505845A3F54}"/>
                    </a:ext>
                  </a:extLst>
                </p14:cNvPr>
                <p14:cNvContentPartPr/>
                <p14:nvPr/>
              </p14:nvContentPartPr>
              <p14:xfrm>
                <a:off x="785669" y="4946066"/>
                <a:ext cx="87120" cy="10080"/>
              </p14:xfrm>
            </p:contentPart>
          </mc:Choice>
          <mc:Fallback>
            <p:pic>
              <p:nvPicPr>
                <p:cNvPr id="641" name="Input penna 640">
                  <a:extLst>
                    <a:ext uri="{FF2B5EF4-FFF2-40B4-BE49-F238E27FC236}">
                      <a16:creationId xmlns:a16="http://schemas.microsoft.com/office/drawing/2014/main" id="{8F4E2674-D422-BF3E-3386-D505845A3F54}"/>
                    </a:ext>
                  </a:extLst>
                </p:cNvPr>
                <p:cNvPicPr/>
                <p:nvPr/>
              </p:nvPicPr>
              <p:blipFill>
                <a:blip r:embed="rId551"/>
                <a:stretch>
                  <a:fillRect/>
                </a:stretch>
              </p:blipFill>
              <p:spPr>
                <a:xfrm>
                  <a:off x="778109" y="4938506"/>
                  <a:ext cx="10224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2">
              <p14:nvContentPartPr>
                <p14:cNvPr id="644" name="Input penna 643">
                  <a:extLst>
                    <a:ext uri="{FF2B5EF4-FFF2-40B4-BE49-F238E27FC236}">
                      <a16:creationId xmlns:a16="http://schemas.microsoft.com/office/drawing/2014/main" id="{40451B50-4785-F792-812D-B24137F793DF}"/>
                    </a:ext>
                  </a:extLst>
                </p14:cNvPr>
                <p14:cNvContentPartPr/>
                <p14:nvPr/>
              </p14:nvContentPartPr>
              <p14:xfrm>
                <a:off x="1014269" y="4892426"/>
                <a:ext cx="91080" cy="106920"/>
              </p14:xfrm>
            </p:contentPart>
          </mc:Choice>
          <mc:Fallback>
            <p:pic>
              <p:nvPicPr>
                <p:cNvPr id="644" name="Input penna 643">
                  <a:extLst>
                    <a:ext uri="{FF2B5EF4-FFF2-40B4-BE49-F238E27FC236}">
                      <a16:creationId xmlns:a16="http://schemas.microsoft.com/office/drawing/2014/main" id="{40451B50-4785-F792-812D-B24137F793DF}"/>
                    </a:ext>
                  </a:extLst>
                </p:cNvPr>
                <p:cNvPicPr/>
                <p:nvPr/>
              </p:nvPicPr>
              <p:blipFill>
                <a:blip r:embed="rId553"/>
                <a:stretch>
                  <a:fillRect/>
                </a:stretch>
              </p:blipFill>
              <p:spPr>
                <a:xfrm>
                  <a:off x="1006709" y="4885226"/>
                  <a:ext cx="10584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4">
              <p14:nvContentPartPr>
                <p14:cNvPr id="645" name="Input penna 644">
                  <a:extLst>
                    <a:ext uri="{FF2B5EF4-FFF2-40B4-BE49-F238E27FC236}">
                      <a16:creationId xmlns:a16="http://schemas.microsoft.com/office/drawing/2014/main" id="{C7E79D76-9D97-7EAE-0382-6F71071B9B23}"/>
                    </a:ext>
                  </a:extLst>
                </p14:cNvPr>
                <p14:cNvContentPartPr/>
                <p14:nvPr/>
              </p14:nvContentPartPr>
              <p14:xfrm>
                <a:off x="1149629" y="4890626"/>
                <a:ext cx="67320" cy="116280"/>
              </p14:xfrm>
            </p:contentPart>
          </mc:Choice>
          <mc:Fallback>
            <p:pic>
              <p:nvPicPr>
                <p:cNvPr id="645" name="Input penna 644">
                  <a:extLst>
                    <a:ext uri="{FF2B5EF4-FFF2-40B4-BE49-F238E27FC236}">
                      <a16:creationId xmlns:a16="http://schemas.microsoft.com/office/drawing/2014/main" id="{C7E79D76-9D97-7EAE-0382-6F71071B9B23}"/>
                    </a:ext>
                  </a:extLst>
                </p:cNvPr>
                <p:cNvPicPr/>
                <p:nvPr/>
              </p:nvPicPr>
              <p:blipFill>
                <a:blip r:embed="rId555"/>
                <a:stretch>
                  <a:fillRect/>
                </a:stretch>
              </p:blipFill>
              <p:spPr>
                <a:xfrm>
                  <a:off x="1142069" y="4883426"/>
                  <a:ext cx="8244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6">
              <p14:nvContentPartPr>
                <p14:cNvPr id="646" name="Input penna 645">
                  <a:extLst>
                    <a:ext uri="{FF2B5EF4-FFF2-40B4-BE49-F238E27FC236}">
                      <a16:creationId xmlns:a16="http://schemas.microsoft.com/office/drawing/2014/main" id="{AEDF27AB-8E11-6070-855E-938DF160C779}"/>
                    </a:ext>
                  </a:extLst>
                </p14:cNvPr>
                <p14:cNvContentPartPr/>
                <p14:nvPr/>
              </p14:nvContentPartPr>
              <p14:xfrm>
                <a:off x="1268789" y="4857146"/>
                <a:ext cx="44280" cy="143640"/>
              </p14:xfrm>
            </p:contentPart>
          </mc:Choice>
          <mc:Fallback>
            <p:pic>
              <p:nvPicPr>
                <p:cNvPr id="646" name="Input penna 645">
                  <a:extLst>
                    <a:ext uri="{FF2B5EF4-FFF2-40B4-BE49-F238E27FC236}">
                      <a16:creationId xmlns:a16="http://schemas.microsoft.com/office/drawing/2014/main" id="{AEDF27AB-8E11-6070-855E-938DF160C779}"/>
                    </a:ext>
                  </a:extLst>
                </p:cNvPr>
                <p:cNvPicPr/>
                <p:nvPr/>
              </p:nvPicPr>
              <p:blipFill>
                <a:blip r:embed="rId557"/>
                <a:stretch>
                  <a:fillRect/>
                </a:stretch>
              </p:blipFill>
              <p:spPr>
                <a:xfrm>
                  <a:off x="1261229" y="4849586"/>
                  <a:ext cx="5940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8">
              <p14:nvContentPartPr>
                <p14:cNvPr id="647" name="Input penna 646">
                  <a:extLst>
                    <a:ext uri="{FF2B5EF4-FFF2-40B4-BE49-F238E27FC236}">
                      <a16:creationId xmlns:a16="http://schemas.microsoft.com/office/drawing/2014/main" id="{40D6E92E-E00F-A91C-5F89-45CCC4DB09EB}"/>
                    </a:ext>
                  </a:extLst>
                </p14:cNvPr>
                <p14:cNvContentPartPr/>
                <p14:nvPr/>
              </p14:nvContentPartPr>
              <p14:xfrm>
                <a:off x="1344749" y="4921226"/>
                <a:ext cx="19440" cy="66600"/>
              </p14:xfrm>
            </p:contentPart>
          </mc:Choice>
          <mc:Fallback>
            <p:pic>
              <p:nvPicPr>
                <p:cNvPr id="647" name="Input penna 646">
                  <a:extLst>
                    <a:ext uri="{FF2B5EF4-FFF2-40B4-BE49-F238E27FC236}">
                      <a16:creationId xmlns:a16="http://schemas.microsoft.com/office/drawing/2014/main" id="{40D6E92E-E00F-A91C-5F89-45CCC4DB09EB}"/>
                    </a:ext>
                  </a:extLst>
                </p:cNvPr>
                <p:cNvPicPr/>
                <p:nvPr/>
              </p:nvPicPr>
              <p:blipFill>
                <a:blip r:embed="rId559"/>
                <a:stretch>
                  <a:fillRect/>
                </a:stretch>
              </p:blipFill>
              <p:spPr>
                <a:xfrm>
                  <a:off x="1337189" y="4913666"/>
                  <a:ext cx="3456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0">
              <p14:nvContentPartPr>
                <p14:cNvPr id="648" name="Input penna 647">
                  <a:extLst>
                    <a:ext uri="{FF2B5EF4-FFF2-40B4-BE49-F238E27FC236}">
                      <a16:creationId xmlns:a16="http://schemas.microsoft.com/office/drawing/2014/main" id="{35E8E386-4CCD-E6CC-4CCD-3EE82520E5F9}"/>
                    </a:ext>
                  </a:extLst>
                </p14:cNvPr>
                <p14:cNvContentPartPr/>
                <p14:nvPr/>
              </p14:nvContentPartPr>
              <p14:xfrm>
                <a:off x="1405949" y="4922306"/>
                <a:ext cx="41400" cy="78120"/>
              </p14:xfrm>
            </p:contentPart>
          </mc:Choice>
          <mc:Fallback>
            <p:pic>
              <p:nvPicPr>
                <p:cNvPr id="648" name="Input penna 647">
                  <a:extLst>
                    <a:ext uri="{FF2B5EF4-FFF2-40B4-BE49-F238E27FC236}">
                      <a16:creationId xmlns:a16="http://schemas.microsoft.com/office/drawing/2014/main" id="{35E8E386-4CCD-E6CC-4CCD-3EE82520E5F9}"/>
                    </a:ext>
                  </a:extLst>
                </p:cNvPr>
                <p:cNvPicPr/>
                <p:nvPr/>
              </p:nvPicPr>
              <p:blipFill>
                <a:blip r:embed="rId561"/>
                <a:stretch>
                  <a:fillRect/>
                </a:stretch>
              </p:blipFill>
              <p:spPr>
                <a:xfrm>
                  <a:off x="1398389" y="4914746"/>
                  <a:ext cx="5652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2">
              <p14:nvContentPartPr>
                <p14:cNvPr id="649" name="Input penna 648">
                  <a:extLst>
                    <a:ext uri="{FF2B5EF4-FFF2-40B4-BE49-F238E27FC236}">
                      <a16:creationId xmlns:a16="http://schemas.microsoft.com/office/drawing/2014/main" id="{8F69A118-E5A9-8CB2-F738-EB992B826171}"/>
                    </a:ext>
                  </a:extLst>
                </p14:cNvPr>
                <p14:cNvContentPartPr/>
                <p14:nvPr/>
              </p14:nvContentPartPr>
              <p14:xfrm>
                <a:off x="1490909" y="4818986"/>
                <a:ext cx="37800" cy="179280"/>
              </p14:xfrm>
            </p:contentPart>
          </mc:Choice>
          <mc:Fallback>
            <p:pic>
              <p:nvPicPr>
                <p:cNvPr id="649" name="Input penna 648">
                  <a:extLst>
                    <a:ext uri="{FF2B5EF4-FFF2-40B4-BE49-F238E27FC236}">
                      <a16:creationId xmlns:a16="http://schemas.microsoft.com/office/drawing/2014/main" id="{8F69A118-E5A9-8CB2-F738-EB992B826171}"/>
                    </a:ext>
                  </a:extLst>
                </p:cNvPr>
                <p:cNvPicPr/>
                <p:nvPr/>
              </p:nvPicPr>
              <p:blipFill>
                <a:blip r:embed="rId563"/>
                <a:stretch>
                  <a:fillRect/>
                </a:stretch>
              </p:blipFill>
              <p:spPr>
                <a:xfrm>
                  <a:off x="1483349" y="4811426"/>
                  <a:ext cx="5292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4">
              <p14:nvContentPartPr>
                <p14:cNvPr id="650" name="Input penna 649">
                  <a:extLst>
                    <a:ext uri="{FF2B5EF4-FFF2-40B4-BE49-F238E27FC236}">
                      <a16:creationId xmlns:a16="http://schemas.microsoft.com/office/drawing/2014/main" id="{7D68045E-BA9B-1C25-F84E-0440C2334E8B}"/>
                    </a:ext>
                  </a:extLst>
                </p14:cNvPr>
                <p14:cNvContentPartPr/>
                <p14:nvPr/>
              </p14:nvContentPartPr>
              <p14:xfrm>
                <a:off x="1543469" y="4811066"/>
                <a:ext cx="39240" cy="182880"/>
              </p14:xfrm>
            </p:contentPart>
          </mc:Choice>
          <mc:Fallback>
            <p:pic>
              <p:nvPicPr>
                <p:cNvPr id="650" name="Input penna 649">
                  <a:extLst>
                    <a:ext uri="{FF2B5EF4-FFF2-40B4-BE49-F238E27FC236}">
                      <a16:creationId xmlns:a16="http://schemas.microsoft.com/office/drawing/2014/main" id="{7D68045E-BA9B-1C25-F84E-0440C2334E8B}"/>
                    </a:ext>
                  </a:extLst>
                </p:cNvPr>
                <p:cNvPicPr/>
                <p:nvPr/>
              </p:nvPicPr>
              <p:blipFill>
                <a:blip r:embed="rId565"/>
                <a:stretch>
                  <a:fillRect/>
                </a:stretch>
              </p:blipFill>
              <p:spPr>
                <a:xfrm>
                  <a:off x="1535909" y="4803506"/>
                  <a:ext cx="5436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6">
              <p14:nvContentPartPr>
                <p14:cNvPr id="651" name="Input penna 650">
                  <a:extLst>
                    <a:ext uri="{FF2B5EF4-FFF2-40B4-BE49-F238E27FC236}">
                      <a16:creationId xmlns:a16="http://schemas.microsoft.com/office/drawing/2014/main" id="{ED9C953C-367B-E02A-5963-7D6DDE2F7523}"/>
                    </a:ext>
                  </a:extLst>
                </p14:cNvPr>
                <p14:cNvContentPartPr/>
                <p14:nvPr/>
              </p14:nvContentPartPr>
              <p14:xfrm>
                <a:off x="1595309" y="4920866"/>
                <a:ext cx="42480" cy="73440"/>
              </p14:xfrm>
            </p:contentPart>
          </mc:Choice>
          <mc:Fallback>
            <p:pic>
              <p:nvPicPr>
                <p:cNvPr id="651" name="Input penna 650">
                  <a:extLst>
                    <a:ext uri="{FF2B5EF4-FFF2-40B4-BE49-F238E27FC236}">
                      <a16:creationId xmlns:a16="http://schemas.microsoft.com/office/drawing/2014/main" id="{ED9C953C-367B-E02A-5963-7D6DDE2F7523}"/>
                    </a:ext>
                  </a:extLst>
                </p:cNvPr>
                <p:cNvPicPr/>
                <p:nvPr/>
              </p:nvPicPr>
              <p:blipFill>
                <a:blip r:embed="rId567"/>
                <a:stretch>
                  <a:fillRect/>
                </a:stretch>
              </p:blipFill>
              <p:spPr>
                <a:xfrm>
                  <a:off x="1587749" y="4913306"/>
                  <a:ext cx="57600" cy="88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2" name="Gruppo 661">
            <a:extLst>
              <a:ext uri="{FF2B5EF4-FFF2-40B4-BE49-F238E27FC236}">
                <a16:creationId xmlns:a16="http://schemas.microsoft.com/office/drawing/2014/main" id="{3CB658C2-BBCB-971D-5B0C-34B499B480B8}"/>
              </a:ext>
            </a:extLst>
          </p:cNvPr>
          <p:cNvGrpSpPr/>
          <p:nvPr/>
        </p:nvGrpSpPr>
        <p:grpSpPr>
          <a:xfrm>
            <a:off x="5286503" y="4945961"/>
            <a:ext cx="437400" cy="145440"/>
            <a:chOff x="5286503" y="4945961"/>
            <a:chExt cx="437400" cy="145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8">
              <p14:nvContentPartPr>
                <p14:cNvPr id="654" name="Input penna 653">
                  <a:extLst>
                    <a:ext uri="{FF2B5EF4-FFF2-40B4-BE49-F238E27FC236}">
                      <a16:creationId xmlns:a16="http://schemas.microsoft.com/office/drawing/2014/main" id="{30CE2A5A-06EA-B3E2-44DE-EA141C46F946}"/>
                    </a:ext>
                  </a:extLst>
                </p14:cNvPr>
                <p14:cNvContentPartPr/>
                <p14:nvPr/>
              </p14:nvContentPartPr>
              <p14:xfrm>
                <a:off x="5286503" y="4945961"/>
                <a:ext cx="28080" cy="145440"/>
              </p14:xfrm>
            </p:contentPart>
          </mc:Choice>
          <mc:Fallback>
            <p:pic>
              <p:nvPicPr>
                <p:cNvPr id="654" name="Input penna 653">
                  <a:extLst>
                    <a:ext uri="{FF2B5EF4-FFF2-40B4-BE49-F238E27FC236}">
                      <a16:creationId xmlns:a16="http://schemas.microsoft.com/office/drawing/2014/main" id="{30CE2A5A-06EA-B3E2-44DE-EA141C46F946}"/>
                    </a:ext>
                  </a:extLst>
                </p:cNvPr>
                <p:cNvPicPr/>
                <p:nvPr/>
              </p:nvPicPr>
              <p:blipFill>
                <a:blip r:embed="rId569"/>
                <a:stretch>
                  <a:fillRect/>
                </a:stretch>
              </p:blipFill>
              <p:spPr>
                <a:xfrm>
                  <a:off x="5278943" y="4938761"/>
                  <a:ext cx="4320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0">
              <p14:nvContentPartPr>
                <p14:cNvPr id="655" name="Input penna 654">
                  <a:extLst>
                    <a:ext uri="{FF2B5EF4-FFF2-40B4-BE49-F238E27FC236}">
                      <a16:creationId xmlns:a16="http://schemas.microsoft.com/office/drawing/2014/main" id="{9B29E9E8-DF0E-071A-D6B2-39D252EC32E5}"/>
                    </a:ext>
                  </a:extLst>
                </p14:cNvPr>
                <p14:cNvContentPartPr/>
                <p14:nvPr/>
              </p14:nvContentPartPr>
              <p14:xfrm>
                <a:off x="5357063" y="4996001"/>
                <a:ext cx="50760" cy="56160"/>
              </p14:xfrm>
            </p:contentPart>
          </mc:Choice>
          <mc:Fallback>
            <p:pic>
              <p:nvPicPr>
                <p:cNvPr id="655" name="Input penna 654">
                  <a:extLst>
                    <a:ext uri="{FF2B5EF4-FFF2-40B4-BE49-F238E27FC236}">
                      <a16:creationId xmlns:a16="http://schemas.microsoft.com/office/drawing/2014/main" id="{9B29E9E8-DF0E-071A-D6B2-39D252EC32E5}"/>
                    </a:ext>
                  </a:extLst>
                </p:cNvPr>
                <p:cNvPicPr/>
                <p:nvPr/>
              </p:nvPicPr>
              <p:blipFill>
                <a:blip r:embed="rId571"/>
                <a:stretch>
                  <a:fillRect/>
                </a:stretch>
              </p:blipFill>
              <p:spPr>
                <a:xfrm>
                  <a:off x="5349503" y="4988441"/>
                  <a:ext cx="6588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2">
              <p14:nvContentPartPr>
                <p14:cNvPr id="656" name="Input penna 655">
                  <a:extLst>
                    <a:ext uri="{FF2B5EF4-FFF2-40B4-BE49-F238E27FC236}">
                      <a16:creationId xmlns:a16="http://schemas.microsoft.com/office/drawing/2014/main" id="{979F8F50-74A9-DEF8-8D30-8F9D98A0E946}"/>
                    </a:ext>
                  </a:extLst>
                </p14:cNvPr>
                <p14:cNvContentPartPr/>
                <p14:nvPr/>
              </p14:nvContentPartPr>
              <p14:xfrm>
                <a:off x="5449223" y="5007521"/>
                <a:ext cx="32040" cy="64080"/>
              </p14:xfrm>
            </p:contentPart>
          </mc:Choice>
          <mc:Fallback>
            <p:pic>
              <p:nvPicPr>
                <p:cNvPr id="656" name="Input penna 655">
                  <a:extLst>
                    <a:ext uri="{FF2B5EF4-FFF2-40B4-BE49-F238E27FC236}">
                      <a16:creationId xmlns:a16="http://schemas.microsoft.com/office/drawing/2014/main" id="{979F8F50-74A9-DEF8-8D30-8F9D98A0E946}"/>
                    </a:ext>
                  </a:extLst>
                </p:cNvPr>
                <p:cNvPicPr/>
                <p:nvPr/>
              </p:nvPicPr>
              <p:blipFill>
                <a:blip r:embed="rId573"/>
                <a:stretch>
                  <a:fillRect/>
                </a:stretch>
              </p:blipFill>
              <p:spPr>
                <a:xfrm>
                  <a:off x="5441663" y="4999961"/>
                  <a:ext cx="4680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4">
              <p14:nvContentPartPr>
                <p14:cNvPr id="657" name="Input penna 656">
                  <a:extLst>
                    <a:ext uri="{FF2B5EF4-FFF2-40B4-BE49-F238E27FC236}">
                      <a16:creationId xmlns:a16="http://schemas.microsoft.com/office/drawing/2014/main" id="{1E977405-94D7-7582-ADFA-1808B3765D90}"/>
                    </a:ext>
                  </a:extLst>
                </p14:cNvPr>
                <p14:cNvContentPartPr/>
                <p14:nvPr/>
              </p14:nvContentPartPr>
              <p14:xfrm>
                <a:off x="5518703" y="5030201"/>
                <a:ext cx="21240" cy="48240"/>
              </p14:xfrm>
            </p:contentPart>
          </mc:Choice>
          <mc:Fallback>
            <p:pic>
              <p:nvPicPr>
                <p:cNvPr id="657" name="Input penna 656">
                  <a:extLst>
                    <a:ext uri="{FF2B5EF4-FFF2-40B4-BE49-F238E27FC236}">
                      <a16:creationId xmlns:a16="http://schemas.microsoft.com/office/drawing/2014/main" id="{1E977405-94D7-7582-ADFA-1808B3765D90}"/>
                    </a:ext>
                  </a:extLst>
                </p:cNvPr>
                <p:cNvPicPr/>
                <p:nvPr/>
              </p:nvPicPr>
              <p:blipFill>
                <a:blip r:embed="rId575"/>
                <a:stretch>
                  <a:fillRect/>
                </a:stretch>
              </p:blipFill>
              <p:spPr>
                <a:xfrm>
                  <a:off x="5511143" y="5022641"/>
                  <a:ext cx="3600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6">
              <p14:nvContentPartPr>
                <p14:cNvPr id="658" name="Input penna 657">
                  <a:extLst>
                    <a:ext uri="{FF2B5EF4-FFF2-40B4-BE49-F238E27FC236}">
                      <a16:creationId xmlns:a16="http://schemas.microsoft.com/office/drawing/2014/main" id="{D70F0E27-D60C-A9D7-B1BA-8BBB5CD6449A}"/>
                    </a:ext>
                  </a:extLst>
                </p14:cNvPr>
                <p14:cNvContentPartPr/>
                <p14:nvPr/>
              </p14:nvContentPartPr>
              <p14:xfrm>
                <a:off x="5572703" y="5029481"/>
                <a:ext cx="9360" cy="48960"/>
              </p14:xfrm>
            </p:contentPart>
          </mc:Choice>
          <mc:Fallback>
            <p:pic>
              <p:nvPicPr>
                <p:cNvPr id="658" name="Input penna 657">
                  <a:extLst>
                    <a:ext uri="{FF2B5EF4-FFF2-40B4-BE49-F238E27FC236}">
                      <a16:creationId xmlns:a16="http://schemas.microsoft.com/office/drawing/2014/main" id="{D70F0E27-D60C-A9D7-B1BA-8BBB5CD6449A}"/>
                    </a:ext>
                  </a:extLst>
                </p:cNvPr>
                <p:cNvPicPr/>
                <p:nvPr/>
              </p:nvPicPr>
              <p:blipFill>
                <a:blip r:embed="rId577"/>
                <a:stretch>
                  <a:fillRect/>
                </a:stretch>
              </p:blipFill>
              <p:spPr>
                <a:xfrm>
                  <a:off x="5565143" y="5021921"/>
                  <a:ext cx="2448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8">
              <p14:nvContentPartPr>
                <p14:cNvPr id="659" name="Input penna 658">
                  <a:extLst>
                    <a:ext uri="{FF2B5EF4-FFF2-40B4-BE49-F238E27FC236}">
                      <a16:creationId xmlns:a16="http://schemas.microsoft.com/office/drawing/2014/main" id="{677138F9-02F7-D89F-98E5-9FCABE31AFD7}"/>
                    </a:ext>
                  </a:extLst>
                </p14:cNvPr>
                <p14:cNvContentPartPr/>
                <p14:nvPr/>
              </p14:nvContentPartPr>
              <p14:xfrm>
                <a:off x="5622743" y="5021201"/>
                <a:ext cx="32760" cy="50760"/>
              </p14:xfrm>
            </p:contentPart>
          </mc:Choice>
          <mc:Fallback>
            <p:pic>
              <p:nvPicPr>
                <p:cNvPr id="659" name="Input penna 658">
                  <a:extLst>
                    <a:ext uri="{FF2B5EF4-FFF2-40B4-BE49-F238E27FC236}">
                      <a16:creationId xmlns:a16="http://schemas.microsoft.com/office/drawing/2014/main" id="{677138F9-02F7-D89F-98E5-9FCABE31AFD7}"/>
                    </a:ext>
                  </a:extLst>
                </p:cNvPr>
                <p:cNvPicPr/>
                <p:nvPr/>
              </p:nvPicPr>
              <p:blipFill>
                <a:blip r:embed="rId579"/>
                <a:stretch>
                  <a:fillRect/>
                </a:stretch>
              </p:blipFill>
              <p:spPr>
                <a:xfrm>
                  <a:off x="5615183" y="5013641"/>
                  <a:ext cx="4788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0">
              <p14:nvContentPartPr>
                <p14:cNvPr id="660" name="Input penna 659">
                  <a:extLst>
                    <a:ext uri="{FF2B5EF4-FFF2-40B4-BE49-F238E27FC236}">
                      <a16:creationId xmlns:a16="http://schemas.microsoft.com/office/drawing/2014/main" id="{96140A12-BD29-232A-524A-D945E37FD7EB}"/>
                    </a:ext>
                  </a:extLst>
                </p14:cNvPr>
                <p14:cNvContentPartPr/>
                <p14:nvPr/>
              </p14:nvContentPartPr>
              <p14:xfrm>
                <a:off x="5669183" y="4977641"/>
                <a:ext cx="54720" cy="33480"/>
              </p14:xfrm>
            </p:contentPart>
          </mc:Choice>
          <mc:Fallback>
            <p:pic>
              <p:nvPicPr>
                <p:cNvPr id="660" name="Input penna 659">
                  <a:extLst>
                    <a:ext uri="{FF2B5EF4-FFF2-40B4-BE49-F238E27FC236}">
                      <a16:creationId xmlns:a16="http://schemas.microsoft.com/office/drawing/2014/main" id="{96140A12-BD29-232A-524A-D945E37FD7EB}"/>
                    </a:ext>
                  </a:extLst>
                </p:cNvPr>
                <p:cNvPicPr/>
                <p:nvPr/>
              </p:nvPicPr>
              <p:blipFill>
                <a:blip r:embed="rId581"/>
                <a:stretch>
                  <a:fillRect/>
                </a:stretch>
              </p:blipFill>
              <p:spPr>
                <a:xfrm>
                  <a:off x="5661623" y="4970081"/>
                  <a:ext cx="69840" cy="48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75" name="Gruppo 674">
            <a:extLst>
              <a:ext uri="{FF2B5EF4-FFF2-40B4-BE49-F238E27FC236}">
                <a16:creationId xmlns:a16="http://schemas.microsoft.com/office/drawing/2014/main" id="{5DAD36B9-C75B-5DA3-5055-D6807874C0A3}"/>
              </a:ext>
            </a:extLst>
          </p:cNvPr>
          <p:cNvGrpSpPr/>
          <p:nvPr/>
        </p:nvGrpSpPr>
        <p:grpSpPr>
          <a:xfrm>
            <a:off x="3914543" y="4643201"/>
            <a:ext cx="382320" cy="136080"/>
            <a:chOff x="3914543" y="4643201"/>
            <a:chExt cx="382320" cy="136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2">
              <p14:nvContentPartPr>
                <p14:cNvPr id="663" name="Input penna 662">
                  <a:extLst>
                    <a:ext uri="{FF2B5EF4-FFF2-40B4-BE49-F238E27FC236}">
                      <a16:creationId xmlns:a16="http://schemas.microsoft.com/office/drawing/2014/main" id="{2B79BCE7-4B38-4BC0-C771-C4B9DA26565F}"/>
                    </a:ext>
                  </a:extLst>
                </p14:cNvPr>
                <p14:cNvContentPartPr/>
                <p14:nvPr/>
              </p14:nvContentPartPr>
              <p14:xfrm>
                <a:off x="3914543" y="4676681"/>
                <a:ext cx="148680" cy="5400"/>
              </p14:xfrm>
            </p:contentPart>
          </mc:Choice>
          <mc:Fallback>
            <p:pic>
              <p:nvPicPr>
                <p:cNvPr id="663" name="Input penna 662">
                  <a:extLst>
                    <a:ext uri="{FF2B5EF4-FFF2-40B4-BE49-F238E27FC236}">
                      <a16:creationId xmlns:a16="http://schemas.microsoft.com/office/drawing/2014/main" id="{2B79BCE7-4B38-4BC0-C771-C4B9DA26565F}"/>
                    </a:ext>
                  </a:extLst>
                </p:cNvPr>
                <p:cNvPicPr/>
                <p:nvPr/>
              </p:nvPicPr>
              <p:blipFill>
                <a:blip r:embed="rId583"/>
                <a:stretch>
                  <a:fillRect/>
                </a:stretch>
              </p:blipFill>
              <p:spPr>
                <a:xfrm>
                  <a:off x="3906983" y="4669121"/>
                  <a:ext cx="16380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4">
              <p14:nvContentPartPr>
                <p14:cNvPr id="664" name="Input penna 663">
                  <a:extLst>
                    <a:ext uri="{FF2B5EF4-FFF2-40B4-BE49-F238E27FC236}">
                      <a16:creationId xmlns:a16="http://schemas.microsoft.com/office/drawing/2014/main" id="{B1888D1A-CFE8-5F87-B308-82F9BBE08012}"/>
                    </a:ext>
                  </a:extLst>
                </p14:cNvPr>
                <p14:cNvContentPartPr/>
                <p14:nvPr/>
              </p14:nvContentPartPr>
              <p14:xfrm>
                <a:off x="3933623" y="4670201"/>
                <a:ext cx="79560" cy="109080"/>
              </p14:xfrm>
            </p:contentPart>
          </mc:Choice>
          <mc:Fallback>
            <p:pic>
              <p:nvPicPr>
                <p:cNvPr id="664" name="Input penna 663">
                  <a:extLst>
                    <a:ext uri="{FF2B5EF4-FFF2-40B4-BE49-F238E27FC236}">
                      <a16:creationId xmlns:a16="http://schemas.microsoft.com/office/drawing/2014/main" id="{B1888D1A-CFE8-5F87-B308-82F9BBE08012}"/>
                    </a:ext>
                  </a:extLst>
                </p:cNvPr>
                <p:cNvPicPr/>
                <p:nvPr/>
              </p:nvPicPr>
              <p:blipFill>
                <a:blip r:embed="rId585"/>
                <a:stretch>
                  <a:fillRect/>
                </a:stretch>
              </p:blipFill>
              <p:spPr>
                <a:xfrm>
                  <a:off x="3926423" y="4662641"/>
                  <a:ext cx="9468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6">
              <p14:nvContentPartPr>
                <p14:cNvPr id="665" name="Input penna 664">
                  <a:extLst>
                    <a:ext uri="{FF2B5EF4-FFF2-40B4-BE49-F238E27FC236}">
                      <a16:creationId xmlns:a16="http://schemas.microsoft.com/office/drawing/2014/main" id="{984A6E01-037D-58D3-7248-C3D52461E3AC}"/>
                    </a:ext>
                  </a:extLst>
                </p14:cNvPr>
                <p14:cNvContentPartPr/>
                <p14:nvPr/>
              </p14:nvContentPartPr>
              <p14:xfrm>
                <a:off x="3973583" y="4719521"/>
                <a:ext cx="44280" cy="43560"/>
              </p14:xfrm>
            </p:contentPart>
          </mc:Choice>
          <mc:Fallback>
            <p:pic>
              <p:nvPicPr>
                <p:cNvPr id="665" name="Input penna 664">
                  <a:extLst>
                    <a:ext uri="{FF2B5EF4-FFF2-40B4-BE49-F238E27FC236}">
                      <a16:creationId xmlns:a16="http://schemas.microsoft.com/office/drawing/2014/main" id="{984A6E01-037D-58D3-7248-C3D52461E3AC}"/>
                    </a:ext>
                  </a:extLst>
                </p:cNvPr>
                <p:cNvPicPr/>
                <p:nvPr/>
              </p:nvPicPr>
              <p:blipFill>
                <a:blip r:embed="rId587"/>
                <a:stretch>
                  <a:fillRect/>
                </a:stretch>
              </p:blipFill>
              <p:spPr>
                <a:xfrm>
                  <a:off x="3966023" y="4711961"/>
                  <a:ext cx="5940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8">
              <p14:nvContentPartPr>
                <p14:cNvPr id="666" name="Input penna 665">
                  <a:extLst>
                    <a:ext uri="{FF2B5EF4-FFF2-40B4-BE49-F238E27FC236}">
                      <a16:creationId xmlns:a16="http://schemas.microsoft.com/office/drawing/2014/main" id="{39FE1012-6DE8-784D-8458-3A85298773B1}"/>
                    </a:ext>
                  </a:extLst>
                </p14:cNvPr>
                <p14:cNvContentPartPr/>
                <p14:nvPr/>
              </p14:nvContentPartPr>
              <p14:xfrm>
                <a:off x="4058543" y="4718081"/>
                <a:ext cx="38160" cy="8640"/>
              </p14:xfrm>
            </p:contentPart>
          </mc:Choice>
          <mc:Fallback>
            <p:pic>
              <p:nvPicPr>
                <p:cNvPr id="666" name="Input penna 665">
                  <a:extLst>
                    <a:ext uri="{FF2B5EF4-FFF2-40B4-BE49-F238E27FC236}">
                      <a16:creationId xmlns:a16="http://schemas.microsoft.com/office/drawing/2014/main" id="{39FE1012-6DE8-784D-8458-3A85298773B1}"/>
                    </a:ext>
                  </a:extLst>
                </p:cNvPr>
                <p:cNvPicPr/>
                <p:nvPr/>
              </p:nvPicPr>
              <p:blipFill>
                <a:blip r:embed="rId589"/>
                <a:stretch>
                  <a:fillRect/>
                </a:stretch>
              </p:blipFill>
              <p:spPr>
                <a:xfrm>
                  <a:off x="4050983" y="4710521"/>
                  <a:ext cx="5328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0">
              <p14:nvContentPartPr>
                <p14:cNvPr id="667" name="Input penna 666">
                  <a:extLst>
                    <a:ext uri="{FF2B5EF4-FFF2-40B4-BE49-F238E27FC236}">
                      <a16:creationId xmlns:a16="http://schemas.microsoft.com/office/drawing/2014/main" id="{6E7846AC-B520-E349-67AF-D8EEEAAD3591}"/>
                    </a:ext>
                  </a:extLst>
                </p14:cNvPr>
                <p14:cNvContentPartPr/>
                <p14:nvPr/>
              </p14:nvContentPartPr>
              <p14:xfrm>
                <a:off x="4111463" y="4686401"/>
                <a:ext cx="9360" cy="88200"/>
              </p14:xfrm>
            </p:contentPart>
          </mc:Choice>
          <mc:Fallback>
            <p:pic>
              <p:nvPicPr>
                <p:cNvPr id="667" name="Input penna 666">
                  <a:extLst>
                    <a:ext uri="{FF2B5EF4-FFF2-40B4-BE49-F238E27FC236}">
                      <a16:creationId xmlns:a16="http://schemas.microsoft.com/office/drawing/2014/main" id="{6E7846AC-B520-E349-67AF-D8EEEAAD3591}"/>
                    </a:ext>
                  </a:extLst>
                </p:cNvPr>
                <p:cNvPicPr/>
                <p:nvPr/>
              </p:nvPicPr>
              <p:blipFill>
                <a:blip r:embed="rId591"/>
                <a:stretch>
                  <a:fillRect/>
                </a:stretch>
              </p:blipFill>
              <p:spPr>
                <a:xfrm>
                  <a:off x="4103903" y="4678841"/>
                  <a:ext cx="2448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2">
              <p14:nvContentPartPr>
                <p14:cNvPr id="668" name="Input penna 667">
                  <a:extLst>
                    <a:ext uri="{FF2B5EF4-FFF2-40B4-BE49-F238E27FC236}">
                      <a16:creationId xmlns:a16="http://schemas.microsoft.com/office/drawing/2014/main" id="{13E151EE-E598-3F2A-29C2-B5197A30E861}"/>
                    </a:ext>
                  </a:extLst>
                </p14:cNvPr>
                <p14:cNvContentPartPr/>
                <p14:nvPr/>
              </p14:nvContentPartPr>
              <p14:xfrm>
                <a:off x="4174823" y="4679561"/>
                <a:ext cx="48240" cy="69120"/>
              </p14:xfrm>
            </p:contentPart>
          </mc:Choice>
          <mc:Fallback>
            <p:pic>
              <p:nvPicPr>
                <p:cNvPr id="668" name="Input penna 667">
                  <a:extLst>
                    <a:ext uri="{FF2B5EF4-FFF2-40B4-BE49-F238E27FC236}">
                      <a16:creationId xmlns:a16="http://schemas.microsoft.com/office/drawing/2014/main" id="{13E151EE-E598-3F2A-29C2-B5197A30E861}"/>
                    </a:ext>
                  </a:extLst>
                </p:cNvPr>
                <p:cNvPicPr/>
                <p:nvPr/>
              </p:nvPicPr>
              <p:blipFill>
                <a:blip r:embed="rId593"/>
                <a:stretch>
                  <a:fillRect/>
                </a:stretch>
              </p:blipFill>
              <p:spPr>
                <a:xfrm>
                  <a:off x="4167263" y="4672001"/>
                  <a:ext cx="6336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4">
              <p14:nvContentPartPr>
                <p14:cNvPr id="672" name="Input penna 671">
                  <a:extLst>
                    <a:ext uri="{FF2B5EF4-FFF2-40B4-BE49-F238E27FC236}">
                      <a16:creationId xmlns:a16="http://schemas.microsoft.com/office/drawing/2014/main" id="{27D7F920-4F59-B7F8-D9BE-98866A7E2822}"/>
                    </a:ext>
                  </a:extLst>
                </p14:cNvPr>
                <p14:cNvContentPartPr/>
                <p14:nvPr/>
              </p14:nvContentPartPr>
              <p14:xfrm>
                <a:off x="4258703" y="4691081"/>
                <a:ext cx="12960" cy="11520"/>
              </p14:xfrm>
            </p:contentPart>
          </mc:Choice>
          <mc:Fallback>
            <p:pic>
              <p:nvPicPr>
                <p:cNvPr id="672" name="Input penna 671">
                  <a:extLst>
                    <a:ext uri="{FF2B5EF4-FFF2-40B4-BE49-F238E27FC236}">
                      <a16:creationId xmlns:a16="http://schemas.microsoft.com/office/drawing/2014/main" id="{27D7F920-4F59-B7F8-D9BE-98866A7E2822}"/>
                    </a:ext>
                  </a:extLst>
                </p:cNvPr>
                <p:cNvPicPr/>
                <p:nvPr/>
              </p:nvPicPr>
              <p:blipFill>
                <a:blip r:embed="rId595"/>
                <a:stretch>
                  <a:fillRect/>
                </a:stretch>
              </p:blipFill>
              <p:spPr>
                <a:xfrm>
                  <a:off x="4251143" y="4683521"/>
                  <a:ext cx="2808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6">
              <p14:nvContentPartPr>
                <p14:cNvPr id="673" name="Input penna 672">
                  <a:extLst>
                    <a:ext uri="{FF2B5EF4-FFF2-40B4-BE49-F238E27FC236}">
                      <a16:creationId xmlns:a16="http://schemas.microsoft.com/office/drawing/2014/main" id="{1AE7F6D5-9FAB-DB18-6527-7050317A5948}"/>
                    </a:ext>
                  </a:extLst>
                </p14:cNvPr>
                <p14:cNvContentPartPr/>
                <p14:nvPr/>
              </p14:nvContentPartPr>
              <p14:xfrm>
                <a:off x="4283183" y="4643201"/>
                <a:ext cx="13680" cy="113400"/>
              </p14:xfrm>
            </p:contentPart>
          </mc:Choice>
          <mc:Fallback>
            <p:pic>
              <p:nvPicPr>
                <p:cNvPr id="673" name="Input penna 672">
                  <a:extLst>
                    <a:ext uri="{FF2B5EF4-FFF2-40B4-BE49-F238E27FC236}">
                      <a16:creationId xmlns:a16="http://schemas.microsoft.com/office/drawing/2014/main" id="{1AE7F6D5-9FAB-DB18-6527-7050317A5948}"/>
                    </a:ext>
                  </a:extLst>
                </p:cNvPr>
                <p:cNvPicPr/>
                <p:nvPr/>
              </p:nvPicPr>
              <p:blipFill>
                <a:blip r:embed="rId597"/>
                <a:stretch>
                  <a:fillRect/>
                </a:stretch>
              </p:blipFill>
              <p:spPr>
                <a:xfrm>
                  <a:off x="4275623" y="4635641"/>
                  <a:ext cx="28800" cy="128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98">
            <p14:nvContentPartPr>
              <p14:cNvPr id="691" name="Input penna 690">
                <a:extLst>
                  <a:ext uri="{FF2B5EF4-FFF2-40B4-BE49-F238E27FC236}">
                    <a16:creationId xmlns:a16="http://schemas.microsoft.com/office/drawing/2014/main" id="{BD99D220-3067-6989-E39A-6C83F6CD8A25}"/>
                  </a:ext>
                </a:extLst>
              </p14:cNvPr>
              <p14:cNvContentPartPr/>
              <p14:nvPr/>
            </p14:nvContentPartPr>
            <p14:xfrm>
              <a:off x="4995766" y="3732817"/>
              <a:ext cx="81720" cy="19800"/>
            </p14:xfrm>
          </p:contentPart>
        </mc:Choice>
        <mc:Fallback>
          <p:pic>
            <p:nvPicPr>
              <p:cNvPr id="691" name="Input penna 690">
                <a:extLst>
                  <a:ext uri="{FF2B5EF4-FFF2-40B4-BE49-F238E27FC236}">
                    <a16:creationId xmlns:a16="http://schemas.microsoft.com/office/drawing/2014/main" id="{BD99D220-3067-6989-E39A-6C83F6CD8A25}"/>
                  </a:ext>
                </a:extLst>
              </p:cNvPr>
              <p:cNvPicPr/>
              <p:nvPr/>
            </p:nvPicPr>
            <p:blipFill>
              <a:blip r:embed="rId599"/>
              <a:stretch>
                <a:fillRect/>
              </a:stretch>
            </p:blipFill>
            <p:spPr>
              <a:xfrm>
                <a:off x="4988206" y="3725257"/>
                <a:ext cx="96840" cy="3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00">
            <p14:nvContentPartPr>
              <p14:cNvPr id="692" name="Input penna 691">
                <a:extLst>
                  <a:ext uri="{FF2B5EF4-FFF2-40B4-BE49-F238E27FC236}">
                    <a16:creationId xmlns:a16="http://schemas.microsoft.com/office/drawing/2014/main" id="{044D3FB7-AD45-0F40-7CF7-C087CF157412}"/>
                  </a:ext>
                </a:extLst>
              </p14:cNvPr>
              <p14:cNvContentPartPr/>
              <p14:nvPr/>
            </p14:nvContentPartPr>
            <p14:xfrm>
              <a:off x="4725406" y="3143497"/>
              <a:ext cx="63000" cy="4320"/>
            </p14:xfrm>
          </p:contentPart>
        </mc:Choice>
        <mc:Fallback>
          <p:pic>
            <p:nvPicPr>
              <p:cNvPr id="692" name="Input penna 691">
                <a:extLst>
                  <a:ext uri="{FF2B5EF4-FFF2-40B4-BE49-F238E27FC236}">
                    <a16:creationId xmlns:a16="http://schemas.microsoft.com/office/drawing/2014/main" id="{044D3FB7-AD45-0F40-7CF7-C087CF157412}"/>
                  </a:ext>
                </a:extLst>
              </p:cNvPr>
              <p:cNvPicPr/>
              <p:nvPr/>
            </p:nvPicPr>
            <p:blipFill>
              <a:blip r:embed="rId601"/>
              <a:stretch>
                <a:fillRect/>
              </a:stretch>
            </p:blipFill>
            <p:spPr>
              <a:xfrm>
                <a:off x="4717846" y="3135937"/>
                <a:ext cx="78120" cy="19440"/>
              </a:xfrm>
              <a:prstGeom prst="rect">
                <a:avLst/>
              </a:prstGeom>
            </p:spPr>
          </p:pic>
        </mc:Fallback>
      </mc:AlternateContent>
      <p:grpSp>
        <p:nvGrpSpPr>
          <p:cNvPr id="696" name="Gruppo 695">
            <a:extLst>
              <a:ext uri="{FF2B5EF4-FFF2-40B4-BE49-F238E27FC236}">
                <a16:creationId xmlns:a16="http://schemas.microsoft.com/office/drawing/2014/main" id="{F9C5DE43-8155-A3E4-A8E7-E4B8BA65820B}"/>
              </a:ext>
            </a:extLst>
          </p:cNvPr>
          <p:cNvGrpSpPr/>
          <p:nvPr/>
        </p:nvGrpSpPr>
        <p:grpSpPr>
          <a:xfrm>
            <a:off x="6520381" y="2868358"/>
            <a:ext cx="520200" cy="484468"/>
            <a:chOff x="6520381" y="2868358"/>
            <a:chExt cx="520200" cy="484468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02">
              <p14:nvContentPartPr>
                <p14:cNvPr id="478" name="Input penna 477">
                  <a:extLst>
                    <a:ext uri="{FF2B5EF4-FFF2-40B4-BE49-F238E27FC236}">
                      <a16:creationId xmlns:a16="http://schemas.microsoft.com/office/drawing/2014/main" id="{FC456392-ED47-29E2-1197-E248A3A8B5CB}"/>
                    </a:ext>
                  </a:extLst>
                </p14:cNvPr>
                <p14:cNvContentPartPr/>
                <p14:nvPr/>
              </p14:nvContentPartPr>
              <p14:xfrm>
                <a:off x="6585623" y="2874478"/>
                <a:ext cx="7560" cy="100800"/>
              </p14:xfrm>
            </p:contentPart>
          </mc:Choice>
          <mc:Fallback>
            <p:pic>
              <p:nvPicPr>
                <p:cNvPr id="478" name="Input penna 477">
                  <a:extLst>
                    <a:ext uri="{FF2B5EF4-FFF2-40B4-BE49-F238E27FC236}">
                      <a16:creationId xmlns:a16="http://schemas.microsoft.com/office/drawing/2014/main" id="{FC456392-ED47-29E2-1197-E248A3A8B5CB}"/>
                    </a:ext>
                  </a:extLst>
                </p:cNvPr>
                <p:cNvPicPr/>
                <p:nvPr/>
              </p:nvPicPr>
              <p:blipFill>
                <a:blip r:embed="rId603"/>
                <a:stretch>
                  <a:fillRect/>
                </a:stretch>
              </p:blipFill>
              <p:spPr>
                <a:xfrm>
                  <a:off x="6578063" y="2866918"/>
                  <a:ext cx="2268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4">
              <p14:nvContentPartPr>
                <p14:cNvPr id="479" name="Input penna 478">
                  <a:extLst>
                    <a:ext uri="{FF2B5EF4-FFF2-40B4-BE49-F238E27FC236}">
                      <a16:creationId xmlns:a16="http://schemas.microsoft.com/office/drawing/2014/main" id="{4F21674E-4881-806B-0F3F-524685D6BB50}"/>
                    </a:ext>
                  </a:extLst>
                </p14:cNvPr>
                <p14:cNvContentPartPr/>
                <p14:nvPr/>
              </p14:nvContentPartPr>
              <p14:xfrm>
                <a:off x="6587783" y="2868358"/>
                <a:ext cx="59040" cy="97560"/>
              </p14:xfrm>
            </p:contentPart>
          </mc:Choice>
          <mc:Fallback>
            <p:pic>
              <p:nvPicPr>
                <p:cNvPr id="479" name="Input penna 478">
                  <a:extLst>
                    <a:ext uri="{FF2B5EF4-FFF2-40B4-BE49-F238E27FC236}">
                      <a16:creationId xmlns:a16="http://schemas.microsoft.com/office/drawing/2014/main" id="{4F21674E-4881-806B-0F3F-524685D6BB50}"/>
                    </a:ext>
                  </a:extLst>
                </p:cNvPr>
                <p:cNvPicPr/>
                <p:nvPr/>
              </p:nvPicPr>
              <p:blipFill>
                <a:blip r:embed="rId605"/>
                <a:stretch>
                  <a:fillRect/>
                </a:stretch>
              </p:blipFill>
              <p:spPr>
                <a:xfrm>
                  <a:off x="6580223" y="2860798"/>
                  <a:ext cx="7416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6">
              <p14:nvContentPartPr>
                <p14:cNvPr id="486" name="Input penna 485">
                  <a:extLst>
                    <a:ext uri="{FF2B5EF4-FFF2-40B4-BE49-F238E27FC236}">
                      <a16:creationId xmlns:a16="http://schemas.microsoft.com/office/drawing/2014/main" id="{9E2F46F5-D863-30C6-4E9F-B4732A9FF96F}"/>
                    </a:ext>
                  </a:extLst>
                </p14:cNvPr>
                <p14:cNvContentPartPr/>
                <p14:nvPr/>
              </p14:nvContentPartPr>
              <p14:xfrm>
                <a:off x="6574823" y="2998678"/>
                <a:ext cx="68040" cy="8640"/>
              </p14:xfrm>
            </p:contentPart>
          </mc:Choice>
          <mc:Fallback>
            <p:pic>
              <p:nvPicPr>
                <p:cNvPr id="486" name="Input penna 485">
                  <a:extLst>
                    <a:ext uri="{FF2B5EF4-FFF2-40B4-BE49-F238E27FC236}">
                      <a16:creationId xmlns:a16="http://schemas.microsoft.com/office/drawing/2014/main" id="{9E2F46F5-D863-30C6-4E9F-B4732A9FF96F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6567263" y="2991118"/>
                  <a:ext cx="8316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7">
              <p14:nvContentPartPr>
                <p14:cNvPr id="487" name="Input penna 486">
                  <a:extLst>
                    <a:ext uri="{FF2B5EF4-FFF2-40B4-BE49-F238E27FC236}">
                      <a16:creationId xmlns:a16="http://schemas.microsoft.com/office/drawing/2014/main" id="{19D84374-DA58-B358-C768-28A55C33F144}"/>
                    </a:ext>
                  </a:extLst>
                </p14:cNvPr>
                <p14:cNvContentPartPr/>
                <p14:nvPr/>
              </p14:nvContentPartPr>
              <p14:xfrm>
                <a:off x="6613703" y="3009478"/>
                <a:ext cx="12600" cy="47160"/>
              </p14:xfrm>
            </p:contentPart>
          </mc:Choice>
          <mc:Fallback>
            <p:pic>
              <p:nvPicPr>
                <p:cNvPr id="487" name="Input penna 486">
                  <a:extLst>
                    <a:ext uri="{FF2B5EF4-FFF2-40B4-BE49-F238E27FC236}">
                      <a16:creationId xmlns:a16="http://schemas.microsoft.com/office/drawing/2014/main" id="{19D84374-DA58-B358-C768-28A55C33F144}"/>
                    </a:ext>
                  </a:extLst>
                </p:cNvPr>
                <p:cNvPicPr/>
                <p:nvPr/>
              </p:nvPicPr>
              <p:blipFill>
                <a:blip r:embed="rId608"/>
                <a:stretch>
                  <a:fillRect/>
                </a:stretch>
              </p:blipFill>
              <p:spPr>
                <a:xfrm>
                  <a:off x="6606143" y="3001918"/>
                  <a:ext cx="2772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9">
              <p14:nvContentPartPr>
                <p14:cNvPr id="488" name="Input penna 487">
                  <a:extLst>
                    <a:ext uri="{FF2B5EF4-FFF2-40B4-BE49-F238E27FC236}">
                      <a16:creationId xmlns:a16="http://schemas.microsoft.com/office/drawing/2014/main" id="{CBAD4378-EB5E-3470-5FEE-C565E6F167D2}"/>
                    </a:ext>
                  </a:extLst>
                </p14:cNvPr>
                <p14:cNvContentPartPr/>
                <p14:nvPr/>
              </p14:nvContentPartPr>
              <p14:xfrm>
                <a:off x="6678503" y="2946838"/>
                <a:ext cx="25560" cy="9720"/>
              </p14:xfrm>
            </p:contentPart>
          </mc:Choice>
          <mc:Fallback>
            <p:pic>
              <p:nvPicPr>
                <p:cNvPr id="488" name="Input penna 487">
                  <a:extLst>
                    <a:ext uri="{FF2B5EF4-FFF2-40B4-BE49-F238E27FC236}">
                      <a16:creationId xmlns:a16="http://schemas.microsoft.com/office/drawing/2014/main" id="{CBAD4378-EB5E-3470-5FEE-C565E6F167D2}"/>
                    </a:ext>
                  </a:extLst>
                </p:cNvPr>
                <p:cNvPicPr/>
                <p:nvPr/>
              </p:nvPicPr>
              <p:blipFill>
                <a:blip r:embed="rId610"/>
                <a:stretch>
                  <a:fillRect/>
                </a:stretch>
              </p:blipFill>
              <p:spPr>
                <a:xfrm>
                  <a:off x="6670943" y="2939278"/>
                  <a:ext cx="4068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1">
              <p14:nvContentPartPr>
                <p14:cNvPr id="489" name="Input penna 488">
                  <a:extLst>
                    <a:ext uri="{FF2B5EF4-FFF2-40B4-BE49-F238E27FC236}">
                      <a16:creationId xmlns:a16="http://schemas.microsoft.com/office/drawing/2014/main" id="{7AE47812-69F9-9A10-1AEC-FBD6A7D958E2}"/>
                    </a:ext>
                  </a:extLst>
                </p14:cNvPr>
                <p14:cNvContentPartPr/>
                <p14:nvPr/>
              </p14:nvContentPartPr>
              <p14:xfrm>
                <a:off x="6697223" y="2880238"/>
                <a:ext cx="20160" cy="153720"/>
              </p14:xfrm>
            </p:contentPart>
          </mc:Choice>
          <mc:Fallback>
            <p:pic>
              <p:nvPicPr>
                <p:cNvPr id="489" name="Input penna 488">
                  <a:extLst>
                    <a:ext uri="{FF2B5EF4-FFF2-40B4-BE49-F238E27FC236}">
                      <a16:creationId xmlns:a16="http://schemas.microsoft.com/office/drawing/2014/main" id="{7AE47812-69F9-9A10-1AEC-FBD6A7D958E2}"/>
                    </a:ext>
                  </a:extLst>
                </p:cNvPr>
                <p:cNvPicPr/>
                <p:nvPr/>
              </p:nvPicPr>
              <p:blipFill>
                <a:blip r:embed="rId612"/>
                <a:stretch>
                  <a:fillRect/>
                </a:stretch>
              </p:blipFill>
              <p:spPr>
                <a:xfrm>
                  <a:off x="6689663" y="2872678"/>
                  <a:ext cx="3528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3">
              <p14:nvContentPartPr>
                <p14:cNvPr id="490" name="Input penna 489">
                  <a:extLst>
                    <a:ext uri="{FF2B5EF4-FFF2-40B4-BE49-F238E27FC236}">
                      <a16:creationId xmlns:a16="http://schemas.microsoft.com/office/drawing/2014/main" id="{7A675FB8-3212-CED1-2912-904E13269C9B}"/>
                    </a:ext>
                  </a:extLst>
                </p14:cNvPr>
                <p14:cNvContentPartPr/>
                <p14:nvPr/>
              </p14:nvContentPartPr>
              <p14:xfrm>
                <a:off x="6772823" y="2896438"/>
                <a:ext cx="69480" cy="95760"/>
              </p14:xfrm>
            </p:contentPart>
          </mc:Choice>
          <mc:Fallback>
            <p:pic>
              <p:nvPicPr>
                <p:cNvPr id="490" name="Input penna 489">
                  <a:extLst>
                    <a:ext uri="{FF2B5EF4-FFF2-40B4-BE49-F238E27FC236}">
                      <a16:creationId xmlns:a16="http://schemas.microsoft.com/office/drawing/2014/main" id="{7A675FB8-3212-CED1-2912-904E13269C9B}"/>
                    </a:ext>
                  </a:extLst>
                </p:cNvPr>
                <p:cNvPicPr/>
                <p:nvPr/>
              </p:nvPicPr>
              <p:blipFill>
                <a:blip r:embed="rId614"/>
                <a:stretch>
                  <a:fillRect/>
                </a:stretch>
              </p:blipFill>
              <p:spPr>
                <a:xfrm>
                  <a:off x="6765263" y="2888878"/>
                  <a:ext cx="8460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5">
              <p14:nvContentPartPr>
                <p14:cNvPr id="491" name="Input penna 490">
                  <a:extLst>
                    <a:ext uri="{FF2B5EF4-FFF2-40B4-BE49-F238E27FC236}">
                      <a16:creationId xmlns:a16="http://schemas.microsoft.com/office/drawing/2014/main" id="{C0C83BB6-ECCB-2D4D-1E31-3BEB0CE002BC}"/>
                    </a:ext>
                  </a:extLst>
                </p14:cNvPr>
                <p14:cNvContentPartPr/>
                <p14:nvPr/>
              </p14:nvContentPartPr>
              <p14:xfrm>
                <a:off x="6873983" y="2871238"/>
                <a:ext cx="16200" cy="162720"/>
              </p14:xfrm>
            </p:contentPart>
          </mc:Choice>
          <mc:Fallback>
            <p:pic>
              <p:nvPicPr>
                <p:cNvPr id="491" name="Input penna 490">
                  <a:extLst>
                    <a:ext uri="{FF2B5EF4-FFF2-40B4-BE49-F238E27FC236}">
                      <a16:creationId xmlns:a16="http://schemas.microsoft.com/office/drawing/2014/main" id="{C0C83BB6-ECCB-2D4D-1E31-3BEB0CE002BC}"/>
                    </a:ext>
                  </a:extLst>
                </p:cNvPr>
                <p:cNvPicPr/>
                <p:nvPr/>
              </p:nvPicPr>
              <p:blipFill>
                <a:blip r:embed="rId616"/>
                <a:stretch>
                  <a:fillRect/>
                </a:stretch>
              </p:blipFill>
              <p:spPr>
                <a:xfrm>
                  <a:off x="6866783" y="2863678"/>
                  <a:ext cx="3132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7">
              <p14:nvContentPartPr>
                <p14:cNvPr id="492" name="Input penna 491">
                  <a:extLst>
                    <a:ext uri="{FF2B5EF4-FFF2-40B4-BE49-F238E27FC236}">
                      <a16:creationId xmlns:a16="http://schemas.microsoft.com/office/drawing/2014/main" id="{885818EB-609C-54FB-C93A-D029743F9A7A}"/>
                    </a:ext>
                  </a:extLst>
                </p14:cNvPr>
                <p14:cNvContentPartPr/>
                <p14:nvPr/>
              </p14:nvContentPartPr>
              <p14:xfrm>
                <a:off x="6897383" y="2912998"/>
                <a:ext cx="33120" cy="9720"/>
              </p14:xfrm>
            </p:contentPart>
          </mc:Choice>
          <mc:Fallback>
            <p:pic>
              <p:nvPicPr>
                <p:cNvPr id="492" name="Input penna 491">
                  <a:extLst>
                    <a:ext uri="{FF2B5EF4-FFF2-40B4-BE49-F238E27FC236}">
                      <a16:creationId xmlns:a16="http://schemas.microsoft.com/office/drawing/2014/main" id="{885818EB-609C-54FB-C93A-D029743F9A7A}"/>
                    </a:ext>
                  </a:extLst>
                </p:cNvPr>
                <p:cNvPicPr/>
                <p:nvPr/>
              </p:nvPicPr>
              <p:blipFill>
                <a:blip r:embed="rId618"/>
                <a:stretch>
                  <a:fillRect/>
                </a:stretch>
              </p:blipFill>
              <p:spPr>
                <a:xfrm>
                  <a:off x="6889823" y="2905438"/>
                  <a:ext cx="4824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9">
              <p14:nvContentPartPr>
                <p14:cNvPr id="493" name="Input penna 492">
                  <a:extLst>
                    <a:ext uri="{FF2B5EF4-FFF2-40B4-BE49-F238E27FC236}">
                      <a16:creationId xmlns:a16="http://schemas.microsoft.com/office/drawing/2014/main" id="{374030CC-2F3D-0E88-FBD5-3C952C047D95}"/>
                    </a:ext>
                  </a:extLst>
                </p14:cNvPr>
                <p14:cNvContentPartPr/>
                <p14:nvPr/>
              </p14:nvContentPartPr>
              <p14:xfrm>
                <a:off x="6894503" y="2965918"/>
                <a:ext cx="41760" cy="7200"/>
              </p14:xfrm>
            </p:contentPart>
          </mc:Choice>
          <mc:Fallback>
            <p:pic>
              <p:nvPicPr>
                <p:cNvPr id="493" name="Input penna 492">
                  <a:extLst>
                    <a:ext uri="{FF2B5EF4-FFF2-40B4-BE49-F238E27FC236}">
                      <a16:creationId xmlns:a16="http://schemas.microsoft.com/office/drawing/2014/main" id="{374030CC-2F3D-0E88-FBD5-3C952C047D95}"/>
                    </a:ext>
                  </a:extLst>
                </p:cNvPr>
                <p:cNvPicPr/>
                <p:nvPr/>
              </p:nvPicPr>
              <p:blipFill>
                <a:blip r:embed="rId620"/>
                <a:stretch>
                  <a:fillRect/>
                </a:stretch>
              </p:blipFill>
              <p:spPr>
                <a:xfrm>
                  <a:off x="6886943" y="2958358"/>
                  <a:ext cx="5688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1">
              <p14:nvContentPartPr>
                <p14:cNvPr id="496" name="Input penna 495">
                  <a:extLst>
                    <a:ext uri="{FF2B5EF4-FFF2-40B4-BE49-F238E27FC236}">
                      <a16:creationId xmlns:a16="http://schemas.microsoft.com/office/drawing/2014/main" id="{2737F55E-65B7-1D2D-3E76-4FA60C521584}"/>
                    </a:ext>
                  </a:extLst>
                </p14:cNvPr>
                <p14:cNvContentPartPr/>
                <p14:nvPr/>
              </p14:nvContentPartPr>
              <p14:xfrm>
                <a:off x="6620183" y="3175798"/>
                <a:ext cx="21600" cy="99720"/>
              </p14:xfrm>
            </p:contentPart>
          </mc:Choice>
          <mc:Fallback>
            <p:pic>
              <p:nvPicPr>
                <p:cNvPr id="496" name="Input penna 495">
                  <a:extLst>
                    <a:ext uri="{FF2B5EF4-FFF2-40B4-BE49-F238E27FC236}">
                      <a16:creationId xmlns:a16="http://schemas.microsoft.com/office/drawing/2014/main" id="{2737F55E-65B7-1D2D-3E76-4FA60C521584}"/>
                    </a:ext>
                  </a:extLst>
                </p:cNvPr>
                <p:cNvPicPr/>
                <p:nvPr/>
              </p:nvPicPr>
              <p:blipFill>
                <a:blip r:embed="rId622"/>
                <a:stretch>
                  <a:fillRect/>
                </a:stretch>
              </p:blipFill>
              <p:spPr>
                <a:xfrm>
                  <a:off x="6612623" y="3168238"/>
                  <a:ext cx="3636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3">
              <p14:nvContentPartPr>
                <p14:cNvPr id="497" name="Input penna 496">
                  <a:extLst>
                    <a:ext uri="{FF2B5EF4-FFF2-40B4-BE49-F238E27FC236}">
                      <a16:creationId xmlns:a16="http://schemas.microsoft.com/office/drawing/2014/main" id="{C8335C1F-B6BF-EBD9-3717-2AA0E23BDAFC}"/>
                    </a:ext>
                  </a:extLst>
                </p14:cNvPr>
                <p14:cNvContentPartPr/>
                <p14:nvPr/>
              </p14:nvContentPartPr>
              <p14:xfrm>
                <a:off x="6669143" y="3187318"/>
                <a:ext cx="13680" cy="66600"/>
              </p14:xfrm>
            </p:contentPart>
          </mc:Choice>
          <mc:Fallback>
            <p:pic>
              <p:nvPicPr>
                <p:cNvPr id="497" name="Input penna 496">
                  <a:extLst>
                    <a:ext uri="{FF2B5EF4-FFF2-40B4-BE49-F238E27FC236}">
                      <a16:creationId xmlns:a16="http://schemas.microsoft.com/office/drawing/2014/main" id="{C8335C1F-B6BF-EBD9-3717-2AA0E23BDAFC}"/>
                    </a:ext>
                  </a:extLst>
                </p:cNvPr>
                <p:cNvPicPr/>
                <p:nvPr/>
              </p:nvPicPr>
              <p:blipFill>
                <a:blip r:embed="rId624"/>
                <a:stretch>
                  <a:fillRect/>
                </a:stretch>
              </p:blipFill>
              <p:spPr>
                <a:xfrm>
                  <a:off x="6661583" y="3179758"/>
                  <a:ext cx="2880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5">
              <p14:nvContentPartPr>
                <p14:cNvPr id="498" name="Input penna 497">
                  <a:extLst>
                    <a:ext uri="{FF2B5EF4-FFF2-40B4-BE49-F238E27FC236}">
                      <a16:creationId xmlns:a16="http://schemas.microsoft.com/office/drawing/2014/main" id="{B59BF71B-53C0-427D-C127-0BFE8168377F}"/>
                    </a:ext>
                  </a:extLst>
                </p14:cNvPr>
                <p14:cNvContentPartPr/>
                <p14:nvPr/>
              </p14:nvContentPartPr>
              <p14:xfrm>
                <a:off x="6691463" y="3186238"/>
                <a:ext cx="42480" cy="72360"/>
              </p14:xfrm>
            </p:contentPart>
          </mc:Choice>
          <mc:Fallback>
            <p:pic>
              <p:nvPicPr>
                <p:cNvPr id="498" name="Input penna 497">
                  <a:extLst>
                    <a:ext uri="{FF2B5EF4-FFF2-40B4-BE49-F238E27FC236}">
                      <a16:creationId xmlns:a16="http://schemas.microsoft.com/office/drawing/2014/main" id="{B59BF71B-53C0-427D-C127-0BFE8168377F}"/>
                    </a:ext>
                  </a:extLst>
                </p:cNvPr>
                <p:cNvPicPr/>
                <p:nvPr/>
              </p:nvPicPr>
              <p:blipFill>
                <a:blip r:embed="rId626"/>
                <a:stretch>
                  <a:fillRect/>
                </a:stretch>
              </p:blipFill>
              <p:spPr>
                <a:xfrm>
                  <a:off x="6683903" y="3178678"/>
                  <a:ext cx="5760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7">
              <p14:nvContentPartPr>
                <p14:cNvPr id="499" name="Input penna 498">
                  <a:extLst>
                    <a:ext uri="{FF2B5EF4-FFF2-40B4-BE49-F238E27FC236}">
                      <a16:creationId xmlns:a16="http://schemas.microsoft.com/office/drawing/2014/main" id="{CE51ABC0-F0EB-85E8-48CC-A5820AC3C333}"/>
                    </a:ext>
                  </a:extLst>
                </p14:cNvPr>
                <p14:cNvContentPartPr/>
                <p14:nvPr/>
              </p14:nvContentPartPr>
              <p14:xfrm>
                <a:off x="6773543" y="3189478"/>
                <a:ext cx="51120" cy="82800"/>
              </p14:xfrm>
            </p:contentPart>
          </mc:Choice>
          <mc:Fallback>
            <p:pic>
              <p:nvPicPr>
                <p:cNvPr id="499" name="Input penna 498">
                  <a:extLst>
                    <a:ext uri="{FF2B5EF4-FFF2-40B4-BE49-F238E27FC236}">
                      <a16:creationId xmlns:a16="http://schemas.microsoft.com/office/drawing/2014/main" id="{CE51ABC0-F0EB-85E8-48CC-A5820AC3C333}"/>
                    </a:ext>
                  </a:extLst>
                </p:cNvPr>
                <p:cNvPicPr/>
                <p:nvPr/>
              </p:nvPicPr>
              <p:blipFill>
                <a:blip r:embed="rId628"/>
                <a:stretch>
                  <a:fillRect/>
                </a:stretch>
              </p:blipFill>
              <p:spPr>
                <a:xfrm>
                  <a:off x="6765983" y="3181918"/>
                  <a:ext cx="6624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9">
              <p14:nvContentPartPr>
                <p14:cNvPr id="500" name="Input penna 499">
                  <a:extLst>
                    <a:ext uri="{FF2B5EF4-FFF2-40B4-BE49-F238E27FC236}">
                      <a16:creationId xmlns:a16="http://schemas.microsoft.com/office/drawing/2014/main" id="{79161428-D202-2C95-2842-531B6E1A5CBE}"/>
                    </a:ext>
                  </a:extLst>
                </p14:cNvPr>
                <p14:cNvContentPartPr/>
                <p14:nvPr/>
              </p14:nvContentPartPr>
              <p14:xfrm>
                <a:off x="6783983" y="3229078"/>
                <a:ext cx="87120" cy="20520"/>
              </p14:xfrm>
            </p:contentPart>
          </mc:Choice>
          <mc:Fallback>
            <p:pic>
              <p:nvPicPr>
                <p:cNvPr id="500" name="Input penna 499">
                  <a:extLst>
                    <a:ext uri="{FF2B5EF4-FFF2-40B4-BE49-F238E27FC236}">
                      <a16:creationId xmlns:a16="http://schemas.microsoft.com/office/drawing/2014/main" id="{79161428-D202-2C95-2842-531B6E1A5CBE}"/>
                    </a:ext>
                  </a:extLst>
                </p:cNvPr>
                <p:cNvPicPr/>
                <p:nvPr/>
              </p:nvPicPr>
              <p:blipFill>
                <a:blip r:embed="rId630"/>
                <a:stretch>
                  <a:fillRect/>
                </a:stretch>
              </p:blipFill>
              <p:spPr>
                <a:xfrm>
                  <a:off x="6776423" y="3221518"/>
                  <a:ext cx="10188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1">
              <p14:nvContentPartPr>
                <p14:cNvPr id="693" name="Input penna 692">
                  <a:extLst>
                    <a:ext uri="{FF2B5EF4-FFF2-40B4-BE49-F238E27FC236}">
                      <a16:creationId xmlns:a16="http://schemas.microsoft.com/office/drawing/2014/main" id="{B22CD7E4-AD6E-192F-5C5C-CE9EF3F921BD}"/>
                    </a:ext>
                  </a:extLst>
                </p14:cNvPr>
                <p14:cNvContentPartPr/>
                <p14:nvPr/>
              </p14:nvContentPartPr>
              <p14:xfrm>
                <a:off x="6557461" y="3110906"/>
                <a:ext cx="390240" cy="234720"/>
              </p14:xfrm>
            </p:contentPart>
          </mc:Choice>
          <mc:Fallback>
            <p:pic>
              <p:nvPicPr>
                <p:cNvPr id="693" name="Input penna 692">
                  <a:extLst>
                    <a:ext uri="{FF2B5EF4-FFF2-40B4-BE49-F238E27FC236}">
                      <a16:creationId xmlns:a16="http://schemas.microsoft.com/office/drawing/2014/main" id="{B22CD7E4-AD6E-192F-5C5C-CE9EF3F921BD}"/>
                    </a:ext>
                  </a:extLst>
                </p:cNvPr>
                <p:cNvPicPr/>
                <p:nvPr/>
              </p:nvPicPr>
              <p:blipFill>
                <a:blip r:embed="rId632"/>
                <a:stretch>
                  <a:fillRect/>
                </a:stretch>
              </p:blipFill>
              <p:spPr>
                <a:xfrm>
                  <a:off x="6549901" y="3103346"/>
                  <a:ext cx="405360" cy="2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3">
              <p14:nvContentPartPr>
                <p14:cNvPr id="694" name="Input penna 693">
                  <a:extLst>
                    <a:ext uri="{FF2B5EF4-FFF2-40B4-BE49-F238E27FC236}">
                      <a16:creationId xmlns:a16="http://schemas.microsoft.com/office/drawing/2014/main" id="{BF113BC6-70D0-B09F-78F5-E47C86063EEE}"/>
                    </a:ext>
                  </a:extLst>
                </p14:cNvPr>
                <p14:cNvContentPartPr/>
                <p14:nvPr/>
              </p14:nvContentPartPr>
              <p14:xfrm>
                <a:off x="6520381" y="3308546"/>
                <a:ext cx="520200" cy="44280"/>
              </p14:xfrm>
            </p:contentPart>
          </mc:Choice>
          <mc:Fallback>
            <p:pic>
              <p:nvPicPr>
                <p:cNvPr id="694" name="Input penna 693">
                  <a:extLst>
                    <a:ext uri="{FF2B5EF4-FFF2-40B4-BE49-F238E27FC236}">
                      <a16:creationId xmlns:a16="http://schemas.microsoft.com/office/drawing/2014/main" id="{BF113BC6-70D0-B09F-78F5-E47C86063EEE}"/>
                    </a:ext>
                  </a:extLst>
                </p:cNvPr>
                <p:cNvPicPr/>
                <p:nvPr/>
              </p:nvPicPr>
              <p:blipFill>
                <a:blip r:embed="rId634"/>
                <a:stretch>
                  <a:fillRect/>
                </a:stretch>
              </p:blipFill>
              <p:spPr>
                <a:xfrm>
                  <a:off x="6512821" y="3300986"/>
                  <a:ext cx="535320" cy="59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8" name="Gruppo 757">
            <a:extLst>
              <a:ext uri="{FF2B5EF4-FFF2-40B4-BE49-F238E27FC236}">
                <a16:creationId xmlns:a16="http://schemas.microsoft.com/office/drawing/2014/main" id="{3DD27B7C-AC19-51BB-1F20-337FD48D9E22}"/>
              </a:ext>
            </a:extLst>
          </p:cNvPr>
          <p:cNvGrpSpPr/>
          <p:nvPr/>
        </p:nvGrpSpPr>
        <p:grpSpPr>
          <a:xfrm>
            <a:off x="1151081" y="5221723"/>
            <a:ext cx="3345840" cy="995040"/>
            <a:chOff x="1151081" y="5221723"/>
            <a:chExt cx="3345840" cy="995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5">
              <p14:nvContentPartPr>
                <p14:cNvPr id="697" name="Input penna 696">
                  <a:extLst>
                    <a:ext uri="{FF2B5EF4-FFF2-40B4-BE49-F238E27FC236}">
                      <a16:creationId xmlns:a16="http://schemas.microsoft.com/office/drawing/2014/main" id="{2ACDD7DB-3386-48D1-7918-FBE33EEC4631}"/>
                    </a:ext>
                  </a:extLst>
                </p14:cNvPr>
                <p14:cNvContentPartPr/>
                <p14:nvPr/>
              </p14:nvContentPartPr>
              <p14:xfrm>
                <a:off x="1332161" y="5804923"/>
                <a:ext cx="281520" cy="151560"/>
              </p14:xfrm>
            </p:contentPart>
          </mc:Choice>
          <mc:Fallback>
            <p:pic>
              <p:nvPicPr>
                <p:cNvPr id="697" name="Input penna 696">
                  <a:extLst>
                    <a:ext uri="{FF2B5EF4-FFF2-40B4-BE49-F238E27FC236}">
                      <a16:creationId xmlns:a16="http://schemas.microsoft.com/office/drawing/2014/main" id="{2ACDD7DB-3386-48D1-7918-FBE33EEC4631}"/>
                    </a:ext>
                  </a:extLst>
                </p:cNvPr>
                <p:cNvPicPr/>
                <p:nvPr/>
              </p:nvPicPr>
              <p:blipFill>
                <a:blip r:embed="rId636"/>
                <a:stretch>
                  <a:fillRect/>
                </a:stretch>
              </p:blipFill>
              <p:spPr>
                <a:xfrm>
                  <a:off x="1324601" y="5797363"/>
                  <a:ext cx="29664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7">
              <p14:nvContentPartPr>
                <p14:cNvPr id="698" name="Input penna 697">
                  <a:extLst>
                    <a:ext uri="{FF2B5EF4-FFF2-40B4-BE49-F238E27FC236}">
                      <a16:creationId xmlns:a16="http://schemas.microsoft.com/office/drawing/2014/main" id="{A2548EEB-97E9-9361-877B-A60066567F55}"/>
                    </a:ext>
                  </a:extLst>
                </p14:cNvPr>
                <p14:cNvContentPartPr/>
                <p14:nvPr/>
              </p14:nvContentPartPr>
              <p14:xfrm>
                <a:off x="1643921" y="5764963"/>
                <a:ext cx="151200" cy="159480"/>
              </p14:xfrm>
            </p:contentPart>
          </mc:Choice>
          <mc:Fallback>
            <p:pic>
              <p:nvPicPr>
                <p:cNvPr id="698" name="Input penna 697">
                  <a:extLst>
                    <a:ext uri="{FF2B5EF4-FFF2-40B4-BE49-F238E27FC236}">
                      <a16:creationId xmlns:a16="http://schemas.microsoft.com/office/drawing/2014/main" id="{A2548EEB-97E9-9361-877B-A60066567F55}"/>
                    </a:ext>
                  </a:extLst>
                </p:cNvPr>
                <p:cNvPicPr/>
                <p:nvPr/>
              </p:nvPicPr>
              <p:blipFill>
                <a:blip r:embed="rId638"/>
                <a:stretch>
                  <a:fillRect/>
                </a:stretch>
              </p:blipFill>
              <p:spPr>
                <a:xfrm>
                  <a:off x="1636721" y="5757403"/>
                  <a:ext cx="16632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9">
              <p14:nvContentPartPr>
                <p14:cNvPr id="699" name="Input penna 698">
                  <a:extLst>
                    <a:ext uri="{FF2B5EF4-FFF2-40B4-BE49-F238E27FC236}">
                      <a16:creationId xmlns:a16="http://schemas.microsoft.com/office/drawing/2014/main" id="{C14E15B1-E015-9469-33EA-A52087C60AB3}"/>
                    </a:ext>
                  </a:extLst>
                </p14:cNvPr>
                <p14:cNvContentPartPr/>
                <p14:nvPr/>
              </p14:nvContentPartPr>
              <p14:xfrm>
                <a:off x="1848401" y="5746603"/>
                <a:ext cx="17280" cy="216360"/>
              </p14:xfrm>
            </p:contentPart>
          </mc:Choice>
          <mc:Fallback>
            <p:pic>
              <p:nvPicPr>
                <p:cNvPr id="699" name="Input penna 698">
                  <a:extLst>
                    <a:ext uri="{FF2B5EF4-FFF2-40B4-BE49-F238E27FC236}">
                      <a16:creationId xmlns:a16="http://schemas.microsoft.com/office/drawing/2014/main" id="{C14E15B1-E015-9469-33EA-A52087C60AB3}"/>
                    </a:ext>
                  </a:extLst>
                </p:cNvPr>
                <p:cNvPicPr/>
                <p:nvPr/>
              </p:nvPicPr>
              <p:blipFill>
                <a:blip r:embed="rId640"/>
                <a:stretch>
                  <a:fillRect/>
                </a:stretch>
              </p:blipFill>
              <p:spPr>
                <a:xfrm>
                  <a:off x="1840841" y="5739043"/>
                  <a:ext cx="3240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1">
              <p14:nvContentPartPr>
                <p14:cNvPr id="700" name="Input penna 699">
                  <a:extLst>
                    <a:ext uri="{FF2B5EF4-FFF2-40B4-BE49-F238E27FC236}">
                      <a16:creationId xmlns:a16="http://schemas.microsoft.com/office/drawing/2014/main" id="{3C53E0EA-1AF3-DC69-902A-FD8054EFBB08}"/>
                    </a:ext>
                  </a:extLst>
                </p14:cNvPr>
                <p14:cNvContentPartPr/>
                <p14:nvPr/>
              </p14:nvContentPartPr>
              <p14:xfrm>
                <a:off x="1867841" y="5806363"/>
                <a:ext cx="77040" cy="32040"/>
              </p14:xfrm>
            </p:contentPart>
          </mc:Choice>
          <mc:Fallback>
            <p:pic>
              <p:nvPicPr>
                <p:cNvPr id="700" name="Input penna 699">
                  <a:extLst>
                    <a:ext uri="{FF2B5EF4-FFF2-40B4-BE49-F238E27FC236}">
                      <a16:creationId xmlns:a16="http://schemas.microsoft.com/office/drawing/2014/main" id="{3C53E0EA-1AF3-DC69-902A-FD8054EFBB08}"/>
                    </a:ext>
                  </a:extLst>
                </p:cNvPr>
                <p:cNvPicPr/>
                <p:nvPr/>
              </p:nvPicPr>
              <p:blipFill>
                <a:blip r:embed="rId642"/>
                <a:stretch>
                  <a:fillRect/>
                </a:stretch>
              </p:blipFill>
              <p:spPr>
                <a:xfrm>
                  <a:off x="1860281" y="5798803"/>
                  <a:ext cx="9216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3">
              <p14:nvContentPartPr>
                <p14:cNvPr id="701" name="Input penna 700">
                  <a:extLst>
                    <a:ext uri="{FF2B5EF4-FFF2-40B4-BE49-F238E27FC236}">
                      <a16:creationId xmlns:a16="http://schemas.microsoft.com/office/drawing/2014/main" id="{6B88C85E-0606-EABA-190D-70C7C7247783}"/>
                    </a:ext>
                  </a:extLst>
                </p14:cNvPr>
                <p14:cNvContentPartPr/>
                <p14:nvPr/>
              </p14:nvContentPartPr>
              <p14:xfrm>
                <a:off x="1871801" y="5887363"/>
                <a:ext cx="72360" cy="3240"/>
              </p14:xfrm>
            </p:contentPart>
          </mc:Choice>
          <mc:Fallback>
            <p:pic>
              <p:nvPicPr>
                <p:cNvPr id="701" name="Input penna 700">
                  <a:extLst>
                    <a:ext uri="{FF2B5EF4-FFF2-40B4-BE49-F238E27FC236}">
                      <a16:creationId xmlns:a16="http://schemas.microsoft.com/office/drawing/2014/main" id="{6B88C85E-0606-EABA-190D-70C7C7247783}"/>
                    </a:ext>
                  </a:extLst>
                </p:cNvPr>
                <p:cNvPicPr/>
                <p:nvPr/>
              </p:nvPicPr>
              <p:blipFill>
                <a:blip r:embed="rId644"/>
                <a:stretch>
                  <a:fillRect/>
                </a:stretch>
              </p:blipFill>
              <p:spPr>
                <a:xfrm>
                  <a:off x="1864241" y="5879803"/>
                  <a:ext cx="8748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5">
              <p14:nvContentPartPr>
                <p14:cNvPr id="704" name="Input penna 703">
                  <a:extLst>
                    <a:ext uri="{FF2B5EF4-FFF2-40B4-BE49-F238E27FC236}">
                      <a16:creationId xmlns:a16="http://schemas.microsoft.com/office/drawing/2014/main" id="{69E99E0D-7A9B-D3FD-25A1-D989A724C99A}"/>
                    </a:ext>
                  </a:extLst>
                </p14:cNvPr>
                <p14:cNvContentPartPr/>
                <p14:nvPr/>
              </p14:nvContentPartPr>
              <p14:xfrm>
                <a:off x="2554001" y="5413243"/>
                <a:ext cx="119160" cy="153720"/>
              </p14:xfrm>
            </p:contentPart>
          </mc:Choice>
          <mc:Fallback>
            <p:pic>
              <p:nvPicPr>
                <p:cNvPr id="704" name="Input penna 703">
                  <a:extLst>
                    <a:ext uri="{FF2B5EF4-FFF2-40B4-BE49-F238E27FC236}">
                      <a16:creationId xmlns:a16="http://schemas.microsoft.com/office/drawing/2014/main" id="{69E99E0D-7A9B-D3FD-25A1-D989A724C99A}"/>
                    </a:ext>
                  </a:extLst>
                </p:cNvPr>
                <p:cNvPicPr/>
                <p:nvPr/>
              </p:nvPicPr>
              <p:blipFill>
                <a:blip r:embed="rId646"/>
                <a:stretch>
                  <a:fillRect/>
                </a:stretch>
              </p:blipFill>
              <p:spPr>
                <a:xfrm>
                  <a:off x="2546441" y="5405683"/>
                  <a:ext cx="13428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7">
              <p14:nvContentPartPr>
                <p14:cNvPr id="705" name="Input penna 704">
                  <a:extLst>
                    <a:ext uri="{FF2B5EF4-FFF2-40B4-BE49-F238E27FC236}">
                      <a16:creationId xmlns:a16="http://schemas.microsoft.com/office/drawing/2014/main" id="{AD7DF040-37D1-D4CB-AA82-B7A0CDD7DEE7}"/>
                    </a:ext>
                  </a:extLst>
                </p14:cNvPr>
                <p14:cNvContentPartPr/>
                <p14:nvPr/>
              </p14:nvContentPartPr>
              <p14:xfrm>
                <a:off x="2717081" y="5401003"/>
                <a:ext cx="6120" cy="162000"/>
              </p14:xfrm>
            </p:contentPart>
          </mc:Choice>
          <mc:Fallback>
            <p:pic>
              <p:nvPicPr>
                <p:cNvPr id="705" name="Input penna 704">
                  <a:extLst>
                    <a:ext uri="{FF2B5EF4-FFF2-40B4-BE49-F238E27FC236}">
                      <a16:creationId xmlns:a16="http://schemas.microsoft.com/office/drawing/2014/main" id="{AD7DF040-37D1-D4CB-AA82-B7A0CDD7DEE7}"/>
                    </a:ext>
                  </a:extLst>
                </p:cNvPr>
                <p:cNvPicPr/>
                <p:nvPr/>
              </p:nvPicPr>
              <p:blipFill>
                <a:blip r:embed="rId648"/>
                <a:stretch>
                  <a:fillRect/>
                </a:stretch>
              </p:blipFill>
              <p:spPr>
                <a:xfrm>
                  <a:off x="2709521" y="5393443"/>
                  <a:ext cx="2124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9">
              <p14:nvContentPartPr>
                <p14:cNvPr id="706" name="Input penna 705">
                  <a:extLst>
                    <a:ext uri="{FF2B5EF4-FFF2-40B4-BE49-F238E27FC236}">
                      <a16:creationId xmlns:a16="http://schemas.microsoft.com/office/drawing/2014/main" id="{B5073A2B-A5C4-752C-CC4D-1A0935501B16}"/>
                    </a:ext>
                  </a:extLst>
                </p14:cNvPr>
                <p14:cNvContentPartPr/>
                <p14:nvPr/>
              </p14:nvContentPartPr>
              <p14:xfrm>
                <a:off x="2787281" y="5449963"/>
                <a:ext cx="85680" cy="81000"/>
              </p14:xfrm>
            </p:contentPart>
          </mc:Choice>
          <mc:Fallback>
            <p:pic>
              <p:nvPicPr>
                <p:cNvPr id="706" name="Input penna 705">
                  <a:extLst>
                    <a:ext uri="{FF2B5EF4-FFF2-40B4-BE49-F238E27FC236}">
                      <a16:creationId xmlns:a16="http://schemas.microsoft.com/office/drawing/2014/main" id="{B5073A2B-A5C4-752C-CC4D-1A0935501B16}"/>
                    </a:ext>
                  </a:extLst>
                </p:cNvPr>
                <p:cNvPicPr/>
                <p:nvPr/>
              </p:nvPicPr>
              <p:blipFill>
                <a:blip r:embed="rId650"/>
                <a:stretch>
                  <a:fillRect/>
                </a:stretch>
              </p:blipFill>
              <p:spPr>
                <a:xfrm>
                  <a:off x="2779721" y="5442403"/>
                  <a:ext cx="10044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1">
              <p14:nvContentPartPr>
                <p14:cNvPr id="707" name="Input penna 706">
                  <a:extLst>
                    <a:ext uri="{FF2B5EF4-FFF2-40B4-BE49-F238E27FC236}">
                      <a16:creationId xmlns:a16="http://schemas.microsoft.com/office/drawing/2014/main" id="{666AE1B9-DCF4-4D3B-AF6C-0E8F265223F9}"/>
                    </a:ext>
                  </a:extLst>
                </p14:cNvPr>
                <p14:cNvContentPartPr/>
                <p14:nvPr/>
              </p14:nvContentPartPr>
              <p14:xfrm>
                <a:off x="2848841" y="5449963"/>
                <a:ext cx="360" cy="360"/>
              </p14:xfrm>
            </p:contentPart>
          </mc:Choice>
          <mc:Fallback>
            <p:pic>
              <p:nvPicPr>
                <p:cNvPr id="707" name="Input penna 706">
                  <a:extLst>
                    <a:ext uri="{FF2B5EF4-FFF2-40B4-BE49-F238E27FC236}">
                      <a16:creationId xmlns:a16="http://schemas.microsoft.com/office/drawing/2014/main" id="{666AE1B9-DCF4-4D3B-AF6C-0E8F265223F9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2841281" y="544240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2">
              <p14:nvContentPartPr>
                <p14:cNvPr id="708" name="Input penna 707">
                  <a:extLst>
                    <a:ext uri="{FF2B5EF4-FFF2-40B4-BE49-F238E27FC236}">
                      <a16:creationId xmlns:a16="http://schemas.microsoft.com/office/drawing/2014/main" id="{B367FD37-FCD3-FDA5-F56A-E1F5866C2F08}"/>
                    </a:ext>
                  </a:extLst>
                </p14:cNvPr>
                <p14:cNvContentPartPr/>
                <p14:nvPr/>
              </p14:nvContentPartPr>
              <p14:xfrm>
                <a:off x="2848841" y="5449963"/>
                <a:ext cx="360" cy="360"/>
              </p14:xfrm>
            </p:contentPart>
          </mc:Choice>
          <mc:Fallback>
            <p:pic>
              <p:nvPicPr>
                <p:cNvPr id="708" name="Input penna 707">
                  <a:extLst>
                    <a:ext uri="{FF2B5EF4-FFF2-40B4-BE49-F238E27FC236}">
                      <a16:creationId xmlns:a16="http://schemas.microsoft.com/office/drawing/2014/main" id="{B367FD37-FCD3-FDA5-F56A-E1F5866C2F08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2841281" y="544240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3">
              <p14:nvContentPartPr>
                <p14:cNvPr id="709" name="Input penna 708">
                  <a:extLst>
                    <a:ext uri="{FF2B5EF4-FFF2-40B4-BE49-F238E27FC236}">
                      <a16:creationId xmlns:a16="http://schemas.microsoft.com/office/drawing/2014/main" id="{85FF5ECC-62BB-076F-014F-5F3467FA6F1E}"/>
                    </a:ext>
                  </a:extLst>
                </p14:cNvPr>
                <p14:cNvContentPartPr/>
                <p14:nvPr/>
              </p14:nvContentPartPr>
              <p14:xfrm>
                <a:off x="2934881" y="5422963"/>
                <a:ext cx="15480" cy="111600"/>
              </p14:xfrm>
            </p:contentPart>
          </mc:Choice>
          <mc:Fallback>
            <p:pic>
              <p:nvPicPr>
                <p:cNvPr id="709" name="Input penna 708">
                  <a:extLst>
                    <a:ext uri="{FF2B5EF4-FFF2-40B4-BE49-F238E27FC236}">
                      <a16:creationId xmlns:a16="http://schemas.microsoft.com/office/drawing/2014/main" id="{85FF5ECC-62BB-076F-014F-5F3467FA6F1E}"/>
                    </a:ext>
                  </a:extLst>
                </p:cNvPr>
                <p:cNvPicPr/>
                <p:nvPr/>
              </p:nvPicPr>
              <p:blipFill>
                <a:blip r:embed="rId654"/>
                <a:stretch>
                  <a:fillRect/>
                </a:stretch>
              </p:blipFill>
              <p:spPr>
                <a:xfrm>
                  <a:off x="2927321" y="5415403"/>
                  <a:ext cx="3060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5">
              <p14:nvContentPartPr>
                <p14:cNvPr id="710" name="Input penna 709">
                  <a:extLst>
                    <a:ext uri="{FF2B5EF4-FFF2-40B4-BE49-F238E27FC236}">
                      <a16:creationId xmlns:a16="http://schemas.microsoft.com/office/drawing/2014/main" id="{066A5ED8-67F5-2459-F4C1-D9DC16B9C8D4}"/>
                    </a:ext>
                  </a:extLst>
                </p14:cNvPr>
                <p14:cNvContentPartPr/>
                <p14:nvPr/>
              </p14:nvContentPartPr>
              <p14:xfrm>
                <a:off x="2883041" y="5462563"/>
                <a:ext cx="45000" cy="8280"/>
              </p14:xfrm>
            </p:contentPart>
          </mc:Choice>
          <mc:Fallback>
            <p:pic>
              <p:nvPicPr>
                <p:cNvPr id="710" name="Input penna 709">
                  <a:extLst>
                    <a:ext uri="{FF2B5EF4-FFF2-40B4-BE49-F238E27FC236}">
                      <a16:creationId xmlns:a16="http://schemas.microsoft.com/office/drawing/2014/main" id="{066A5ED8-67F5-2459-F4C1-D9DC16B9C8D4}"/>
                    </a:ext>
                  </a:extLst>
                </p:cNvPr>
                <p:cNvPicPr/>
                <p:nvPr/>
              </p:nvPicPr>
              <p:blipFill>
                <a:blip r:embed="rId656"/>
                <a:stretch>
                  <a:fillRect/>
                </a:stretch>
              </p:blipFill>
              <p:spPr>
                <a:xfrm>
                  <a:off x="2875481" y="5455003"/>
                  <a:ext cx="6012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7">
              <p14:nvContentPartPr>
                <p14:cNvPr id="711" name="Input penna 710">
                  <a:extLst>
                    <a:ext uri="{FF2B5EF4-FFF2-40B4-BE49-F238E27FC236}">
                      <a16:creationId xmlns:a16="http://schemas.microsoft.com/office/drawing/2014/main" id="{46B8FAC6-F06F-B35B-343B-D1046F883816}"/>
                    </a:ext>
                  </a:extLst>
                </p14:cNvPr>
                <p14:cNvContentPartPr/>
                <p14:nvPr/>
              </p14:nvContentPartPr>
              <p14:xfrm>
                <a:off x="2996801" y="5438803"/>
                <a:ext cx="13680" cy="118440"/>
              </p14:xfrm>
            </p:contentPart>
          </mc:Choice>
          <mc:Fallback>
            <p:pic>
              <p:nvPicPr>
                <p:cNvPr id="711" name="Input penna 710">
                  <a:extLst>
                    <a:ext uri="{FF2B5EF4-FFF2-40B4-BE49-F238E27FC236}">
                      <a16:creationId xmlns:a16="http://schemas.microsoft.com/office/drawing/2014/main" id="{46B8FAC6-F06F-B35B-343B-D1046F883816}"/>
                    </a:ext>
                  </a:extLst>
                </p:cNvPr>
                <p:cNvPicPr/>
                <p:nvPr/>
              </p:nvPicPr>
              <p:blipFill>
                <a:blip r:embed="rId658"/>
                <a:stretch>
                  <a:fillRect/>
                </a:stretch>
              </p:blipFill>
              <p:spPr>
                <a:xfrm>
                  <a:off x="2989241" y="5431243"/>
                  <a:ext cx="2844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9">
              <p14:nvContentPartPr>
                <p14:cNvPr id="712" name="Input penna 711">
                  <a:extLst>
                    <a:ext uri="{FF2B5EF4-FFF2-40B4-BE49-F238E27FC236}">
                      <a16:creationId xmlns:a16="http://schemas.microsoft.com/office/drawing/2014/main" id="{651AAF32-2970-0819-0147-72A6BBEEDF32}"/>
                    </a:ext>
                  </a:extLst>
                </p14:cNvPr>
                <p14:cNvContentPartPr/>
                <p14:nvPr/>
              </p14:nvContentPartPr>
              <p14:xfrm>
                <a:off x="3107321" y="5431243"/>
                <a:ext cx="83520" cy="83880"/>
              </p14:xfrm>
            </p:contentPart>
          </mc:Choice>
          <mc:Fallback>
            <p:pic>
              <p:nvPicPr>
                <p:cNvPr id="712" name="Input penna 711">
                  <a:extLst>
                    <a:ext uri="{FF2B5EF4-FFF2-40B4-BE49-F238E27FC236}">
                      <a16:creationId xmlns:a16="http://schemas.microsoft.com/office/drawing/2014/main" id="{651AAF32-2970-0819-0147-72A6BBEEDF32}"/>
                    </a:ext>
                  </a:extLst>
                </p:cNvPr>
                <p:cNvPicPr/>
                <p:nvPr/>
              </p:nvPicPr>
              <p:blipFill>
                <a:blip r:embed="rId660"/>
                <a:stretch>
                  <a:fillRect/>
                </a:stretch>
              </p:blipFill>
              <p:spPr>
                <a:xfrm>
                  <a:off x="3099761" y="5423683"/>
                  <a:ext cx="9864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1">
              <p14:nvContentPartPr>
                <p14:cNvPr id="713" name="Input penna 712">
                  <a:extLst>
                    <a:ext uri="{FF2B5EF4-FFF2-40B4-BE49-F238E27FC236}">
                      <a16:creationId xmlns:a16="http://schemas.microsoft.com/office/drawing/2014/main" id="{AB367E0C-D3C1-2A14-6B2C-98A00E51141C}"/>
                    </a:ext>
                  </a:extLst>
                </p14:cNvPr>
                <p14:cNvContentPartPr/>
                <p14:nvPr/>
              </p14:nvContentPartPr>
              <p14:xfrm>
                <a:off x="3120281" y="5527723"/>
                <a:ext cx="9000" cy="58680"/>
              </p14:xfrm>
            </p:contentPart>
          </mc:Choice>
          <mc:Fallback>
            <p:pic>
              <p:nvPicPr>
                <p:cNvPr id="713" name="Input penna 712">
                  <a:extLst>
                    <a:ext uri="{FF2B5EF4-FFF2-40B4-BE49-F238E27FC236}">
                      <a16:creationId xmlns:a16="http://schemas.microsoft.com/office/drawing/2014/main" id="{AB367E0C-D3C1-2A14-6B2C-98A00E51141C}"/>
                    </a:ext>
                  </a:extLst>
                </p:cNvPr>
                <p:cNvPicPr/>
                <p:nvPr/>
              </p:nvPicPr>
              <p:blipFill>
                <a:blip r:embed="rId662"/>
                <a:stretch>
                  <a:fillRect/>
                </a:stretch>
              </p:blipFill>
              <p:spPr>
                <a:xfrm>
                  <a:off x="3112721" y="5520163"/>
                  <a:ext cx="2376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3">
              <p14:nvContentPartPr>
                <p14:cNvPr id="714" name="Input penna 713">
                  <a:extLst>
                    <a:ext uri="{FF2B5EF4-FFF2-40B4-BE49-F238E27FC236}">
                      <a16:creationId xmlns:a16="http://schemas.microsoft.com/office/drawing/2014/main" id="{471FABC7-1F6C-CBAE-8F44-CAEAE9083937}"/>
                    </a:ext>
                  </a:extLst>
                </p14:cNvPr>
                <p14:cNvContentPartPr/>
                <p14:nvPr/>
              </p14:nvContentPartPr>
              <p14:xfrm>
                <a:off x="3146561" y="5539963"/>
                <a:ext cx="15840" cy="56160"/>
              </p14:xfrm>
            </p:contentPart>
          </mc:Choice>
          <mc:Fallback>
            <p:pic>
              <p:nvPicPr>
                <p:cNvPr id="714" name="Input penna 713">
                  <a:extLst>
                    <a:ext uri="{FF2B5EF4-FFF2-40B4-BE49-F238E27FC236}">
                      <a16:creationId xmlns:a16="http://schemas.microsoft.com/office/drawing/2014/main" id="{471FABC7-1F6C-CBAE-8F44-CAEAE9083937}"/>
                    </a:ext>
                  </a:extLst>
                </p:cNvPr>
                <p:cNvPicPr/>
                <p:nvPr/>
              </p:nvPicPr>
              <p:blipFill>
                <a:blip r:embed="rId664"/>
                <a:stretch>
                  <a:fillRect/>
                </a:stretch>
              </p:blipFill>
              <p:spPr>
                <a:xfrm>
                  <a:off x="3139001" y="5532403"/>
                  <a:ext cx="3096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5">
              <p14:nvContentPartPr>
                <p14:cNvPr id="715" name="Input penna 714">
                  <a:extLst>
                    <a:ext uri="{FF2B5EF4-FFF2-40B4-BE49-F238E27FC236}">
                      <a16:creationId xmlns:a16="http://schemas.microsoft.com/office/drawing/2014/main" id="{52FB1D98-38C8-2F99-C1A4-0AD66CE51EDF}"/>
                    </a:ext>
                  </a:extLst>
                </p14:cNvPr>
                <p14:cNvContentPartPr/>
                <p14:nvPr/>
              </p14:nvContentPartPr>
              <p14:xfrm>
                <a:off x="3094001" y="5599003"/>
                <a:ext cx="153360" cy="11520"/>
              </p14:xfrm>
            </p:contentPart>
          </mc:Choice>
          <mc:Fallback>
            <p:pic>
              <p:nvPicPr>
                <p:cNvPr id="715" name="Input penna 714">
                  <a:extLst>
                    <a:ext uri="{FF2B5EF4-FFF2-40B4-BE49-F238E27FC236}">
                      <a16:creationId xmlns:a16="http://schemas.microsoft.com/office/drawing/2014/main" id="{52FB1D98-38C8-2F99-C1A4-0AD66CE51EDF}"/>
                    </a:ext>
                  </a:extLst>
                </p:cNvPr>
                <p:cNvPicPr/>
                <p:nvPr/>
              </p:nvPicPr>
              <p:blipFill>
                <a:blip r:embed="rId666"/>
                <a:stretch>
                  <a:fillRect/>
                </a:stretch>
              </p:blipFill>
              <p:spPr>
                <a:xfrm>
                  <a:off x="3086441" y="5591443"/>
                  <a:ext cx="16812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7">
              <p14:nvContentPartPr>
                <p14:cNvPr id="716" name="Input penna 715">
                  <a:extLst>
                    <a:ext uri="{FF2B5EF4-FFF2-40B4-BE49-F238E27FC236}">
                      <a16:creationId xmlns:a16="http://schemas.microsoft.com/office/drawing/2014/main" id="{1A4608C0-C877-1F6F-8E47-5DE71B30BEA3}"/>
                    </a:ext>
                  </a:extLst>
                </p14:cNvPr>
                <p14:cNvContentPartPr/>
                <p14:nvPr/>
              </p14:nvContentPartPr>
              <p14:xfrm>
                <a:off x="3471641" y="5323963"/>
                <a:ext cx="163440" cy="338040"/>
              </p14:xfrm>
            </p:contentPart>
          </mc:Choice>
          <mc:Fallback>
            <p:pic>
              <p:nvPicPr>
                <p:cNvPr id="716" name="Input penna 715">
                  <a:extLst>
                    <a:ext uri="{FF2B5EF4-FFF2-40B4-BE49-F238E27FC236}">
                      <a16:creationId xmlns:a16="http://schemas.microsoft.com/office/drawing/2014/main" id="{1A4608C0-C877-1F6F-8E47-5DE71B30BEA3}"/>
                    </a:ext>
                  </a:extLst>
                </p:cNvPr>
                <p:cNvPicPr/>
                <p:nvPr/>
              </p:nvPicPr>
              <p:blipFill>
                <a:blip r:embed="rId668"/>
                <a:stretch>
                  <a:fillRect/>
                </a:stretch>
              </p:blipFill>
              <p:spPr>
                <a:xfrm>
                  <a:off x="3464081" y="5316763"/>
                  <a:ext cx="178560" cy="35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9">
              <p14:nvContentPartPr>
                <p14:cNvPr id="717" name="Input penna 716">
                  <a:extLst>
                    <a:ext uri="{FF2B5EF4-FFF2-40B4-BE49-F238E27FC236}">
                      <a16:creationId xmlns:a16="http://schemas.microsoft.com/office/drawing/2014/main" id="{22D31B2E-87CA-0CC2-5B77-23F4FD7D51C9}"/>
                    </a:ext>
                  </a:extLst>
                </p14:cNvPr>
                <p14:cNvContentPartPr/>
                <p14:nvPr/>
              </p14:nvContentPartPr>
              <p14:xfrm>
                <a:off x="3662441" y="5470123"/>
                <a:ext cx="69120" cy="126000"/>
              </p14:xfrm>
            </p:contentPart>
          </mc:Choice>
          <mc:Fallback>
            <p:pic>
              <p:nvPicPr>
                <p:cNvPr id="717" name="Input penna 716">
                  <a:extLst>
                    <a:ext uri="{FF2B5EF4-FFF2-40B4-BE49-F238E27FC236}">
                      <a16:creationId xmlns:a16="http://schemas.microsoft.com/office/drawing/2014/main" id="{22D31B2E-87CA-0CC2-5B77-23F4FD7D51C9}"/>
                    </a:ext>
                  </a:extLst>
                </p:cNvPr>
                <p:cNvPicPr/>
                <p:nvPr/>
              </p:nvPicPr>
              <p:blipFill>
                <a:blip r:embed="rId670"/>
                <a:stretch>
                  <a:fillRect/>
                </a:stretch>
              </p:blipFill>
              <p:spPr>
                <a:xfrm>
                  <a:off x="3654881" y="5462563"/>
                  <a:ext cx="8424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1">
              <p14:nvContentPartPr>
                <p14:cNvPr id="718" name="Input penna 717">
                  <a:extLst>
                    <a:ext uri="{FF2B5EF4-FFF2-40B4-BE49-F238E27FC236}">
                      <a16:creationId xmlns:a16="http://schemas.microsoft.com/office/drawing/2014/main" id="{8930D8EB-FD7B-4673-08B1-E20F513AAEE3}"/>
                    </a:ext>
                  </a:extLst>
                </p14:cNvPr>
                <p14:cNvContentPartPr/>
                <p14:nvPr/>
              </p14:nvContentPartPr>
              <p14:xfrm>
                <a:off x="3718961" y="5470123"/>
                <a:ext cx="360" cy="360"/>
              </p14:xfrm>
            </p:contentPart>
          </mc:Choice>
          <mc:Fallback>
            <p:pic>
              <p:nvPicPr>
                <p:cNvPr id="718" name="Input penna 717">
                  <a:extLst>
                    <a:ext uri="{FF2B5EF4-FFF2-40B4-BE49-F238E27FC236}">
                      <a16:creationId xmlns:a16="http://schemas.microsoft.com/office/drawing/2014/main" id="{8930D8EB-FD7B-4673-08B1-E20F513AAEE3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3711401" y="546256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2">
              <p14:nvContentPartPr>
                <p14:cNvPr id="719" name="Input penna 718">
                  <a:extLst>
                    <a:ext uri="{FF2B5EF4-FFF2-40B4-BE49-F238E27FC236}">
                      <a16:creationId xmlns:a16="http://schemas.microsoft.com/office/drawing/2014/main" id="{35633DFF-5F3D-B2DB-B3F7-DFDB13A4FB33}"/>
                    </a:ext>
                  </a:extLst>
                </p14:cNvPr>
                <p14:cNvContentPartPr/>
                <p14:nvPr/>
              </p14:nvContentPartPr>
              <p14:xfrm>
                <a:off x="3718961" y="5470123"/>
                <a:ext cx="360" cy="360"/>
              </p14:xfrm>
            </p:contentPart>
          </mc:Choice>
          <mc:Fallback>
            <p:pic>
              <p:nvPicPr>
                <p:cNvPr id="719" name="Input penna 718">
                  <a:extLst>
                    <a:ext uri="{FF2B5EF4-FFF2-40B4-BE49-F238E27FC236}">
                      <a16:creationId xmlns:a16="http://schemas.microsoft.com/office/drawing/2014/main" id="{35633DFF-5F3D-B2DB-B3F7-DFDB13A4FB33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3711401" y="546256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3">
              <p14:nvContentPartPr>
                <p14:cNvPr id="720" name="Input penna 719">
                  <a:extLst>
                    <a:ext uri="{FF2B5EF4-FFF2-40B4-BE49-F238E27FC236}">
                      <a16:creationId xmlns:a16="http://schemas.microsoft.com/office/drawing/2014/main" id="{1B7C47F5-ED5B-844E-B98C-CD0BC43652DD}"/>
                    </a:ext>
                  </a:extLst>
                </p14:cNvPr>
                <p14:cNvContentPartPr/>
                <p14:nvPr/>
              </p14:nvContentPartPr>
              <p14:xfrm>
                <a:off x="3742001" y="5550403"/>
                <a:ext cx="60120" cy="22320"/>
              </p14:xfrm>
            </p:contentPart>
          </mc:Choice>
          <mc:Fallback>
            <p:pic>
              <p:nvPicPr>
                <p:cNvPr id="720" name="Input penna 719">
                  <a:extLst>
                    <a:ext uri="{FF2B5EF4-FFF2-40B4-BE49-F238E27FC236}">
                      <a16:creationId xmlns:a16="http://schemas.microsoft.com/office/drawing/2014/main" id="{1B7C47F5-ED5B-844E-B98C-CD0BC43652DD}"/>
                    </a:ext>
                  </a:extLst>
                </p:cNvPr>
                <p:cNvPicPr/>
                <p:nvPr/>
              </p:nvPicPr>
              <p:blipFill>
                <a:blip r:embed="rId674"/>
                <a:stretch>
                  <a:fillRect/>
                </a:stretch>
              </p:blipFill>
              <p:spPr>
                <a:xfrm>
                  <a:off x="3734441" y="5542843"/>
                  <a:ext cx="7524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5">
              <p14:nvContentPartPr>
                <p14:cNvPr id="721" name="Input penna 720">
                  <a:extLst>
                    <a:ext uri="{FF2B5EF4-FFF2-40B4-BE49-F238E27FC236}">
                      <a16:creationId xmlns:a16="http://schemas.microsoft.com/office/drawing/2014/main" id="{6B3F3C2E-3E87-095D-F85B-A8BAC810FE44}"/>
                    </a:ext>
                  </a:extLst>
                </p14:cNvPr>
                <p14:cNvContentPartPr/>
                <p14:nvPr/>
              </p14:nvContentPartPr>
              <p14:xfrm>
                <a:off x="3749201" y="5513683"/>
                <a:ext cx="45000" cy="3240"/>
              </p14:xfrm>
            </p:contentPart>
          </mc:Choice>
          <mc:Fallback>
            <p:pic>
              <p:nvPicPr>
                <p:cNvPr id="721" name="Input penna 720">
                  <a:extLst>
                    <a:ext uri="{FF2B5EF4-FFF2-40B4-BE49-F238E27FC236}">
                      <a16:creationId xmlns:a16="http://schemas.microsoft.com/office/drawing/2014/main" id="{6B3F3C2E-3E87-095D-F85B-A8BAC810FE44}"/>
                    </a:ext>
                  </a:extLst>
                </p:cNvPr>
                <p:cNvPicPr/>
                <p:nvPr/>
              </p:nvPicPr>
              <p:blipFill>
                <a:blip r:embed="rId676"/>
                <a:stretch>
                  <a:fillRect/>
                </a:stretch>
              </p:blipFill>
              <p:spPr>
                <a:xfrm>
                  <a:off x="3741641" y="5506123"/>
                  <a:ext cx="6012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7">
              <p14:nvContentPartPr>
                <p14:cNvPr id="722" name="Input penna 721">
                  <a:extLst>
                    <a:ext uri="{FF2B5EF4-FFF2-40B4-BE49-F238E27FC236}">
                      <a16:creationId xmlns:a16="http://schemas.microsoft.com/office/drawing/2014/main" id="{45204DCB-3F52-00A4-783F-AAD5DFEC7E33}"/>
                    </a:ext>
                  </a:extLst>
                </p14:cNvPr>
                <p14:cNvContentPartPr/>
                <p14:nvPr/>
              </p14:nvContentPartPr>
              <p14:xfrm>
                <a:off x="3788081" y="5460043"/>
                <a:ext cx="19080" cy="154440"/>
              </p14:xfrm>
            </p:contentPart>
          </mc:Choice>
          <mc:Fallback>
            <p:pic>
              <p:nvPicPr>
                <p:cNvPr id="722" name="Input penna 721">
                  <a:extLst>
                    <a:ext uri="{FF2B5EF4-FFF2-40B4-BE49-F238E27FC236}">
                      <a16:creationId xmlns:a16="http://schemas.microsoft.com/office/drawing/2014/main" id="{45204DCB-3F52-00A4-783F-AAD5DFEC7E33}"/>
                    </a:ext>
                  </a:extLst>
                </p:cNvPr>
                <p:cNvPicPr/>
                <p:nvPr/>
              </p:nvPicPr>
              <p:blipFill>
                <a:blip r:embed="rId678"/>
                <a:stretch>
                  <a:fillRect/>
                </a:stretch>
              </p:blipFill>
              <p:spPr>
                <a:xfrm>
                  <a:off x="3780521" y="5452483"/>
                  <a:ext cx="3420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9">
              <p14:nvContentPartPr>
                <p14:cNvPr id="723" name="Input penna 722">
                  <a:extLst>
                    <a:ext uri="{FF2B5EF4-FFF2-40B4-BE49-F238E27FC236}">
                      <a16:creationId xmlns:a16="http://schemas.microsoft.com/office/drawing/2014/main" id="{58477DB3-B918-F32D-3174-E023F383F919}"/>
                    </a:ext>
                  </a:extLst>
                </p14:cNvPr>
                <p14:cNvContentPartPr/>
                <p14:nvPr/>
              </p14:nvContentPartPr>
              <p14:xfrm>
                <a:off x="3836681" y="5457163"/>
                <a:ext cx="17640" cy="167400"/>
              </p14:xfrm>
            </p:contentPart>
          </mc:Choice>
          <mc:Fallback>
            <p:pic>
              <p:nvPicPr>
                <p:cNvPr id="723" name="Input penna 722">
                  <a:extLst>
                    <a:ext uri="{FF2B5EF4-FFF2-40B4-BE49-F238E27FC236}">
                      <a16:creationId xmlns:a16="http://schemas.microsoft.com/office/drawing/2014/main" id="{58477DB3-B918-F32D-3174-E023F383F919}"/>
                    </a:ext>
                  </a:extLst>
                </p:cNvPr>
                <p:cNvPicPr/>
                <p:nvPr/>
              </p:nvPicPr>
              <p:blipFill>
                <a:blip r:embed="rId680"/>
                <a:stretch>
                  <a:fillRect/>
                </a:stretch>
              </p:blipFill>
              <p:spPr>
                <a:xfrm>
                  <a:off x="3829121" y="5449603"/>
                  <a:ext cx="3276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1">
              <p14:nvContentPartPr>
                <p14:cNvPr id="724" name="Input penna 723">
                  <a:extLst>
                    <a:ext uri="{FF2B5EF4-FFF2-40B4-BE49-F238E27FC236}">
                      <a16:creationId xmlns:a16="http://schemas.microsoft.com/office/drawing/2014/main" id="{68DC6AB1-5EA9-F484-2CE4-145A0741C31A}"/>
                    </a:ext>
                  </a:extLst>
                </p14:cNvPr>
                <p14:cNvContentPartPr/>
                <p14:nvPr/>
              </p14:nvContentPartPr>
              <p14:xfrm>
                <a:off x="3979961" y="5490643"/>
                <a:ext cx="61920" cy="86040"/>
              </p14:xfrm>
            </p:contentPart>
          </mc:Choice>
          <mc:Fallback>
            <p:pic>
              <p:nvPicPr>
                <p:cNvPr id="724" name="Input penna 723">
                  <a:extLst>
                    <a:ext uri="{FF2B5EF4-FFF2-40B4-BE49-F238E27FC236}">
                      <a16:creationId xmlns:a16="http://schemas.microsoft.com/office/drawing/2014/main" id="{68DC6AB1-5EA9-F484-2CE4-145A0741C31A}"/>
                    </a:ext>
                  </a:extLst>
                </p:cNvPr>
                <p:cNvPicPr/>
                <p:nvPr/>
              </p:nvPicPr>
              <p:blipFill>
                <a:blip r:embed="rId682"/>
                <a:stretch>
                  <a:fillRect/>
                </a:stretch>
              </p:blipFill>
              <p:spPr>
                <a:xfrm>
                  <a:off x="3972401" y="5483083"/>
                  <a:ext cx="7704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3">
              <p14:nvContentPartPr>
                <p14:cNvPr id="725" name="Input penna 724">
                  <a:extLst>
                    <a:ext uri="{FF2B5EF4-FFF2-40B4-BE49-F238E27FC236}">
                      <a16:creationId xmlns:a16="http://schemas.microsoft.com/office/drawing/2014/main" id="{FD970614-0ACB-D0B4-88DF-2F0C784A7B71}"/>
                    </a:ext>
                  </a:extLst>
                </p14:cNvPr>
                <p14:cNvContentPartPr/>
                <p14:nvPr/>
              </p14:nvContentPartPr>
              <p14:xfrm>
                <a:off x="3985361" y="5555083"/>
                <a:ext cx="11160" cy="68400"/>
              </p14:xfrm>
            </p:contentPart>
          </mc:Choice>
          <mc:Fallback>
            <p:pic>
              <p:nvPicPr>
                <p:cNvPr id="725" name="Input penna 724">
                  <a:extLst>
                    <a:ext uri="{FF2B5EF4-FFF2-40B4-BE49-F238E27FC236}">
                      <a16:creationId xmlns:a16="http://schemas.microsoft.com/office/drawing/2014/main" id="{FD970614-0ACB-D0B4-88DF-2F0C784A7B71}"/>
                    </a:ext>
                  </a:extLst>
                </p:cNvPr>
                <p:cNvPicPr/>
                <p:nvPr/>
              </p:nvPicPr>
              <p:blipFill>
                <a:blip r:embed="rId684"/>
                <a:stretch>
                  <a:fillRect/>
                </a:stretch>
              </p:blipFill>
              <p:spPr>
                <a:xfrm>
                  <a:off x="3977801" y="5547523"/>
                  <a:ext cx="2628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5">
              <p14:nvContentPartPr>
                <p14:cNvPr id="726" name="Input penna 725">
                  <a:extLst>
                    <a:ext uri="{FF2B5EF4-FFF2-40B4-BE49-F238E27FC236}">
                      <a16:creationId xmlns:a16="http://schemas.microsoft.com/office/drawing/2014/main" id="{82D158FD-733B-AFF4-7252-A11D77055B3F}"/>
                    </a:ext>
                  </a:extLst>
                </p14:cNvPr>
                <p14:cNvContentPartPr/>
                <p14:nvPr/>
              </p14:nvContentPartPr>
              <p14:xfrm>
                <a:off x="4005521" y="5590003"/>
                <a:ext cx="9360" cy="60120"/>
              </p14:xfrm>
            </p:contentPart>
          </mc:Choice>
          <mc:Fallback>
            <p:pic>
              <p:nvPicPr>
                <p:cNvPr id="726" name="Input penna 725">
                  <a:extLst>
                    <a:ext uri="{FF2B5EF4-FFF2-40B4-BE49-F238E27FC236}">
                      <a16:creationId xmlns:a16="http://schemas.microsoft.com/office/drawing/2014/main" id="{82D158FD-733B-AFF4-7252-A11D77055B3F}"/>
                    </a:ext>
                  </a:extLst>
                </p:cNvPr>
                <p:cNvPicPr/>
                <p:nvPr/>
              </p:nvPicPr>
              <p:blipFill>
                <a:blip r:embed="rId686"/>
                <a:stretch>
                  <a:fillRect/>
                </a:stretch>
              </p:blipFill>
              <p:spPr>
                <a:xfrm>
                  <a:off x="3997961" y="5582443"/>
                  <a:ext cx="2448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7">
              <p14:nvContentPartPr>
                <p14:cNvPr id="727" name="Input penna 726">
                  <a:extLst>
                    <a:ext uri="{FF2B5EF4-FFF2-40B4-BE49-F238E27FC236}">
                      <a16:creationId xmlns:a16="http://schemas.microsoft.com/office/drawing/2014/main" id="{8D2294CC-7974-79B3-F5CB-7AF983588737}"/>
                    </a:ext>
                  </a:extLst>
                </p14:cNvPr>
                <p14:cNvContentPartPr/>
                <p14:nvPr/>
              </p14:nvContentPartPr>
              <p14:xfrm>
                <a:off x="3908681" y="5628523"/>
                <a:ext cx="150840" cy="43920"/>
              </p14:xfrm>
            </p:contentPart>
          </mc:Choice>
          <mc:Fallback>
            <p:pic>
              <p:nvPicPr>
                <p:cNvPr id="727" name="Input penna 726">
                  <a:extLst>
                    <a:ext uri="{FF2B5EF4-FFF2-40B4-BE49-F238E27FC236}">
                      <a16:creationId xmlns:a16="http://schemas.microsoft.com/office/drawing/2014/main" id="{8D2294CC-7974-79B3-F5CB-7AF983588737}"/>
                    </a:ext>
                  </a:extLst>
                </p:cNvPr>
                <p:cNvPicPr/>
                <p:nvPr/>
              </p:nvPicPr>
              <p:blipFill>
                <a:blip r:embed="rId688"/>
                <a:stretch>
                  <a:fillRect/>
                </a:stretch>
              </p:blipFill>
              <p:spPr>
                <a:xfrm>
                  <a:off x="3901121" y="5620963"/>
                  <a:ext cx="16596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9">
              <p14:nvContentPartPr>
                <p14:cNvPr id="732" name="Input penna 731">
                  <a:extLst>
                    <a:ext uri="{FF2B5EF4-FFF2-40B4-BE49-F238E27FC236}">
                      <a16:creationId xmlns:a16="http://schemas.microsoft.com/office/drawing/2014/main" id="{A55A368D-FECC-7D81-8F62-34D0B3CEA7F7}"/>
                    </a:ext>
                  </a:extLst>
                </p14:cNvPr>
                <p14:cNvContentPartPr/>
                <p14:nvPr/>
              </p14:nvContentPartPr>
              <p14:xfrm>
                <a:off x="1151081" y="5679283"/>
                <a:ext cx="1096200" cy="449280"/>
              </p14:xfrm>
            </p:contentPart>
          </mc:Choice>
          <mc:Fallback>
            <p:pic>
              <p:nvPicPr>
                <p:cNvPr id="732" name="Input penna 731">
                  <a:extLst>
                    <a:ext uri="{FF2B5EF4-FFF2-40B4-BE49-F238E27FC236}">
                      <a16:creationId xmlns:a16="http://schemas.microsoft.com/office/drawing/2014/main" id="{A55A368D-FECC-7D81-8F62-34D0B3CEA7F7}"/>
                    </a:ext>
                  </a:extLst>
                </p:cNvPr>
                <p:cNvPicPr/>
                <p:nvPr/>
              </p:nvPicPr>
              <p:blipFill>
                <a:blip r:embed="rId690"/>
                <a:stretch>
                  <a:fillRect/>
                </a:stretch>
              </p:blipFill>
              <p:spPr>
                <a:xfrm>
                  <a:off x="1143521" y="5672083"/>
                  <a:ext cx="1111320" cy="46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1">
              <p14:nvContentPartPr>
                <p14:cNvPr id="733" name="Input penna 732">
                  <a:extLst>
                    <a:ext uri="{FF2B5EF4-FFF2-40B4-BE49-F238E27FC236}">
                      <a16:creationId xmlns:a16="http://schemas.microsoft.com/office/drawing/2014/main" id="{7E5F1350-2C28-09DD-AD0C-B3D7D5AFB52B}"/>
                    </a:ext>
                  </a:extLst>
                </p14:cNvPr>
                <p14:cNvContentPartPr/>
                <p14:nvPr/>
              </p14:nvContentPartPr>
              <p14:xfrm>
                <a:off x="2280401" y="5931643"/>
                <a:ext cx="77400" cy="33480"/>
              </p14:xfrm>
            </p:contentPart>
          </mc:Choice>
          <mc:Fallback>
            <p:pic>
              <p:nvPicPr>
                <p:cNvPr id="733" name="Input penna 732">
                  <a:extLst>
                    <a:ext uri="{FF2B5EF4-FFF2-40B4-BE49-F238E27FC236}">
                      <a16:creationId xmlns:a16="http://schemas.microsoft.com/office/drawing/2014/main" id="{7E5F1350-2C28-09DD-AD0C-B3D7D5AFB52B}"/>
                    </a:ext>
                  </a:extLst>
                </p:cNvPr>
                <p:cNvPicPr/>
                <p:nvPr/>
              </p:nvPicPr>
              <p:blipFill>
                <a:blip r:embed="rId692"/>
                <a:stretch>
                  <a:fillRect/>
                </a:stretch>
              </p:blipFill>
              <p:spPr>
                <a:xfrm>
                  <a:off x="2272841" y="5924083"/>
                  <a:ext cx="9252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3">
              <p14:nvContentPartPr>
                <p14:cNvPr id="734" name="Input penna 733">
                  <a:extLst>
                    <a:ext uri="{FF2B5EF4-FFF2-40B4-BE49-F238E27FC236}">
                      <a16:creationId xmlns:a16="http://schemas.microsoft.com/office/drawing/2014/main" id="{32E828FB-52C3-36F8-82A2-2869D397FFB2}"/>
                    </a:ext>
                  </a:extLst>
                </p14:cNvPr>
                <p14:cNvContentPartPr/>
                <p14:nvPr/>
              </p14:nvContentPartPr>
              <p14:xfrm>
                <a:off x="2361041" y="5896363"/>
                <a:ext cx="42840" cy="118800"/>
              </p14:xfrm>
            </p:contentPart>
          </mc:Choice>
          <mc:Fallback>
            <p:pic>
              <p:nvPicPr>
                <p:cNvPr id="734" name="Input penna 733">
                  <a:extLst>
                    <a:ext uri="{FF2B5EF4-FFF2-40B4-BE49-F238E27FC236}">
                      <a16:creationId xmlns:a16="http://schemas.microsoft.com/office/drawing/2014/main" id="{32E828FB-52C3-36F8-82A2-2869D397FFB2}"/>
                    </a:ext>
                  </a:extLst>
                </p:cNvPr>
                <p:cNvPicPr/>
                <p:nvPr/>
              </p:nvPicPr>
              <p:blipFill>
                <a:blip r:embed="rId694"/>
                <a:stretch>
                  <a:fillRect/>
                </a:stretch>
              </p:blipFill>
              <p:spPr>
                <a:xfrm>
                  <a:off x="2353481" y="5888803"/>
                  <a:ext cx="5760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5">
              <p14:nvContentPartPr>
                <p14:cNvPr id="735" name="Input penna 734">
                  <a:extLst>
                    <a:ext uri="{FF2B5EF4-FFF2-40B4-BE49-F238E27FC236}">
                      <a16:creationId xmlns:a16="http://schemas.microsoft.com/office/drawing/2014/main" id="{B692432F-D5E6-2FFC-08BE-AE77A1E6F4AD}"/>
                    </a:ext>
                  </a:extLst>
                </p14:cNvPr>
                <p14:cNvContentPartPr/>
                <p14:nvPr/>
              </p14:nvContentPartPr>
              <p14:xfrm>
                <a:off x="2554721" y="5896723"/>
                <a:ext cx="41400" cy="320040"/>
              </p14:xfrm>
            </p:contentPart>
          </mc:Choice>
          <mc:Fallback>
            <p:pic>
              <p:nvPicPr>
                <p:cNvPr id="735" name="Input penna 734">
                  <a:extLst>
                    <a:ext uri="{FF2B5EF4-FFF2-40B4-BE49-F238E27FC236}">
                      <a16:creationId xmlns:a16="http://schemas.microsoft.com/office/drawing/2014/main" id="{B692432F-D5E6-2FFC-08BE-AE77A1E6F4AD}"/>
                    </a:ext>
                  </a:extLst>
                </p:cNvPr>
                <p:cNvPicPr/>
                <p:nvPr/>
              </p:nvPicPr>
              <p:blipFill>
                <a:blip r:embed="rId696"/>
                <a:stretch>
                  <a:fillRect/>
                </a:stretch>
              </p:blipFill>
              <p:spPr>
                <a:xfrm>
                  <a:off x="2547161" y="5889163"/>
                  <a:ext cx="56520" cy="33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7">
              <p14:nvContentPartPr>
                <p14:cNvPr id="736" name="Input penna 735">
                  <a:extLst>
                    <a:ext uri="{FF2B5EF4-FFF2-40B4-BE49-F238E27FC236}">
                      <a16:creationId xmlns:a16="http://schemas.microsoft.com/office/drawing/2014/main" id="{D83B3A80-8DDB-B14C-66B3-EA471A87B229}"/>
                    </a:ext>
                  </a:extLst>
                </p14:cNvPr>
                <p14:cNvContentPartPr/>
                <p14:nvPr/>
              </p14:nvContentPartPr>
              <p14:xfrm>
                <a:off x="2635361" y="5921203"/>
                <a:ext cx="50040" cy="293040"/>
              </p14:xfrm>
            </p:contentPart>
          </mc:Choice>
          <mc:Fallback>
            <p:pic>
              <p:nvPicPr>
                <p:cNvPr id="736" name="Input penna 735">
                  <a:extLst>
                    <a:ext uri="{FF2B5EF4-FFF2-40B4-BE49-F238E27FC236}">
                      <a16:creationId xmlns:a16="http://schemas.microsoft.com/office/drawing/2014/main" id="{D83B3A80-8DDB-B14C-66B3-EA471A87B229}"/>
                    </a:ext>
                  </a:extLst>
                </p:cNvPr>
                <p:cNvPicPr/>
                <p:nvPr/>
              </p:nvPicPr>
              <p:blipFill>
                <a:blip r:embed="rId698"/>
                <a:stretch>
                  <a:fillRect/>
                </a:stretch>
              </p:blipFill>
              <p:spPr>
                <a:xfrm>
                  <a:off x="2627801" y="5913643"/>
                  <a:ext cx="65160" cy="30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9">
              <p14:nvContentPartPr>
                <p14:cNvPr id="737" name="Input penna 736">
                  <a:extLst>
                    <a:ext uri="{FF2B5EF4-FFF2-40B4-BE49-F238E27FC236}">
                      <a16:creationId xmlns:a16="http://schemas.microsoft.com/office/drawing/2014/main" id="{EDD5EA82-8FE3-2F02-A61C-332375219E99}"/>
                    </a:ext>
                  </a:extLst>
                </p14:cNvPr>
                <p14:cNvContentPartPr/>
                <p14:nvPr/>
              </p14:nvContentPartPr>
              <p14:xfrm>
                <a:off x="2683241" y="5924803"/>
                <a:ext cx="118440" cy="268560"/>
              </p14:xfrm>
            </p:contentPart>
          </mc:Choice>
          <mc:Fallback>
            <p:pic>
              <p:nvPicPr>
                <p:cNvPr id="737" name="Input penna 736">
                  <a:extLst>
                    <a:ext uri="{FF2B5EF4-FFF2-40B4-BE49-F238E27FC236}">
                      <a16:creationId xmlns:a16="http://schemas.microsoft.com/office/drawing/2014/main" id="{EDD5EA82-8FE3-2F02-A61C-332375219E99}"/>
                    </a:ext>
                  </a:extLst>
                </p:cNvPr>
                <p:cNvPicPr/>
                <p:nvPr/>
              </p:nvPicPr>
              <p:blipFill>
                <a:blip r:embed="rId700"/>
                <a:stretch>
                  <a:fillRect/>
                </a:stretch>
              </p:blipFill>
              <p:spPr>
                <a:xfrm>
                  <a:off x="2675681" y="5917243"/>
                  <a:ext cx="13356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1">
              <p14:nvContentPartPr>
                <p14:cNvPr id="738" name="Input penna 737">
                  <a:extLst>
                    <a:ext uri="{FF2B5EF4-FFF2-40B4-BE49-F238E27FC236}">
                      <a16:creationId xmlns:a16="http://schemas.microsoft.com/office/drawing/2014/main" id="{952B8876-5B6C-F871-32F9-3EAA5CEE1C54}"/>
                    </a:ext>
                  </a:extLst>
                </p14:cNvPr>
                <p14:cNvContentPartPr/>
                <p14:nvPr/>
              </p14:nvContentPartPr>
              <p14:xfrm>
                <a:off x="2830841" y="5924083"/>
                <a:ext cx="136800" cy="210960"/>
              </p14:xfrm>
            </p:contentPart>
          </mc:Choice>
          <mc:Fallback>
            <p:pic>
              <p:nvPicPr>
                <p:cNvPr id="738" name="Input penna 737">
                  <a:extLst>
                    <a:ext uri="{FF2B5EF4-FFF2-40B4-BE49-F238E27FC236}">
                      <a16:creationId xmlns:a16="http://schemas.microsoft.com/office/drawing/2014/main" id="{952B8876-5B6C-F871-32F9-3EAA5CEE1C54}"/>
                    </a:ext>
                  </a:extLst>
                </p:cNvPr>
                <p:cNvPicPr/>
                <p:nvPr/>
              </p:nvPicPr>
              <p:blipFill>
                <a:blip r:embed="rId702"/>
                <a:stretch>
                  <a:fillRect/>
                </a:stretch>
              </p:blipFill>
              <p:spPr>
                <a:xfrm>
                  <a:off x="2823281" y="5916523"/>
                  <a:ext cx="15192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3">
              <p14:nvContentPartPr>
                <p14:cNvPr id="739" name="Input penna 738">
                  <a:extLst>
                    <a:ext uri="{FF2B5EF4-FFF2-40B4-BE49-F238E27FC236}">
                      <a16:creationId xmlns:a16="http://schemas.microsoft.com/office/drawing/2014/main" id="{F85D2C92-A968-57A8-62BF-D576EFF26500}"/>
                    </a:ext>
                  </a:extLst>
                </p14:cNvPr>
                <p14:cNvContentPartPr/>
                <p14:nvPr/>
              </p14:nvContentPartPr>
              <p14:xfrm>
                <a:off x="2860001" y="6046123"/>
                <a:ext cx="124560" cy="4680"/>
              </p14:xfrm>
            </p:contentPart>
          </mc:Choice>
          <mc:Fallback>
            <p:pic>
              <p:nvPicPr>
                <p:cNvPr id="739" name="Input penna 738">
                  <a:extLst>
                    <a:ext uri="{FF2B5EF4-FFF2-40B4-BE49-F238E27FC236}">
                      <a16:creationId xmlns:a16="http://schemas.microsoft.com/office/drawing/2014/main" id="{F85D2C92-A968-57A8-62BF-D576EFF26500}"/>
                    </a:ext>
                  </a:extLst>
                </p:cNvPr>
                <p:cNvPicPr/>
                <p:nvPr/>
              </p:nvPicPr>
              <p:blipFill>
                <a:blip r:embed="rId704"/>
                <a:stretch>
                  <a:fillRect/>
                </a:stretch>
              </p:blipFill>
              <p:spPr>
                <a:xfrm>
                  <a:off x="2852441" y="6038563"/>
                  <a:ext cx="13968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5">
              <p14:nvContentPartPr>
                <p14:cNvPr id="740" name="Input penna 739">
                  <a:extLst>
                    <a:ext uri="{FF2B5EF4-FFF2-40B4-BE49-F238E27FC236}">
                      <a16:creationId xmlns:a16="http://schemas.microsoft.com/office/drawing/2014/main" id="{16EB96D0-CC93-56CB-A14D-524E65477BD9}"/>
                    </a:ext>
                  </a:extLst>
                </p14:cNvPr>
                <p14:cNvContentPartPr/>
                <p14:nvPr/>
              </p14:nvContentPartPr>
              <p14:xfrm>
                <a:off x="3261761" y="6011923"/>
                <a:ext cx="6840" cy="3240"/>
              </p14:xfrm>
            </p:contentPart>
          </mc:Choice>
          <mc:Fallback>
            <p:pic>
              <p:nvPicPr>
                <p:cNvPr id="740" name="Input penna 739">
                  <a:extLst>
                    <a:ext uri="{FF2B5EF4-FFF2-40B4-BE49-F238E27FC236}">
                      <a16:creationId xmlns:a16="http://schemas.microsoft.com/office/drawing/2014/main" id="{16EB96D0-CC93-56CB-A14D-524E65477BD9}"/>
                    </a:ext>
                  </a:extLst>
                </p:cNvPr>
                <p:cNvPicPr/>
                <p:nvPr/>
              </p:nvPicPr>
              <p:blipFill>
                <a:blip r:embed="rId706"/>
                <a:stretch>
                  <a:fillRect/>
                </a:stretch>
              </p:blipFill>
              <p:spPr>
                <a:xfrm>
                  <a:off x="3254201" y="6004363"/>
                  <a:ext cx="2196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7">
              <p14:nvContentPartPr>
                <p14:cNvPr id="741" name="Input penna 740">
                  <a:extLst>
                    <a:ext uri="{FF2B5EF4-FFF2-40B4-BE49-F238E27FC236}">
                      <a16:creationId xmlns:a16="http://schemas.microsoft.com/office/drawing/2014/main" id="{D32CF3F2-1E93-29D5-B0F4-BCDDE602B592}"/>
                    </a:ext>
                  </a:extLst>
                </p14:cNvPr>
                <p14:cNvContentPartPr/>
                <p14:nvPr/>
              </p14:nvContentPartPr>
              <p14:xfrm>
                <a:off x="3333761" y="6017323"/>
                <a:ext cx="3960" cy="11520"/>
              </p14:xfrm>
            </p:contentPart>
          </mc:Choice>
          <mc:Fallback>
            <p:pic>
              <p:nvPicPr>
                <p:cNvPr id="741" name="Input penna 740">
                  <a:extLst>
                    <a:ext uri="{FF2B5EF4-FFF2-40B4-BE49-F238E27FC236}">
                      <a16:creationId xmlns:a16="http://schemas.microsoft.com/office/drawing/2014/main" id="{D32CF3F2-1E93-29D5-B0F4-BCDDE602B592}"/>
                    </a:ext>
                  </a:extLst>
                </p:cNvPr>
                <p:cNvPicPr/>
                <p:nvPr/>
              </p:nvPicPr>
              <p:blipFill>
                <a:blip r:embed="rId708"/>
                <a:stretch>
                  <a:fillRect/>
                </a:stretch>
              </p:blipFill>
              <p:spPr>
                <a:xfrm>
                  <a:off x="3326201" y="6009763"/>
                  <a:ext cx="1908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9">
              <p14:nvContentPartPr>
                <p14:cNvPr id="742" name="Input penna 741">
                  <a:extLst>
                    <a:ext uri="{FF2B5EF4-FFF2-40B4-BE49-F238E27FC236}">
                      <a16:creationId xmlns:a16="http://schemas.microsoft.com/office/drawing/2014/main" id="{74CEEC7C-7C4C-21AF-318B-133AE7F726D9}"/>
                    </a:ext>
                  </a:extLst>
                </p14:cNvPr>
                <p14:cNvContentPartPr/>
                <p14:nvPr/>
              </p14:nvContentPartPr>
              <p14:xfrm>
                <a:off x="3253841" y="6071683"/>
                <a:ext cx="57600" cy="36000"/>
              </p14:xfrm>
            </p:contentPart>
          </mc:Choice>
          <mc:Fallback>
            <p:pic>
              <p:nvPicPr>
                <p:cNvPr id="742" name="Input penna 741">
                  <a:extLst>
                    <a:ext uri="{FF2B5EF4-FFF2-40B4-BE49-F238E27FC236}">
                      <a16:creationId xmlns:a16="http://schemas.microsoft.com/office/drawing/2014/main" id="{74CEEC7C-7C4C-21AF-318B-133AE7F726D9}"/>
                    </a:ext>
                  </a:extLst>
                </p:cNvPr>
                <p:cNvPicPr/>
                <p:nvPr/>
              </p:nvPicPr>
              <p:blipFill>
                <a:blip r:embed="rId710"/>
                <a:stretch>
                  <a:fillRect/>
                </a:stretch>
              </p:blipFill>
              <p:spPr>
                <a:xfrm>
                  <a:off x="3246281" y="6064123"/>
                  <a:ext cx="7272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1">
              <p14:nvContentPartPr>
                <p14:cNvPr id="743" name="Input penna 742">
                  <a:extLst>
                    <a:ext uri="{FF2B5EF4-FFF2-40B4-BE49-F238E27FC236}">
                      <a16:creationId xmlns:a16="http://schemas.microsoft.com/office/drawing/2014/main" id="{98DD442B-51A6-14A5-7686-5957123D50BE}"/>
                    </a:ext>
                  </a:extLst>
                </p14:cNvPr>
                <p14:cNvContentPartPr/>
                <p14:nvPr/>
              </p14:nvContentPartPr>
              <p14:xfrm>
                <a:off x="3165641" y="5907883"/>
                <a:ext cx="303120" cy="261000"/>
              </p14:xfrm>
            </p:contentPart>
          </mc:Choice>
          <mc:Fallback>
            <p:pic>
              <p:nvPicPr>
                <p:cNvPr id="743" name="Input penna 742">
                  <a:extLst>
                    <a:ext uri="{FF2B5EF4-FFF2-40B4-BE49-F238E27FC236}">
                      <a16:creationId xmlns:a16="http://schemas.microsoft.com/office/drawing/2014/main" id="{98DD442B-51A6-14A5-7686-5957123D50BE}"/>
                    </a:ext>
                  </a:extLst>
                </p:cNvPr>
                <p:cNvPicPr/>
                <p:nvPr/>
              </p:nvPicPr>
              <p:blipFill>
                <a:blip r:embed="rId712"/>
                <a:stretch>
                  <a:fillRect/>
                </a:stretch>
              </p:blipFill>
              <p:spPr>
                <a:xfrm>
                  <a:off x="3158081" y="5900323"/>
                  <a:ext cx="318240" cy="27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3">
              <p14:nvContentPartPr>
                <p14:cNvPr id="744" name="Input penna 743">
                  <a:extLst>
                    <a:ext uri="{FF2B5EF4-FFF2-40B4-BE49-F238E27FC236}">
                      <a16:creationId xmlns:a16="http://schemas.microsoft.com/office/drawing/2014/main" id="{6A367164-72A2-F58C-2100-71A03F184ADC}"/>
                    </a:ext>
                  </a:extLst>
                </p14:cNvPr>
                <p14:cNvContentPartPr/>
                <p14:nvPr/>
              </p14:nvContentPartPr>
              <p14:xfrm>
                <a:off x="3634721" y="5995003"/>
                <a:ext cx="6120" cy="80280"/>
              </p14:xfrm>
            </p:contentPart>
          </mc:Choice>
          <mc:Fallback>
            <p:pic>
              <p:nvPicPr>
                <p:cNvPr id="744" name="Input penna 743">
                  <a:extLst>
                    <a:ext uri="{FF2B5EF4-FFF2-40B4-BE49-F238E27FC236}">
                      <a16:creationId xmlns:a16="http://schemas.microsoft.com/office/drawing/2014/main" id="{6A367164-72A2-F58C-2100-71A03F184ADC}"/>
                    </a:ext>
                  </a:extLst>
                </p:cNvPr>
                <p:cNvPicPr/>
                <p:nvPr/>
              </p:nvPicPr>
              <p:blipFill>
                <a:blip r:embed="rId714"/>
                <a:stretch>
                  <a:fillRect/>
                </a:stretch>
              </p:blipFill>
              <p:spPr>
                <a:xfrm>
                  <a:off x="3627161" y="5987443"/>
                  <a:ext cx="2124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5">
              <p14:nvContentPartPr>
                <p14:cNvPr id="745" name="Input penna 744">
                  <a:extLst>
                    <a:ext uri="{FF2B5EF4-FFF2-40B4-BE49-F238E27FC236}">
                      <a16:creationId xmlns:a16="http://schemas.microsoft.com/office/drawing/2014/main" id="{EF12586A-E7E5-86C2-DCC5-E3303FCC6177}"/>
                    </a:ext>
                  </a:extLst>
                </p14:cNvPr>
                <p14:cNvContentPartPr/>
                <p14:nvPr/>
              </p14:nvContentPartPr>
              <p14:xfrm>
                <a:off x="3615641" y="6139723"/>
                <a:ext cx="21240" cy="15840"/>
              </p14:xfrm>
            </p:contentPart>
          </mc:Choice>
          <mc:Fallback>
            <p:pic>
              <p:nvPicPr>
                <p:cNvPr id="745" name="Input penna 744">
                  <a:extLst>
                    <a:ext uri="{FF2B5EF4-FFF2-40B4-BE49-F238E27FC236}">
                      <a16:creationId xmlns:a16="http://schemas.microsoft.com/office/drawing/2014/main" id="{EF12586A-E7E5-86C2-DCC5-E3303FCC6177}"/>
                    </a:ext>
                  </a:extLst>
                </p:cNvPr>
                <p:cNvPicPr/>
                <p:nvPr/>
              </p:nvPicPr>
              <p:blipFill>
                <a:blip r:embed="rId716"/>
                <a:stretch>
                  <a:fillRect/>
                </a:stretch>
              </p:blipFill>
              <p:spPr>
                <a:xfrm>
                  <a:off x="3608081" y="6132163"/>
                  <a:ext cx="3636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7">
              <p14:nvContentPartPr>
                <p14:cNvPr id="753" name="Input penna 752">
                  <a:extLst>
                    <a:ext uri="{FF2B5EF4-FFF2-40B4-BE49-F238E27FC236}">
                      <a16:creationId xmlns:a16="http://schemas.microsoft.com/office/drawing/2014/main" id="{5B22EFDA-0BC3-3A62-7C04-FBF8F6794F49}"/>
                    </a:ext>
                  </a:extLst>
                </p14:cNvPr>
                <p14:cNvContentPartPr/>
                <p14:nvPr/>
              </p14:nvContentPartPr>
              <p14:xfrm>
                <a:off x="2445281" y="5655883"/>
                <a:ext cx="2051640" cy="380520"/>
              </p14:xfrm>
            </p:contentPart>
          </mc:Choice>
          <mc:Fallback>
            <p:pic>
              <p:nvPicPr>
                <p:cNvPr id="753" name="Input penna 752">
                  <a:extLst>
                    <a:ext uri="{FF2B5EF4-FFF2-40B4-BE49-F238E27FC236}">
                      <a16:creationId xmlns:a16="http://schemas.microsoft.com/office/drawing/2014/main" id="{5B22EFDA-0BC3-3A62-7C04-FBF8F6794F49}"/>
                    </a:ext>
                  </a:extLst>
                </p:cNvPr>
                <p:cNvPicPr/>
                <p:nvPr/>
              </p:nvPicPr>
              <p:blipFill>
                <a:blip r:embed="rId718"/>
                <a:stretch>
                  <a:fillRect/>
                </a:stretch>
              </p:blipFill>
              <p:spPr>
                <a:xfrm>
                  <a:off x="2437721" y="5648323"/>
                  <a:ext cx="2066760" cy="39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9">
              <p14:nvContentPartPr>
                <p14:cNvPr id="756" name="Input penna 755">
                  <a:extLst>
                    <a:ext uri="{FF2B5EF4-FFF2-40B4-BE49-F238E27FC236}">
                      <a16:creationId xmlns:a16="http://schemas.microsoft.com/office/drawing/2014/main" id="{14B09C5A-566D-25E2-7F39-03D6CA321289}"/>
                    </a:ext>
                  </a:extLst>
                </p14:cNvPr>
                <p14:cNvContentPartPr/>
                <p14:nvPr/>
              </p14:nvContentPartPr>
              <p14:xfrm>
                <a:off x="2509721" y="5221723"/>
                <a:ext cx="1744560" cy="669600"/>
              </p14:xfrm>
            </p:contentPart>
          </mc:Choice>
          <mc:Fallback>
            <p:pic>
              <p:nvPicPr>
                <p:cNvPr id="756" name="Input penna 755">
                  <a:extLst>
                    <a:ext uri="{FF2B5EF4-FFF2-40B4-BE49-F238E27FC236}">
                      <a16:creationId xmlns:a16="http://schemas.microsoft.com/office/drawing/2014/main" id="{14B09C5A-566D-25E2-7F39-03D6CA321289}"/>
                    </a:ext>
                  </a:extLst>
                </p:cNvPr>
                <p:cNvPicPr/>
                <p:nvPr/>
              </p:nvPicPr>
              <p:blipFill>
                <a:blip r:embed="rId720"/>
                <a:stretch>
                  <a:fillRect/>
                </a:stretch>
              </p:blipFill>
              <p:spPr>
                <a:xfrm>
                  <a:off x="2502161" y="5214163"/>
                  <a:ext cx="1759680" cy="684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21">
            <p14:nvContentPartPr>
              <p14:cNvPr id="759" name="Input penna 758">
                <a:extLst>
                  <a:ext uri="{FF2B5EF4-FFF2-40B4-BE49-F238E27FC236}">
                    <a16:creationId xmlns:a16="http://schemas.microsoft.com/office/drawing/2014/main" id="{9DA55AA4-A2BE-A485-EFAA-7375F3291368}"/>
                  </a:ext>
                </a:extLst>
              </p14:cNvPr>
              <p14:cNvContentPartPr/>
              <p14:nvPr/>
            </p14:nvContentPartPr>
            <p14:xfrm>
              <a:off x="2348801" y="6341323"/>
              <a:ext cx="1715760" cy="51840"/>
            </p14:xfrm>
          </p:contentPart>
        </mc:Choice>
        <mc:Fallback>
          <p:pic>
            <p:nvPicPr>
              <p:cNvPr id="759" name="Input penna 758">
                <a:extLst>
                  <a:ext uri="{FF2B5EF4-FFF2-40B4-BE49-F238E27FC236}">
                    <a16:creationId xmlns:a16="http://schemas.microsoft.com/office/drawing/2014/main" id="{9DA55AA4-A2BE-A485-EFAA-7375F3291368}"/>
                  </a:ext>
                </a:extLst>
              </p:cNvPr>
              <p:cNvPicPr/>
              <p:nvPr/>
            </p:nvPicPr>
            <p:blipFill>
              <a:blip r:embed="rId722"/>
              <a:stretch>
                <a:fillRect/>
              </a:stretch>
            </p:blipFill>
            <p:spPr>
              <a:xfrm>
                <a:off x="2341241" y="6334123"/>
                <a:ext cx="1730880" cy="66960"/>
              </a:xfrm>
              <a:prstGeom prst="rect">
                <a:avLst/>
              </a:prstGeom>
            </p:spPr>
          </p:pic>
        </mc:Fallback>
      </mc:AlternateContent>
      <p:grpSp>
        <p:nvGrpSpPr>
          <p:cNvPr id="767" name="Gruppo 766">
            <a:extLst>
              <a:ext uri="{FF2B5EF4-FFF2-40B4-BE49-F238E27FC236}">
                <a16:creationId xmlns:a16="http://schemas.microsoft.com/office/drawing/2014/main" id="{E559646D-CE3E-D67B-BCAB-DB9B22E187FF}"/>
              </a:ext>
            </a:extLst>
          </p:cNvPr>
          <p:cNvGrpSpPr/>
          <p:nvPr/>
        </p:nvGrpSpPr>
        <p:grpSpPr>
          <a:xfrm>
            <a:off x="304669" y="105781"/>
            <a:ext cx="890640" cy="667800"/>
            <a:chOff x="304669" y="105781"/>
            <a:chExt cx="890640" cy="667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2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81E4A0DB-E83D-173F-283E-50842C49DB4F}"/>
                    </a:ext>
                  </a:extLst>
                </p14:cNvPr>
                <p14:cNvContentPartPr/>
                <p14:nvPr/>
              </p14:nvContentPartPr>
              <p14:xfrm>
                <a:off x="460468" y="347889"/>
                <a:ext cx="236880" cy="26172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81E4A0DB-E83D-173F-283E-50842C49DB4F}"/>
                    </a:ext>
                  </a:extLst>
                </p:cNvPr>
                <p:cNvPicPr/>
                <p:nvPr/>
              </p:nvPicPr>
              <p:blipFill>
                <a:blip r:embed="rId724"/>
                <a:stretch>
                  <a:fillRect/>
                </a:stretch>
              </p:blipFill>
              <p:spPr>
                <a:xfrm>
                  <a:off x="452908" y="340329"/>
                  <a:ext cx="252000" cy="27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5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6E53828F-D437-64D6-BE85-0D791ED8336E}"/>
                    </a:ext>
                  </a:extLst>
                </p14:cNvPr>
                <p14:cNvContentPartPr/>
                <p14:nvPr/>
              </p14:nvContentPartPr>
              <p14:xfrm>
                <a:off x="785908" y="383169"/>
                <a:ext cx="35280" cy="2952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6E53828F-D437-64D6-BE85-0D791ED8336E}"/>
                    </a:ext>
                  </a:extLst>
                </p:cNvPr>
                <p:cNvPicPr/>
                <p:nvPr/>
              </p:nvPicPr>
              <p:blipFill>
                <a:blip r:embed="rId726"/>
                <a:stretch>
                  <a:fillRect/>
                </a:stretch>
              </p:blipFill>
              <p:spPr>
                <a:xfrm>
                  <a:off x="778708" y="375609"/>
                  <a:ext cx="50400" cy="31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7">
              <p14:nvContentPartPr>
                <p14:cNvPr id="760" name="Input penna 759">
                  <a:extLst>
                    <a:ext uri="{FF2B5EF4-FFF2-40B4-BE49-F238E27FC236}">
                      <a16:creationId xmlns:a16="http://schemas.microsoft.com/office/drawing/2014/main" id="{58F42364-48B3-8C7B-9A17-AE6483C9B4FE}"/>
                    </a:ext>
                  </a:extLst>
                </p14:cNvPr>
                <p14:cNvContentPartPr/>
                <p14:nvPr/>
              </p14:nvContentPartPr>
              <p14:xfrm>
                <a:off x="341389" y="105781"/>
                <a:ext cx="853920" cy="657360"/>
              </p14:xfrm>
            </p:contentPart>
          </mc:Choice>
          <mc:Fallback>
            <p:pic>
              <p:nvPicPr>
                <p:cNvPr id="760" name="Input penna 759">
                  <a:extLst>
                    <a:ext uri="{FF2B5EF4-FFF2-40B4-BE49-F238E27FC236}">
                      <a16:creationId xmlns:a16="http://schemas.microsoft.com/office/drawing/2014/main" id="{58F42364-48B3-8C7B-9A17-AE6483C9B4FE}"/>
                    </a:ext>
                  </a:extLst>
                </p:cNvPr>
                <p:cNvPicPr/>
                <p:nvPr/>
              </p:nvPicPr>
              <p:blipFill>
                <a:blip r:embed="rId728"/>
                <a:stretch>
                  <a:fillRect/>
                </a:stretch>
              </p:blipFill>
              <p:spPr>
                <a:xfrm>
                  <a:off x="334189" y="98221"/>
                  <a:ext cx="869040" cy="67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9">
              <p14:nvContentPartPr>
                <p14:cNvPr id="761" name="Input penna 760">
                  <a:extLst>
                    <a:ext uri="{FF2B5EF4-FFF2-40B4-BE49-F238E27FC236}">
                      <a16:creationId xmlns:a16="http://schemas.microsoft.com/office/drawing/2014/main" id="{8BEE251D-20E3-F929-7955-80DA29ECBD3E}"/>
                    </a:ext>
                  </a:extLst>
                </p14:cNvPr>
                <p14:cNvContentPartPr/>
                <p14:nvPr/>
              </p14:nvContentPartPr>
              <p14:xfrm>
                <a:off x="304669" y="748741"/>
                <a:ext cx="780840" cy="24840"/>
              </p14:xfrm>
            </p:contentPart>
          </mc:Choice>
          <mc:Fallback>
            <p:pic>
              <p:nvPicPr>
                <p:cNvPr id="761" name="Input penna 760">
                  <a:extLst>
                    <a:ext uri="{FF2B5EF4-FFF2-40B4-BE49-F238E27FC236}">
                      <a16:creationId xmlns:a16="http://schemas.microsoft.com/office/drawing/2014/main" id="{8BEE251D-20E3-F929-7955-80DA29ECBD3E}"/>
                    </a:ext>
                  </a:extLst>
                </p:cNvPr>
                <p:cNvPicPr/>
                <p:nvPr/>
              </p:nvPicPr>
              <p:blipFill>
                <a:blip r:embed="rId730"/>
                <a:stretch>
                  <a:fillRect/>
                </a:stretch>
              </p:blipFill>
              <p:spPr>
                <a:xfrm>
                  <a:off x="297109" y="741541"/>
                  <a:ext cx="795960" cy="39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65" name="Gruppo 764">
            <a:extLst>
              <a:ext uri="{FF2B5EF4-FFF2-40B4-BE49-F238E27FC236}">
                <a16:creationId xmlns:a16="http://schemas.microsoft.com/office/drawing/2014/main" id="{1964240E-08B2-F8DC-D5FA-68C1A7D93AA3}"/>
              </a:ext>
            </a:extLst>
          </p:cNvPr>
          <p:cNvGrpSpPr/>
          <p:nvPr/>
        </p:nvGrpSpPr>
        <p:grpSpPr>
          <a:xfrm>
            <a:off x="1709029" y="164821"/>
            <a:ext cx="669960" cy="550080"/>
            <a:chOff x="1709029" y="164821"/>
            <a:chExt cx="669960" cy="550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31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68BB6624-AC2E-6D0E-5AFB-900A04F2DA25}"/>
                    </a:ext>
                  </a:extLst>
                </p14:cNvPr>
                <p14:cNvContentPartPr/>
                <p14:nvPr/>
              </p14:nvContentPartPr>
              <p14:xfrm>
                <a:off x="1976428" y="340689"/>
                <a:ext cx="174960" cy="18036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68BB6624-AC2E-6D0E-5AFB-900A04F2DA25}"/>
                    </a:ext>
                  </a:extLst>
                </p:cNvPr>
                <p:cNvPicPr/>
                <p:nvPr/>
              </p:nvPicPr>
              <p:blipFill>
                <a:blip r:embed="rId732"/>
                <a:stretch>
                  <a:fillRect/>
                </a:stretch>
              </p:blipFill>
              <p:spPr>
                <a:xfrm>
                  <a:off x="1968868" y="333129"/>
                  <a:ext cx="19008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3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37609F48-05C3-04B6-06AD-3A07A6D89723}"/>
                    </a:ext>
                  </a:extLst>
                </p14:cNvPr>
                <p14:cNvContentPartPr/>
                <p14:nvPr/>
              </p14:nvContentPartPr>
              <p14:xfrm>
                <a:off x="1917388" y="562809"/>
                <a:ext cx="322200" cy="2556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37609F48-05C3-04B6-06AD-3A07A6D89723}"/>
                    </a:ext>
                  </a:extLst>
                </p:cNvPr>
                <p:cNvPicPr/>
                <p:nvPr/>
              </p:nvPicPr>
              <p:blipFill>
                <a:blip r:embed="rId734"/>
                <a:stretch>
                  <a:fillRect/>
                </a:stretch>
              </p:blipFill>
              <p:spPr>
                <a:xfrm>
                  <a:off x="1910188" y="555249"/>
                  <a:ext cx="33732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5">
              <p14:nvContentPartPr>
                <p14:cNvPr id="762" name="Input penna 761">
                  <a:extLst>
                    <a:ext uri="{FF2B5EF4-FFF2-40B4-BE49-F238E27FC236}">
                      <a16:creationId xmlns:a16="http://schemas.microsoft.com/office/drawing/2014/main" id="{817DA51D-0334-EC46-ED1D-59FBCA196043}"/>
                    </a:ext>
                  </a:extLst>
                </p14:cNvPr>
                <p14:cNvContentPartPr/>
                <p14:nvPr/>
              </p14:nvContentPartPr>
              <p14:xfrm>
                <a:off x="1778149" y="164821"/>
                <a:ext cx="600840" cy="490320"/>
              </p14:xfrm>
            </p:contentPart>
          </mc:Choice>
          <mc:Fallback>
            <p:pic>
              <p:nvPicPr>
                <p:cNvPr id="762" name="Input penna 761">
                  <a:extLst>
                    <a:ext uri="{FF2B5EF4-FFF2-40B4-BE49-F238E27FC236}">
                      <a16:creationId xmlns:a16="http://schemas.microsoft.com/office/drawing/2014/main" id="{817DA51D-0334-EC46-ED1D-59FBCA196043}"/>
                    </a:ext>
                  </a:extLst>
                </p:cNvPr>
                <p:cNvPicPr/>
                <p:nvPr/>
              </p:nvPicPr>
              <p:blipFill>
                <a:blip r:embed="rId736"/>
                <a:stretch>
                  <a:fillRect/>
                </a:stretch>
              </p:blipFill>
              <p:spPr>
                <a:xfrm>
                  <a:off x="1770589" y="157261"/>
                  <a:ext cx="615960" cy="50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7">
              <p14:nvContentPartPr>
                <p14:cNvPr id="763" name="Input penna 762">
                  <a:extLst>
                    <a:ext uri="{FF2B5EF4-FFF2-40B4-BE49-F238E27FC236}">
                      <a16:creationId xmlns:a16="http://schemas.microsoft.com/office/drawing/2014/main" id="{C1DC870A-7DD0-6722-ECBD-E139C47A1F10}"/>
                    </a:ext>
                  </a:extLst>
                </p14:cNvPr>
                <p14:cNvContentPartPr/>
                <p14:nvPr/>
              </p14:nvContentPartPr>
              <p14:xfrm>
                <a:off x="1709029" y="681421"/>
                <a:ext cx="528840" cy="33480"/>
              </p14:xfrm>
            </p:contentPart>
          </mc:Choice>
          <mc:Fallback>
            <p:pic>
              <p:nvPicPr>
                <p:cNvPr id="763" name="Input penna 762">
                  <a:extLst>
                    <a:ext uri="{FF2B5EF4-FFF2-40B4-BE49-F238E27FC236}">
                      <a16:creationId xmlns:a16="http://schemas.microsoft.com/office/drawing/2014/main" id="{C1DC870A-7DD0-6722-ECBD-E139C47A1F10}"/>
                    </a:ext>
                  </a:extLst>
                </p:cNvPr>
                <p:cNvPicPr/>
                <p:nvPr/>
              </p:nvPicPr>
              <p:blipFill>
                <a:blip r:embed="rId738"/>
                <a:stretch>
                  <a:fillRect/>
                </a:stretch>
              </p:blipFill>
              <p:spPr>
                <a:xfrm>
                  <a:off x="1701469" y="673861"/>
                  <a:ext cx="543960" cy="48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86" name="Gruppo 785">
            <a:extLst>
              <a:ext uri="{FF2B5EF4-FFF2-40B4-BE49-F238E27FC236}">
                <a16:creationId xmlns:a16="http://schemas.microsoft.com/office/drawing/2014/main" id="{8EFDD5A9-1E25-B691-0A2D-04A0CA70E755}"/>
              </a:ext>
            </a:extLst>
          </p:cNvPr>
          <p:cNvGrpSpPr/>
          <p:nvPr/>
        </p:nvGrpSpPr>
        <p:grpSpPr>
          <a:xfrm>
            <a:off x="6911389" y="5168821"/>
            <a:ext cx="401400" cy="746280"/>
            <a:chOff x="6911389" y="5168821"/>
            <a:chExt cx="401400" cy="746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39">
              <p14:nvContentPartPr>
                <p14:cNvPr id="768" name="Input penna 767">
                  <a:extLst>
                    <a:ext uri="{FF2B5EF4-FFF2-40B4-BE49-F238E27FC236}">
                      <a16:creationId xmlns:a16="http://schemas.microsoft.com/office/drawing/2014/main" id="{E8642B0A-F397-DF78-17C8-0ACAB675368B}"/>
                    </a:ext>
                  </a:extLst>
                </p14:cNvPr>
                <p14:cNvContentPartPr/>
                <p14:nvPr/>
              </p14:nvContentPartPr>
              <p14:xfrm>
                <a:off x="7159069" y="5168821"/>
                <a:ext cx="74520" cy="746280"/>
              </p14:xfrm>
            </p:contentPart>
          </mc:Choice>
          <mc:Fallback>
            <p:pic>
              <p:nvPicPr>
                <p:cNvPr id="768" name="Input penna 767">
                  <a:extLst>
                    <a:ext uri="{FF2B5EF4-FFF2-40B4-BE49-F238E27FC236}">
                      <a16:creationId xmlns:a16="http://schemas.microsoft.com/office/drawing/2014/main" id="{E8642B0A-F397-DF78-17C8-0ACAB675368B}"/>
                    </a:ext>
                  </a:extLst>
                </p:cNvPr>
                <p:cNvPicPr/>
                <p:nvPr/>
              </p:nvPicPr>
              <p:blipFill>
                <a:blip r:embed="rId740"/>
                <a:stretch>
                  <a:fillRect/>
                </a:stretch>
              </p:blipFill>
              <p:spPr>
                <a:xfrm>
                  <a:off x="7151509" y="5161261"/>
                  <a:ext cx="89640" cy="76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1">
              <p14:nvContentPartPr>
                <p14:cNvPr id="769" name="Input penna 768">
                  <a:extLst>
                    <a:ext uri="{FF2B5EF4-FFF2-40B4-BE49-F238E27FC236}">
                      <a16:creationId xmlns:a16="http://schemas.microsoft.com/office/drawing/2014/main" id="{C3ECCA07-2A92-E2E3-9FD2-A059D62F0AE4}"/>
                    </a:ext>
                  </a:extLst>
                </p14:cNvPr>
                <p14:cNvContentPartPr/>
                <p14:nvPr/>
              </p14:nvContentPartPr>
              <p14:xfrm>
                <a:off x="6911389" y="5561581"/>
                <a:ext cx="401400" cy="67680"/>
              </p14:xfrm>
            </p:contentPart>
          </mc:Choice>
          <mc:Fallback>
            <p:pic>
              <p:nvPicPr>
                <p:cNvPr id="769" name="Input penna 768">
                  <a:extLst>
                    <a:ext uri="{FF2B5EF4-FFF2-40B4-BE49-F238E27FC236}">
                      <a16:creationId xmlns:a16="http://schemas.microsoft.com/office/drawing/2014/main" id="{C3ECCA07-2A92-E2E3-9FD2-A059D62F0AE4}"/>
                    </a:ext>
                  </a:extLst>
                </p:cNvPr>
                <p:cNvPicPr/>
                <p:nvPr/>
              </p:nvPicPr>
              <p:blipFill>
                <a:blip r:embed="rId742"/>
                <a:stretch>
                  <a:fillRect/>
                </a:stretch>
              </p:blipFill>
              <p:spPr>
                <a:xfrm>
                  <a:off x="6903829" y="5554021"/>
                  <a:ext cx="416520" cy="82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84" name="Gruppo 783">
            <a:extLst>
              <a:ext uri="{FF2B5EF4-FFF2-40B4-BE49-F238E27FC236}">
                <a16:creationId xmlns:a16="http://schemas.microsoft.com/office/drawing/2014/main" id="{5A4117F6-8594-3A4C-A1F8-3F880E827BE7}"/>
              </a:ext>
            </a:extLst>
          </p:cNvPr>
          <p:cNvGrpSpPr/>
          <p:nvPr/>
        </p:nvGrpSpPr>
        <p:grpSpPr>
          <a:xfrm>
            <a:off x="7505749" y="4684261"/>
            <a:ext cx="2744640" cy="1143000"/>
            <a:chOff x="7505749" y="4684261"/>
            <a:chExt cx="2744640" cy="1143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43">
              <p14:nvContentPartPr>
                <p14:cNvPr id="770" name="Input penna 769">
                  <a:extLst>
                    <a:ext uri="{FF2B5EF4-FFF2-40B4-BE49-F238E27FC236}">
                      <a16:creationId xmlns:a16="http://schemas.microsoft.com/office/drawing/2014/main" id="{DA1BE123-CC3D-7D45-CDB2-43F77836F048}"/>
                    </a:ext>
                  </a:extLst>
                </p14:cNvPr>
                <p14:cNvContentPartPr/>
                <p14:nvPr/>
              </p14:nvContentPartPr>
              <p14:xfrm>
                <a:off x="7709149" y="5187181"/>
                <a:ext cx="289440" cy="524520"/>
              </p14:xfrm>
            </p:contentPart>
          </mc:Choice>
          <mc:Fallback>
            <p:pic>
              <p:nvPicPr>
                <p:cNvPr id="770" name="Input penna 769">
                  <a:extLst>
                    <a:ext uri="{FF2B5EF4-FFF2-40B4-BE49-F238E27FC236}">
                      <a16:creationId xmlns:a16="http://schemas.microsoft.com/office/drawing/2014/main" id="{DA1BE123-CC3D-7D45-CDB2-43F77836F048}"/>
                    </a:ext>
                  </a:extLst>
                </p:cNvPr>
                <p:cNvPicPr/>
                <p:nvPr/>
              </p:nvPicPr>
              <p:blipFill>
                <a:blip r:embed="rId744"/>
                <a:stretch>
                  <a:fillRect/>
                </a:stretch>
              </p:blipFill>
              <p:spPr>
                <a:xfrm>
                  <a:off x="7701589" y="5179621"/>
                  <a:ext cx="304200" cy="53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5">
              <p14:nvContentPartPr>
                <p14:cNvPr id="771" name="Input penna 770">
                  <a:extLst>
                    <a:ext uri="{FF2B5EF4-FFF2-40B4-BE49-F238E27FC236}">
                      <a16:creationId xmlns:a16="http://schemas.microsoft.com/office/drawing/2014/main" id="{C6763D46-D4C5-C4D3-3CDD-D951879C113F}"/>
                    </a:ext>
                  </a:extLst>
                </p14:cNvPr>
                <p14:cNvContentPartPr/>
                <p14:nvPr/>
              </p14:nvContentPartPr>
              <p14:xfrm>
                <a:off x="7921909" y="5499661"/>
                <a:ext cx="235800" cy="80640"/>
              </p14:xfrm>
            </p:contentPart>
          </mc:Choice>
          <mc:Fallback>
            <p:pic>
              <p:nvPicPr>
                <p:cNvPr id="771" name="Input penna 770">
                  <a:extLst>
                    <a:ext uri="{FF2B5EF4-FFF2-40B4-BE49-F238E27FC236}">
                      <a16:creationId xmlns:a16="http://schemas.microsoft.com/office/drawing/2014/main" id="{C6763D46-D4C5-C4D3-3CDD-D951879C113F}"/>
                    </a:ext>
                  </a:extLst>
                </p:cNvPr>
                <p:cNvPicPr/>
                <p:nvPr/>
              </p:nvPicPr>
              <p:blipFill>
                <a:blip r:embed="rId746"/>
                <a:stretch>
                  <a:fillRect/>
                </a:stretch>
              </p:blipFill>
              <p:spPr>
                <a:xfrm>
                  <a:off x="7914349" y="5492101"/>
                  <a:ext cx="25092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7">
              <p14:nvContentPartPr>
                <p14:cNvPr id="772" name="Input penna 771">
                  <a:extLst>
                    <a:ext uri="{FF2B5EF4-FFF2-40B4-BE49-F238E27FC236}">
                      <a16:creationId xmlns:a16="http://schemas.microsoft.com/office/drawing/2014/main" id="{3FE13E64-4941-8E31-7EA8-7C7CA83DFA6D}"/>
                    </a:ext>
                  </a:extLst>
                </p14:cNvPr>
                <p14:cNvContentPartPr/>
                <p14:nvPr/>
              </p14:nvContentPartPr>
              <p14:xfrm>
                <a:off x="8150149" y="5218141"/>
                <a:ext cx="91440" cy="567720"/>
              </p14:xfrm>
            </p:contentPart>
          </mc:Choice>
          <mc:Fallback>
            <p:pic>
              <p:nvPicPr>
                <p:cNvPr id="772" name="Input penna 771">
                  <a:extLst>
                    <a:ext uri="{FF2B5EF4-FFF2-40B4-BE49-F238E27FC236}">
                      <a16:creationId xmlns:a16="http://schemas.microsoft.com/office/drawing/2014/main" id="{3FE13E64-4941-8E31-7EA8-7C7CA83DFA6D}"/>
                    </a:ext>
                  </a:extLst>
                </p:cNvPr>
                <p:cNvPicPr/>
                <p:nvPr/>
              </p:nvPicPr>
              <p:blipFill>
                <a:blip r:embed="rId748"/>
                <a:stretch>
                  <a:fillRect/>
                </a:stretch>
              </p:blipFill>
              <p:spPr>
                <a:xfrm>
                  <a:off x="8142589" y="5210581"/>
                  <a:ext cx="106560" cy="58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9">
              <p14:nvContentPartPr>
                <p14:cNvPr id="773" name="Input penna 772">
                  <a:extLst>
                    <a:ext uri="{FF2B5EF4-FFF2-40B4-BE49-F238E27FC236}">
                      <a16:creationId xmlns:a16="http://schemas.microsoft.com/office/drawing/2014/main" id="{1BC2D0A1-DC5A-8201-D74F-9800878EDE80}"/>
                    </a:ext>
                  </a:extLst>
                </p14:cNvPr>
                <p14:cNvContentPartPr/>
                <p14:nvPr/>
              </p14:nvContentPartPr>
              <p14:xfrm>
                <a:off x="7505749" y="4684261"/>
                <a:ext cx="1523160" cy="1143000"/>
              </p14:xfrm>
            </p:contentPart>
          </mc:Choice>
          <mc:Fallback>
            <p:pic>
              <p:nvPicPr>
                <p:cNvPr id="773" name="Input penna 772">
                  <a:extLst>
                    <a:ext uri="{FF2B5EF4-FFF2-40B4-BE49-F238E27FC236}">
                      <a16:creationId xmlns:a16="http://schemas.microsoft.com/office/drawing/2014/main" id="{1BC2D0A1-DC5A-8201-D74F-9800878EDE80}"/>
                    </a:ext>
                  </a:extLst>
                </p:cNvPr>
                <p:cNvPicPr/>
                <p:nvPr/>
              </p:nvPicPr>
              <p:blipFill>
                <a:blip r:embed="rId750"/>
                <a:stretch>
                  <a:fillRect/>
                </a:stretch>
              </p:blipFill>
              <p:spPr>
                <a:xfrm>
                  <a:off x="7498189" y="4677061"/>
                  <a:ext cx="1538280" cy="11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1">
              <p14:nvContentPartPr>
                <p14:cNvPr id="774" name="Input penna 773">
                  <a:extLst>
                    <a:ext uri="{FF2B5EF4-FFF2-40B4-BE49-F238E27FC236}">
                      <a16:creationId xmlns:a16="http://schemas.microsoft.com/office/drawing/2014/main" id="{8EC46684-B4CA-02F9-6F6D-133C188A4737}"/>
                    </a:ext>
                  </a:extLst>
                </p14:cNvPr>
                <p14:cNvContentPartPr/>
                <p14:nvPr/>
              </p14:nvContentPartPr>
              <p14:xfrm>
                <a:off x="9083629" y="5336941"/>
                <a:ext cx="282600" cy="261360"/>
              </p14:xfrm>
            </p:contentPart>
          </mc:Choice>
          <mc:Fallback>
            <p:pic>
              <p:nvPicPr>
                <p:cNvPr id="774" name="Input penna 773">
                  <a:extLst>
                    <a:ext uri="{FF2B5EF4-FFF2-40B4-BE49-F238E27FC236}">
                      <a16:creationId xmlns:a16="http://schemas.microsoft.com/office/drawing/2014/main" id="{8EC46684-B4CA-02F9-6F6D-133C188A4737}"/>
                    </a:ext>
                  </a:extLst>
                </p:cNvPr>
                <p:cNvPicPr/>
                <p:nvPr/>
              </p:nvPicPr>
              <p:blipFill>
                <a:blip r:embed="rId752"/>
                <a:stretch>
                  <a:fillRect/>
                </a:stretch>
              </p:blipFill>
              <p:spPr>
                <a:xfrm>
                  <a:off x="9076069" y="5329381"/>
                  <a:ext cx="29736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3">
              <p14:nvContentPartPr>
                <p14:cNvPr id="775" name="Input penna 774">
                  <a:extLst>
                    <a:ext uri="{FF2B5EF4-FFF2-40B4-BE49-F238E27FC236}">
                      <a16:creationId xmlns:a16="http://schemas.microsoft.com/office/drawing/2014/main" id="{7C43232F-FFD4-4D56-F725-50F6C0806733}"/>
                    </a:ext>
                  </a:extLst>
                </p14:cNvPr>
                <p14:cNvContentPartPr/>
                <p14:nvPr/>
              </p14:nvContentPartPr>
              <p14:xfrm>
                <a:off x="9383149" y="5342341"/>
                <a:ext cx="169920" cy="274320"/>
              </p14:xfrm>
            </p:contentPart>
          </mc:Choice>
          <mc:Fallback>
            <p:pic>
              <p:nvPicPr>
                <p:cNvPr id="775" name="Input penna 774">
                  <a:extLst>
                    <a:ext uri="{FF2B5EF4-FFF2-40B4-BE49-F238E27FC236}">
                      <a16:creationId xmlns:a16="http://schemas.microsoft.com/office/drawing/2014/main" id="{7C43232F-FFD4-4D56-F725-50F6C0806733}"/>
                    </a:ext>
                  </a:extLst>
                </p:cNvPr>
                <p:cNvPicPr/>
                <p:nvPr/>
              </p:nvPicPr>
              <p:blipFill>
                <a:blip r:embed="rId754"/>
                <a:stretch>
                  <a:fillRect/>
                </a:stretch>
              </p:blipFill>
              <p:spPr>
                <a:xfrm>
                  <a:off x="9375589" y="5334781"/>
                  <a:ext cx="185040" cy="28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5">
              <p14:nvContentPartPr>
                <p14:cNvPr id="776" name="Input penna 775">
                  <a:extLst>
                    <a:ext uri="{FF2B5EF4-FFF2-40B4-BE49-F238E27FC236}">
                      <a16:creationId xmlns:a16="http://schemas.microsoft.com/office/drawing/2014/main" id="{22F4ADB4-DE0F-0737-1531-6202C86D9747}"/>
                    </a:ext>
                  </a:extLst>
                </p14:cNvPr>
                <p14:cNvContentPartPr/>
                <p14:nvPr/>
              </p14:nvContentPartPr>
              <p14:xfrm>
                <a:off x="9577909" y="5423701"/>
                <a:ext cx="121320" cy="136080"/>
              </p14:xfrm>
            </p:contentPart>
          </mc:Choice>
          <mc:Fallback>
            <p:pic>
              <p:nvPicPr>
                <p:cNvPr id="776" name="Input penna 775">
                  <a:extLst>
                    <a:ext uri="{FF2B5EF4-FFF2-40B4-BE49-F238E27FC236}">
                      <a16:creationId xmlns:a16="http://schemas.microsoft.com/office/drawing/2014/main" id="{22F4ADB4-DE0F-0737-1531-6202C86D9747}"/>
                    </a:ext>
                  </a:extLst>
                </p:cNvPr>
                <p:cNvPicPr/>
                <p:nvPr/>
              </p:nvPicPr>
              <p:blipFill>
                <a:blip r:embed="rId756"/>
                <a:stretch>
                  <a:fillRect/>
                </a:stretch>
              </p:blipFill>
              <p:spPr>
                <a:xfrm>
                  <a:off x="9570349" y="5416141"/>
                  <a:ext cx="13644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7">
              <p14:nvContentPartPr>
                <p14:cNvPr id="777" name="Input penna 776">
                  <a:extLst>
                    <a:ext uri="{FF2B5EF4-FFF2-40B4-BE49-F238E27FC236}">
                      <a16:creationId xmlns:a16="http://schemas.microsoft.com/office/drawing/2014/main" id="{A198EC5D-3F5F-C38A-1D05-E18E5510881D}"/>
                    </a:ext>
                  </a:extLst>
                </p14:cNvPr>
                <p14:cNvContentPartPr/>
                <p14:nvPr/>
              </p14:nvContentPartPr>
              <p14:xfrm>
                <a:off x="9764749" y="5383741"/>
                <a:ext cx="91800" cy="219600"/>
              </p14:xfrm>
            </p:contentPart>
          </mc:Choice>
          <mc:Fallback>
            <p:pic>
              <p:nvPicPr>
                <p:cNvPr id="777" name="Input penna 776">
                  <a:extLst>
                    <a:ext uri="{FF2B5EF4-FFF2-40B4-BE49-F238E27FC236}">
                      <a16:creationId xmlns:a16="http://schemas.microsoft.com/office/drawing/2014/main" id="{A198EC5D-3F5F-C38A-1D05-E18E5510881D}"/>
                    </a:ext>
                  </a:extLst>
                </p:cNvPr>
                <p:cNvPicPr/>
                <p:nvPr/>
              </p:nvPicPr>
              <p:blipFill>
                <a:blip r:embed="rId758"/>
                <a:stretch>
                  <a:fillRect/>
                </a:stretch>
              </p:blipFill>
              <p:spPr>
                <a:xfrm>
                  <a:off x="9757189" y="5376181"/>
                  <a:ext cx="10692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9">
              <p14:nvContentPartPr>
                <p14:cNvPr id="778" name="Input penna 777">
                  <a:extLst>
                    <a:ext uri="{FF2B5EF4-FFF2-40B4-BE49-F238E27FC236}">
                      <a16:creationId xmlns:a16="http://schemas.microsoft.com/office/drawing/2014/main" id="{FC33BCB5-3367-33E8-CF00-69A650CA20EC}"/>
                    </a:ext>
                  </a:extLst>
                </p14:cNvPr>
                <p14:cNvContentPartPr/>
                <p14:nvPr/>
              </p14:nvContentPartPr>
              <p14:xfrm>
                <a:off x="9878869" y="5228941"/>
                <a:ext cx="106200" cy="351360"/>
              </p14:xfrm>
            </p:contentPart>
          </mc:Choice>
          <mc:Fallback>
            <p:pic>
              <p:nvPicPr>
                <p:cNvPr id="778" name="Input penna 777">
                  <a:extLst>
                    <a:ext uri="{FF2B5EF4-FFF2-40B4-BE49-F238E27FC236}">
                      <a16:creationId xmlns:a16="http://schemas.microsoft.com/office/drawing/2014/main" id="{FC33BCB5-3367-33E8-CF00-69A650CA20EC}"/>
                    </a:ext>
                  </a:extLst>
                </p:cNvPr>
                <p:cNvPicPr/>
                <p:nvPr/>
              </p:nvPicPr>
              <p:blipFill>
                <a:blip r:embed="rId760"/>
                <a:stretch>
                  <a:fillRect/>
                </a:stretch>
              </p:blipFill>
              <p:spPr>
                <a:xfrm>
                  <a:off x="9871309" y="5221381"/>
                  <a:ext cx="121320" cy="36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1">
              <p14:nvContentPartPr>
                <p14:cNvPr id="779" name="Input penna 778">
                  <a:extLst>
                    <a:ext uri="{FF2B5EF4-FFF2-40B4-BE49-F238E27FC236}">
                      <a16:creationId xmlns:a16="http://schemas.microsoft.com/office/drawing/2014/main" id="{80E4EDAD-E605-A4E9-B6C1-A3BC1E60A99F}"/>
                    </a:ext>
                  </a:extLst>
                </p14:cNvPr>
                <p14:cNvContentPartPr/>
                <p14:nvPr/>
              </p14:nvContentPartPr>
              <p14:xfrm>
                <a:off x="9909829" y="5363581"/>
                <a:ext cx="140040" cy="50040"/>
              </p14:xfrm>
            </p:contentPart>
          </mc:Choice>
          <mc:Fallback>
            <p:pic>
              <p:nvPicPr>
                <p:cNvPr id="779" name="Input penna 778">
                  <a:extLst>
                    <a:ext uri="{FF2B5EF4-FFF2-40B4-BE49-F238E27FC236}">
                      <a16:creationId xmlns:a16="http://schemas.microsoft.com/office/drawing/2014/main" id="{80E4EDAD-E605-A4E9-B6C1-A3BC1E60A99F}"/>
                    </a:ext>
                  </a:extLst>
                </p:cNvPr>
                <p:cNvPicPr/>
                <p:nvPr/>
              </p:nvPicPr>
              <p:blipFill>
                <a:blip r:embed="rId762"/>
                <a:stretch>
                  <a:fillRect/>
                </a:stretch>
              </p:blipFill>
              <p:spPr>
                <a:xfrm>
                  <a:off x="9902269" y="5356021"/>
                  <a:ext cx="15516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3">
              <p14:nvContentPartPr>
                <p14:cNvPr id="780" name="Input penna 779">
                  <a:extLst>
                    <a:ext uri="{FF2B5EF4-FFF2-40B4-BE49-F238E27FC236}">
                      <a16:creationId xmlns:a16="http://schemas.microsoft.com/office/drawing/2014/main" id="{1A7A4279-5F00-8E68-3692-655BDC51EF91}"/>
                    </a:ext>
                  </a:extLst>
                </p14:cNvPr>
                <p14:cNvContentPartPr/>
                <p14:nvPr/>
              </p14:nvContentPartPr>
              <p14:xfrm>
                <a:off x="9992989" y="5209501"/>
                <a:ext cx="127800" cy="351360"/>
              </p14:xfrm>
            </p:contentPart>
          </mc:Choice>
          <mc:Fallback>
            <p:pic>
              <p:nvPicPr>
                <p:cNvPr id="780" name="Input penna 779">
                  <a:extLst>
                    <a:ext uri="{FF2B5EF4-FFF2-40B4-BE49-F238E27FC236}">
                      <a16:creationId xmlns:a16="http://schemas.microsoft.com/office/drawing/2014/main" id="{1A7A4279-5F00-8E68-3692-655BDC51EF91}"/>
                    </a:ext>
                  </a:extLst>
                </p:cNvPr>
                <p:cNvPicPr/>
                <p:nvPr/>
              </p:nvPicPr>
              <p:blipFill>
                <a:blip r:embed="rId764"/>
                <a:stretch>
                  <a:fillRect/>
                </a:stretch>
              </p:blipFill>
              <p:spPr>
                <a:xfrm>
                  <a:off x="9985429" y="5201941"/>
                  <a:ext cx="142920" cy="36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5">
              <p14:nvContentPartPr>
                <p14:cNvPr id="781" name="Input penna 780">
                  <a:extLst>
                    <a:ext uri="{FF2B5EF4-FFF2-40B4-BE49-F238E27FC236}">
                      <a16:creationId xmlns:a16="http://schemas.microsoft.com/office/drawing/2014/main" id="{94D8D972-7FBE-8BA1-DAC3-8AD65ED0DFE1}"/>
                    </a:ext>
                  </a:extLst>
                </p14:cNvPr>
                <p14:cNvContentPartPr/>
                <p14:nvPr/>
              </p14:nvContentPartPr>
              <p14:xfrm>
                <a:off x="10016749" y="5408581"/>
                <a:ext cx="92880" cy="10080"/>
              </p14:xfrm>
            </p:contentPart>
          </mc:Choice>
          <mc:Fallback>
            <p:pic>
              <p:nvPicPr>
                <p:cNvPr id="781" name="Input penna 780">
                  <a:extLst>
                    <a:ext uri="{FF2B5EF4-FFF2-40B4-BE49-F238E27FC236}">
                      <a16:creationId xmlns:a16="http://schemas.microsoft.com/office/drawing/2014/main" id="{94D8D972-7FBE-8BA1-DAC3-8AD65ED0DFE1}"/>
                    </a:ext>
                  </a:extLst>
                </p:cNvPr>
                <p:cNvPicPr/>
                <p:nvPr/>
              </p:nvPicPr>
              <p:blipFill>
                <a:blip r:embed="rId766"/>
                <a:stretch>
                  <a:fillRect/>
                </a:stretch>
              </p:blipFill>
              <p:spPr>
                <a:xfrm>
                  <a:off x="10009189" y="5401021"/>
                  <a:ext cx="10800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7">
              <p14:nvContentPartPr>
                <p14:cNvPr id="782" name="Input penna 781">
                  <a:extLst>
                    <a:ext uri="{FF2B5EF4-FFF2-40B4-BE49-F238E27FC236}">
                      <a16:creationId xmlns:a16="http://schemas.microsoft.com/office/drawing/2014/main" id="{169E06F0-41D3-6BA4-6DAD-02619014D280}"/>
                    </a:ext>
                  </a:extLst>
                </p14:cNvPr>
                <p14:cNvContentPartPr/>
                <p14:nvPr/>
              </p14:nvContentPartPr>
              <p14:xfrm>
                <a:off x="10114309" y="5299501"/>
                <a:ext cx="136080" cy="313200"/>
              </p14:xfrm>
            </p:contentPart>
          </mc:Choice>
          <mc:Fallback>
            <p:pic>
              <p:nvPicPr>
                <p:cNvPr id="782" name="Input penna 781">
                  <a:extLst>
                    <a:ext uri="{FF2B5EF4-FFF2-40B4-BE49-F238E27FC236}">
                      <a16:creationId xmlns:a16="http://schemas.microsoft.com/office/drawing/2014/main" id="{169E06F0-41D3-6BA4-6DAD-02619014D280}"/>
                    </a:ext>
                  </a:extLst>
                </p:cNvPr>
                <p:cNvPicPr/>
                <p:nvPr/>
              </p:nvPicPr>
              <p:blipFill>
                <a:blip r:embed="rId768"/>
                <a:stretch>
                  <a:fillRect/>
                </a:stretch>
              </p:blipFill>
              <p:spPr>
                <a:xfrm>
                  <a:off x="10106749" y="5291941"/>
                  <a:ext cx="151200" cy="3279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070852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EB027-FC39-53CE-2C08-D25BF2CC8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18851861-67DA-C38B-FFBB-D8CF15B65F82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5D9001C9-DCE5-8772-5BFC-55DEBEABD13A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844B0DA0-6F32-BE94-F99C-38DA9D8DE805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79B52349-582A-99CA-DE8B-8D0E3C04525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AEB96E7D-1067-5DC7-0E9A-9F9B59572CE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253C5663-0BB7-CF44-2451-2C3C16C127C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DA844865-941C-EFF8-F337-583A32865CA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2D87F7FB-C85E-1587-1A7E-FFF83A7D45B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954EB7F3-2A28-F6B5-9B91-2D21DC256D4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9ABBC613-38E2-D356-D593-F75E6B34212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046C7712-67BC-6B4E-0984-FD7C002F43D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21A561E0-23F6-9455-CC60-7D0BC1E0E48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B1D0C7BB-8BE4-ED7D-347C-18382820A7D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5022F4C4-E154-BCBB-729B-F7364A0C0B5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AA6BE707-5483-8175-F904-7F109696E1E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E17CC2EF-0C8E-9A98-DB04-A51279E8E0D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8B8B7B92-0B3F-A06B-C4B7-F0D9D86A6E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969BC916-026F-4022-DE8A-42F1C212F71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F3DB4974-62C1-E50B-73A1-C85BB2B7363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26349228-752E-7AD7-CE61-117B011CC1A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0D02C142-1863-974D-C74C-80DE540FBD4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CACE3C9A-C053-5BA6-6DD3-36D760BB697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CD0D81B4-5280-1707-1DA8-9666F566C76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9FFDF25A-51FF-885F-A625-5673428B417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8D605B5D-BE9C-E85D-00C0-616686A11A1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621780DD-11E3-1A10-6FCC-42F8CA01A42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B65F42E2-90EE-9930-4F89-343BE049612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0232633A-C342-3B86-4546-F96D023D011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B8F2D79C-4F2B-1CCD-99E5-92B7D543013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9657A064-E533-D7D8-1F7B-973180F28A2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1779EC1E-DD8C-B4E8-462B-2E10648627E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C208A91E-24B1-7667-905B-04FD02A90793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BE4EF39A-DBF0-E121-7DD6-09404CAEDE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D3A0E7BB-8B07-134B-50BA-007EC7C306A5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C1E67B35-0D4F-75DE-3BF8-A621F53AB4F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EC80B2C6-FBBC-9A4F-61A6-E23FA85F823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25463379-6FB2-E1E8-F642-0C25F076A96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40C4CA6D-6848-E521-B594-EDCA9A96637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C4C38B51-7AA1-48FE-20FD-78A531C28EE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CC34C153-61E2-7724-037B-C00DBAE4679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D549A539-8D3A-CB00-C2CA-235A6C22A17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8E0B81E4-FB78-2D77-BE48-5856F2FF4BF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BCDB4D6E-8ED3-84B6-54E3-6F827A63335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6E90F881-7114-3211-EF58-F692D82D13F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62DF0621-74B7-AB64-01A7-8ED4B68037E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89939A46-9AC6-190E-65F8-FB4FE28CE32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8E11D2CE-8ED2-7E3F-E21A-9064CDEF420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13E7DCD3-768B-88FF-4A36-8D8EFE2A8C83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4E4BC3A1-0BC5-6945-7D77-6DCDC7FFC01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E2D4C2D4-8D0A-32ED-9C0D-A5E82C3EC9D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BA45A8A8-0D19-80B5-D5DE-29D75030892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B6035E6D-BD3D-370F-0248-A8564849518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A6AF276E-72EB-BFAA-A8DD-12568DB7D3D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F9E7BF7C-23FE-AFCC-34D2-AB61950A067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893EA6AF-1E23-C492-270E-80965F6CA08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709D0341-3064-1F21-5697-CEF126E72F1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9CBA4B70-DF48-F19B-F787-8DAEDB1849E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BE13B9A5-EBD0-9754-19F7-B874359AB0F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6C4F43B1-7A8D-657A-693E-C4D39DCE853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3902809C-5213-E4A6-51FB-48183B6F386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C6E7D237-1A5D-635B-F739-29C6F9256AC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72647F3B-E1A2-B023-3E28-40A9B8CCA876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70C85446-DA22-B96E-1F09-47B3F8B3F3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0656" y="776139"/>
            <a:ext cx="6043083" cy="4804988"/>
          </a:xfrm>
          <a:prstGeom prst="rect">
            <a:avLst/>
          </a:prstGeom>
        </p:spPr>
      </p:pic>
      <p:grpSp>
        <p:nvGrpSpPr>
          <p:cNvPr id="10" name="Gruppo 9">
            <a:extLst>
              <a:ext uri="{FF2B5EF4-FFF2-40B4-BE49-F238E27FC236}">
                <a16:creationId xmlns:a16="http://schemas.microsoft.com/office/drawing/2014/main" id="{FD4FF7C5-2285-AB5D-7BBA-1665E8927B35}"/>
              </a:ext>
            </a:extLst>
          </p:cNvPr>
          <p:cNvGrpSpPr/>
          <p:nvPr/>
        </p:nvGrpSpPr>
        <p:grpSpPr>
          <a:xfrm>
            <a:off x="5244396" y="1671786"/>
            <a:ext cx="173160" cy="326880"/>
            <a:chOff x="5244396" y="1671786"/>
            <a:chExt cx="173160" cy="326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027B78F0-FD8D-9AA2-C00A-E014FD1D0C6A}"/>
                    </a:ext>
                  </a:extLst>
                </p14:cNvPr>
                <p14:cNvContentPartPr/>
                <p14:nvPr/>
              </p14:nvContentPartPr>
              <p14:xfrm>
                <a:off x="5284716" y="1671786"/>
                <a:ext cx="22320" cy="10512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027B78F0-FD8D-9AA2-C00A-E014FD1D0C6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277156" y="1664226"/>
                  <a:ext cx="3744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D7F26708-3337-A32F-83B3-E17F8E6E899A}"/>
                    </a:ext>
                  </a:extLst>
                </p14:cNvPr>
                <p14:cNvContentPartPr/>
                <p14:nvPr/>
              </p14:nvContentPartPr>
              <p14:xfrm>
                <a:off x="5288676" y="1675026"/>
                <a:ext cx="93600" cy="7920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D7F26708-3337-A32F-83B3-E17F8E6E899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281116" y="1667466"/>
                  <a:ext cx="10872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1616FCBC-2799-5085-F313-8D68E7FEBD4C}"/>
                    </a:ext>
                  </a:extLst>
                </p14:cNvPr>
                <p14:cNvContentPartPr/>
                <p14:nvPr/>
              </p14:nvContentPartPr>
              <p14:xfrm>
                <a:off x="5244396" y="1801746"/>
                <a:ext cx="173160" cy="4140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1616FCBC-2799-5085-F313-8D68E7FEBD4C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236836" y="1794186"/>
                  <a:ext cx="18792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483DE10B-5073-616E-3C0F-8DD686F44B12}"/>
                    </a:ext>
                  </a:extLst>
                </p14:cNvPr>
                <p14:cNvContentPartPr/>
                <p14:nvPr/>
              </p14:nvContentPartPr>
              <p14:xfrm>
                <a:off x="5338356" y="1838106"/>
                <a:ext cx="3600" cy="345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483DE10B-5073-616E-3C0F-8DD686F44B1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330796" y="1830546"/>
                  <a:ext cx="1872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F5B1F9B8-1E67-64D3-5C26-7859623D9B0E}"/>
                    </a:ext>
                  </a:extLst>
                </p14:cNvPr>
                <p14:cNvContentPartPr/>
                <p14:nvPr/>
              </p14:nvContentPartPr>
              <p14:xfrm>
                <a:off x="5281836" y="1888146"/>
                <a:ext cx="86760" cy="11052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F5B1F9B8-1E67-64D3-5C26-7859623D9B0E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274276" y="1880586"/>
                  <a:ext cx="101880" cy="125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D50FCE22-81E7-C681-E6C1-EE3E8CFBF962}"/>
              </a:ext>
            </a:extLst>
          </p:cNvPr>
          <p:cNvGrpSpPr/>
          <p:nvPr/>
        </p:nvGrpSpPr>
        <p:grpSpPr>
          <a:xfrm>
            <a:off x="6003636" y="1836306"/>
            <a:ext cx="418680" cy="248760"/>
            <a:chOff x="6003636" y="1836306"/>
            <a:chExt cx="418680" cy="248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8F1DAA71-763F-6639-0D45-BBB6E1713EF1}"/>
                    </a:ext>
                  </a:extLst>
                </p14:cNvPr>
                <p14:cNvContentPartPr/>
                <p14:nvPr/>
              </p14:nvContentPartPr>
              <p14:xfrm>
                <a:off x="6003636" y="1836306"/>
                <a:ext cx="123840" cy="1717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8F1DAA71-763F-6639-0D45-BBB6E1713EF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996076" y="1828746"/>
                  <a:ext cx="13860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D58F883B-BB65-9AA4-CE7B-5A3C43953B4A}"/>
                    </a:ext>
                  </a:extLst>
                </p14:cNvPr>
                <p14:cNvContentPartPr/>
                <p14:nvPr/>
              </p14:nvContentPartPr>
              <p14:xfrm>
                <a:off x="6148356" y="1846026"/>
                <a:ext cx="26280" cy="1800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D58F883B-BB65-9AA4-CE7B-5A3C43953B4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140796" y="1838466"/>
                  <a:ext cx="4140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AA892803-BFE3-F2A2-2C6E-9431E3508B78}"/>
                    </a:ext>
                  </a:extLst>
                </p14:cNvPr>
                <p14:cNvContentPartPr/>
                <p14:nvPr/>
              </p14:nvContentPartPr>
              <p14:xfrm>
                <a:off x="6250596" y="1859706"/>
                <a:ext cx="86760" cy="14724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AA892803-BFE3-F2A2-2C6E-9431E3508B78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243036" y="1852146"/>
                  <a:ext cx="10188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ADA95600-7389-9D58-7C04-DA45A9E160DE}"/>
                    </a:ext>
                  </a:extLst>
                </p14:cNvPr>
                <p14:cNvContentPartPr/>
                <p14:nvPr/>
              </p14:nvContentPartPr>
              <p14:xfrm>
                <a:off x="6323316" y="1937466"/>
                <a:ext cx="63000" cy="2232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ADA95600-7389-9D58-7C04-DA45A9E160D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315756" y="1929906"/>
                  <a:ext cx="7812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2E61C2CD-BA22-16F2-6359-79AF578E27E3}"/>
                    </a:ext>
                  </a:extLst>
                </p14:cNvPr>
                <p14:cNvContentPartPr/>
                <p14:nvPr/>
              </p14:nvContentPartPr>
              <p14:xfrm>
                <a:off x="6370116" y="1866906"/>
                <a:ext cx="52200" cy="21816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2E61C2CD-BA22-16F2-6359-79AF578E27E3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362556" y="1859346"/>
                  <a:ext cx="67320" cy="233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9628CB27-E73F-51B1-038B-2C7B7BD71A2B}"/>
              </a:ext>
            </a:extLst>
          </p:cNvPr>
          <p:cNvGrpSpPr/>
          <p:nvPr/>
        </p:nvGrpSpPr>
        <p:grpSpPr>
          <a:xfrm>
            <a:off x="6703116" y="1824426"/>
            <a:ext cx="131040" cy="306000"/>
            <a:chOff x="6703116" y="1824426"/>
            <a:chExt cx="131040" cy="306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EA2FE4F4-D679-4900-B54E-48EE5C92951F}"/>
                    </a:ext>
                  </a:extLst>
                </p14:cNvPr>
                <p14:cNvContentPartPr/>
                <p14:nvPr/>
              </p14:nvContentPartPr>
              <p14:xfrm>
                <a:off x="6741276" y="1833786"/>
                <a:ext cx="24480" cy="10800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EA2FE4F4-D679-4900-B54E-48EE5C92951F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733716" y="1826226"/>
                  <a:ext cx="3924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A284D238-1647-F089-021D-0619A560B54D}"/>
                    </a:ext>
                  </a:extLst>
                </p14:cNvPr>
                <p14:cNvContentPartPr/>
                <p14:nvPr/>
              </p14:nvContentPartPr>
              <p14:xfrm>
                <a:off x="6741996" y="1824426"/>
                <a:ext cx="92160" cy="13248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A284D238-1647-F089-021D-0619A560B54D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734436" y="1816866"/>
                  <a:ext cx="10728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EDBD70A0-91BF-955B-B324-1167B6AF81DB}"/>
                    </a:ext>
                  </a:extLst>
                </p14:cNvPr>
                <p14:cNvContentPartPr/>
                <p14:nvPr/>
              </p14:nvContentPartPr>
              <p14:xfrm>
                <a:off x="6703116" y="1964466"/>
                <a:ext cx="112320" cy="3204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EDBD70A0-91BF-955B-B324-1167B6AF81DB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695556" y="1956906"/>
                  <a:ext cx="12744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978AEBEB-63F2-F389-20FC-450BD1E0642C}"/>
                    </a:ext>
                  </a:extLst>
                </p14:cNvPr>
                <p14:cNvContentPartPr/>
                <p14:nvPr/>
              </p14:nvContentPartPr>
              <p14:xfrm>
                <a:off x="6763236" y="1988946"/>
                <a:ext cx="11520" cy="4248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978AEBEB-63F2-F389-20FC-450BD1E0642C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755676" y="1981386"/>
                  <a:ext cx="2664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C1F03332-F390-6F82-E02C-D606AA368E69}"/>
                    </a:ext>
                  </a:extLst>
                </p14:cNvPr>
                <p14:cNvContentPartPr/>
                <p14:nvPr/>
              </p14:nvContentPartPr>
              <p14:xfrm>
                <a:off x="6722196" y="2035746"/>
                <a:ext cx="86760" cy="9468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C1F03332-F390-6F82-E02C-D606AA368E69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714636" y="2028186"/>
                  <a:ext cx="101880" cy="109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46526253-FD86-4139-FC27-F80BA651D47A}"/>
              </a:ext>
            </a:extLst>
          </p:cNvPr>
          <p:cNvGrpSpPr/>
          <p:nvPr/>
        </p:nvGrpSpPr>
        <p:grpSpPr>
          <a:xfrm>
            <a:off x="6974916" y="1911186"/>
            <a:ext cx="561240" cy="166680"/>
            <a:chOff x="6974916" y="1911186"/>
            <a:chExt cx="561240" cy="166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C16D60C8-577C-07A0-A1DE-73AEE6E56B0C}"/>
                    </a:ext>
                  </a:extLst>
                </p14:cNvPr>
                <p14:cNvContentPartPr/>
                <p14:nvPr/>
              </p14:nvContentPartPr>
              <p14:xfrm>
                <a:off x="6974916" y="1916946"/>
                <a:ext cx="108720" cy="11052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C16D60C8-577C-07A0-A1DE-73AEE6E56B0C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967356" y="1909386"/>
                  <a:ext cx="12348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42F742A1-3322-D920-B9F7-DA0E3E9B4937}"/>
                    </a:ext>
                  </a:extLst>
                </p14:cNvPr>
                <p14:cNvContentPartPr/>
                <p14:nvPr/>
              </p14:nvContentPartPr>
              <p14:xfrm>
                <a:off x="7103796" y="1917306"/>
                <a:ext cx="7920" cy="13608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42F742A1-3322-D920-B9F7-DA0E3E9B4937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096236" y="1909746"/>
                  <a:ext cx="2304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6D49BDB7-C6A8-A648-5153-3B999EAFD840}"/>
                    </a:ext>
                  </a:extLst>
                </p14:cNvPr>
                <p14:cNvContentPartPr/>
                <p14:nvPr/>
              </p14:nvContentPartPr>
              <p14:xfrm>
                <a:off x="7271556" y="1911186"/>
                <a:ext cx="21960" cy="14040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6D49BDB7-C6A8-A648-5153-3B999EAFD840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263996" y="1903626"/>
                  <a:ext cx="3708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F2E3820C-EB16-0DA4-6475-384EC24A6553}"/>
                    </a:ext>
                  </a:extLst>
                </p14:cNvPr>
                <p14:cNvContentPartPr/>
                <p14:nvPr/>
              </p14:nvContentPartPr>
              <p14:xfrm>
                <a:off x="7322316" y="1919826"/>
                <a:ext cx="6120" cy="1015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F2E3820C-EB16-0DA4-6475-384EC24A6553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315116" y="1912266"/>
                  <a:ext cx="2124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E479DA0F-6FF2-82A0-8FCC-4B2B99A60B42}"/>
                    </a:ext>
                  </a:extLst>
                </p14:cNvPr>
                <p14:cNvContentPartPr/>
                <p14:nvPr/>
              </p14:nvContentPartPr>
              <p14:xfrm>
                <a:off x="7404036" y="1916946"/>
                <a:ext cx="59040" cy="820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E479DA0F-6FF2-82A0-8FCC-4B2B99A60B42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396476" y="1909386"/>
                  <a:ext cx="7416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B49DFDBE-A28F-6213-DE12-7DA07BBB4872}"/>
                    </a:ext>
                  </a:extLst>
                </p14:cNvPr>
                <p14:cNvContentPartPr/>
                <p14:nvPr/>
              </p14:nvContentPartPr>
              <p14:xfrm>
                <a:off x="7407276" y="1988226"/>
                <a:ext cx="17280" cy="6120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B49DFDBE-A28F-6213-DE12-7DA07BBB4872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399716" y="1981026"/>
                  <a:ext cx="3240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212DCB8B-9DF3-5BF6-832A-D13BF25B3B6E}"/>
                    </a:ext>
                  </a:extLst>
                </p14:cNvPr>
                <p14:cNvContentPartPr/>
                <p14:nvPr/>
              </p14:nvContentPartPr>
              <p14:xfrm>
                <a:off x="7431036" y="2005866"/>
                <a:ext cx="15840" cy="673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212DCB8B-9DF3-5BF6-832A-D13BF25B3B6E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423476" y="1998306"/>
                  <a:ext cx="3096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7E44EF18-3E3D-E767-1FF9-B5AE52F54E2B}"/>
                    </a:ext>
                  </a:extLst>
                </p14:cNvPr>
                <p14:cNvContentPartPr/>
                <p14:nvPr/>
              </p14:nvContentPartPr>
              <p14:xfrm>
                <a:off x="7360476" y="2046546"/>
                <a:ext cx="175680" cy="313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7E44EF18-3E3D-E767-1FF9-B5AE52F54E2B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352916" y="2038986"/>
                  <a:ext cx="19080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35FA5EE8-533B-83F2-20AE-1F64F97BB546}"/>
                    </a:ext>
                  </a:extLst>
                </p14:cNvPr>
                <p14:cNvContentPartPr/>
                <p14:nvPr/>
              </p14:nvContentPartPr>
              <p14:xfrm>
                <a:off x="7189017" y="1923605"/>
                <a:ext cx="30960" cy="651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35FA5EE8-533B-83F2-20AE-1F64F97BB546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181457" y="1916045"/>
                  <a:ext cx="4608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B2D23F95-6339-789A-6E04-77767D4208F1}"/>
                    </a:ext>
                  </a:extLst>
                </p14:cNvPr>
                <p14:cNvContentPartPr/>
                <p14:nvPr/>
              </p14:nvContentPartPr>
              <p14:xfrm>
                <a:off x="7219257" y="1940885"/>
                <a:ext cx="360" cy="3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B2D23F95-6339-789A-6E04-77767D4208F1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212057" y="193332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D7901EDE-241E-789B-C500-4935F9C211A1}"/>
                    </a:ext>
                  </a:extLst>
                </p14:cNvPr>
                <p14:cNvContentPartPr/>
                <p14:nvPr/>
              </p14:nvContentPartPr>
              <p14:xfrm>
                <a:off x="7219257" y="1940885"/>
                <a:ext cx="360" cy="3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D7901EDE-241E-789B-C500-4935F9C211A1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212057" y="193332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7884B0AF-1CD8-9404-7A0B-D192E2D1191B}"/>
                    </a:ext>
                  </a:extLst>
                </p14:cNvPr>
                <p14:cNvContentPartPr/>
                <p14:nvPr/>
              </p14:nvContentPartPr>
              <p14:xfrm>
                <a:off x="7266777" y="1988045"/>
                <a:ext cx="11880" cy="39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7884B0AF-1CD8-9404-7A0B-D192E2D1191B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259217" y="1980485"/>
                  <a:ext cx="27000" cy="18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" name="Gruppo 56">
            <a:extLst>
              <a:ext uri="{FF2B5EF4-FFF2-40B4-BE49-F238E27FC236}">
                <a16:creationId xmlns:a16="http://schemas.microsoft.com/office/drawing/2014/main" id="{BA761EBB-81ED-B1EA-39E7-09AD1A15AFDA}"/>
              </a:ext>
            </a:extLst>
          </p:cNvPr>
          <p:cNvGrpSpPr/>
          <p:nvPr/>
        </p:nvGrpSpPr>
        <p:grpSpPr>
          <a:xfrm>
            <a:off x="4990857" y="2461157"/>
            <a:ext cx="502560" cy="262440"/>
            <a:chOff x="4990857" y="2461157"/>
            <a:chExt cx="502560" cy="262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53DB766D-99FC-6961-A463-A6BB02CD3473}"/>
                    </a:ext>
                  </a:extLst>
                </p14:cNvPr>
                <p14:cNvContentPartPr/>
                <p14:nvPr/>
              </p14:nvContentPartPr>
              <p14:xfrm>
                <a:off x="4990857" y="2461517"/>
                <a:ext cx="84960" cy="15444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53DB766D-99FC-6961-A463-A6BB02CD3473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4983297" y="2453957"/>
                  <a:ext cx="10008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76C59074-817A-C98C-14C0-55DB4F9DC019}"/>
                    </a:ext>
                  </a:extLst>
                </p14:cNvPr>
                <p14:cNvContentPartPr/>
                <p14:nvPr/>
              </p14:nvContentPartPr>
              <p14:xfrm>
                <a:off x="5103177" y="2461157"/>
                <a:ext cx="42120" cy="17748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76C59074-817A-C98C-14C0-55DB4F9DC019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095617" y="2453597"/>
                  <a:ext cx="5724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6A590C5B-CEE2-7A41-F33D-C7531C7E263D}"/>
                    </a:ext>
                  </a:extLst>
                </p14:cNvPr>
                <p14:cNvContentPartPr/>
                <p14:nvPr/>
              </p14:nvContentPartPr>
              <p14:xfrm>
                <a:off x="5127657" y="2557277"/>
                <a:ext cx="47520" cy="792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6A590C5B-CEE2-7A41-F33D-C7531C7E263D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120097" y="2549717"/>
                  <a:ext cx="6264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9A7C819A-6FF4-AB20-C4EA-685A695444ED}"/>
                    </a:ext>
                  </a:extLst>
                </p14:cNvPr>
                <p14:cNvContentPartPr/>
                <p14:nvPr/>
              </p14:nvContentPartPr>
              <p14:xfrm>
                <a:off x="5047377" y="2662397"/>
                <a:ext cx="57600" cy="6120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9A7C819A-6FF4-AB20-C4EA-685A695444ED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5040177" y="2654837"/>
                  <a:ext cx="7272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476C46B3-E60B-E63B-E416-9D543246E526}"/>
                    </a:ext>
                  </a:extLst>
                </p14:cNvPr>
                <p14:cNvContentPartPr/>
                <p14:nvPr/>
              </p14:nvContentPartPr>
              <p14:xfrm>
                <a:off x="5203977" y="2534597"/>
                <a:ext cx="80280" cy="8388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476C46B3-E60B-E63B-E416-9D543246E526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5196417" y="2527037"/>
                  <a:ext cx="9540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54C31DF5-FB7A-B248-705E-EC73DDD673B2}"/>
                    </a:ext>
                  </a:extLst>
                </p14:cNvPr>
                <p14:cNvContentPartPr/>
                <p14:nvPr/>
              </p14:nvContentPartPr>
              <p14:xfrm>
                <a:off x="5309457" y="2534957"/>
                <a:ext cx="12600" cy="9468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54C31DF5-FB7A-B248-705E-EC73DDD673B2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5301897" y="2527397"/>
                  <a:ext cx="2772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A091D668-5741-3E3D-AABE-EF1ED1493182}"/>
                    </a:ext>
                  </a:extLst>
                </p14:cNvPr>
                <p14:cNvContentPartPr/>
                <p14:nvPr/>
              </p14:nvContentPartPr>
              <p14:xfrm>
                <a:off x="5325657" y="2573837"/>
                <a:ext cx="68760" cy="1368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A091D668-5741-3E3D-AABE-EF1ED1493182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5318097" y="2566277"/>
                  <a:ext cx="8388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EC624AC5-53A7-7EF2-D33C-12CD999DFFE6}"/>
                    </a:ext>
                  </a:extLst>
                </p14:cNvPr>
                <p14:cNvContentPartPr/>
                <p14:nvPr/>
              </p14:nvContentPartPr>
              <p14:xfrm>
                <a:off x="5420697" y="2536397"/>
                <a:ext cx="60840" cy="1080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EC624AC5-53A7-7EF2-D33C-12CD999DFFE6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413137" y="2528837"/>
                  <a:ext cx="7596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C545B918-87D1-C54D-FC01-0A69BBA509DF}"/>
                    </a:ext>
                  </a:extLst>
                </p14:cNvPr>
                <p14:cNvContentPartPr/>
                <p14:nvPr/>
              </p14:nvContentPartPr>
              <p14:xfrm>
                <a:off x="5412417" y="2538557"/>
                <a:ext cx="38880" cy="6336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C545B918-87D1-C54D-FC01-0A69BBA509DF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5404857" y="2530997"/>
                  <a:ext cx="5400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41C5AE56-2405-F1DB-A4CC-CDB3810E5C0C}"/>
                    </a:ext>
                  </a:extLst>
                </p14:cNvPr>
                <p14:cNvContentPartPr/>
                <p14:nvPr/>
              </p14:nvContentPartPr>
              <p14:xfrm>
                <a:off x="5428977" y="2544317"/>
                <a:ext cx="21600" cy="6408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41C5AE56-2405-F1DB-A4CC-CDB3810E5C0C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5421417" y="2536757"/>
                  <a:ext cx="3672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DE99F54F-0F81-2307-1B46-3CB5EC80EEA8}"/>
                    </a:ext>
                  </a:extLst>
                </p14:cNvPr>
                <p14:cNvContentPartPr/>
                <p14:nvPr/>
              </p14:nvContentPartPr>
              <p14:xfrm>
                <a:off x="5482977" y="2537837"/>
                <a:ext cx="10440" cy="11484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DE99F54F-0F81-2307-1B46-3CB5EC80EEA8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5475417" y="2530277"/>
                  <a:ext cx="25560" cy="129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1" name="Gruppo 200">
            <a:extLst>
              <a:ext uri="{FF2B5EF4-FFF2-40B4-BE49-F238E27FC236}">
                <a16:creationId xmlns:a16="http://schemas.microsoft.com/office/drawing/2014/main" id="{587132A7-D212-2621-22DC-00E22D0DEA07}"/>
              </a:ext>
            </a:extLst>
          </p:cNvPr>
          <p:cNvGrpSpPr/>
          <p:nvPr/>
        </p:nvGrpSpPr>
        <p:grpSpPr>
          <a:xfrm>
            <a:off x="6569457" y="2738717"/>
            <a:ext cx="453240" cy="183240"/>
            <a:chOff x="6569457" y="2738717"/>
            <a:chExt cx="453240" cy="183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593BDF14-78C0-96C7-E1B9-80F99F780626}"/>
                    </a:ext>
                  </a:extLst>
                </p14:cNvPr>
                <p14:cNvContentPartPr/>
                <p14:nvPr/>
              </p14:nvContentPartPr>
              <p14:xfrm>
                <a:off x="6569457" y="2743397"/>
                <a:ext cx="180720" cy="309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593BDF14-78C0-96C7-E1B9-80F99F780626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6561897" y="2735837"/>
                  <a:ext cx="19584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7F495FBE-85D3-78E4-B338-630501BFC579}"/>
                    </a:ext>
                  </a:extLst>
                </p14:cNvPr>
                <p14:cNvContentPartPr/>
                <p14:nvPr/>
              </p14:nvContentPartPr>
              <p14:xfrm>
                <a:off x="6629937" y="2773997"/>
                <a:ext cx="34560" cy="900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7F495FBE-85D3-78E4-B338-630501BFC579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6622377" y="2766437"/>
                  <a:ext cx="4968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5CEC542A-7CEA-B86B-A0CD-B20E0A5AB17B}"/>
                    </a:ext>
                  </a:extLst>
                </p14:cNvPr>
                <p14:cNvContentPartPr/>
                <p14:nvPr/>
              </p14:nvContentPartPr>
              <p14:xfrm>
                <a:off x="6674217" y="2752757"/>
                <a:ext cx="23040" cy="1249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5CEC542A-7CEA-B86B-A0CD-B20E0A5AB17B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6667017" y="2745197"/>
                  <a:ext cx="3816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8F69AA9A-5045-8D4F-8754-C9AD5F7CF51D}"/>
                    </a:ext>
                  </a:extLst>
                </p14:cNvPr>
                <p14:cNvContentPartPr/>
                <p14:nvPr/>
              </p14:nvContentPartPr>
              <p14:xfrm>
                <a:off x="6753777" y="2808917"/>
                <a:ext cx="41040" cy="118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8F69AA9A-5045-8D4F-8754-C9AD5F7CF51D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6746217" y="2801357"/>
                  <a:ext cx="5616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4FFD2D9E-F073-3ECF-A7C9-8E3EE401DFEA}"/>
                    </a:ext>
                  </a:extLst>
                </p14:cNvPr>
                <p14:cNvContentPartPr/>
                <p14:nvPr/>
              </p14:nvContentPartPr>
              <p14:xfrm>
                <a:off x="6792297" y="2738717"/>
                <a:ext cx="27720" cy="15372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4FFD2D9E-F073-3ECF-A7C9-8E3EE401DFEA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6784737" y="2731157"/>
                  <a:ext cx="4284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D84F0D36-80DB-6BD6-089F-5BC368D3A79F}"/>
                    </a:ext>
                  </a:extLst>
                </p14:cNvPr>
                <p14:cNvContentPartPr/>
                <p14:nvPr/>
              </p14:nvContentPartPr>
              <p14:xfrm>
                <a:off x="6884097" y="2754917"/>
                <a:ext cx="53640" cy="14256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D84F0D36-80DB-6BD6-089F-5BC368D3A79F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6876537" y="2747357"/>
                  <a:ext cx="6876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B5926B89-518F-0130-F5D4-8B187707A4AF}"/>
                    </a:ext>
                  </a:extLst>
                </p14:cNvPr>
                <p14:cNvContentPartPr/>
                <p14:nvPr/>
              </p14:nvContentPartPr>
              <p14:xfrm>
                <a:off x="6952497" y="2829077"/>
                <a:ext cx="360" cy="36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B5926B89-518F-0130-F5D4-8B187707A4AF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944937" y="2821517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ED128B16-5D94-AA18-3E35-DBF8ECF7E858}"/>
                    </a:ext>
                  </a:extLst>
                </p14:cNvPr>
                <p14:cNvContentPartPr/>
                <p14:nvPr/>
              </p14:nvContentPartPr>
              <p14:xfrm>
                <a:off x="6951777" y="2829077"/>
                <a:ext cx="360" cy="36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ED128B16-5D94-AA18-3E35-DBF8ECF7E858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944217" y="2821517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0C8331C1-7337-2861-F085-D827633E009F}"/>
                    </a:ext>
                  </a:extLst>
                </p14:cNvPr>
                <p14:cNvContentPartPr/>
                <p14:nvPr/>
              </p14:nvContentPartPr>
              <p14:xfrm>
                <a:off x="6951777" y="2829077"/>
                <a:ext cx="360" cy="36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0C8331C1-7337-2861-F085-D827633E009F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944217" y="2821517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AC12287A-57B0-F942-45C9-3C56E5E8885A}"/>
                    </a:ext>
                  </a:extLst>
                </p14:cNvPr>
                <p14:cNvContentPartPr/>
                <p14:nvPr/>
              </p14:nvContentPartPr>
              <p14:xfrm>
                <a:off x="6954297" y="2833757"/>
                <a:ext cx="30960" cy="432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AC12287A-57B0-F942-45C9-3C56E5E8885A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6946737" y="2826197"/>
                  <a:ext cx="4608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5774DF49-2A7E-B4FA-1ACF-198817435FDC}"/>
                    </a:ext>
                  </a:extLst>
                </p14:cNvPr>
                <p14:cNvContentPartPr/>
                <p14:nvPr/>
              </p14:nvContentPartPr>
              <p14:xfrm>
                <a:off x="6997137" y="2740517"/>
                <a:ext cx="25560" cy="18144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5774DF49-2A7E-B4FA-1ACF-198817435FDC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6989577" y="2732957"/>
                  <a:ext cx="40320" cy="19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3" name="Gruppo 302">
            <a:extLst>
              <a:ext uri="{FF2B5EF4-FFF2-40B4-BE49-F238E27FC236}">
                <a16:creationId xmlns:a16="http://schemas.microsoft.com/office/drawing/2014/main" id="{704336CB-D405-29E4-701A-CCA631B82B5D}"/>
              </a:ext>
            </a:extLst>
          </p:cNvPr>
          <p:cNvGrpSpPr/>
          <p:nvPr/>
        </p:nvGrpSpPr>
        <p:grpSpPr>
          <a:xfrm>
            <a:off x="3245468" y="341821"/>
            <a:ext cx="595800" cy="232200"/>
            <a:chOff x="3245468" y="341821"/>
            <a:chExt cx="595800" cy="232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9C44FCA1-1E90-99CE-5B46-04899D8948D7}"/>
                    </a:ext>
                  </a:extLst>
                </p14:cNvPr>
                <p14:cNvContentPartPr/>
                <p14:nvPr/>
              </p14:nvContentPartPr>
              <p14:xfrm>
                <a:off x="3245468" y="341821"/>
                <a:ext cx="192240" cy="20952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9C44FCA1-1E90-99CE-5B46-04899D8948D7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3238268" y="334261"/>
                  <a:ext cx="20736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C278CA8E-5DF1-2E5B-2E6A-FCE94C466337}"/>
                    </a:ext>
                  </a:extLst>
                </p14:cNvPr>
                <p14:cNvContentPartPr/>
                <p14:nvPr/>
              </p14:nvContentPartPr>
              <p14:xfrm>
                <a:off x="3495668" y="354781"/>
                <a:ext cx="20520" cy="21924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C278CA8E-5DF1-2E5B-2E6A-FCE94C466337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3488108" y="347221"/>
                  <a:ext cx="3564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43652D3E-58CD-E123-E384-F7421B38C4D1}"/>
                    </a:ext>
                  </a:extLst>
                </p14:cNvPr>
                <p14:cNvContentPartPr/>
                <p14:nvPr/>
              </p14:nvContentPartPr>
              <p14:xfrm>
                <a:off x="3636788" y="372061"/>
                <a:ext cx="72000" cy="18324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43652D3E-58CD-E123-E384-F7421B38C4D1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3629228" y="364501"/>
                  <a:ext cx="8712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0E1AAFCC-59E6-488D-A87E-A309D040DE5B}"/>
                    </a:ext>
                  </a:extLst>
                </p14:cNvPr>
                <p14:cNvContentPartPr/>
                <p14:nvPr/>
              </p14:nvContentPartPr>
              <p14:xfrm>
                <a:off x="3731828" y="450901"/>
                <a:ext cx="69480" cy="2952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0E1AAFCC-59E6-488D-A87E-A309D040DE5B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3724268" y="443341"/>
                  <a:ext cx="8424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5DB8ECC9-25FD-C2FB-EBB6-E5D8A8C7C635}"/>
                    </a:ext>
                  </a:extLst>
                </p14:cNvPr>
                <p14:cNvContentPartPr/>
                <p14:nvPr/>
              </p14:nvContentPartPr>
              <p14:xfrm>
                <a:off x="3796268" y="358741"/>
                <a:ext cx="45000" cy="21276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5DB8ECC9-25FD-C2FB-EBB6-E5D8A8C7C635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3788708" y="351181"/>
                  <a:ext cx="59760" cy="227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9">
            <p14:nvContentPartPr>
              <p14:cNvPr id="207" name="Input penna 206">
                <a:extLst>
                  <a:ext uri="{FF2B5EF4-FFF2-40B4-BE49-F238E27FC236}">
                    <a16:creationId xmlns:a16="http://schemas.microsoft.com/office/drawing/2014/main" id="{189621F2-796A-08D0-F2F0-573412064A98}"/>
                  </a:ext>
                </a:extLst>
              </p14:cNvPr>
              <p14:cNvContentPartPr/>
              <p14:nvPr/>
            </p14:nvContentPartPr>
            <p14:xfrm>
              <a:off x="3349148" y="740701"/>
              <a:ext cx="24840" cy="219240"/>
            </p14:xfrm>
          </p:contentPart>
        </mc:Choice>
        <mc:Fallback>
          <p:pic>
            <p:nvPicPr>
              <p:cNvPr id="207" name="Input penna 206">
                <a:extLst>
                  <a:ext uri="{FF2B5EF4-FFF2-40B4-BE49-F238E27FC236}">
                    <a16:creationId xmlns:a16="http://schemas.microsoft.com/office/drawing/2014/main" id="{189621F2-796A-08D0-F2F0-573412064A98}"/>
                  </a:ext>
                </a:extLst>
              </p:cNvPr>
              <p:cNvPicPr/>
              <p:nvPr/>
            </p:nvPicPr>
            <p:blipFill>
              <a:blip r:embed="rId110"/>
              <a:stretch>
                <a:fillRect/>
              </a:stretch>
            </p:blipFill>
            <p:spPr>
              <a:xfrm>
                <a:off x="3341588" y="733141"/>
                <a:ext cx="39960" cy="234360"/>
              </a:xfrm>
              <a:prstGeom prst="rect">
                <a:avLst/>
              </a:prstGeom>
            </p:spPr>
          </p:pic>
        </mc:Fallback>
      </mc:AlternateContent>
      <p:grpSp>
        <p:nvGrpSpPr>
          <p:cNvPr id="299" name="Gruppo 298">
            <a:extLst>
              <a:ext uri="{FF2B5EF4-FFF2-40B4-BE49-F238E27FC236}">
                <a16:creationId xmlns:a16="http://schemas.microsoft.com/office/drawing/2014/main" id="{D0BCCB15-61D8-6846-5C33-062A064F0204}"/>
              </a:ext>
            </a:extLst>
          </p:cNvPr>
          <p:cNvGrpSpPr/>
          <p:nvPr/>
        </p:nvGrpSpPr>
        <p:grpSpPr>
          <a:xfrm>
            <a:off x="3511508" y="775261"/>
            <a:ext cx="262440" cy="186840"/>
            <a:chOff x="3511508" y="775261"/>
            <a:chExt cx="262440" cy="186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FE313D9A-AA15-9B21-A101-791916BF570B}"/>
                    </a:ext>
                  </a:extLst>
                </p14:cNvPr>
                <p14:cNvContentPartPr/>
                <p14:nvPr/>
              </p14:nvContentPartPr>
              <p14:xfrm>
                <a:off x="3511508" y="775261"/>
                <a:ext cx="159840" cy="18684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FE313D9A-AA15-9B21-A101-791916BF570B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3503948" y="767701"/>
                  <a:ext cx="17496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E00B932C-C66F-25BA-8711-54A4D3ED503F}"/>
                    </a:ext>
                  </a:extLst>
                </p14:cNvPr>
                <p14:cNvContentPartPr/>
                <p14:nvPr/>
              </p14:nvContentPartPr>
              <p14:xfrm>
                <a:off x="3679628" y="795061"/>
                <a:ext cx="94320" cy="13572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E00B932C-C66F-25BA-8711-54A4D3ED503F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3672068" y="787501"/>
                  <a:ext cx="109440" cy="150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7" name="Gruppo 296">
            <a:extLst>
              <a:ext uri="{FF2B5EF4-FFF2-40B4-BE49-F238E27FC236}">
                <a16:creationId xmlns:a16="http://schemas.microsoft.com/office/drawing/2014/main" id="{5FDF3EC8-A5B3-2F8F-E568-0657F78C8DDD}"/>
              </a:ext>
            </a:extLst>
          </p:cNvPr>
          <p:cNvGrpSpPr/>
          <p:nvPr/>
        </p:nvGrpSpPr>
        <p:grpSpPr>
          <a:xfrm>
            <a:off x="4656530" y="379621"/>
            <a:ext cx="552240" cy="277920"/>
            <a:chOff x="4656530" y="379621"/>
            <a:chExt cx="552240" cy="277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B2885C75-9368-E751-35DF-66AE4C3EAF2C}"/>
                    </a:ext>
                  </a:extLst>
                </p14:cNvPr>
                <p14:cNvContentPartPr/>
                <p14:nvPr/>
              </p14:nvContentPartPr>
              <p14:xfrm>
                <a:off x="4731050" y="379621"/>
                <a:ext cx="132120" cy="17280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B2885C75-9368-E751-35DF-66AE4C3EAF2C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723490" y="372061"/>
                  <a:ext cx="14724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3BFD6E42-6299-3CAB-C11C-DAC2C5EC546F}"/>
                    </a:ext>
                  </a:extLst>
                </p14:cNvPr>
                <p14:cNvContentPartPr/>
                <p14:nvPr/>
              </p14:nvContentPartPr>
              <p14:xfrm>
                <a:off x="4656530" y="574741"/>
                <a:ext cx="235080" cy="2304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3BFD6E42-6299-3CAB-C11C-DAC2C5EC546F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4648970" y="567181"/>
                  <a:ext cx="25020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B354873A-4199-433F-A71A-35CDD0DBA043}"/>
                    </a:ext>
                  </a:extLst>
                </p14:cNvPr>
                <p14:cNvContentPartPr/>
                <p14:nvPr/>
              </p14:nvContentPartPr>
              <p14:xfrm>
                <a:off x="4952810" y="390061"/>
                <a:ext cx="157680" cy="20628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B354873A-4199-433F-A71A-35CDD0DBA043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4945250" y="382501"/>
                  <a:ext cx="17280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867BCA40-0902-E553-A862-F255B259240A}"/>
                    </a:ext>
                  </a:extLst>
                </p14:cNvPr>
                <p14:cNvContentPartPr/>
                <p14:nvPr/>
              </p14:nvContentPartPr>
              <p14:xfrm>
                <a:off x="5066570" y="502741"/>
                <a:ext cx="122040" cy="5652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867BCA40-0902-E553-A862-F255B259240A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5059010" y="495181"/>
                  <a:ext cx="13716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29FCE4D3-A56D-9845-07FD-F0ABD63257A1}"/>
                    </a:ext>
                  </a:extLst>
                </p14:cNvPr>
                <p14:cNvContentPartPr/>
                <p14:nvPr/>
              </p14:nvContentPartPr>
              <p14:xfrm>
                <a:off x="5161610" y="410221"/>
                <a:ext cx="47160" cy="24732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29FCE4D3-A56D-9845-07FD-F0ABD63257A1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5154050" y="402661"/>
                  <a:ext cx="62280" cy="262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5" name="Gruppo 294">
            <a:extLst>
              <a:ext uri="{FF2B5EF4-FFF2-40B4-BE49-F238E27FC236}">
                <a16:creationId xmlns:a16="http://schemas.microsoft.com/office/drawing/2014/main" id="{2CD7D1A6-339A-E81C-3CC1-CBC96B9A8426}"/>
              </a:ext>
            </a:extLst>
          </p:cNvPr>
          <p:cNvGrpSpPr/>
          <p:nvPr/>
        </p:nvGrpSpPr>
        <p:grpSpPr>
          <a:xfrm>
            <a:off x="4678490" y="766261"/>
            <a:ext cx="621360" cy="192960"/>
            <a:chOff x="4678490" y="766261"/>
            <a:chExt cx="621360" cy="192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7A9B3E3D-54A9-7B86-2881-23FEA9221D9D}"/>
                    </a:ext>
                  </a:extLst>
                </p14:cNvPr>
                <p14:cNvContentPartPr/>
                <p14:nvPr/>
              </p14:nvContentPartPr>
              <p14:xfrm>
                <a:off x="4678490" y="766261"/>
                <a:ext cx="146880" cy="19152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7A9B3E3D-54A9-7B86-2881-23FEA9221D9D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4670930" y="758701"/>
                  <a:ext cx="16200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61ACE63F-A949-89B6-03C6-D315906E84D1}"/>
                    </a:ext>
                  </a:extLst>
                </p14:cNvPr>
                <p14:cNvContentPartPr/>
                <p14:nvPr/>
              </p14:nvContentPartPr>
              <p14:xfrm>
                <a:off x="4832930" y="812341"/>
                <a:ext cx="57600" cy="9252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61ACE63F-A949-89B6-03C6-D315906E84D1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4825370" y="804781"/>
                  <a:ext cx="7272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32460D3E-8093-578F-D39F-FB196345FA86}"/>
                    </a:ext>
                  </a:extLst>
                </p14:cNvPr>
                <p14:cNvContentPartPr/>
                <p14:nvPr/>
              </p14:nvContentPartPr>
              <p14:xfrm>
                <a:off x="4920050" y="826381"/>
                <a:ext cx="79200" cy="7380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32460D3E-8093-578F-D39F-FB196345FA86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4912490" y="818821"/>
                  <a:ext cx="9432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95757C08-CB4A-9A5B-938C-FB54E4ABD556}"/>
                    </a:ext>
                  </a:extLst>
                </p14:cNvPr>
                <p14:cNvContentPartPr/>
                <p14:nvPr/>
              </p14:nvContentPartPr>
              <p14:xfrm>
                <a:off x="5068730" y="798661"/>
                <a:ext cx="151560" cy="15552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95757C08-CB4A-9A5B-938C-FB54E4ABD556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5061170" y="791101"/>
                  <a:ext cx="16668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A2F5B0AD-0A0D-B99E-3177-E6EBB582ED21}"/>
                    </a:ext>
                  </a:extLst>
                </p14:cNvPr>
                <p14:cNvContentPartPr/>
                <p14:nvPr/>
              </p14:nvContentPartPr>
              <p14:xfrm>
                <a:off x="5207690" y="835021"/>
                <a:ext cx="92160" cy="12420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A2F5B0AD-0A0D-B99E-3177-E6EBB582ED21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5200130" y="827461"/>
                  <a:ext cx="107280" cy="139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3" name="Gruppo 292">
            <a:extLst>
              <a:ext uri="{FF2B5EF4-FFF2-40B4-BE49-F238E27FC236}">
                <a16:creationId xmlns:a16="http://schemas.microsoft.com/office/drawing/2014/main" id="{4B3F5AFA-B65A-2BF7-5899-5906DBDB975F}"/>
              </a:ext>
            </a:extLst>
          </p:cNvPr>
          <p:cNvGrpSpPr/>
          <p:nvPr/>
        </p:nvGrpSpPr>
        <p:grpSpPr>
          <a:xfrm>
            <a:off x="6278536" y="407656"/>
            <a:ext cx="329040" cy="240480"/>
            <a:chOff x="6278536" y="407656"/>
            <a:chExt cx="329040" cy="240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45E89CFD-8AF3-06E3-4ED1-9680380C7CA5}"/>
                    </a:ext>
                  </a:extLst>
                </p14:cNvPr>
                <p14:cNvContentPartPr/>
                <p14:nvPr/>
              </p14:nvContentPartPr>
              <p14:xfrm>
                <a:off x="6278536" y="407656"/>
                <a:ext cx="304560" cy="4392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45E89CFD-8AF3-06E3-4ED1-9680380C7CA5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6271336" y="400096"/>
                  <a:ext cx="31968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C03F93AF-9B0E-DA4C-7ED3-848DCE8FEA53}"/>
                    </a:ext>
                  </a:extLst>
                </p14:cNvPr>
                <p14:cNvContentPartPr/>
                <p14:nvPr/>
              </p14:nvContentPartPr>
              <p14:xfrm>
                <a:off x="6345856" y="433216"/>
                <a:ext cx="83160" cy="13824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C03F93AF-9B0E-DA4C-7ED3-848DCE8FEA53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6338296" y="425656"/>
                  <a:ext cx="9828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6350EA0D-7B0A-0441-A76F-47C4D48E242D}"/>
                    </a:ext>
                  </a:extLst>
                </p14:cNvPr>
                <p14:cNvContentPartPr/>
                <p14:nvPr/>
              </p14:nvContentPartPr>
              <p14:xfrm>
                <a:off x="6408856" y="459136"/>
                <a:ext cx="69480" cy="11304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6350EA0D-7B0A-0441-A76F-47C4D48E242D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6401296" y="451576"/>
                  <a:ext cx="8424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036A3C53-A5D7-63EB-4F4C-631958EB246F}"/>
                    </a:ext>
                  </a:extLst>
                </p14:cNvPr>
                <p14:cNvContentPartPr/>
                <p14:nvPr/>
              </p14:nvContentPartPr>
              <p14:xfrm>
                <a:off x="6510736" y="531496"/>
                <a:ext cx="83880" cy="1260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036A3C53-A5D7-63EB-4F4C-631958EB246F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6503176" y="523936"/>
                  <a:ext cx="9900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07DB6941-1862-5AFF-2BB7-696DA65B5E98}"/>
                    </a:ext>
                  </a:extLst>
                </p14:cNvPr>
                <p14:cNvContentPartPr/>
                <p14:nvPr/>
              </p14:nvContentPartPr>
              <p14:xfrm>
                <a:off x="6573376" y="466696"/>
                <a:ext cx="34200" cy="18144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07DB6941-1862-5AFF-2BB7-696DA65B5E98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6565816" y="459136"/>
                  <a:ext cx="49320" cy="19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1" name="Gruppo 290">
            <a:extLst>
              <a:ext uri="{FF2B5EF4-FFF2-40B4-BE49-F238E27FC236}">
                <a16:creationId xmlns:a16="http://schemas.microsoft.com/office/drawing/2014/main" id="{97C7C10A-AF0B-2AD9-DE33-B0E157A2B957}"/>
              </a:ext>
            </a:extLst>
          </p:cNvPr>
          <p:cNvGrpSpPr/>
          <p:nvPr/>
        </p:nvGrpSpPr>
        <p:grpSpPr>
          <a:xfrm>
            <a:off x="6741496" y="417016"/>
            <a:ext cx="222480" cy="175680"/>
            <a:chOff x="6741496" y="417016"/>
            <a:chExt cx="222480" cy="175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FEBB10BD-679C-4F40-13A5-EAC0AF594E82}"/>
                    </a:ext>
                  </a:extLst>
                </p14:cNvPr>
                <p14:cNvContentPartPr/>
                <p14:nvPr/>
              </p14:nvContentPartPr>
              <p14:xfrm>
                <a:off x="6741496" y="423496"/>
                <a:ext cx="108720" cy="16416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FEBB10BD-679C-4F40-13A5-EAC0AF594E82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6733936" y="415936"/>
                  <a:ext cx="12384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9AAFF760-75BA-688C-E734-95F9C07ADBD4}"/>
                    </a:ext>
                  </a:extLst>
                </p14:cNvPr>
                <p14:cNvContentPartPr/>
                <p14:nvPr/>
              </p14:nvContentPartPr>
              <p14:xfrm>
                <a:off x="6855616" y="496216"/>
                <a:ext cx="90000" cy="3672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9AAFF760-75BA-688C-E734-95F9C07ADBD4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6848056" y="488656"/>
                  <a:ext cx="10512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80D04AC2-6038-FA6A-660D-3C7CDD172133}"/>
                    </a:ext>
                  </a:extLst>
                </p14:cNvPr>
                <p14:cNvContentPartPr/>
                <p14:nvPr/>
              </p14:nvContentPartPr>
              <p14:xfrm>
                <a:off x="6931216" y="417016"/>
                <a:ext cx="32760" cy="17568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80D04AC2-6038-FA6A-660D-3C7CDD172133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6923656" y="409456"/>
                  <a:ext cx="47520" cy="190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1" name="Gruppo 310">
            <a:extLst>
              <a:ext uri="{FF2B5EF4-FFF2-40B4-BE49-F238E27FC236}">
                <a16:creationId xmlns:a16="http://schemas.microsoft.com/office/drawing/2014/main" id="{68B2F0C0-FF7C-4FD2-CFBB-98C165769652}"/>
              </a:ext>
            </a:extLst>
          </p:cNvPr>
          <p:cNvGrpSpPr/>
          <p:nvPr/>
        </p:nvGrpSpPr>
        <p:grpSpPr>
          <a:xfrm>
            <a:off x="6298336" y="819136"/>
            <a:ext cx="261720" cy="181080"/>
            <a:chOff x="6298336" y="819136"/>
            <a:chExt cx="261720" cy="181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5A7B5A75-BDD7-1F13-E3AE-870D0E72F420}"/>
                    </a:ext>
                  </a:extLst>
                </p14:cNvPr>
                <p14:cNvContentPartPr/>
                <p14:nvPr/>
              </p14:nvContentPartPr>
              <p14:xfrm>
                <a:off x="6298336" y="819136"/>
                <a:ext cx="105840" cy="18108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5A7B5A75-BDD7-1F13-E3AE-870D0E72F420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6290776" y="811576"/>
                  <a:ext cx="12096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3846781B-86DA-04E0-4F60-3DF425C8F599}"/>
                    </a:ext>
                  </a:extLst>
                </p14:cNvPr>
                <p14:cNvContentPartPr/>
                <p14:nvPr/>
              </p14:nvContentPartPr>
              <p14:xfrm>
                <a:off x="6454576" y="863776"/>
                <a:ext cx="105480" cy="11088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3846781B-86DA-04E0-4F60-3DF425C8F599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6447016" y="856216"/>
                  <a:ext cx="12060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9" name="Gruppo 308">
            <a:extLst>
              <a:ext uri="{FF2B5EF4-FFF2-40B4-BE49-F238E27FC236}">
                <a16:creationId xmlns:a16="http://schemas.microsoft.com/office/drawing/2014/main" id="{222B390F-F45C-815F-5C28-B98815C0D110}"/>
              </a:ext>
            </a:extLst>
          </p:cNvPr>
          <p:cNvGrpSpPr/>
          <p:nvPr/>
        </p:nvGrpSpPr>
        <p:grpSpPr>
          <a:xfrm>
            <a:off x="6714136" y="817336"/>
            <a:ext cx="290160" cy="162360"/>
            <a:chOff x="6714136" y="817336"/>
            <a:chExt cx="290160" cy="162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41BA09B5-0833-CC71-9A61-3AC8E64FC697}"/>
                    </a:ext>
                  </a:extLst>
                </p14:cNvPr>
                <p14:cNvContentPartPr/>
                <p14:nvPr/>
              </p14:nvContentPartPr>
              <p14:xfrm>
                <a:off x="6714136" y="817336"/>
                <a:ext cx="159480" cy="16236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41BA09B5-0833-CC71-9A61-3AC8E64FC697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6706576" y="809776"/>
                  <a:ext cx="17460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9553FD64-FB6F-F956-7C2D-0040EDE231CB}"/>
                    </a:ext>
                  </a:extLst>
                </p14:cNvPr>
                <p14:cNvContentPartPr/>
                <p14:nvPr/>
              </p14:nvContentPartPr>
              <p14:xfrm>
                <a:off x="6860296" y="840736"/>
                <a:ext cx="144000" cy="12528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9553FD64-FB6F-F956-7C2D-0040EDE231CB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6852736" y="833176"/>
                  <a:ext cx="159120" cy="140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1" name="Gruppo 320">
            <a:extLst>
              <a:ext uri="{FF2B5EF4-FFF2-40B4-BE49-F238E27FC236}">
                <a16:creationId xmlns:a16="http://schemas.microsoft.com/office/drawing/2014/main" id="{DFC856DF-E114-B6F9-6ED6-1FE663247C0F}"/>
              </a:ext>
            </a:extLst>
          </p:cNvPr>
          <p:cNvGrpSpPr/>
          <p:nvPr/>
        </p:nvGrpSpPr>
        <p:grpSpPr>
          <a:xfrm>
            <a:off x="6437577" y="136981"/>
            <a:ext cx="469440" cy="155880"/>
            <a:chOff x="6437577" y="136981"/>
            <a:chExt cx="469440" cy="155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0F1EB1CF-16DE-30BB-16DE-9479F2EB105C}"/>
                    </a:ext>
                  </a:extLst>
                </p14:cNvPr>
                <p14:cNvContentPartPr/>
                <p14:nvPr/>
              </p14:nvContentPartPr>
              <p14:xfrm>
                <a:off x="6437577" y="136981"/>
                <a:ext cx="27000" cy="15588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0F1EB1CF-16DE-30BB-16DE-9479F2EB105C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6430017" y="129421"/>
                  <a:ext cx="4212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E9A12A07-A771-AFDD-06F3-B931A4102109}"/>
                    </a:ext>
                  </a:extLst>
                </p14:cNvPr>
                <p14:cNvContentPartPr/>
                <p14:nvPr/>
              </p14:nvContentPartPr>
              <p14:xfrm>
                <a:off x="6514257" y="206101"/>
                <a:ext cx="83880" cy="6156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E9A12A07-A771-AFDD-06F3-B931A4102109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6506697" y="198541"/>
                  <a:ext cx="9900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FB19C5E8-5CED-5341-ACBE-313CC7C04DE8}"/>
                    </a:ext>
                  </a:extLst>
                </p14:cNvPr>
                <p14:cNvContentPartPr/>
                <p14:nvPr/>
              </p14:nvContentPartPr>
              <p14:xfrm>
                <a:off x="6626577" y="215101"/>
                <a:ext cx="41040" cy="5760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FB19C5E8-5CED-5341-ACBE-313CC7C04DE8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6619017" y="207541"/>
                  <a:ext cx="5616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A0BD57CE-093E-82FF-7473-2A06A28C4C7F}"/>
                    </a:ext>
                  </a:extLst>
                </p14:cNvPr>
                <p14:cNvContentPartPr/>
                <p14:nvPr/>
              </p14:nvContentPartPr>
              <p14:xfrm>
                <a:off x="6709377" y="217621"/>
                <a:ext cx="25920" cy="5184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A0BD57CE-093E-82FF-7473-2A06A28C4C7F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6702177" y="210061"/>
                  <a:ext cx="4104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219ED227-F831-B165-0544-F82A4F8A3975}"/>
                    </a:ext>
                  </a:extLst>
                </p14:cNvPr>
                <p14:cNvContentPartPr/>
                <p14:nvPr/>
              </p14:nvContentPartPr>
              <p14:xfrm>
                <a:off x="6776337" y="227341"/>
                <a:ext cx="9720" cy="4500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219ED227-F831-B165-0544-F82A4F8A3975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6768777" y="219781"/>
                  <a:ext cx="2484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8154297B-BCC1-8CB1-60F7-6B5F2A4C4891}"/>
                    </a:ext>
                  </a:extLst>
                </p14:cNvPr>
                <p14:cNvContentPartPr/>
                <p14:nvPr/>
              </p14:nvContentPartPr>
              <p14:xfrm>
                <a:off x="6817017" y="230221"/>
                <a:ext cx="38160" cy="5292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8154297B-BCC1-8CB1-60F7-6B5F2A4C4891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6809457" y="222661"/>
                  <a:ext cx="5328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50CD9FD5-9D3C-75C9-38E1-5AA6AD55FD0D}"/>
                    </a:ext>
                  </a:extLst>
                </p14:cNvPr>
                <p14:cNvContentPartPr/>
                <p14:nvPr/>
              </p14:nvContentPartPr>
              <p14:xfrm>
                <a:off x="6860937" y="193141"/>
                <a:ext cx="46080" cy="2772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50CD9FD5-9D3C-75C9-38E1-5AA6AD55FD0D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6853377" y="185581"/>
                  <a:ext cx="61200" cy="4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9" name="Gruppo 328">
            <a:extLst>
              <a:ext uri="{FF2B5EF4-FFF2-40B4-BE49-F238E27FC236}">
                <a16:creationId xmlns:a16="http://schemas.microsoft.com/office/drawing/2014/main" id="{D75A1B05-758B-A708-984F-C7EE9D8F4CA4}"/>
              </a:ext>
            </a:extLst>
          </p:cNvPr>
          <p:cNvGrpSpPr/>
          <p:nvPr/>
        </p:nvGrpSpPr>
        <p:grpSpPr>
          <a:xfrm>
            <a:off x="4867977" y="188101"/>
            <a:ext cx="447120" cy="105840"/>
            <a:chOff x="4867977" y="188101"/>
            <a:chExt cx="447120" cy="105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90705F5E-5B48-57BA-D57A-0C991FA14386}"/>
                    </a:ext>
                  </a:extLst>
                </p14:cNvPr>
                <p14:cNvContentPartPr/>
                <p14:nvPr/>
              </p14:nvContentPartPr>
              <p14:xfrm>
                <a:off x="4867977" y="188101"/>
                <a:ext cx="96120" cy="8820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90705F5E-5B48-57BA-D57A-0C991FA14386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4860417" y="180541"/>
                  <a:ext cx="11124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F3672A06-8E1E-D619-A2F3-D6182962B300}"/>
                    </a:ext>
                  </a:extLst>
                </p14:cNvPr>
                <p14:cNvContentPartPr/>
                <p14:nvPr/>
              </p14:nvContentPartPr>
              <p14:xfrm>
                <a:off x="4998297" y="202861"/>
                <a:ext cx="8280" cy="8064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F3672A06-8E1E-D619-A2F3-D6182962B300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4990737" y="195661"/>
                  <a:ext cx="2304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354052A5-40AB-364D-F377-F14E024CB7C6}"/>
                    </a:ext>
                  </a:extLst>
                </p14:cNvPr>
                <p14:cNvContentPartPr/>
                <p14:nvPr/>
              </p14:nvContentPartPr>
              <p14:xfrm>
                <a:off x="5056617" y="219421"/>
                <a:ext cx="35280" cy="74520"/>
              </p14:xfrm>
            </p:contentPart>
          </mc:Choice>
          <mc:Fallback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354052A5-40AB-364D-F377-F14E024CB7C6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5049057" y="211861"/>
                  <a:ext cx="5040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C7B66E6A-C9BD-7AB0-032C-FBBB615D0DF8}"/>
                    </a:ext>
                  </a:extLst>
                </p14:cNvPr>
                <p14:cNvContentPartPr/>
                <p14:nvPr/>
              </p14:nvContentPartPr>
              <p14:xfrm>
                <a:off x="5138337" y="223741"/>
                <a:ext cx="7200" cy="5580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C7B66E6A-C9BD-7AB0-032C-FBBB615D0DF8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5130777" y="216181"/>
                  <a:ext cx="2196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4862CDBD-9414-FDDD-7E6D-6479A969CE78}"/>
                    </a:ext>
                  </a:extLst>
                </p14:cNvPr>
                <p14:cNvContentPartPr/>
                <p14:nvPr/>
              </p14:nvContentPartPr>
              <p14:xfrm>
                <a:off x="5181537" y="223741"/>
                <a:ext cx="69480" cy="4680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4862CDBD-9414-FDDD-7E6D-6479A969CE78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5174337" y="216181"/>
                  <a:ext cx="8424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62B2B3CD-19A9-6872-300F-E63E2DC6BF3F}"/>
                    </a:ext>
                  </a:extLst>
                </p14:cNvPr>
                <p14:cNvContentPartPr/>
                <p14:nvPr/>
              </p14:nvContentPartPr>
              <p14:xfrm>
                <a:off x="5269017" y="213301"/>
                <a:ext cx="46080" cy="6516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62B2B3CD-19A9-6872-300F-E63E2DC6BF3F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5261457" y="206101"/>
                  <a:ext cx="61200" cy="80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2" name="Gruppo 341">
            <a:extLst>
              <a:ext uri="{FF2B5EF4-FFF2-40B4-BE49-F238E27FC236}">
                <a16:creationId xmlns:a16="http://schemas.microsoft.com/office/drawing/2014/main" id="{3DE1524D-94C0-10F4-ED74-C1E58F723D86}"/>
              </a:ext>
            </a:extLst>
          </p:cNvPr>
          <p:cNvGrpSpPr/>
          <p:nvPr/>
        </p:nvGrpSpPr>
        <p:grpSpPr>
          <a:xfrm>
            <a:off x="7255055" y="2692019"/>
            <a:ext cx="527760" cy="221040"/>
            <a:chOff x="7255055" y="2692019"/>
            <a:chExt cx="527760" cy="221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6498DA4E-7380-B807-C288-328472CD0A3C}"/>
                    </a:ext>
                  </a:extLst>
                </p14:cNvPr>
                <p14:cNvContentPartPr/>
                <p14:nvPr/>
              </p14:nvContentPartPr>
              <p14:xfrm>
                <a:off x="7255055" y="2724419"/>
                <a:ext cx="57600" cy="10908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6498DA4E-7380-B807-C288-328472CD0A3C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7247495" y="2716859"/>
                  <a:ext cx="7272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2B4F7545-932B-1461-C0F6-8C55C8E47923}"/>
                    </a:ext>
                  </a:extLst>
                </p14:cNvPr>
                <p14:cNvContentPartPr/>
                <p14:nvPr/>
              </p14:nvContentPartPr>
              <p14:xfrm>
                <a:off x="7324535" y="2692019"/>
                <a:ext cx="56880" cy="16704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2B4F7545-932B-1461-C0F6-8C55C8E47923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7316975" y="2684459"/>
                  <a:ext cx="7200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F707945C-A724-E277-5FF4-4EAF402FF46D}"/>
                    </a:ext>
                  </a:extLst>
                </p14:cNvPr>
                <p14:cNvContentPartPr/>
                <p14:nvPr/>
              </p14:nvContentPartPr>
              <p14:xfrm>
                <a:off x="7358735" y="2777699"/>
                <a:ext cx="63360" cy="10800"/>
              </p14:xfrm>
            </p:contentPart>
          </mc:Choice>
          <mc:Fallback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F707945C-A724-E277-5FF4-4EAF402FF46D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7351175" y="2770139"/>
                  <a:ext cx="7812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06E82244-6201-5348-3816-14788A64F55D}"/>
                    </a:ext>
                  </a:extLst>
                </p14:cNvPr>
                <p14:cNvContentPartPr/>
                <p14:nvPr/>
              </p14:nvContentPartPr>
              <p14:xfrm>
                <a:off x="7310855" y="2835659"/>
                <a:ext cx="69840" cy="7740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06E82244-6201-5348-3816-14788A64F55D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7303295" y="2828099"/>
                  <a:ext cx="8496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8951972F-8205-DD8A-5CEE-148D67CD42FD}"/>
                    </a:ext>
                  </a:extLst>
                </p14:cNvPr>
                <p14:cNvContentPartPr/>
                <p14:nvPr/>
              </p14:nvContentPartPr>
              <p14:xfrm>
                <a:off x="7457015" y="2733059"/>
                <a:ext cx="60840" cy="101520"/>
              </p14:xfrm>
            </p:contentPart>
          </mc:Choice>
          <mc:Fallback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8951972F-8205-DD8A-5CEE-148D67CD42FD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7449455" y="2725499"/>
                  <a:ext cx="7596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935B2B05-12EF-F715-5BB3-D5E87F075074}"/>
                    </a:ext>
                  </a:extLst>
                </p14:cNvPr>
                <p14:cNvContentPartPr/>
                <p14:nvPr/>
              </p14:nvContentPartPr>
              <p14:xfrm>
                <a:off x="7539815" y="2727299"/>
                <a:ext cx="14040" cy="126360"/>
              </p14:xfrm>
            </p:contentPart>
          </mc:Choice>
          <mc:Fallback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935B2B05-12EF-F715-5BB3-D5E87F075074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7532255" y="2719739"/>
                  <a:ext cx="2916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04C80D5D-0FBD-BC66-8786-42EF27CDD567}"/>
                    </a:ext>
                  </a:extLst>
                </p14:cNvPr>
                <p14:cNvContentPartPr/>
                <p14:nvPr/>
              </p14:nvContentPartPr>
              <p14:xfrm>
                <a:off x="7559975" y="2794619"/>
                <a:ext cx="91440" cy="3240"/>
              </p14:xfrm>
            </p:contentPart>
          </mc:Choice>
          <mc:Fallback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04C80D5D-0FBD-BC66-8786-42EF27CDD567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7552415" y="2787059"/>
                  <a:ext cx="10656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2BEAC0A5-5C88-34BE-E770-4D68E3AB1605}"/>
                    </a:ext>
                  </a:extLst>
                </p14:cNvPr>
                <p14:cNvContentPartPr/>
                <p14:nvPr/>
              </p14:nvContentPartPr>
              <p14:xfrm>
                <a:off x="7681295" y="2737379"/>
                <a:ext cx="78840" cy="21600"/>
              </p14:xfrm>
            </p:contentPart>
          </mc:Choice>
          <mc:Fallback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2BEAC0A5-5C88-34BE-E770-4D68E3AB1605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7673735" y="2729819"/>
                  <a:ext cx="9396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DF0760CD-2D9E-DBF0-F4F7-9D10DE8FC727}"/>
                    </a:ext>
                  </a:extLst>
                </p14:cNvPr>
                <p14:cNvContentPartPr/>
                <p14:nvPr/>
              </p14:nvContentPartPr>
              <p14:xfrm>
                <a:off x="7661855" y="2729819"/>
                <a:ext cx="58680" cy="9396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DF0760CD-2D9E-DBF0-F4F7-9D10DE8FC727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7654295" y="2722259"/>
                  <a:ext cx="7380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D78CCD98-AF0D-EF67-6C78-B4721BB5B016}"/>
                    </a:ext>
                  </a:extLst>
                </p14:cNvPr>
                <p14:cNvContentPartPr/>
                <p14:nvPr/>
              </p14:nvContentPartPr>
              <p14:xfrm>
                <a:off x="7693895" y="2755019"/>
                <a:ext cx="48240" cy="4428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D78CCD98-AF0D-EF67-6C78-B4721BB5B016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7686335" y="2747459"/>
                  <a:ext cx="6336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90DDDC3B-4BED-9A02-831C-2FF2E96935B4}"/>
                    </a:ext>
                  </a:extLst>
                </p14:cNvPr>
                <p14:cNvContentPartPr/>
                <p14:nvPr/>
              </p14:nvContentPartPr>
              <p14:xfrm>
                <a:off x="7778135" y="2744219"/>
                <a:ext cx="4680" cy="100440"/>
              </p14:xfrm>
            </p:contentPart>
          </mc:Choice>
          <mc:Fallback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90DDDC3B-4BED-9A02-831C-2FF2E96935B4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7770575" y="2736659"/>
                  <a:ext cx="19800" cy="115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3" name="Gruppo 352">
            <a:extLst>
              <a:ext uri="{FF2B5EF4-FFF2-40B4-BE49-F238E27FC236}">
                <a16:creationId xmlns:a16="http://schemas.microsoft.com/office/drawing/2014/main" id="{BE97C934-A432-4F66-DB32-EC8915AF4B27}"/>
              </a:ext>
            </a:extLst>
          </p:cNvPr>
          <p:cNvGrpSpPr/>
          <p:nvPr/>
        </p:nvGrpSpPr>
        <p:grpSpPr>
          <a:xfrm>
            <a:off x="7962219" y="2726169"/>
            <a:ext cx="427680" cy="214560"/>
            <a:chOff x="7962219" y="2726169"/>
            <a:chExt cx="427680" cy="214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F1F66EA5-FBC6-F2BE-ED12-EB35D81A7A9D}"/>
                    </a:ext>
                  </a:extLst>
                </p14:cNvPr>
                <p14:cNvContentPartPr/>
                <p14:nvPr/>
              </p14:nvContentPartPr>
              <p14:xfrm>
                <a:off x="7962219" y="2752449"/>
                <a:ext cx="88920" cy="12420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F1F66EA5-FBC6-F2BE-ED12-EB35D81A7A9D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7954659" y="2744889"/>
                  <a:ext cx="10404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A4FC3556-C9CD-D2E7-80E5-E9E6BB245F51}"/>
                    </a:ext>
                  </a:extLst>
                </p14:cNvPr>
                <p14:cNvContentPartPr/>
                <p14:nvPr/>
              </p14:nvContentPartPr>
              <p14:xfrm>
                <a:off x="8087859" y="2788089"/>
                <a:ext cx="26640" cy="288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A4FC3556-C9CD-D2E7-80E5-E9E6BB245F51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8080299" y="2780529"/>
                  <a:ext cx="4176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E0760BC9-5AE1-FE31-B7FB-A2EB35A9FF67}"/>
                    </a:ext>
                  </a:extLst>
                </p14:cNvPr>
                <p14:cNvContentPartPr/>
                <p14:nvPr/>
              </p14:nvContentPartPr>
              <p14:xfrm>
                <a:off x="8072019" y="2823369"/>
                <a:ext cx="41040" cy="828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E0760BC9-5AE1-FE31-B7FB-A2EB35A9FF67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8064459" y="2815809"/>
                  <a:ext cx="5616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A31E6C1E-F115-AB06-8960-9C2A658CADFD}"/>
                    </a:ext>
                  </a:extLst>
                </p14:cNvPr>
                <p14:cNvContentPartPr/>
                <p14:nvPr/>
              </p14:nvContentPartPr>
              <p14:xfrm>
                <a:off x="8109819" y="2736609"/>
                <a:ext cx="34560" cy="13428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A31E6C1E-F115-AB06-8960-9C2A658CADFD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8102259" y="2729049"/>
                  <a:ext cx="4968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BC241295-325F-B7C3-CD83-C5194196148F}"/>
                    </a:ext>
                  </a:extLst>
                </p14:cNvPr>
                <p14:cNvContentPartPr/>
                <p14:nvPr/>
              </p14:nvContentPartPr>
              <p14:xfrm>
                <a:off x="8166339" y="2726169"/>
                <a:ext cx="28440" cy="13680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BC241295-325F-B7C3-CD83-C5194196148F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8158779" y="2718609"/>
                  <a:ext cx="4320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2A385F9F-BD0B-0E08-30EF-6BD703FE079C}"/>
                    </a:ext>
                  </a:extLst>
                </p14:cNvPr>
                <p14:cNvContentPartPr/>
                <p14:nvPr/>
              </p14:nvContentPartPr>
              <p14:xfrm>
                <a:off x="8273619" y="2738049"/>
                <a:ext cx="46800" cy="92520"/>
              </p14:xfrm>
            </p:contentPart>
          </mc:Choice>
          <mc:Fallback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2A385F9F-BD0B-0E08-30EF-6BD703FE079C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8266059" y="2730489"/>
                  <a:ext cx="6192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62F0EAE9-A688-279B-68AC-73494311CC3D}"/>
                    </a:ext>
                  </a:extLst>
                </p14:cNvPr>
                <p14:cNvContentPartPr/>
                <p14:nvPr/>
              </p14:nvContentPartPr>
              <p14:xfrm>
                <a:off x="8256339" y="2838489"/>
                <a:ext cx="12600" cy="61560"/>
              </p14:xfrm>
            </p:contentPart>
          </mc:Choice>
          <mc:Fallback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62F0EAE9-A688-279B-68AC-73494311CC3D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8248779" y="2830929"/>
                  <a:ext cx="2772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DD1ACFFE-E53E-5D2A-27AA-FE8A7530A023}"/>
                    </a:ext>
                  </a:extLst>
                </p14:cNvPr>
                <p14:cNvContentPartPr/>
                <p14:nvPr/>
              </p14:nvContentPartPr>
              <p14:xfrm>
                <a:off x="8286939" y="2848929"/>
                <a:ext cx="14040" cy="6228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DD1ACFFE-E53E-5D2A-27AA-FE8A7530A023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8279379" y="2841369"/>
                  <a:ext cx="2916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6E964A0D-1AAD-127B-15CE-055305B3B9DF}"/>
                    </a:ext>
                  </a:extLst>
                </p14:cNvPr>
                <p14:cNvContentPartPr/>
                <p14:nvPr/>
              </p14:nvContentPartPr>
              <p14:xfrm>
                <a:off x="8180019" y="2899689"/>
                <a:ext cx="209880" cy="4104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6E964A0D-1AAD-127B-15CE-055305B3B9DF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8172459" y="2892129"/>
                  <a:ext cx="225000" cy="5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1" name="Gruppo 360">
            <a:extLst>
              <a:ext uri="{FF2B5EF4-FFF2-40B4-BE49-F238E27FC236}">
                <a16:creationId xmlns:a16="http://schemas.microsoft.com/office/drawing/2014/main" id="{7BB8F886-0C66-B2D0-BD4B-694437F0D6FD}"/>
              </a:ext>
            </a:extLst>
          </p:cNvPr>
          <p:cNvGrpSpPr/>
          <p:nvPr/>
        </p:nvGrpSpPr>
        <p:grpSpPr>
          <a:xfrm>
            <a:off x="7793990" y="3539469"/>
            <a:ext cx="284760" cy="160920"/>
            <a:chOff x="7793990" y="3539469"/>
            <a:chExt cx="284760" cy="160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5DA06E37-826B-2416-1640-4992BD85A74E}"/>
                    </a:ext>
                  </a:extLst>
                </p14:cNvPr>
                <p14:cNvContentPartPr/>
                <p14:nvPr/>
              </p14:nvContentPartPr>
              <p14:xfrm>
                <a:off x="7813430" y="3552429"/>
                <a:ext cx="73800" cy="10404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5DA06E37-826B-2416-1640-4992BD85A74E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7805870" y="3544869"/>
                  <a:ext cx="8856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4DACE09F-3A40-2298-353F-06B105E506F0}"/>
                    </a:ext>
                  </a:extLst>
                </p14:cNvPr>
                <p14:cNvContentPartPr/>
                <p14:nvPr/>
              </p14:nvContentPartPr>
              <p14:xfrm>
                <a:off x="7793990" y="3687789"/>
                <a:ext cx="102600" cy="1260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4DACE09F-3A40-2298-353F-06B105E506F0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7786430" y="3680229"/>
                  <a:ext cx="11736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D536EA8F-7E2D-A582-A8A5-BECD71BB457D}"/>
                    </a:ext>
                  </a:extLst>
                </p14:cNvPr>
                <p14:cNvContentPartPr/>
                <p14:nvPr/>
              </p14:nvContentPartPr>
              <p14:xfrm>
                <a:off x="7945910" y="3541989"/>
                <a:ext cx="72720" cy="12240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D536EA8F-7E2D-A582-A8A5-BECD71BB457D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7938350" y="3534429"/>
                  <a:ext cx="8784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23314DAC-E98B-30BD-CF00-2069F1A327FF}"/>
                    </a:ext>
                  </a:extLst>
                </p14:cNvPr>
                <p14:cNvContentPartPr/>
                <p14:nvPr/>
              </p14:nvContentPartPr>
              <p14:xfrm>
                <a:off x="7997030" y="3603909"/>
                <a:ext cx="60840" cy="2448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23314DAC-E98B-30BD-CF00-2069F1A327FF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7989470" y="3596349"/>
                  <a:ext cx="7596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DD4D0009-EBDC-4C88-C874-388016D4A596}"/>
                    </a:ext>
                  </a:extLst>
                </p14:cNvPr>
                <p14:cNvContentPartPr/>
                <p14:nvPr/>
              </p14:nvContentPartPr>
              <p14:xfrm>
                <a:off x="8058590" y="3539469"/>
                <a:ext cx="20160" cy="13284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DD4D0009-EBDC-4C88-C874-388016D4A596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8051030" y="3531909"/>
                  <a:ext cx="35280" cy="147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5" name="Gruppo 384">
            <a:extLst>
              <a:ext uri="{FF2B5EF4-FFF2-40B4-BE49-F238E27FC236}">
                <a16:creationId xmlns:a16="http://schemas.microsoft.com/office/drawing/2014/main" id="{0E01CD65-7ED2-F697-34CE-08B7F537A7B5}"/>
              </a:ext>
            </a:extLst>
          </p:cNvPr>
          <p:cNvGrpSpPr/>
          <p:nvPr/>
        </p:nvGrpSpPr>
        <p:grpSpPr>
          <a:xfrm>
            <a:off x="8252270" y="3464589"/>
            <a:ext cx="866160" cy="230760"/>
            <a:chOff x="8252270" y="3464589"/>
            <a:chExt cx="866160" cy="230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F796E2B9-D25E-D597-BA40-AB469FC8151E}"/>
                    </a:ext>
                  </a:extLst>
                </p14:cNvPr>
                <p14:cNvContentPartPr/>
                <p14:nvPr/>
              </p14:nvContentPartPr>
              <p14:xfrm>
                <a:off x="8331110" y="3464589"/>
                <a:ext cx="10440" cy="66240"/>
              </p14:xfrm>
            </p:contentPart>
          </mc:Choice>
          <mc:Fallback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F796E2B9-D25E-D597-BA40-AB469FC8151E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8323550" y="3457029"/>
                  <a:ext cx="2556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E7639EF1-170A-AFC1-07A4-A7E48A05D115}"/>
                    </a:ext>
                  </a:extLst>
                </p14:cNvPr>
                <p14:cNvContentPartPr/>
                <p14:nvPr/>
              </p14:nvContentPartPr>
              <p14:xfrm>
                <a:off x="8252270" y="3523989"/>
                <a:ext cx="133920" cy="16560"/>
              </p14:xfrm>
            </p:contentPart>
          </mc:Choice>
          <mc:Fallback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E7639EF1-170A-AFC1-07A4-A7E48A05D115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8244710" y="3516429"/>
                  <a:ext cx="14868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9EB2D5E9-A253-E25D-6472-80820496A5D4}"/>
                    </a:ext>
                  </a:extLst>
                </p14:cNvPr>
                <p14:cNvContentPartPr/>
                <p14:nvPr/>
              </p14:nvContentPartPr>
              <p14:xfrm>
                <a:off x="8305190" y="3530469"/>
                <a:ext cx="50760" cy="72360"/>
              </p14:xfrm>
            </p:contentPart>
          </mc:Choice>
          <mc:Fallback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9EB2D5E9-A253-E25D-6472-80820496A5D4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8297630" y="3522909"/>
                  <a:ext cx="6588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740537EA-CEA8-5FFC-E3A2-9C5A9BBEF503}"/>
                    </a:ext>
                  </a:extLst>
                </p14:cNvPr>
                <p14:cNvContentPartPr/>
                <p14:nvPr/>
              </p14:nvContentPartPr>
              <p14:xfrm>
                <a:off x="8326430" y="3542349"/>
                <a:ext cx="23040" cy="51840"/>
              </p14:xfrm>
            </p:contentPart>
          </mc:Choice>
          <mc:Fallback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740537EA-CEA8-5FFC-E3A2-9C5A9BBEF503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8318870" y="3535149"/>
                  <a:ext cx="3816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F08473BF-83D6-DD89-A922-047BDE7F04B8}"/>
                    </a:ext>
                  </a:extLst>
                </p14:cNvPr>
                <p14:cNvContentPartPr/>
                <p14:nvPr/>
              </p14:nvContentPartPr>
              <p14:xfrm>
                <a:off x="8407430" y="3510309"/>
                <a:ext cx="10080" cy="81360"/>
              </p14:xfrm>
            </p:contentPart>
          </mc:Choice>
          <mc:Fallback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F08473BF-83D6-DD89-A922-047BDE7F04B8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8399870" y="3502749"/>
                  <a:ext cx="2520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CA7B312E-4809-6F35-D4AD-4CEFDC53A85E}"/>
                    </a:ext>
                  </a:extLst>
                </p14:cNvPr>
                <p14:cNvContentPartPr/>
                <p14:nvPr/>
              </p14:nvContentPartPr>
              <p14:xfrm>
                <a:off x="8409950" y="3536589"/>
                <a:ext cx="36360" cy="16560"/>
              </p14:xfrm>
            </p:contentPart>
          </mc:Choice>
          <mc:Fallback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CA7B312E-4809-6F35-D4AD-4CEFDC53A85E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8402390" y="3529029"/>
                  <a:ext cx="5112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57338DC5-186B-51CF-1922-C97667ACC8DB}"/>
                    </a:ext>
                  </a:extLst>
                </p14:cNvPr>
                <p14:cNvContentPartPr/>
                <p14:nvPr/>
              </p14:nvContentPartPr>
              <p14:xfrm>
                <a:off x="8462870" y="3487989"/>
                <a:ext cx="14040" cy="100440"/>
              </p14:xfrm>
            </p:contentPart>
          </mc:Choice>
          <mc:Fallback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57338DC5-186B-51CF-1922-C97667ACC8DB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8455310" y="3480429"/>
                  <a:ext cx="2916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F996BBD0-83C1-5D7B-7B20-28D29CD57523}"/>
                    </a:ext>
                  </a:extLst>
                </p14:cNvPr>
                <p14:cNvContentPartPr/>
                <p14:nvPr/>
              </p14:nvContentPartPr>
              <p14:xfrm>
                <a:off x="8378990" y="3619389"/>
                <a:ext cx="59400" cy="75960"/>
              </p14:xfrm>
            </p:contentPart>
          </mc:Choice>
          <mc:Fallback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F996BBD0-83C1-5D7B-7B20-28D29CD57523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8371430" y="3611829"/>
                  <a:ext cx="7416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787C4652-DD73-0C94-273E-6BF2C096246E}"/>
                    </a:ext>
                  </a:extLst>
                </p14:cNvPr>
                <p14:cNvContentPartPr/>
                <p14:nvPr/>
              </p14:nvContentPartPr>
              <p14:xfrm>
                <a:off x="8529110" y="3548469"/>
                <a:ext cx="53280" cy="74520"/>
              </p14:xfrm>
            </p:contentPart>
          </mc:Choice>
          <mc:Fallback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787C4652-DD73-0C94-273E-6BF2C096246E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8521550" y="3540909"/>
                  <a:ext cx="6840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97C7A0B4-99EC-8FBF-E562-A3074D813221}"/>
                    </a:ext>
                  </a:extLst>
                </p14:cNvPr>
                <p14:cNvContentPartPr/>
                <p14:nvPr/>
              </p14:nvContentPartPr>
              <p14:xfrm>
                <a:off x="8615150" y="3529389"/>
                <a:ext cx="12600" cy="115920"/>
              </p14:xfrm>
            </p:contentPart>
          </mc:Choice>
          <mc:Fallback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97C7A0B4-99EC-8FBF-E562-A3074D813221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8607590" y="3521829"/>
                  <a:ext cx="2772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153A4CFF-7314-E537-FC0B-31B0D4A20FC3}"/>
                    </a:ext>
                  </a:extLst>
                </p14:cNvPr>
                <p14:cNvContentPartPr/>
                <p14:nvPr/>
              </p14:nvContentPartPr>
              <p14:xfrm>
                <a:off x="8692910" y="3525069"/>
                <a:ext cx="49320" cy="84600"/>
              </p14:xfrm>
            </p:contentPart>
          </mc:Choice>
          <mc:Fallback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153A4CFF-7314-E537-FC0B-31B0D4A20FC3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8685350" y="3517509"/>
                  <a:ext cx="6444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A90A07A8-AC02-5215-6326-EE15C40DB968}"/>
                    </a:ext>
                  </a:extLst>
                </p14:cNvPr>
                <p14:cNvContentPartPr/>
                <p14:nvPr/>
              </p14:nvContentPartPr>
              <p14:xfrm>
                <a:off x="8765630" y="3584469"/>
                <a:ext cx="35640" cy="720"/>
              </p14:xfrm>
            </p:contentPart>
          </mc:Choice>
          <mc:Fallback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A90A07A8-AC02-5215-6326-EE15C40DB968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8758070" y="3576909"/>
                  <a:ext cx="50760" cy="1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A0E472CB-BC07-8E2E-B49B-BBE3960CEED4}"/>
                    </a:ext>
                  </a:extLst>
                </p14:cNvPr>
                <p14:cNvContentPartPr/>
                <p14:nvPr/>
              </p14:nvContentPartPr>
              <p14:xfrm>
                <a:off x="8800550" y="3516789"/>
                <a:ext cx="7920" cy="99720"/>
              </p14:xfrm>
            </p:contentPart>
          </mc:Choice>
          <mc:Fallback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A0E472CB-BC07-8E2E-B49B-BBE3960CEED4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8792990" y="3509229"/>
                  <a:ext cx="2304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D3859A82-1AA4-48B5-C7B9-6411106708A7}"/>
                    </a:ext>
                  </a:extLst>
                </p14:cNvPr>
                <p14:cNvContentPartPr/>
                <p14:nvPr/>
              </p14:nvContentPartPr>
              <p14:xfrm>
                <a:off x="8833670" y="3534069"/>
                <a:ext cx="20160" cy="87120"/>
              </p14:xfrm>
            </p:contentPart>
          </mc:Choice>
          <mc:Fallback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D3859A82-1AA4-48B5-C7B9-6411106708A7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8826110" y="3526509"/>
                  <a:ext cx="3528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76BDBA9A-5B32-B1E7-B993-2D4F8CCB87C7}"/>
                    </a:ext>
                  </a:extLst>
                </p14:cNvPr>
                <p14:cNvContentPartPr/>
                <p14:nvPr/>
              </p14:nvContentPartPr>
              <p14:xfrm>
                <a:off x="8928350" y="3532629"/>
                <a:ext cx="52560" cy="77040"/>
              </p14:xfrm>
            </p:contentPart>
          </mc:Choice>
          <mc:Fallback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76BDBA9A-5B32-B1E7-B993-2D4F8CCB87C7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8920790" y="3525069"/>
                  <a:ext cx="6732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381" name="Input penna 380">
                  <a:extLst>
                    <a:ext uri="{FF2B5EF4-FFF2-40B4-BE49-F238E27FC236}">
                      <a16:creationId xmlns:a16="http://schemas.microsoft.com/office/drawing/2014/main" id="{849FDBFE-60E1-1B10-B359-4A32B1CB4ABD}"/>
                    </a:ext>
                  </a:extLst>
                </p14:cNvPr>
                <p14:cNvContentPartPr/>
                <p14:nvPr/>
              </p14:nvContentPartPr>
              <p14:xfrm>
                <a:off x="8922590" y="3618309"/>
                <a:ext cx="13680" cy="53640"/>
              </p14:xfrm>
            </p:contentPart>
          </mc:Choice>
          <mc:Fallback>
            <p:pic>
              <p:nvPicPr>
                <p:cNvPr id="381" name="Input penna 380">
                  <a:extLst>
                    <a:ext uri="{FF2B5EF4-FFF2-40B4-BE49-F238E27FC236}">
                      <a16:creationId xmlns:a16="http://schemas.microsoft.com/office/drawing/2014/main" id="{849FDBFE-60E1-1B10-B359-4A32B1CB4ABD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8915030" y="3610749"/>
                  <a:ext cx="2844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B02F3A28-19DB-BCF7-F175-EBC4CFCB24D1}"/>
                    </a:ext>
                  </a:extLst>
                </p14:cNvPr>
                <p14:cNvContentPartPr/>
                <p14:nvPr/>
              </p14:nvContentPartPr>
              <p14:xfrm>
                <a:off x="8961110" y="3605709"/>
                <a:ext cx="10800" cy="61920"/>
              </p14:xfrm>
            </p:contentPart>
          </mc:Choice>
          <mc:Fallback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B02F3A28-19DB-BCF7-F175-EBC4CFCB24D1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8953550" y="3598149"/>
                  <a:ext cx="2592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ED0E44F0-96E8-87C0-7DDE-3A704A805F65}"/>
                    </a:ext>
                  </a:extLst>
                </p14:cNvPr>
                <p14:cNvContentPartPr/>
                <p14:nvPr/>
              </p14:nvContentPartPr>
              <p14:xfrm>
                <a:off x="8851310" y="3669789"/>
                <a:ext cx="267120" cy="15120"/>
              </p14:xfrm>
            </p:contentPart>
          </mc:Choice>
          <mc:Fallback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ED0E44F0-96E8-87C0-7DDE-3A704A805F65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8844110" y="3662229"/>
                  <a:ext cx="282240" cy="3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9" name="Gruppo 388">
            <a:extLst>
              <a:ext uri="{FF2B5EF4-FFF2-40B4-BE49-F238E27FC236}">
                <a16:creationId xmlns:a16="http://schemas.microsoft.com/office/drawing/2014/main" id="{B4EE9C18-68F2-508E-8474-AD2121EB2883}"/>
              </a:ext>
            </a:extLst>
          </p:cNvPr>
          <p:cNvGrpSpPr/>
          <p:nvPr/>
        </p:nvGrpSpPr>
        <p:grpSpPr>
          <a:xfrm>
            <a:off x="3620973" y="4428123"/>
            <a:ext cx="116640" cy="102960"/>
            <a:chOff x="3620973" y="4428123"/>
            <a:chExt cx="116640" cy="102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70C5E12C-039F-7975-953E-AC48D6EC0E7A}"/>
                    </a:ext>
                  </a:extLst>
                </p14:cNvPr>
                <p14:cNvContentPartPr/>
                <p14:nvPr/>
              </p14:nvContentPartPr>
              <p14:xfrm>
                <a:off x="3620973" y="4477083"/>
                <a:ext cx="65520" cy="14400"/>
              </p14:xfrm>
            </p:contentPart>
          </mc:Choice>
          <mc:Fallback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70C5E12C-039F-7975-953E-AC48D6EC0E7A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3613413" y="4469523"/>
                  <a:ext cx="8064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4FE8D20C-CF5E-CC9F-84EA-6145027920CF}"/>
                    </a:ext>
                  </a:extLst>
                </p14:cNvPr>
                <p14:cNvContentPartPr/>
                <p14:nvPr/>
              </p14:nvContentPartPr>
              <p14:xfrm>
                <a:off x="3713133" y="4428123"/>
                <a:ext cx="24480" cy="102960"/>
              </p14:xfrm>
            </p:contentPart>
          </mc:Choice>
          <mc:Fallback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4FE8D20C-CF5E-CC9F-84EA-6145027920CF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3705573" y="4420563"/>
                  <a:ext cx="39600" cy="118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75">
            <p14:nvContentPartPr>
              <p14:cNvPr id="390" name="Input penna 389">
                <a:extLst>
                  <a:ext uri="{FF2B5EF4-FFF2-40B4-BE49-F238E27FC236}">
                    <a16:creationId xmlns:a16="http://schemas.microsoft.com/office/drawing/2014/main" id="{943C1A5F-BCB7-B72C-1D8A-C5D59BD3594A}"/>
                  </a:ext>
                </a:extLst>
              </p14:cNvPr>
              <p14:cNvContentPartPr/>
              <p14:nvPr/>
            </p14:nvContentPartPr>
            <p14:xfrm>
              <a:off x="4071333" y="4047963"/>
              <a:ext cx="86400" cy="121320"/>
            </p14:xfrm>
          </p:contentPart>
        </mc:Choice>
        <mc:Fallback>
          <p:pic>
            <p:nvPicPr>
              <p:cNvPr id="390" name="Input penna 389">
                <a:extLst>
                  <a:ext uri="{FF2B5EF4-FFF2-40B4-BE49-F238E27FC236}">
                    <a16:creationId xmlns:a16="http://schemas.microsoft.com/office/drawing/2014/main" id="{943C1A5F-BCB7-B72C-1D8A-C5D59BD3594A}"/>
                  </a:ext>
                </a:extLst>
              </p:cNvPr>
              <p:cNvPicPr/>
              <p:nvPr/>
            </p:nvPicPr>
            <p:blipFill>
              <a:blip r:embed="rId276"/>
              <a:stretch>
                <a:fillRect/>
              </a:stretch>
            </p:blipFill>
            <p:spPr>
              <a:xfrm>
                <a:off x="4063773" y="4040403"/>
                <a:ext cx="101160" cy="13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7">
            <p14:nvContentPartPr>
              <p14:cNvPr id="391" name="Input penna 390">
                <a:extLst>
                  <a:ext uri="{FF2B5EF4-FFF2-40B4-BE49-F238E27FC236}">
                    <a16:creationId xmlns:a16="http://schemas.microsoft.com/office/drawing/2014/main" id="{84606EC5-95A0-E061-3420-4FCFE08ED404}"/>
                  </a:ext>
                </a:extLst>
              </p14:cNvPr>
              <p14:cNvContentPartPr/>
              <p14:nvPr/>
            </p14:nvContentPartPr>
            <p14:xfrm>
              <a:off x="4198413" y="4083243"/>
              <a:ext cx="68040" cy="58680"/>
            </p14:xfrm>
          </p:contentPart>
        </mc:Choice>
        <mc:Fallback>
          <p:pic>
            <p:nvPicPr>
              <p:cNvPr id="391" name="Input penna 390">
                <a:extLst>
                  <a:ext uri="{FF2B5EF4-FFF2-40B4-BE49-F238E27FC236}">
                    <a16:creationId xmlns:a16="http://schemas.microsoft.com/office/drawing/2014/main" id="{84606EC5-95A0-E061-3420-4FCFE08ED404}"/>
                  </a:ext>
                </a:extLst>
              </p:cNvPr>
              <p:cNvPicPr/>
              <p:nvPr/>
            </p:nvPicPr>
            <p:blipFill>
              <a:blip r:embed="rId278"/>
              <a:stretch>
                <a:fillRect/>
              </a:stretch>
            </p:blipFill>
            <p:spPr>
              <a:xfrm>
                <a:off x="4191213" y="4075683"/>
                <a:ext cx="83160" cy="7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9">
            <p14:nvContentPartPr>
              <p14:cNvPr id="392" name="Input penna 391">
                <a:extLst>
                  <a:ext uri="{FF2B5EF4-FFF2-40B4-BE49-F238E27FC236}">
                    <a16:creationId xmlns:a16="http://schemas.microsoft.com/office/drawing/2014/main" id="{BCB9EFA1-8DDA-D1AE-A513-6140838B15D7}"/>
                  </a:ext>
                </a:extLst>
              </p14:cNvPr>
              <p14:cNvContentPartPr/>
              <p14:nvPr/>
            </p14:nvContentPartPr>
            <p14:xfrm>
              <a:off x="4302813" y="4028523"/>
              <a:ext cx="68040" cy="109080"/>
            </p14:xfrm>
          </p:contentPart>
        </mc:Choice>
        <mc:Fallback>
          <p:pic>
            <p:nvPicPr>
              <p:cNvPr id="392" name="Input penna 391">
                <a:extLst>
                  <a:ext uri="{FF2B5EF4-FFF2-40B4-BE49-F238E27FC236}">
                    <a16:creationId xmlns:a16="http://schemas.microsoft.com/office/drawing/2014/main" id="{BCB9EFA1-8DDA-D1AE-A513-6140838B15D7}"/>
                  </a:ext>
                </a:extLst>
              </p:cNvPr>
              <p:cNvPicPr/>
              <p:nvPr/>
            </p:nvPicPr>
            <p:blipFill>
              <a:blip r:embed="rId280"/>
              <a:stretch>
                <a:fillRect/>
              </a:stretch>
            </p:blipFill>
            <p:spPr>
              <a:xfrm>
                <a:off x="4295253" y="4020963"/>
                <a:ext cx="83160" cy="12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1">
            <p14:nvContentPartPr>
              <p14:cNvPr id="393" name="Input penna 392">
                <a:extLst>
                  <a:ext uri="{FF2B5EF4-FFF2-40B4-BE49-F238E27FC236}">
                    <a16:creationId xmlns:a16="http://schemas.microsoft.com/office/drawing/2014/main" id="{392EADA8-F18C-7DF9-A209-F2E2926D9224}"/>
                  </a:ext>
                </a:extLst>
              </p14:cNvPr>
              <p14:cNvContentPartPr/>
              <p14:nvPr/>
            </p14:nvContentPartPr>
            <p14:xfrm>
              <a:off x="4394973" y="4064883"/>
              <a:ext cx="83160" cy="97200"/>
            </p14:xfrm>
          </p:contentPart>
        </mc:Choice>
        <mc:Fallback>
          <p:pic>
            <p:nvPicPr>
              <p:cNvPr id="393" name="Input penna 392">
                <a:extLst>
                  <a:ext uri="{FF2B5EF4-FFF2-40B4-BE49-F238E27FC236}">
                    <a16:creationId xmlns:a16="http://schemas.microsoft.com/office/drawing/2014/main" id="{392EADA8-F18C-7DF9-A209-F2E2926D9224}"/>
                  </a:ext>
                </a:extLst>
              </p:cNvPr>
              <p:cNvPicPr/>
              <p:nvPr/>
            </p:nvPicPr>
            <p:blipFill>
              <a:blip r:embed="rId282"/>
              <a:stretch>
                <a:fillRect/>
              </a:stretch>
            </p:blipFill>
            <p:spPr>
              <a:xfrm>
                <a:off x="4387773" y="4057323"/>
                <a:ext cx="98280" cy="11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3">
            <p14:nvContentPartPr>
              <p14:cNvPr id="394" name="Input penna 393">
                <a:extLst>
                  <a:ext uri="{FF2B5EF4-FFF2-40B4-BE49-F238E27FC236}">
                    <a16:creationId xmlns:a16="http://schemas.microsoft.com/office/drawing/2014/main" id="{69C1B1A1-A84F-F5CC-B66D-C1A0ABCF90FD}"/>
                  </a:ext>
                </a:extLst>
              </p14:cNvPr>
              <p14:cNvContentPartPr/>
              <p14:nvPr/>
            </p14:nvContentPartPr>
            <p14:xfrm>
              <a:off x="4412253" y="4124283"/>
              <a:ext cx="100080" cy="19440"/>
            </p14:xfrm>
          </p:contentPart>
        </mc:Choice>
        <mc:Fallback>
          <p:pic>
            <p:nvPicPr>
              <p:cNvPr id="394" name="Input penna 393">
                <a:extLst>
                  <a:ext uri="{FF2B5EF4-FFF2-40B4-BE49-F238E27FC236}">
                    <a16:creationId xmlns:a16="http://schemas.microsoft.com/office/drawing/2014/main" id="{69C1B1A1-A84F-F5CC-B66D-C1A0ABCF90FD}"/>
                  </a:ext>
                </a:extLst>
              </p:cNvPr>
              <p:cNvPicPr/>
              <p:nvPr/>
            </p:nvPicPr>
            <p:blipFill>
              <a:blip r:embed="rId284"/>
              <a:stretch>
                <a:fillRect/>
              </a:stretch>
            </p:blipFill>
            <p:spPr>
              <a:xfrm>
                <a:off x="4404693" y="4116723"/>
                <a:ext cx="114840" cy="3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5">
            <p14:nvContentPartPr>
              <p14:cNvPr id="395" name="Input penna 394">
                <a:extLst>
                  <a:ext uri="{FF2B5EF4-FFF2-40B4-BE49-F238E27FC236}">
                    <a16:creationId xmlns:a16="http://schemas.microsoft.com/office/drawing/2014/main" id="{A226B6DB-7B14-CF15-00B2-C2BC1956B792}"/>
                  </a:ext>
                </a:extLst>
              </p14:cNvPr>
              <p14:cNvContentPartPr/>
              <p14:nvPr/>
            </p14:nvContentPartPr>
            <p14:xfrm>
              <a:off x="4795293" y="4001163"/>
              <a:ext cx="5760" cy="92880"/>
            </p14:xfrm>
          </p:contentPart>
        </mc:Choice>
        <mc:Fallback>
          <p:pic>
            <p:nvPicPr>
              <p:cNvPr id="395" name="Input penna 394">
                <a:extLst>
                  <a:ext uri="{FF2B5EF4-FFF2-40B4-BE49-F238E27FC236}">
                    <a16:creationId xmlns:a16="http://schemas.microsoft.com/office/drawing/2014/main" id="{A226B6DB-7B14-CF15-00B2-C2BC1956B792}"/>
                  </a:ext>
                </a:extLst>
              </p:cNvPr>
              <p:cNvPicPr/>
              <p:nvPr/>
            </p:nvPicPr>
            <p:blipFill>
              <a:blip r:embed="rId286"/>
              <a:stretch>
                <a:fillRect/>
              </a:stretch>
            </p:blipFill>
            <p:spPr>
              <a:xfrm>
                <a:off x="4787733" y="3993603"/>
                <a:ext cx="20880" cy="10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7">
            <p14:nvContentPartPr>
              <p14:cNvPr id="396" name="Input penna 395">
                <a:extLst>
                  <a:ext uri="{FF2B5EF4-FFF2-40B4-BE49-F238E27FC236}">
                    <a16:creationId xmlns:a16="http://schemas.microsoft.com/office/drawing/2014/main" id="{DF309F91-96AB-BE9D-DF9B-4E4549C4F42B}"/>
                  </a:ext>
                </a:extLst>
              </p14:cNvPr>
              <p14:cNvContentPartPr/>
              <p14:nvPr/>
            </p14:nvContentPartPr>
            <p14:xfrm>
              <a:off x="4792773" y="4015923"/>
              <a:ext cx="66240" cy="70200"/>
            </p14:xfrm>
          </p:contentPart>
        </mc:Choice>
        <mc:Fallback>
          <p:pic>
            <p:nvPicPr>
              <p:cNvPr id="396" name="Input penna 395">
                <a:extLst>
                  <a:ext uri="{FF2B5EF4-FFF2-40B4-BE49-F238E27FC236}">
                    <a16:creationId xmlns:a16="http://schemas.microsoft.com/office/drawing/2014/main" id="{DF309F91-96AB-BE9D-DF9B-4E4549C4F42B}"/>
                  </a:ext>
                </a:extLst>
              </p:cNvPr>
              <p:cNvPicPr/>
              <p:nvPr/>
            </p:nvPicPr>
            <p:blipFill>
              <a:blip r:embed="rId288"/>
              <a:stretch>
                <a:fillRect/>
              </a:stretch>
            </p:blipFill>
            <p:spPr>
              <a:xfrm>
                <a:off x="4785213" y="4008363"/>
                <a:ext cx="81000" cy="8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9">
            <p14:nvContentPartPr>
              <p14:cNvPr id="397" name="Input penna 396">
                <a:extLst>
                  <a:ext uri="{FF2B5EF4-FFF2-40B4-BE49-F238E27FC236}">
                    <a16:creationId xmlns:a16="http://schemas.microsoft.com/office/drawing/2014/main" id="{41AA91C6-A39F-59D3-95C3-EB328CC5B4CC}"/>
                  </a:ext>
                </a:extLst>
              </p14:cNvPr>
              <p14:cNvContentPartPr/>
              <p14:nvPr/>
            </p14:nvContentPartPr>
            <p14:xfrm>
              <a:off x="4798893" y="4108443"/>
              <a:ext cx="46440" cy="19800"/>
            </p14:xfrm>
          </p:contentPart>
        </mc:Choice>
        <mc:Fallback>
          <p:pic>
            <p:nvPicPr>
              <p:cNvPr id="397" name="Input penna 396">
                <a:extLst>
                  <a:ext uri="{FF2B5EF4-FFF2-40B4-BE49-F238E27FC236}">
                    <a16:creationId xmlns:a16="http://schemas.microsoft.com/office/drawing/2014/main" id="{41AA91C6-A39F-59D3-95C3-EB328CC5B4CC}"/>
                  </a:ext>
                </a:extLst>
              </p:cNvPr>
              <p:cNvPicPr/>
              <p:nvPr/>
            </p:nvPicPr>
            <p:blipFill>
              <a:blip r:embed="rId290"/>
              <a:stretch>
                <a:fillRect/>
              </a:stretch>
            </p:blipFill>
            <p:spPr>
              <a:xfrm>
                <a:off x="4791333" y="4100883"/>
                <a:ext cx="61560" cy="3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1">
            <p14:nvContentPartPr>
              <p14:cNvPr id="398" name="Input penna 397">
                <a:extLst>
                  <a:ext uri="{FF2B5EF4-FFF2-40B4-BE49-F238E27FC236}">
                    <a16:creationId xmlns:a16="http://schemas.microsoft.com/office/drawing/2014/main" id="{520C5555-FEAC-B711-AB7B-22B1C7180688}"/>
                  </a:ext>
                </a:extLst>
              </p14:cNvPr>
              <p14:cNvContentPartPr/>
              <p14:nvPr/>
            </p14:nvContentPartPr>
            <p14:xfrm>
              <a:off x="4820133" y="4121763"/>
              <a:ext cx="9000" cy="48600"/>
            </p14:xfrm>
          </p:contentPart>
        </mc:Choice>
        <mc:Fallback>
          <p:pic>
            <p:nvPicPr>
              <p:cNvPr id="398" name="Input penna 397">
                <a:extLst>
                  <a:ext uri="{FF2B5EF4-FFF2-40B4-BE49-F238E27FC236}">
                    <a16:creationId xmlns:a16="http://schemas.microsoft.com/office/drawing/2014/main" id="{520C5555-FEAC-B711-AB7B-22B1C7180688}"/>
                  </a:ext>
                </a:extLst>
              </p:cNvPr>
              <p:cNvPicPr/>
              <p:nvPr/>
            </p:nvPicPr>
            <p:blipFill>
              <a:blip r:embed="rId292"/>
              <a:stretch>
                <a:fillRect/>
              </a:stretch>
            </p:blipFill>
            <p:spPr>
              <a:xfrm>
                <a:off x="4812573" y="4114203"/>
                <a:ext cx="24120" cy="6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3">
            <p14:nvContentPartPr>
              <p14:cNvPr id="399" name="Input penna 398">
                <a:extLst>
                  <a:ext uri="{FF2B5EF4-FFF2-40B4-BE49-F238E27FC236}">
                    <a16:creationId xmlns:a16="http://schemas.microsoft.com/office/drawing/2014/main" id="{1B65D31B-E203-CCE6-6980-CF955CA40B5A}"/>
                  </a:ext>
                </a:extLst>
              </p14:cNvPr>
              <p14:cNvContentPartPr/>
              <p14:nvPr/>
            </p14:nvContentPartPr>
            <p14:xfrm>
              <a:off x="4867293" y="4102683"/>
              <a:ext cx="41400" cy="11520"/>
            </p14:xfrm>
          </p:contentPart>
        </mc:Choice>
        <mc:Fallback>
          <p:pic>
            <p:nvPicPr>
              <p:cNvPr id="399" name="Input penna 398">
                <a:extLst>
                  <a:ext uri="{FF2B5EF4-FFF2-40B4-BE49-F238E27FC236}">
                    <a16:creationId xmlns:a16="http://schemas.microsoft.com/office/drawing/2014/main" id="{1B65D31B-E203-CCE6-6980-CF955CA40B5A}"/>
                  </a:ext>
                </a:extLst>
              </p:cNvPr>
              <p:cNvPicPr/>
              <p:nvPr/>
            </p:nvPicPr>
            <p:blipFill>
              <a:blip r:embed="rId294"/>
              <a:stretch>
                <a:fillRect/>
              </a:stretch>
            </p:blipFill>
            <p:spPr>
              <a:xfrm>
                <a:off x="4859733" y="4095123"/>
                <a:ext cx="56520" cy="2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5">
            <p14:nvContentPartPr>
              <p14:cNvPr id="400" name="Input penna 399">
                <a:extLst>
                  <a:ext uri="{FF2B5EF4-FFF2-40B4-BE49-F238E27FC236}">
                    <a16:creationId xmlns:a16="http://schemas.microsoft.com/office/drawing/2014/main" id="{1D0CF09B-3213-FB82-2BBA-F63D1FEA3356}"/>
                  </a:ext>
                </a:extLst>
              </p14:cNvPr>
              <p14:cNvContentPartPr/>
              <p14:nvPr/>
            </p14:nvContentPartPr>
            <p14:xfrm>
              <a:off x="4911573" y="4044363"/>
              <a:ext cx="6480" cy="128160"/>
            </p14:xfrm>
          </p:contentPart>
        </mc:Choice>
        <mc:Fallback>
          <p:pic>
            <p:nvPicPr>
              <p:cNvPr id="400" name="Input penna 399">
                <a:extLst>
                  <a:ext uri="{FF2B5EF4-FFF2-40B4-BE49-F238E27FC236}">
                    <a16:creationId xmlns:a16="http://schemas.microsoft.com/office/drawing/2014/main" id="{1D0CF09B-3213-FB82-2BBA-F63D1FEA3356}"/>
                  </a:ext>
                </a:extLst>
              </p:cNvPr>
              <p:cNvPicPr/>
              <p:nvPr/>
            </p:nvPicPr>
            <p:blipFill>
              <a:blip r:embed="rId296"/>
              <a:stretch>
                <a:fillRect/>
              </a:stretch>
            </p:blipFill>
            <p:spPr>
              <a:xfrm>
                <a:off x="4904013" y="4036803"/>
                <a:ext cx="21600" cy="143280"/>
              </a:xfrm>
              <a:prstGeom prst="rect">
                <a:avLst/>
              </a:prstGeom>
            </p:spPr>
          </p:pic>
        </mc:Fallback>
      </mc:AlternateContent>
      <p:grpSp>
        <p:nvGrpSpPr>
          <p:cNvPr id="412" name="Gruppo 411">
            <a:extLst>
              <a:ext uri="{FF2B5EF4-FFF2-40B4-BE49-F238E27FC236}">
                <a16:creationId xmlns:a16="http://schemas.microsoft.com/office/drawing/2014/main" id="{2B3DAA61-EE02-FD53-5FBE-E5DE209C5505}"/>
              </a:ext>
            </a:extLst>
          </p:cNvPr>
          <p:cNvGrpSpPr/>
          <p:nvPr/>
        </p:nvGrpSpPr>
        <p:grpSpPr>
          <a:xfrm>
            <a:off x="6155373" y="4334883"/>
            <a:ext cx="355680" cy="163800"/>
            <a:chOff x="6155373" y="4334883"/>
            <a:chExt cx="355680" cy="163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F82F66AB-4A40-7211-8601-BB32A5E5910D}"/>
                    </a:ext>
                  </a:extLst>
                </p14:cNvPr>
                <p14:cNvContentPartPr/>
                <p14:nvPr/>
              </p14:nvContentPartPr>
              <p14:xfrm>
                <a:off x="6155373" y="4334883"/>
                <a:ext cx="88200" cy="137160"/>
              </p14:xfrm>
            </p:contentPart>
          </mc:Choice>
          <mc:Fallback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F82F66AB-4A40-7211-8601-BB32A5E5910D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6147813" y="4327323"/>
                  <a:ext cx="10332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407" name="Input penna 406">
                  <a:extLst>
                    <a:ext uri="{FF2B5EF4-FFF2-40B4-BE49-F238E27FC236}">
                      <a16:creationId xmlns:a16="http://schemas.microsoft.com/office/drawing/2014/main" id="{2B9BE987-AF0E-499F-A3F4-9A722B144838}"/>
                    </a:ext>
                  </a:extLst>
                </p14:cNvPr>
                <p14:cNvContentPartPr/>
                <p14:nvPr/>
              </p14:nvContentPartPr>
              <p14:xfrm>
                <a:off x="6276693" y="4341003"/>
                <a:ext cx="22320" cy="121680"/>
              </p14:xfrm>
            </p:contentPart>
          </mc:Choice>
          <mc:Fallback>
            <p:pic>
              <p:nvPicPr>
                <p:cNvPr id="407" name="Input penna 406">
                  <a:extLst>
                    <a:ext uri="{FF2B5EF4-FFF2-40B4-BE49-F238E27FC236}">
                      <a16:creationId xmlns:a16="http://schemas.microsoft.com/office/drawing/2014/main" id="{2B9BE987-AF0E-499F-A3F4-9A722B144838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6269133" y="4333443"/>
                  <a:ext cx="3744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408" name="Input penna 407">
                  <a:extLst>
                    <a:ext uri="{FF2B5EF4-FFF2-40B4-BE49-F238E27FC236}">
                      <a16:creationId xmlns:a16="http://schemas.microsoft.com/office/drawing/2014/main" id="{7E4FF629-8266-CA54-2258-9F07776239AC}"/>
                    </a:ext>
                  </a:extLst>
                </p14:cNvPr>
                <p14:cNvContentPartPr/>
                <p14:nvPr/>
              </p14:nvContentPartPr>
              <p14:xfrm>
                <a:off x="6350133" y="4337043"/>
                <a:ext cx="93240" cy="107640"/>
              </p14:xfrm>
            </p:contentPart>
          </mc:Choice>
          <mc:Fallback>
            <p:pic>
              <p:nvPicPr>
                <p:cNvPr id="408" name="Input penna 407">
                  <a:extLst>
                    <a:ext uri="{FF2B5EF4-FFF2-40B4-BE49-F238E27FC236}">
                      <a16:creationId xmlns:a16="http://schemas.microsoft.com/office/drawing/2014/main" id="{7E4FF629-8266-CA54-2258-9F07776239AC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6342573" y="4329483"/>
                  <a:ext cx="10836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409" name="Input penna 408">
                  <a:extLst>
                    <a:ext uri="{FF2B5EF4-FFF2-40B4-BE49-F238E27FC236}">
                      <a16:creationId xmlns:a16="http://schemas.microsoft.com/office/drawing/2014/main" id="{63A21BB9-5C9F-0D65-D887-88BD6C32B542}"/>
                    </a:ext>
                  </a:extLst>
                </p14:cNvPr>
                <p14:cNvContentPartPr/>
                <p14:nvPr/>
              </p14:nvContentPartPr>
              <p14:xfrm>
                <a:off x="6419613" y="4389243"/>
                <a:ext cx="73080" cy="21240"/>
              </p14:xfrm>
            </p:contentPart>
          </mc:Choice>
          <mc:Fallback>
            <p:pic>
              <p:nvPicPr>
                <p:cNvPr id="409" name="Input penna 408">
                  <a:extLst>
                    <a:ext uri="{FF2B5EF4-FFF2-40B4-BE49-F238E27FC236}">
                      <a16:creationId xmlns:a16="http://schemas.microsoft.com/office/drawing/2014/main" id="{63A21BB9-5C9F-0D65-D887-88BD6C32B542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6412053" y="4381683"/>
                  <a:ext cx="8820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410" name="Input penna 409">
                  <a:extLst>
                    <a:ext uri="{FF2B5EF4-FFF2-40B4-BE49-F238E27FC236}">
                      <a16:creationId xmlns:a16="http://schemas.microsoft.com/office/drawing/2014/main" id="{10DCF7C9-3247-5973-4403-ADD3F4E74D98}"/>
                    </a:ext>
                  </a:extLst>
                </p14:cNvPr>
                <p14:cNvContentPartPr/>
                <p14:nvPr/>
              </p14:nvContentPartPr>
              <p14:xfrm>
                <a:off x="6487293" y="4341003"/>
                <a:ext cx="23760" cy="157680"/>
              </p14:xfrm>
            </p:contentPart>
          </mc:Choice>
          <mc:Fallback>
            <p:pic>
              <p:nvPicPr>
                <p:cNvPr id="410" name="Input penna 409">
                  <a:extLst>
                    <a:ext uri="{FF2B5EF4-FFF2-40B4-BE49-F238E27FC236}">
                      <a16:creationId xmlns:a16="http://schemas.microsoft.com/office/drawing/2014/main" id="{10DCF7C9-3247-5973-4403-ADD3F4E74D98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6479733" y="4333443"/>
                  <a:ext cx="38520" cy="172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6" name="Gruppo 425">
            <a:extLst>
              <a:ext uri="{FF2B5EF4-FFF2-40B4-BE49-F238E27FC236}">
                <a16:creationId xmlns:a16="http://schemas.microsoft.com/office/drawing/2014/main" id="{E15ECF1B-5071-3DCD-1C44-4660BB75EAC6}"/>
              </a:ext>
            </a:extLst>
          </p:cNvPr>
          <p:cNvGrpSpPr/>
          <p:nvPr/>
        </p:nvGrpSpPr>
        <p:grpSpPr>
          <a:xfrm>
            <a:off x="6790800" y="4292763"/>
            <a:ext cx="144000" cy="210565"/>
            <a:chOff x="6790800" y="4292763"/>
            <a:chExt cx="144000" cy="210565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D604CB0A-1EAC-6306-4860-4FF9D77C5F9D}"/>
                    </a:ext>
                  </a:extLst>
                </p14:cNvPr>
                <p14:cNvContentPartPr/>
                <p14:nvPr/>
              </p14:nvContentPartPr>
              <p14:xfrm>
                <a:off x="6795813" y="4298163"/>
                <a:ext cx="21240" cy="106920"/>
              </p14:xfrm>
            </p:contentPart>
          </mc:Choice>
          <mc:Fallback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D604CB0A-1EAC-6306-4860-4FF9D77C5F9D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6788253" y="4290603"/>
                  <a:ext cx="3636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414" name="Input penna 413">
                  <a:extLst>
                    <a:ext uri="{FF2B5EF4-FFF2-40B4-BE49-F238E27FC236}">
                      <a16:creationId xmlns:a16="http://schemas.microsoft.com/office/drawing/2014/main" id="{FBB4A4F1-C8B6-1188-F782-486BCB72B863}"/>
                    </a:ext>
                  </a:extLst>
                </p14:cNvPr>
                <p14:cNvContentPartPr/>
                <p14:nvPr/>
              </p14:nvContentPartPr>
              <p14:xfrm>
                <a:off x="6813093" y="4292763"/>
                <a:ext cx="64440" cy="106200"/>
              </p14:xfrm>
            </p:contentPart>
          </mc:Choice>
          <mc:Fallback>
            <p:pic>
              <p:nvPicPr>
                <p:cNvPr id="414" name="Input penna 413">
                  <a:extLst>
                    <a:ext uri="{FF2B5EF4-FFF2-40B4-BE49-F238E27FC236}">
                      <a16:creationId xmlns:a16="http://schemas.microsoft.com/office/drawing/2014/main" id="{FBB4A4F1-C8B6-1188-F782-486BCB72B863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6805533" y="4285203"/>
                  <a:ext cx="7956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421" name="Input penna 420">
                  <a:extLst>
                    <a:ext uri="{FF2B5EF4-FFF2-40B4-BE49-F238E27FC236}">
                      <a16:creationId xmlns:a16="http://schemas.microsoft.com/office/drawing/2014/main" id="{E6F3DEA6-370F-BDE8-E7E5-7CD07C5F903C}"/>
                    </a:ext>
                  </a:extLst>
                </p14:cNvPr>
                <p14:cNvContentPartPr/>
                <p14:nvPr/>
              </p14:nvContentPartPr>
              <p14:xfrm>
                <a:off x="6790800" y="4443928"/>
                <a:ext cx="57960" cy="8280"/>
              </p14:xfrm>
            </p:contentPart>
          </mc:Choice>
          <mc:Fallback>
            <p:pic>
              <p:nvPicPr>
                <p:cNvPr id="421" name="Input penna 420">
                  <a:extLst>
                    <a:ext uri="{FF2B5EF4-FFF2-40B4-BE49-F238E27FC236}">
                      <a16:creationId xmlns:a16="http://schemas.microsoft.com/office/drawing/2014/main" id="{E6F3DEA6-370F-BDE8-E7E5-7CD07C5F903C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6783240" y="4436728"/>
                  <a:ext cx="7308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422" name="Input penna 421">
                  <a:extLst>
                    <a:ext uri="{FF2B5EF4-FFF2-40B4-BE49-F238E27FC236}">
                      <a16:creationId xmlns:a16="http://schemas.microsoft.com/office/drawing/2014/main" id="{7C5B6F58-EB46-9DAD-60B5-CCDEB0B35028}"/>
                    </a:ext>
                  </a:extLst>
                </p14:cNvPr>
                <p14:cNvContentPartPr/>
                <p14:nvPr/>
              </p14:nvContentPartPr>
              <p14:xfrm>
                <a:off x="6825720" y="4443568"/>
                <a:ext cx="8640" cy="46080"/>
              </p14:xfrm>
            </p:contentPart>
          </mc:Choice>
          <mc:Fallback>
            <p:pic>
              <p:nvPicPr>
                <p:cNvPr id="422" name="Input penna 421">
                  <a:extLst>
                    <a:ext uri="{FF2B5EF4-FFF2-40B4-BE49-F238E27FC236}">
                      <a16:creationId xmlns:a16="http://schemas.microsoft.com/office/drawing/2014/main" id="{7C5B6F58-EB46-9DAD-60B5-CCDEB0B35028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6818160" y="4436008"/>
                  <a:ext cx="2376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8843DF34-702E-7E71-94C3-0B03D2046EE7}"/>
                    </a:ext>
                  </a:extLst>
                </p14:cNvPr>
                <p14:cNvContentPartPr/>
                <p14:nvPr/>
              </p14:nvContentPartPr>
              <p14:xfrm>
                <a:off x="6870360" y="4424128"/>
                <a:ext cx="32760" cy="16200"/>
              </p14:xfrm>
            </p:contentPart>
          </mc:Choice>
          <mc:Fallback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8843DF34-702E-7E71-94C3-0B03D2046EE7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6862800" y="4416568"/>
                  <a:ext cx="4788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38089B29-3162-06F5-DDC5-1A55AA961322}"/>
                    </a:ext>
                  </a:extLst>
                </p14:cNvPr>
                <p14:cNvContentPartPr/>
                <p14:nvPr/>
              </p14:nvContentPartPr>
              <p14:xfrm>
                <a:off x="6892680" y="4309648"/>
                <a:ext cx="42120" cy="193680"/>
              </p14:xfrm>
            </p:contentPart>
          </mc:Choice>
          <mc:Fallback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38089B29-3162-06F5-DDC5-1A55AA961322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6885480" y="4302448"/>
                  <a:ext cx="57240" cy="20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4" name="Gruppo 443">
            <a:extLst>
              <a:ext uri="{FF2B5EF4-FFF2-40B4-BE49-F238E27FC236}">
                <a16:creationId xmlns:a16="http://schemas.microsoft.com/office/drawing/2014/main" id="{47A5AEFF-425D-0DB5-3337-B1E38E046A65}"/>
              </a:ext>
            </a:extLst>
          </p:cNvPr>
          <p:cNvGrpSpPr/>
          <p:nvPr/>
        </p:nvGrpSpPr>
        <p:grpSpPr>
          <a:xfrm>
            <a:off x="6762360" y="3949288"/>
            <a:ext cx="251640" cy="138240"/>
            <a:chOff x="6762360" y="3949288"/>
            <a:chExt cx="251640" cy="138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427" name="Input penna 426">
                  <a:extLst>
                    <a:ext uri="{FF2B5EF4-FFF2-40B4-BE49-F238E27FC236}">
                      <a16:creationId xmlns:a16="http://schemas.microsoft.com/office/drawing/2014/main" id="{68B100FE-CF75-3E09-2059-51FD98914D67}"/>
                    </a:ext>
                  </a:extLst>
                </p14:cNvPr>
                <p14:cNvContentPartPr/>
                <p14:nvPr/>
              </p14:nvContentPartPr>
              <p14:xfrm>
                <a:off x="6762360" y="3949288"/>
                <a:ext cx="15120" cy="106200"/>
              </p14:xfrm>
            </p:contentPart>
          </mc:Choice>
          <mc:Fallback>
            <p:pic>
              <p:nvPicPr>
                <p:cNvPr id="427" name="Input penna 426">
                  <a:extLst>
                    <a:ext uri="{FF2B5EF4-FFF2-40B4-BE49-F238E27FC236}">
                      <a16:creationId xmlns:a16="http://schemas.microsoft.com/office/drawing/2014/main" id="{68B100FE-CF75-3E09-2059-51FD98914D67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6754800" y="3941728"/>
                  <a:ext cx="3024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A1044B3C-C523-FD73-A2C6-0100C64A236B}"/>
                    </a:ext>
                  </a:extLst>
                </p14:cNvPr>
                <p14:cNvContentPartPr/>
                <p14:nvPr/>
              </p14:nvContentPartPr>
              <p14:xfrm>
                <a:off x="6781080" y="3961168"/>
                <a:ext cx="74160" cy="126360"/>
              </p14:xfrm>
            </p:contentPart>
          </mc:Choice>
          <mc:Fallback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A1044B3C-C523-FD73-A2C6-0100C64A236B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6773520" y="3953608"/>
                  <a:ext cx="8928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429" name="Input penna 428">
                  <a:extLst>
                    <a:ext uri="{FF2B5EF4-FFF2-40B4-BE49-F238E27FC236}">
                      <a16:creationId xmlns:a16="http://schemas.microsoft.com/office/drawing/2014/main" id="{F82A35AE-AE25-5CF4-8CAA-4D364547040B}"/>
                    </a:ext>
                  </a:extLst>
                </p14:cNvPr>
                <p14:cNvContentPartPr/>
                <p14:nvPr/>
              </p14:nvContentPartPr>
              <p14:xfrm>
                <a:off x="6888000" y="3989248"/>
                <a:ext cx="70560" cy="73440"/>
              </p14:xfrm>
            </p:contentPart>
          </mc:Choice>
          <mc:Fallback>
            <p:pic>
              <p:nvPicPr>
                <p:cNvPr id="429" name="Input penna 428">
                  <a:extLst>
                    <a:ext uri="{FF2B5EF4-FFF2-40B4-BE49-F238E27FC236}">
                      <a16:creationId xmlns:a16="http://schemas.microsoft.com/office/drawing/2014/main" id="{F82A35AE-AE25-5CF4-8CAA-4D364547040B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6880440" y="3982048"/>
                  <a:ext cx="8568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430" name="Input penna 429">
                  <a:extLst>
                    <a:ext uri="{FF2B5EF4-FFF2-40B4-BE49-F238E27FC236}">
                      <a16:creationId xmlns:a16="http://schemas.microsoft.com/office/drawing/2014/main" id="{AD6EF3A8-65F9-AAB9-80E4-A0BEAD2A4B50}"/>
                    </a:ext>
                  </a:extLst>
                </p14:cNvPr>
                <p14:cNvContentPartPr/>
                <p14:nvPr/>
              </p14:nvContentPartPr>
              <p14:xfrm>
                <a:off x="6927600" y="3987808"/>
                <a:ext cx="30960" cy="68760"/>
              </p14:xfrm>
            </p:contentPart>
          </mc:Choice>
          <mc:Fallback>
            <p:pic>
              <p:nvPicPr>
                <p:cNvPr id="430" name="Input penna 429">
                  <a:extLst>
                    <a:ext uri="{FF2B5EF4-FFF2-40B4-BE49-F238E27FC236}">
                      <a16:creationId xmlns:a16="http://schemas.microsoft.com/office/drawing/2014/main" id="{AD6EF3A8-65F9-AAB9-80E4-A0BEAD2A4B50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6920400" y="3980248"/>
                  <a:ext cx="4608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431" name="Input penna 430">
                  <a:extLst>
                    <a:ext uri="{FF2B5EF4-FFF2-40B4-BE49-F238E27FC236}">
                      <a16:creationId xmlns:a16="http://schemas.microsoft.com/office/drawing/2014/main" id="{475FF4A6-4B5F-6E58-468E-122B52B06587}"/>
                    </a:ext>
                  </a:extLst>
                </p14:cNvPr>
                <p14:cNvContentPartPr/>
                <p14:nvPr/>
              </p14:nvContentPartPr>
              <p14:xfrm>
                <a:off x="6979800" y="3998608"/>
                <a:ext cx="34200" cy="60480"/>
              </p14:xfrm>
            </p:contentPart>
          </mc:Choice>
          <mc:Fallback>
            <p:pic>
              <p:nvPicPr>
                <p:cNvPr id="431" name="Input penna 430">
                  <a:extLst>
                    <a:ext uri="{FF2B5EF4-FFF2-40B4-BE49-F238E27FC236}">
                      <a16:creationId xmlns:a16="http://schemas.microsoft.com/office/drawing/2014/main" id="{475FF4A6-4B5F-6E58-468E-122B52B06587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6972600" y="3991048"/>
                  <a:ext cx="49320" cy="75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2" name="Gruppo 441">
            <a:extLst>
              <a:ext uri="{FF2B5EF4-FFF2-40B4-BE49-F238E27FC236}">
                <a16:creationId xmlns:a16="http://schemas.microsoft.com/office/drawing/2014/main" id="{3BDABA6C-8C08-3CBE-FE23-B8D151F663A5}"/>
              </a:ext>
            </a:extLst>
          </p:cNvPr>
          <p:cNvGrpSpPr/>
          <p:nvPr/>
        </p:nvGrpSpPr>
        <p:grpSpPr>
          <a:xfrm>
            <a:off x="7102920" y="4319728"/>
            <a:ext cx="361440" cy="183600"/>
            <a:chOff x="7102920" y="4319728"/>
            <a:chExt cx="361440" cy="183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432" name="Input penna 431">
                  <a:extLst>
                    <a:ext uri="{FF2B5EF4-FFF2-40B4-BE49-F238E27FC236}">
                      <a16:creationId xmlns:a16="http://schemas.microsoft.com/office/drawing/2014/main" id="{B553C624-B1B2-99F8-C5E3-BCF342FA2348}"/>
                    </a:ext>
                  </a:extLst>
                </p14:cNvPr>
                <p14:cNvContentPartPr/>
                <p14:nvPr/>
              </p14:nvContentPartPr>
              <p14:xfrm>
                <a:off x="7102920" y="4324408"/>
                <a:ext cx="83520" cy="93600"/>
              </p14:xfrm>
            </p:contentPart>
          </mc:Choice>
          <mc:Fallback>
            <p:pic>
              <p:nvPicPr>
                <p:cNvPr id="432" name="Input penna 431">
                  <a:extLst>
                    <a:ext uri="{FF2B5EF4-FFF2-40B4-BE49-F238E27FC236}">
                      <a16:creationId xmlns:a16="http://schemas.microsoft.com/office/drawing/2014/main" id="{B553C624-B1B2-99F8-C5E3-BCF342FA2348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7095360" y="4316848"/>
                  <a:ext cx="9864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433" name="Input penna 432">
                  <a:extLst>
                    <a:ext uri="{FF2B5EF4-FFF2-40B4-BE49-F238E27FC236}">
                      <a16:creationId xmlns:a16="http://schemas.microsoft.com/office/drawing/2014/main" id="{3E5F7FA8-743B-7CFA-EF3F-36257C92C61E}"/>
                    </a:ext>
                  </a:extLst>
                </p14:cNvPr>
                <p14:cNvContentPartPr/>
                <p14:nvPr/>
              </p14:nvContentPartPr>
              <p14:xfrm>
                <a:off x="7205880" y="4367968"/>
                <a:ext cx="34920" cy="6480"/>
              </p14:xfrm>
            </p:contentPart>
          </mc:Choice>
          <mc:Fallback>
            <p:pic>
              <p:nvPicPr>
                <p:cNvPr id="433" name="Input penna 432">
                  <a:extLst>
                    <a:ext uri="{FF2B5EF4-FFF2-40B4-BE49-F238E27FC236}">
                      <a16:creationId xmlns:a16="http://schemas.microsoft.com/office/drawing/2014/main" id="{3E5F7FA8-743B-7CFA-EF3F-36257C92C61E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7198320" y="4360408"/>
                  <a:ext cx="5004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434" name="Input penna 433">
                  <a:extLst>
                    <a:ext uri="{FF2B5EF4-FFF2-40B4-BE49-F238E27FC236}">
                      <a16:creationId xmlns:a16="http://schemas.microsoft.com/office/drawing/2014/main" id="{DF1202F1-4F8C-718B-BD3A-E11702FCCD4D}"/>
                    </a:ext>
                  </a:extLst>
                </p14:cNvPr>
                <p14:cNvContentPartPr/>
                <p14:nvPr/>
              </p14:nvContentPartPr>
              <p14:xfrm>
                <a:off x="7190040" y="4402168"/>
                <a:ext cx="28800" cy="11520"/>
              </p14:xfrm>
            </p:contentPart>
          </mc:Choice>
          <mc:Fallback>
            <p:pic>
              <p:nvPicPr>
                <p:cNvPr id="434" name="Input penna 433">
                  <a:extLst>
                    <a:ext uri="{FF2B5EF4-FFF2-40B4-BE49-F238E27FC236}">
                      <a16:creationId xmlns:a16="http://schemas.microsoft.com/office/drawing/2014/main" id="{DF1202F1-4F8C-718B-BD3A-E11702FCCD4D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7182480" y="4394608"/>
                  <a:ext cx="4356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435" name="Input penna 434">
                  <a:extLst>
                    <a:ext uri="{FF2B5EF4-FFF2-40B4-BE49-F238E27FC236}">
                      <a16:creationId xmlns:a16="http://schemas.microsoft.com/office/drawing/2014/main" id="{E4E15FCA-7F91-A7C5-1FE5-1184FA5B93D7}"/>
                    </a:ext>
                  </a:extLst>
                </p14:cNvPr>
                <p14:cNvContentPartPr/>
                <p14:nvPr/>
              </p14:nvContentPartPr>
              <p14:xfrm>
                <a:off x="7228560" y="4326568"/>
                <a:ext cx="19080" cy="114840"/>
              </p14:xfrm>
            </p:contentPart>
          </mc:Choice>
          <mc:Fallback>
            <p:pic>
              <p:nvPicPr>
                <p:cNvPr id="435" name="Input penna 434">
                  <a:extLst>
                    <a:ext uri="{FF2B5EF4-FFF2-40B4-BE49-F238E27FC236}">
                      <a16:creationId xmlns:a16="http://schemas.microsoft.com/office/drawing/2014/main" id="{E4E15FCA-7F91-A7C5-1FE5-1184FA5B93D7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7221000" y="4319008"/>
                  <a:ext cx="3420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436" name="Input penna 435">
                  <a:extLst>
                    <a:ext uri="{FF2B5EF4-FFF2-40B4-BE49-F238E27FC236}">
                      <a16:creationId xmlns:a16="http://schemas.microsoft.com/office/drawing/2014/main" id="{BD7D3B7E-9096-B0D7-EAE4-E6F7E5A06D2F}"/>
                    </a:ext>
                  </a:extLst>
                </p14:cNvPr>
                <p14:cNvContentPartPr/>
                <p14:nvPr/>
              </p14:nvContentPartPr>
              <p14:xfrm>
                <a:off x="7263120" y="4319728"/>
                <a:ext cx="39960" cy="131040"/>
              </p14:xfrm>
            </p:contentPart>
          </mc:Choice>
          <mc:Fallback>
            <p:pic>
              <p:nvPicPr>
                <p:cNvPr id="436" name="Input penna 435">
                  <a:extLst>
                    <a:ext uri="{FF2B5EF4-FFF2-40B4-BE49-F238E27FC236}">
                      <a16:creationId xmlns:a16="http://schemas.microsoft.com/office/drawing/2014/main" id="{BD7D3B7E-9096-B0D7-EAE4-E6F7E5A06D2F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7255560" y="4312168"/>
                  <a:ext cx="5472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437" name="Input penna 436">
                  <a:extLst>
                    <a:ext uri="{FF2B5EF4-FFF2-40B4-BE49-F238E27FC236}">
                      <a16:creationId xmlns:a16="http://schemas.microsoft.com/office/drawing/2014/main" id="{3526FA80-DA2F-18D7-4C2F-FA8E93A0D7AC}"/>
                    </a:ext>
                  </a:extLst>
                </p14:cNvPr>
                <p14:cNvContentPartPr/>
                <p14:nvPr/>
              </p14:nvContentPartPr>
              <p14:xfrm>
                <a:off x="7352040" y="4352488"/>
                <a:ext cx="68400" cy="64440"/>
              </p14:xfrm>
            </p:contentPart>
          </mc:Choice>
          <mc:Fallback>
            <p:pic>
              <p:nvPicPr>
                <p:cNvPr id="437" name="Input penna 436">
                  <a:extLst>
                    <a:ext uri="{FF2B5EF4-FFF2-40B4-BE49-F238E27FC236}">
                      <a16:creationId xmlns:a16="http://schemas.microsoft.com/office/drawing/2014/main" id="{3526FA80-DA2F-18D7-4C2F-FA8E93A0D7AC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7344480" y="4344928"/>
                  <a:ext cx="8352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438" name="Input penna 437">
                  <a:extLst>
                    <a:ext uri="{FF2B5EF4-FFF2-40B4-BE49-F238E27FC236}">
                      <a16:creationId xmlns:a16="http://schemas.microsoft.com/office/drawing/2014/main" id="{73B09816-C26E-374F-3206-9C7EEC0774C6}"/>
                    </a:ext>
                  </a:extLst>
                </p14:cNvPr>
                <p14:cNvContentPartPr/>
                <p14:nvPr/>
              </p14:nvContentPartPr>
              <p14:xfrm>
                <a:off x="7358520" y="4411888"/>
                <a:ext cx="10440" cy="55080"/>
              </p14:xfrm>
            </p:contentPart>
          </mc:Choice>
          <mc:Fallback>
            <p:pic>
              <p:nvPicPr>
                <p:cNvPr id="438" name="Input penna 437">
                  <a:extLst>
                    <a:ext uri="{FF2B5EF4-FFF2-40B4-BE49-F238E27FC236}">
                      <a16:creationId xmlns:a16="http://schemas.microsoft.com/office/drawing/2014/main" id="{73B09816-C26E-374F-3206-9C7EEC0774C6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7350960" y="4404328"/>
                  <a:ext cx="2556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439" name="Input penna 438">
                  <a:extLst>
                    <a:ext uri="{FF2B5EF4-FFF2-40B4-BE49-F238E27FC236}">
                      <a16:creationId xmlns:a16="http://schemas.microsoft.com/office/drawing/2014/main" id="{01EA2979-1D58-0BCE-EA0B-1F74482938EB}"/>
                    </a:ext>
                  </a:extLst>
                </p14:cNvPr>
                <p14:cNvContentPartPr/>
                <p14:nvPr/>
              </p14:nvContentPartPr>
              <p14:xfrm>
                <a:off x="7384440" y="4420168"/>
                <a:ext cx="12600" cy="47520"/>
              </p14:xfrm>
            </p:contentPart>
          </mc:Choice>
          <mc:Fallback>
            <p:pic>
              <p:nvPicPr>
                <p:cNvPr id="439" name="Input penna 438">
                  <a:extLst>
                    <a:ext uri="{FF2B5EF4-FFF2-40B4-BE49-F238E27FC236}">
                      <a16:creationId xmlns:a16="http://schemas.microsoft.com/office/drawing/2014/main" id="{01EA2979-1D58-0BCE-EA0B-1F74482938EB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7376880" y="4412608"/>
                  <a:ext cx="2772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440" name="Input penna 439">
                  <a:extLst>
                    <a:ext uri="{FF2B5EF4-FFF2-40B4-BE49-F238E27FC236}">
                      <a16:creationId xmlns:a16="http://schemas.microsoft.com/office/drawing/2014/main" id="{B2DA4345-9B1B-FD9C-89C8-DDF5F3F4810A}"/>
                    </a:ext>
                  </a:extLst>
                </p14:cNvPr>
                <p14:cNvContentPartPr/>
                <p14:nvPr/>
              </p14:nvContentPartPr>
              <p14:xfrm>
                <a:off x="7301640" y="4465168"/>
                <a:ext cx="162720" cy="38160"/>
              </p14:xfrm>
            </p:contentPart>
          </mc:Choice>
          <mc:Fallback>
            <p:pic>
              <p:nvPicPr>
                <p:cNvPr id="440" name="Input penna 439">
                  <a:extLst>
                    <a:ext uri="{FF2B5EF4-FFF2-40B4-BE49-F238E27FC236}">
                      <a16:creationId xmlns:a16="http://schemas.microsoft.com/office/drawing/2014/main" id="{B2DA4345-9B1B-FD9C-89C8-DDF5F3F4810A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7294440" y="4457608"/>
                  <a:ext cx="177840" cy="53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47">
            <p14:nvContentPartPr>
              <p14:cNvPr id="448" name="Input penna 447">
                <a:extLst>
                  <a:ext uri="{FF2B5EF4-FFF2-40B4-BE49-F238E27FC236}">
                    <a16:creationId xmlns:a16="http://schemas.microsoft.com/office/drawing/2014/main" id="{70EBAE8D-F6FF-DB91-502C-29C608A75E29}"/>
                  </a:ext>
                </a:extLst>
              </p14:cNvPr>
              <p14:cNvContentPartPr/>
              <p14:nvPr/>
            </p14:nvContentPartPr>
            <p14:xfrm>
              <a:off x="4245826" y="5507847"/>
              <a:ext cx="788400" cy="47520"/>
            </p14:xfrm>
          </p:contentPart>
        </mc:Choice>
        <mc:Fallback>
          <p:pic>
            <p:nvPicPr>
              <p:cNvPr id="448" name="Input penna 447">
                <a:extLst>
                  <a:ext uri="{FF2B5EF4-FFF2-40B4-BE49-F238E27FC236}">
                    <a16:creationId xmlns:a16="http://schemas.microsoft.com/office/drawing/2014/main" id="{70EBAE8D-F6FF-DB91-502C-29C608A75E29}"/>
                  </a:ext>
                </a:extLst>
              </p:cNvPr>
              <p:cNvPicPr/>
              <p:nvPr/>
            </p:nvPicPr>
            <p:blipFill>
              <a:blip r:embed="rId348"/>
              <a:stretch>
                <a:fillRect/>
              </a:stretch>
            </p:blipFill>
            <p:spPr>
              <a:xfrm>
                <a:off x="4238266" y="5500287"/>
                <a:ext cx="803520" cy="62640"/>
              </a:xfrm>
              <a:prstGeom prst="rect">
                <a:avLst/>
              </a:prstGeom>
            </p:spPr>
          </p:pic>
        </mc:Fallback>
      </mc:AlternateContent>
      <p:grpSp>
        <p:nvGrpSpPr>
          <p:cNvPr id="455" name="Gruppo 454">
            <a:extLst>
              <a:ext uri="{FF2B5EF4-FFF2-40B4-BE49-F238E27FC236}">
                <a16:creationId xmlns:a16="http://schemas.microsoft.com/office/drawing/2014/main" id="{2D907FC1-149F-F450-BCCB-795E7F8CB464}"/>
              </a:ext>
            </a:extLst>
          </p:cNvPr>
          <p:cNvGrpSpPr/>
          <p:nvPr/>
        </p:nvGrpSpPr>
        <p:grpSpPr>
          <a:xfrm>
            <a:off x="7525426" y="5079447"/>
            <a:ext cx="353520" cy="167400"/>
            <a:chOff x="7525426" y="5079447"/>
            <a:chExt cx="353520" cy="167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9">
              <p14:nvContentPartPr>
                <p14:cNvPr id="449" name="Input penna 448">
                  <a:extLst>
                    <a:ext uri="{FF2B5EF4-FFF2-40B4-BE49-F238E27FC236}">
                      <a16:creationId xmlns:a16="http://schemas.microsoft.com/office/drawing/2014/main" id="{6D54D9EF-17EB-E8F2-559E-7B5ED71CF101}"/>
                    </a:ext>
                  </a:extLst>
                </p14:cNvPr>
                <p14:cNvContentPartPr/>
                <p14:nvPr/>
              </p14:nvContentPartPr>
              <p14:xfrm>
                <a:off x="7525426" y="5090967"/>
                <a:ext cx="116640" cy="155880"/>
              </p14:xfrm>
            </p:contentPart>
          </mc:Choice>
          <mc:Fallback>
            <p:pic>
              <p:nvPicPr>
                <p:cNvPr id="449" name="Input penna 448">
                  <a:extLst>
                    <a:ext uri="{FF2B5EF4-FFF2-40B4-BE49-F238E27FC236}">
                      <a16:creationId xmlns:a16="http://schemas.microsoft.com/office/drawing/2014/main" id="{6D54D9EF-17EB-E8F2-559E-7B5ED71CF101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7517866" y="5083407"/>
                  <a:ext cx="13176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1">
              <p14:nvContentPartPr>
                <p14:cNvPr id="450" name="Input penna 449">
                  <a:extLst>
                    <a:ext uri="{FF2B5EF4-FFF2-40B4-BE49-F238E27FC236}">
                      <a16:creationId xmlns:a16="http://schemas.microsoft.com/office/drawing/2014/main" id="{2162CAE8-2A89-18AB-AC44-D1310608F19C}"/>
                    </a:ext>
                  </a:extLst>
                </p14:cNvPr>
                <p14:cNvContentPartPr/>
                <p14:nvPr/>
              </p14:nvContentPartPr>
              <p14:xfrm>
                <a:off x="7655026" y="5105367"/>
                <a:ext cx="12960" cy="120960"/>
              </p14:xfrm>
            </p:contentPart>
          </mc:Choice>
          <mc:Fallback>
            <p:pic>
              <p:nvPicPr>
                <p:cNvPr id="450" name="Input penna 449">
                  <a:extLst>
                    <a:ext uri="{FF2B5EF4-FFF2-40B4-BE49-F238E27FC236}">
                      <a16:creationId xmlns:a16="http://schemas.microsoft.com/office/drawing/2014/main" id="{2162CAE8-2A89-18AB-AC44-D1310608F19C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7647826" y="5097807"/>
                  <a:ext cx="2808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451" name="Input penna 450">
                  <a:extLst>
                    <a:ext uri="{FF2B5EF4-FFF2-40B4-BE49-F238E27FC236}">
                      <a16:creationId xmlns:a16="http://schemas.microsoft.com/office/drawing/2014/main" id="{37FFCE25-5519-2C72-9CE6-958B8E9CF5A9}"/>
                    </a:ext>
                  </a:extLst>
                </p14:cNvPr>
                <p14:cNvContentPartPr/>
                <p14:nvPr/>
              </p14:nvContentPartPr>
              <p14:xfrm>
                <a:off x="7740706" y="5087007"/>
                <a:ext cx="58320" cy="131400"/>
              </p14:xfrm>
            </p:contentPart>
          </mc:Choice>
          <mc:Fallback>
            <p:pic>
              <p:nvPicPr>
                <p:cNvPr id="451" name="Input penna 450">
                  <a:extLst>
                    <a:ext uri="{FF2B5EF4-FFF2-40B4-BE49-F238E27FC236}">
                      <a16:creationId xmlns:a16="http://schemas.microsoft.com/office/drawing/2014/main" id="{37FFCE25-5519-2C72-9CE6-958B8E9CF5A9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7733146" y="5079447"/>
                  <a:ext cx="7344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5">
              <p14:nvContentPartPr>
                <p14:cNvPr id="452" name="Input penna 451">
                  <a:extLst>
                    <a:ext uri="{FF2B5EF4-FFF2-40B4-BE49-F238E27FC236}">
                      <a16:creationId xmlns:a16="http://schemas.microsoft.com/office/drawing/2014/main" id="{79470742-F632-6C5A-B209-59E8DD01247C}"/>
                    </a:ext>
                  </a:extLst>
                </p14:cNvPr>
                <p14:cNvContentPartPr/>
                <p14:nvPr/>
              </p14:nvContentPartPr>
              <p14:xfrm>
                <a:off x="7797946" y="5146407"/>
                <a:ext cx="52200" cy="23400"/>
              </p14:xfrm>
            </p:contentPart>
          </mc:Choice>
          <mc:Fallback>
            <p:pic>
              <p:nvPicPr>
                <p:cNvPr id="452" name="Input penna 451">
                  <a:extLst>
                    <a:ext uri="{FF2B5EF4-FFF2-40B4-BE49-F238E27FC236}">
                      <a16:creationId xmlns:a16="http://schemas.microsoft.com/office/drawing/2014/main" id="{79470742-F632-6C5A-B209-59E8DD01247C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7790386" y="5138847"/>
                  <a:ext cx="6732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7">
              <p14:nvContentPartPr>
                <p14:cNvPr id="453" name="Input penna 452">
                  <a:extLst>
                    <a:ext uri="{FF2B5EF4-FFF2-40B4-BE49-F238E27FC236}">
                      <a16:creationId xmlns:a16="http://schemas.microsoft.com/office/drawing/2014/main" id="{DB82DD1D-FDD2-6F69-1280-CF498C447BF5}"/>
                    </a:ext>
                  </a:extLst>
                </p14:cNvPr>
                <p14:cNvContentPartPr/>
                <p14:nvPr/>
              </p14:nvContentPartPr>
              <p14:xfrm>
                <a:off x="7854466" y="5079447"/>
                <a:ext cx="24480" cy="149040"/>
              </p14:xfrm>
            </p:contentPart>
          </mc:Choice>
          <mc:Fallback>
            <p:pic>
              <p:nvPicPr>
                <p:cNvPr id="453" name="Input penna 452">
                  <a:extLst>
                    <a:ext uri="{FF2B5EF4-FFF2-40B4-BE49-F238E27FC236}">
                      <a16:creationId xmlns:a16="http://schemas.microsoft.com/office/drawing/2014/main" id="{DB82DD1D-FDD2-6F69-1280-CF498C447BF5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7846906" y="5071887"/>
                  <a:ext cx="39600" cy="164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4" name="Gruppo 473">
            <a:extLst>
              <a:ext uri="{FF2B5EF4-FFF2-40B4-BE49-F238E27FC236}">
                <a16:creationId xmlns:a16="http://schemas.microsoft.com/office/drawing/2014/main" id="{53B661AB-3E18-69F0-D3EE-252EC17B543F}"/>
              </a:ext>
            </a:extLst>
          </p:cNvPr>
          <p:cNvGrpSpPr/>
          <p:nvPr/>
        </p:nvGrpSpPr>
        <p:grpSpPr>
          <a:xfrm>
            <a:off x="8205183" y="5067927"/>
            <a:ext cx="847440" cy="228600"/>
            <a:chOff x="8205183" y="5067927"/>
            <a:chExt cx="847440" cy="228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9">
              <p14:nvContentPartPr>
                <p14:cNvPr id="456" name="Input penna 455">
                  <a:extLst>
                    <a:ext uri="{FF2B5EF4-FFF2-40B4-BE49-F238E27FC236}">
                      <a16:creationId xmlns:a16="http://schemas.microsoft.com/office/drawing/2014/main" id="{308354EE-F244-6257-C804-60459A1CA44E}"/>
                    </a:ext>
                  </a:extLst>
                </p14:cNvPr>
                <p14:cNvContentPartPr/>
                <p14:nvPr/>
              </p14:nvContentPartPr>
              <p14:xfrm>
                <a:off x="8205183" y="5102127"/>
                <a:ext cx="76320" cy="103320"/>
              </p14:xfrm>
            </p:contentPart>
          </mc:Choice>
          <mc:Fallback>
            <p:pic>
              <p:nvPicPr>
                <p:cNvPr id="456" name="Input penna 455">
                  <a:extLst>
                    <a:ext uri="{FF2B5EF4-FFF2-40B4-BE49-F238E27FC236}">
                      <a16:creationId xmlns:a16="http://schemas.microsoft.com/office/drawing/2014/main" id="{308354EE-F244-6257-C804-60459A1CA44E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8197623" y="5094567"/>
                  <a:ext cx="9144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1">
              <p14:nvContentPartPr>
                <p14:cNvPr id="457" name="Input penna 456">
                  <a:extLst>
                    <a:ext uri="{FF2B5EF4-FFF2-40B4-BE49-F238E27FC236}">
                      <a16:creationId xmlns:a16="http://schemas.microsoft.com/office/drawing/2014/main" id="{D48C4079-E2F3-7CF6-8F2D-4571CA769AD8}"/>
                    </a:ext>
                  </a:extLst>
                </p14:cNvPr>
                <p14:cNvContentPartPr/>
                <p14:nvPr/>
              </p14:nvContentPartPr>
              <p14:xfrm>
                <a:off x="8296983" y="5162967"/>
                <a:ext cx="60480" cy="12240"/>
              </p14:xfrm>
            </p:contentPart>
          </mc:Choice>
          <mc:Fallback>
            <p:pic>
              <p:nvPicPr>
                <p:cNvPr id="457" name="Input penna 456">
                  <a:extLst>
                    <a:ext uri="{FF2B5EF4-FFF2-40B4-BE49-F238E27FC236}">
                      <a16:creationId xmlns:a16="http://schemas.microsoft.com/office/drawing/2014/main" id="{D48C4079-E2F3-7CF6-8F2D-4571CA769AD8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8289423" y="5155407"/>
                  <a:ext cx="7524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3">
              <p14:nvContentPartPr>
                <p14:cNvPr id="458" name="Input penna 457">
                  <a:extLst>
                    <a:ext uri="{FF2B5EF4-FFF2-40B4-BE49-F238E27FC236}">
                      <a16:creationId xmlns:a16="http://schemas.microsoft.com/office/drawing/2014/main" id="{6304BDE4-F38D-A3B5-1C51-3B66631F399B}"/>
                    </a:ext>
                  </a:extLst>
                </p14:cNvPr>
                <p14:cNvContentPartPr/>
                <p14:nvPr/>
              </p14:nvContentPartPr>
              <p14:xfrm>
                <a:off x="8347023" y="5106807"/>
                <a:ext cx="14760" cy="108360"/>
              </p14:xfrm>
            </p:contentPart>
          </mc:Choice>
          <mc:Fallback>
            <p:pic>
              <p:nvPicPr>
                <p:cNvPr id="458" name="Input penna 457">
                  <a:extLst>
                    <a:ext uri="{FF2B5EF4-FFF2-40B4-BE49-F238E27FC236}">
                      <a16:creationId xmlns:a16="http://schemas.microsoft.com/office/drawing/2014/main" id="{6304BDE4-F38D-A3B5-1C51-3B66631F399B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8339463" y="5099247"/>
                  <a:ext cx="2988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5">
              <p14:nvContentPartPr>
                <p14:cNvPr id="459" name="Input penna 458">
                  <a:extLst>
                    <a:ext uri="{FF2B5EF4-FFF2-40B4-BE49-F238E27FC236}">
                      <a16:creationId xmlns:a16="http://schemas.microsoft.com/office/drawing/2014/main" id="{6F34A693-D11C-E6D8-1DE3-7C4E3CDDD28E}"/>
                    </a:ext>
                  </a:extLst>
                </p14:cNvPr>
                <p14:cNvContentPartPr/>
                <p14:nvPr/>
              </p14:nvContentPartPr>
              <p14:xfrm>
                <a:off x="8429823" y="5124087"/>
                <a:ext cx="78840" cy="5400"/>
              </p14:xfrm>
            </p:contentPart>
          </mc:Choice>
          <mc:Fallback>
            <p:pic>
              <p:nvPicPr>
                <p:cNvPr id="459" name="Input penna 458">
                  <a:extLst>
                    <a:ext uri="{FF2B5EF4-FFF2-40B4-BE49-F238E27FC236}">
                      <a16:creationId xmlns:a16="http://schemas.microsoft.com/office/drawing/2014/main" id="{6F34A693-D11C-E6D8-1DE3-7C4E3CDDD28E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8422263" y="5116527"/>
                  <a:ext cx="9396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7">
              <p14:nvContentPartPr>
                <p14:cNvPr id="460" name="Input penna 459">
                  <a:extLst>
                    <a:ext uri="{FF2B5EF4-FFF2-40B4-BE49-F238E27FC236}">
                      <a16:creationId xmlns:a16="http://schemas.microsoft.com/office/drawing/2014/main" id="{D937235A-A371-725B-38CC-8524AA85D5AF}"/>
                    </a:ext>
                  </a:extLst>
                </p14:cNvPr>
                <p14:cNvContentPartPr/>
                <p14:nvPr/>
              </p14:nvContentPartPr>
              <p14:xfrm>
                <a:off x="8443863" y="5102127"/>
                <a:ext cx="75240" cy="102240"/>
              </p14:xfrm>
            </p:contentPart>
          </mc:Choice>
          <mc:Fallback>
            <p:pic>
              <p:nvPicPr>
                <p:cNvPr id="460" name="Input penna 459">
                  <a:extLst>
                    <a:ext uri="{FF2B5EF4-FFF2-40B4-BE49-F238E27FC236}">
                      <a16:creationId xmlns:a16="http://schemas.microsoft.com/office/drawing/2014/main" id="{D937235A-A371-725B-38CC-8524AA85D5AF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8436303" y="5094567"/>
                  <a:ext cx="9036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9">
              <p14:nvContentPartPr>
                <p14:cNvPr id="463" name="Input penna 462">
                  <a:extLst>
                    <a:ext uri="{FF2B5EF4-FFF2-40B4-BE49-F238E27FC236}">
                      <a16:creationId xmlns:a16="http://schemas.microsoft.com/office/drawing/2014/main" id="{865E9C12-66E5-DF19-D3EB-460C87B8148B}"/>
                    </a:ext>
                  </a:extLst>
                </p14:cNvPr>
                <p14:cNvContentPartPr/>
                <p14:nvPr/>
              </p14:nvContentPartPr>
              <p14:xfrm>
                <a:off x="8549343" y="5112207"/>
                <a:ext cx="23400" cy="119880"/>
              </p14:xfrm>
            </p:contentPart>
          </mc:Choice>
          <mc:Fallback>
            <p:pic>
              <p:nvPicPr>
                <p:cNvPr id="463" name="Input penna 462">
                  <a:extLst>
                    <a:ext uri="{FF2B5EF4-FFF2-40B4-BE49-F238E27FC236}">
                      <a16:creationId xmlns:a16="http://schemas.microsoft.com/office/drawing/2014/main" id="{865E9C12-66E5-DF19-D3EB-460C87B8148B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8541783" y="5104647"/>
                  <a:ext cx="3852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1">
              <p14:nvContentPartPr>
                <p14:cNvPr id="464" name="Input penna 463">
                  <a:extLst>
                    <a:ext uri="{FF2B5EF4-FFF2-40B4-BE49-F238E27FC236}">
                      <a16:creationId xmlns:a16="http://schemas.microsoft.com/office/drawing/2014/main" id="{9B85C8DD-31B4-E93A-E326-B01520F53976}"/>
                    </a:ext>
                  </a:extLst>
                </p14:cNvPr>
                <p14:cNvContentPartPr/>
                <p14:nvPr/>
              </p14:nvContentPartPr>
              <p14:xfrm>
                <a:off x="8620263" y="5125527"/>
                <a:ext cx="57960" cy="91440"/>
              </p14:xfrm>
            </p:contentPart>
          </mc:Choice>
          <mc:Fallback>
            <p:pic>
              <p:nvPicPr>
                <p:cNvPr id="464" name="Input penna 463">
                  <a:extLst>
                    <a:ext uri="{FF2B5EF4-FFF2-40B4-BE49-F238E27FC236}">
                      <a16:creationId xmlns:a16="http://schemas.microsoft.com/office/drawing/2014/main" id="{9B85C8DD-31B4-E93A-E326-B01520F53976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8612703" y="5117967"/>
                  <a:ext cx="7272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3">
              <p14:nvContentPartPr>
                <p14:cNvPr id="465" name="Input penna 464">
                  <a:extLst>
                    <a:ext uri="{FF2B5EF4-FFF2-40B4-BE49-F238E27FC236}">
                      <a16:creationId xmlns:a16="http://schemas.microsoft.com/office/drawing/2014/main" id="{B60C3584-C457-3678-2056-9D8BE275F547}"/>
                    </a:ext>
                  </a:extLst>
                </p14:cNvPr>
                <p14:cNvContentPartPr/>
                <p14:nvPr/>
              </p14:nvContentPartPr>
              <p14:xfrm>
                <a:off x="8747703" y="5125527"/>
                <a:ext cx="41760" cy="7200"/>
              </p14:xfrm>
            </p:contentPart>
          </mc:Choice>
          <mc:Fallback>
            <p:pic>
              <p:nvPicPr>
                <p:cNvPr id="465" name="Input penna 464">
                  <a:extLst>
                    <a:ext uri="{FF2B5EF4-FFF2-40B4-BE49-F238E27FC236}">
                      <a16:creationId xmlns:a16="http://schemas.microsoft.com/office/drawing/2014/main" id="{B60C3584-C457-3678-2056-9D8BE275F547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8740143" y="5117967"/>
                  <a:ext cx="5688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5">
              <p14:nvContentPartPr>
                <p14:cNvPr id="466" name="Input penna 465">
                  <a:extLst>
                    <a:ext uri="{FF2B5EF4-FFF2-40B4-BE49-F238E27FC236}">
                      <a16:creationId xmlns:a16="http://schemas.microsoft.com/office/drawing/2014/main" id="{894DD8AD-2217-D55E-5B3E-8CA77F0F0880}"/>
                    </a:ext>
                  </a:extLst>
                </p14:cNvPr>
                <p14:cNvContentPartPr/>
                <p14:nvPr/>
              </p14:nvContentPartPr>
              <p14:xfrm>
                <a:off x="8733663" y="5161887"/>
                <a:ext cx="67320" cy="16560"/>
              </p14:xfrm>
            </p:contentPart>
          </mc:Choice>
          <mc:Fallback>
            <p:pic>
              <p:nvPicPr>
                <p:cNvPr id="466" name="Input penna 465">
                  <a:extLst>
                    <a:ext uri="{FF2B5EF4-FFF2-40B4-BE49-F238E27FC236}">
                      <a16:creationId xmlns:a16="http://schemas.microsoft.com/office/drawing/2014/main" id="{894DD8AD-2217-D55E-5B3E-8CA77F0F0880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8726103" y="5154327"/>
                  <a:ext cx="8244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7">
              <p14:nvContentPartPr>
                <p14:cNvPr id="467" name="Input penna 466">
                  <a:extLst>
                    <a:ext uri="{FF2B5EF4-FFF2-40B4-BE49-F238E27FC236}">
                      <a16:creationId xmlns:a16="http://schemas.microsoft.com/office/drawing/2014/main" id="{B0A4FD2C-38C2-BA1B-3F87-64DA6D67E3EC}"/>
                    </a:ext>
                  </a:extLst>
                </p14:cNvPr>
                <p14:cNvContentPartPr/>
                <p14:nvPr/>
              </p14:nvContentPartPr>
              <p14:xfrm>
                <a:off x="8778663" y="5067927"/>
                <a:ext cx="34200" cy="164160"/>
              </p14:xfrm>
            </p:contentPart>
          </mc:Choice>
          <mc:Fallback>
            <p:pic>
              <p:nvPicPr>
                <p:cNvPr id="467" name="Input penna 466">
                  <a:extLst>
                    <a:ext uri="{FF2B5EF4-FFF2-40B4-BE49-F238E27FC236}">
                      <a16:creationId xmlns:a16="http://schemas.microsoft.com/office/drawing/2014/main" id="{B0A4FD2C-38C2-BA1B-3F87-64DA6D67E3EC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8771103" y="5060367"/>
                  <a:ext cx="4932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9">
              <p14:nvContentPartPr>
                <p14:cNvPr id="468" name="Input penna 467">
                  <a:extLst>
                    <a:ext uri="{FF2B5EF4-FFF2-40B4-BE49-F238E27FC236}">
                      <a16:creationId xmlns:a16="http://schemas.microsoft.com/office/drawing/2014/main" id="{5DE72BC6-CA47-5576-66D9-97B8B41AE175}"/>
                    </a:ext>
                  </a:extLst>
                </p14:cNvPr>
                <p14:cNvContentPartPr/>
                <p14:nvPr/>
              </p14:nvContentPartPr>
              <p14:xfrm>
                <a:off x="8814663" y="5070087"/>
                <a:ext cx="26280" cy="165240"/>
              </p14:xfrm>
            </p:contentPart>
          </mc:Choice>
          <mc:Fallback>
            <p:pic>
              <p:nvPicPr>
                <p:cNvPr id="468" name="Input penna 467">
                  <a:extLst>
                    <a:ext uri="{FF2B5EF4-FFF2-40B4-BE49-F238E27FC236}">
                      <a16:creationId xmlns:a16="http://schemas.microsoft.com/office/drawing/2014/main" id="{5DE72BC6-CA47-5576-66D9-97B8B41AE175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8807103" y="5062527"/>
                  <a:ext cx="4140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1">
              <p14:nvContentPartPr>
                <p14:cNvPr id="469" name="Input penna 468">
                  <a:extLst>
                    <a:ext uri="{FF2B5EF4-FFF2-40B4-BE49-F238E27FC236}">
                      <a16:creationId xmlns:a16="http://schemas.microsoft.com/office/drawing/2014/main" id="{CB2D8919-EA6F-F4B0-F991-AD3E0187E9CD}"/>
                    </a:ext>
                  </a:extLst>
                </p14:cNvPr>
                <p14:cNvContentPartPr/>
                <p14:nvPr/>
              </p14:nvContentPartPr>
              <p14:xfrm>
                <a:off x="8901063" y="5122647"/>
                <a:ext cx="68760" cy="95760"/>
              </p14:xfrm>
            </p:contentPart>
          </mc:Choice>
          <mc:Fallback>
            <p:pic>
              <p:nvPicPr>
                <p:cNvPr id="469" name="Input penna 468">
                  <a:extLst>
                    <a:ext uri="{FF2B5EF4-FFF2-40B4-BE49-F238E27FC236}">
                      <a16:creationId xmlns:a16="http://schemas.microsoft.com/office/drawing/2014/main" id="{CB2D8919-EA6F-F4B0-F991-AD3E0187E9CD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8893503" y="5115087"/>
                  <a:ext cx="8388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3">
              <p14:nvContentPartPr>
                <p14:cNvPr id="470" name="Input penna 469">
                  <a:extLst>
                    <a:ext uri="{FF2B5EF4-FFF2-40B4-BE49-F238E27FC236}">
                      <a16:creationId xmlns:a16="http://schemas.microsoft.com/office/drawing/2014/main" id="{9AA34714-F3DB-78B0-A428-61A1B5238C48}"/>
                    </a:ext>
                  </a:extLst>
                </p14:cNvPr>
                <p14:cNvContentPartPr/>
                <p14:nvPr/>
              </p14:nvContentPartPr>
              <p14:xfrm>
                <a:off x="8886663" y="5216967"/>
                <a:ext cx="5760" cy="68040"/>
              </p14:xfrm>
            </p:contentPart>
          </mc:Choice>
          <mc:Fallback>
            <p:pic>
              <p:nvPicPr>
                <p:cNvPr id="470" name="Input penna 469">
                  <a:extLst>
                    <a:ext uri="{FF2B5EF4-FFF2-40B4-BE49-F238E27FC236}">
                      <a16:creationId xmlns:a16="http://schemas.microsoft.com/office/drawing/2014/main" id="{9AA34714-F3DB-78B0-A428-61A1B5238C48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8879103" y="5209767"/>
                  <a:ext cx="2088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5">
              <p14:nvContentPartPr>
                <p14:cNvPr id="471" name="Input penna 470">
                  <a:extLst>
                    <a:ext uri="{FF2B5EF4-FFF2-40B4-BE49-F238E27FC236}">
                      <a16:creationId xmlns:a16="http://schemas.microsoft.com/office/drawing/2014/main" id="{D3EF0EDE-75D4-75D6-4A6E-95F590FB9AF9}"/>
                    </a:ext>
                  </a:extLst>
                </p14:cNvPr>
                <p14:cNvContentPartPr/>
                <p14:nvPr/>
              </p14:nvContentPartPr>
              <p14:xfrm>
                <a:off x="8922663" y="5230287"/>
                <a:ext cx="10800" cy="63720"/>
              </p14:xfrm>
            </p:contentPart>
          </mc:Choice>
          <mc:Fallback>
            <p:pic>
              <p:nvPicPr>
                <p:cNvPr id="471" name="Input penna 470">
                  <a:extLst>
                    <a:ext uri="{FF2B5EF4-FFF2-40B4-BE49-F238E27FC236}">
                      <a16:creationId xmlns:a16="http://schemas.microsoft.com/office/drawing/2014/main" id="{D3EF0EDE-75D4-75D6-4A6E-95F590FB9AF9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8915103" y="5222727"/>
                  <a:ext cx="2592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7">
              <p14:nvContentPartPr>
                <p14:cNvPr id="472" name="Input penna 471">
                  <a:extLst>
                    <a:ext uri="{FF2B5EF4-FFF2-40B4-BE49-F238E27FC236}">
                      <a16:creationId xmlns:a16="http://schemas.microsoft.com/office/drawing/2014/main" id="{3CDF350E-BC9C-5109-D32D-ABECDEA33F9B}"/>
                    </a:ext>
                  </a:extLst>
                </p14:cNvPr>
                <p14:cNvContentPartPr/>
                <p14:nvPr/>
              </p14:nvContentPartPr>
              <p14:xfrm>
                <a:off x="8802783" y="5267007"/>
                <a:ext cx="249840" cy="29520"/>
              </p14:xfrm>
            </p:contentPart>
          </mc:Choice>
          <mc:Fallback>
            <p:pic>
              <p:nvPicPr>
                <p:cNvPr id="472" name="Input penna 471">
                  <a:extLst>
                    <a:ext uri="{FF2B5EF4-FFF2-40B4-BE49-F238E27FC236}">
                      <a16:creationId xmlns:a16="http://schemas.microsoft.com/office/drawing/2014/main" id="{3CDF350E-BC9C-5109-D32D-ABECDEA33F9B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8795223" y="5259447"/>
                  <a:ext cx="264600" cy="44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5" name="Gruppo 484">
            <a:extLst>
              <a:ext uri="{FF2B5EF4-FFF2-40B4-BE49-F238E27FC236}">
                <a16:creationId xmlns:a16="http://schemas.microsoft.com/office/drawing/2014/main" id="{BCEBDAF9-4A90-DF35-8A1F-97F4D5701C31}"/>
              </a:ext>
            </a:extLst>
          </p:cNvPr>
          <p:cNvGrpSpPr/>
          <p:nvPr/>
        </p:nvGrpSpPr>
        <p:grpSpPr>
          <a:xfrm>
            <a:off x="710734" y="1784489"/>
            <a:ext cx="299520" cy="266760"/>
            <a:chOff x="710734" y="1784489"/>
            <a:chExt cx="299520" cy="266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9">
              <p14:nvContentPartPr>
                <p14:cNvPr id="475" name="Input penna 474">
                  <a:extLst>
                    <a:ext uri="{FF2B5EF4-FFF2-40B4-BE49-F238E27FC236}">
                      <a16:creationId xmlns:a16="http://schemas.microsoft.com/office/drawing/2014/main" id="{433941ED-DCC8-B327-3E6C-64007A024D20}"/>
                    </a:ext>
                  </a:extLst>
                </p14:cNvPr>
                <p14:cNvContentPartPr/>
                <p14:nvPr/>
              </p14:nvContentPartPr>
              <p14:xfrm>
                <a:off x="710734" y="1810769"/>
                <a:ext cx="206640" cy="184320"/>
              </p14:xfrm>
            </p:contentPart>
          </mc:Choice>
          <mc:Fallback>
            <p:pic>
              <p:nvPicPr>
                <p:cNvPr id="475" name="Input penna 474">
                  <a:extLst>
                    <a:ext uri="{FF2B5EF4-FFF2-40B4-BE49-F238E27FC236}">
                      <a16:creationId xmlns:a16="http://schemas.microsoft.com/office/drawing/2014/main" id="{433941ED-DCC8-B327-3E6C-64007A024D20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703174" y="1803569"/>
                  <a:ext cx="22140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1">
              <p14:nvContentPartPr>
                <p14:cNvPr id="476" name="Input penna 475">
                  <a:extLst>
                    <a:ext uri="{FF2B5EF4-FFF2-40B4-BE49-F238E27FC236}">
                      <a16:creationId xmlns:a16="http://schemas.microsoft.com/office/drawing/2014/main" id="{516D52CF-7A8C-0F2C-B018-95DD03AD50E5}"/>
                    </a:ext>
                  </a:extLst>
                </p14:cNvPr>
                <p14:cNvContentPartPr/>
                <p14:nvPr/>
              </p14:nvContentPartPr>
              <p14:xfrm>
                <a:off x="960574" y="1784489"/>
                <a:ext cx="49680" cy="266760"/>
              </p14:xfrm>
            </p:contentPart>
          </mc:Choice>
          <mc:Fallback>
            <p:pic>
              <p:nvPicPr>
                <p:cNvPr id="476" name="Input penna 475">
                  <a:extLst>
                    <a:ext uri="{FF2B5EF4-FFF2-40B4-BE49-F238E27FC236}">
                      <a16:creationId xmlns:a16="http://schemas.microsoft.com/office/drawing/2014/main" id="{516D52CF-7A8C-0F2C-B018-95DD03AD50E5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953014" y="1776929"/>
                  <a:ext cx="64800" cy="281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3" name="Gruppo 482">
            <a:extLst>
              <a:ext uri="{FF2B5EF4-FFF2-40B4-BE49-F238E27FC236}">
                <a16:creationId xmlns:a16="http://schemas.microsoft.com/office/drawing/2014/main" id="{D9795388-0BF9-D3C1-4BD0-131D015440F0}"/>
              </a:ext>
            </a:extLst>
          </p:cNvPr>
          <p:cNvGrpSpPr/>
          <p:nvPr/>
        </p:nvGrpSpPr>
        <p:grpSpPr>
          <a:xfrm>
            <a:off x="1410214" y="1786289"/>
            <a:ext cx="207360" cy="447480"/>
            <a:chOff x="1410214" y="1786289"/>
            <a:chExt cx="207360" cy="447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3">
              <p14:nvContentPartPr>
                <p14:cNvPr id="477" name="Input penna 476">
                  <a:extLst>
                    <a:ext uri="{FF2B5EF4-FFF2-40B4-BE49-F238E27FC236}">
                      <a16:creationId xmlns:a16="http://schemas.microsoft.com/office/drawing/2014/main" id="{217B6758-15F1-2F34-33DE-3F80A62D9569}"/>
                    </a:ext>
                  </a:extLst>
                </p14:cNvPr>
                <p14:cNvContentPartPr/>
                <p14:nvPr/>
              </p14:nvContentPartPr>
              <p14:xfrm>
                <a:off x="1473574" y="1815809"/>
                <a:ext cx="26640" cy="162000"/>
              </p14:xfrm>
            </p:contentPart>
          </mc:Choice>
          <mc:Fallback>
            <p:pic>
              <p:nvPicPr>
                <p:cNvPr id="477" name="Input penna 476">
                  <a:extLst>
                    <a:ext uri="{FF2B5EF4-FFF2-40B4-BE49-F238E27FC236}">
                      <a16:creationId xmlns:a16="http://schemas.microsoft.com/office/drawing/2014/main" id="{217B6758-15F1-2F34-33DE-3F80A62D9569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1466014" y="1808249"/>
                  <a:ext cx="4176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5">
              <p14:nvContentPartPr>
                <p14:cNvPr id="478" name="Input penna 477">
                  <a:extLst>
                    <a:ext uri="{FF2B5EF4-FFF2-40B4-BE49-F238E27FC236}">
                      <a16:creationId xmlns:a16="http://schemas.microsoft.com/office/drawing/2014/main" id="{DAB0F846-3FC9-E27B-9C89-F9C5FAD50F78}"/>
                    </a:ext>
                  </a:extLst>
                </p14:cNvPr>
                <p14:cNvContentPartPr/>
                <p14:nvPr/>
              </p14:nvContentPartPr>
              <p14:xfrm>
                <a:off x="1460254" y="1786289"/>
                <a:ext cx="141840" cy="166680"/>
              </p14:xfrm>
            </p:contentPart>
          </mc:Choice>
          <mc:Fallback>
            <p:pic>
              <p:nvPicPr>
                <p:cNvPr id="478" name="Input penna 477">
                  <a:extLst>
                    <a:ext uri="{FF2B5EF4-FFF2-40B4-BE49-F238E27FC236}">
                      <a16:creationId xmlns:a16="http://schemas.microsoft.com/office/drawing/2014/main" id="{DAB0F846-3FC9-E27B-9C89-F9C5FAD50F78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1452694" y="1778729"/>
                  <a:ext cx="15696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7">
              <p14:nvContentPartPr>
                <p14:cNvPr id="479" name="Input penna 478">
                  <a:extLst>
                    <a:ext uri="{FF2B5EF4-FFF2-40B4-BE49-F238E27FC236}">
                      <a16:creationId xmlns:a16="http://schemas.microsoft.com/office/drawing/2014/main" id="{B2290D74-7463-CD13-5469-F138E6A04317}"/>
                    </a:ext>
                  </a:extLst>
                </p14:cNvPr>
                <p14:cNvContentPartPr/>
                <p14:nvPr/>
              </p14:nvContentPartPr>
              <p14:xfrm>
                <a:off x="1410214" y="1992569"/>
                <a:ext cx="207360" cy="18720"/>
              </p14:xfrm>
            </p:contentPart>
          </mc:Choice>
          <mc:Fallback>
            <p:pic>
              <p:nvPicPr>
                <p:cNvPr id="479" name="Input penna 478">
                  <a:extLst>
                    <a:ext uri="{FF2B5EF4-FFF2-40B4-BE49-F238E27FC236}">
                      <a16:creationId xmlns:a16="http://schemas.microsoft.com/office/drawing/2014/main" id="{B2290D74-7463-CD13-5469-F138E6A04317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1403014" y="1985009"/>
                  <a:ext cx="22212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9">
              <p14:nvContentPartPr>
                <p14:cNvPr id="480" name="Input penna 479">
                  <a:extLst>
                    <a:ext uri="{FF2B5EF4-FFF2-40B4-BE49-F238E27FC236}">
                      <a16:creationId xmlns:a16="http://schemas.microsoft.com/office/drawing/2014/main" id="{AD3992B2-54B1-814A-D60C-C09E66913D0B}"/>
                    </a:ext>
                  </a:extLst>
                </p14:cNvPr>
                <p14:cNvContentPartPr/>
                <p14:nvPr/>
              </p14:nvContentPartPr>
              <p14:xfrm>
                <a:off x="1502014" y="2027129"/>
                <a:ext cx="15840" cy="59400"/>
              </p14:xfrm>
            </p:contentPart>
          </mc:Choice>
          <mc:Fallback>
            <p:pic>
              <p:nvPicPr>
                <p:cNvPr id="480" name="Input penna 479">
                  <a:extLst>
                    <a:ext uri="{FF2B5EF4-FFF2-40B4-BE49-F238E27FC236}">
                      <a16:creationId xmlns:a16="http://schemas.microsoft.com/office/drawing/2014/main" id="{AD3992B2-54B1-814A-D60C-C09E66913D0B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1494454" y="2019569"/>
                  <a:ext cx="3096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1">
              <p14:nvContentPartPr>
                <p14:cNvPr id="481" name="Input penna 480">
                  <a:extLst>
                    <a:ext uri="{FF2B5EF4-FFF2-40B4-BE49-F238E27FC236}">
                      <a16:creationId xmlns:a16="http://schemas.microsoft.com/office/drawing/2014/main" id="{BDEA25DA-CB2F-B0C1-268F-40E129F9ECC7}"/>
                    </a:ext>
                  </a:extLst>
                </p14:cNvPr>
                <p14:cNvContentPartPr/>
                <p14:nvPr/>
              </p14:nvContentPartPr>
              <p14:xfrm>
                <a:off x="1454854" y="2095889"/>
                <a:ext cx="159480" cy="137880"/>
              </p14:xfrm>
            </p:contentPart>
          </mc:Choice>
          <mc:Fallback>
            <p:pic>
              <p:nvPicPr>
                <p:cNvPr id="481" name="Input penna 480">
                  <a:extLst>
                    <a:ext uri="{FF2B5EF4-FFF2-40B4-BE49-F238E27FC236}">
                      <a16:creationId xmlns:a16="http://schemas.microsoft.com/office/drawing/2014/main" id="{BDEA25DA-CB2F-B0C1-268F-40E129F9ECC7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1447294" y="2088329"/>
                  <a:ext cx="174600" cy="153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5" name="Gruppo 504">
            <a:extLst>
              <a:ext uri="{FF2B5EF4-FFF2-40B4-BE49-F238E27FC236}">
                <a16:creationId xmlns:a16="http://schemas.microsoft.com/office/drawing/2014/main" id="{2BD50F13-6F56-737A-0D62-5C4023CBAA1C}"/>
              </a:ext>
            </a:extLst>
          </p:cNvPr>
          <p:cNvGrpSpPr/>
          <p:nvPr/>
        </p:nvGrpSpPr>
        <p:grpSpPr>
          <a:xfrm>
            <a:off x="675814" y="2756849"/>
            <a:ext cx="341280" cy="241200"/>
            <a:chOff x="675814" y="2756849"/>
            <a:chExt cx="341280" cy="241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3">
              <p14:nvContentPartPr>
                <p14:cNvPr id="486" name="Input penna 485">
                  <a:extLst>
                    <a:ext uri="{FF2B5EF4-FFF2-40B4-BE49-F238E27FC236}">
                      <a16:creationId xmlns:a16="http://schemas.microsoft.com/office/drawing/2014/main" id="{C6A06076-BE94-14A3-EDC3-7627DA8282A2}"/>
                    </a:ext>
                  </a:extLst>
                </p14:cNvPr>
                <p14:cNvContentPartPr/>
                <p14:nvPr/>
              </p14:nvContentPartPr>
              <p14:xfrm>
                <a:off x="675814" y="2767289"/>
                <a:ext cx="229680" cy="16200"/>
              </p14:xfrm>
            </p:contentPart>
          </mc:Choice>
          <mc:Fallback>
            <p:pic>
              <p:nvPicPr>
                <p:cNvPr id="486" name="Input penna 485">
                  <a:extLst>
                    <a:ext uri="{FF2B5EF4-FFF2-40B4-BE49-F238E27FC236}">
                      <a16:creationId xmlns:a16="http://schemas.microsoft.com/office/drawing/2014/main" id="{C6A06076-BE94-14A3-EDC3-7627DA8282A2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668614" y="2759729"/>
                  <a:ext cx="24444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5">
              <p14:nvContentPartPr>
                <p14:cNvPr id="487" name="Input penna 486">
                  <a:extLst>
                    <a:ext uri="{FF2B5EF4-FFF2-40B4-BE49-F238E27FC236}">
                      <a16:creationId xmlns:a16="http://schemas.microsoft.com/office/drawing/2014/main" id="{3B5ACC93-9776-29A2-22D0-0069A19039A1}"/>
                    </a:ext>
                  </a:extLst>
                </p14:cNvPr>
                <p14:cNvContentPartPr/>
                <p14:nvPr/>
              </p14:nvContentPartPr>
              <p14:xfrm>
                <a:off x="731254" y="2756849"/>
                <a:ext cx="97920" cy="199440"/>
              </p14:xfrm>
            </p:contentPart>
          </mc:Choice>
          <mc:Fallback>
            <p:pic>
              <p:nvPicPr>
                <p:cNvPr id="487" name="Input penna 486">
                  <a:extLst>
                    <a:ext uri="{FF2B5EF4-FFF2-40B4-BE49-F238E27FC236}">
                      <a16:creationId xmlns:a16="http://schemas.microsoft.com/office/drawing/2014/main" id="{3B5ACC93-9776-29A2-22D0-0069A19039A1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723694" y="2749289"/>
                  <a:ext cx="11304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7">
              <p14:nvContentPartPr>
                <p14:cNvPr id="488" name="Input penna 487">
                  <a:extLst>
                    <a:ext uri="{FF2B5EF4-FFF2-40B4-BE49-F238E27FC236}">
                      <a16:creationId xmlns:a16="http://schemas.microsoft.com/office/drawing/2014/main" id="{F3249CDD-695D-B135-CFD4-AA95E3F30826}"/>
                    </a:ext>
                  </a:extLst>
                </p14:cNvPr>
                <p14:cNvContentPartPr/>
                <p14:nvPr/>
              </p14:nvContentPartPr>
              <p14:xfrm>
                <a:off x="798214" y="2800769"/>
                <a:ext cx="55800" cy="105120"/>
              </p14:xfrm>
            </p:contentPart>
          </mc:Choice>
          <mc:Fallback>
            <p:pic>
              <p:nvPicPr>
                <p:cNvPr id="488" name="Input penna 487">
                  <a:extLst>
                    <a:ext uri="{FF2B5EF4-FFF2-40B4-BE49-F238E27FC236}">
                      <a16:creationId xmlns:a16="http://schemas.microsoft.com/office/drawing/2014/main" id="{F3249CDD-695D-B135-CFD4-AA95E3F30826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790654" y="2793209"/>
                  <a:ext cx="7092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9">
              <p14:nvContentPartPr>
                <p14:cNvPr id="489" name="Input penna 488">
                  <a:extLst>
                    <a:ext uri="{FF2B5EF4-FFF2-40B4-BE49-F238E27FC236}">
                      <a16:creationId xmlns:a16="http://schemas.microsoft.com/office/drawing/2014/main" id="{EEBE6FF7-C985-287C-641E-0187AEA26F6A}"/>
                    </a:ext>
                  </a:extLst>
                </p14:cNvPr>
                <p14:cNvContentPartPr/>
                <p14:nvPr/>
              </p14:nvContentPartPr>
              <p14:xfrm>
                <a:off x="878134" y="2872769"/>
                <a:ext cx="88920" cy="21960"/>
              </p14:xfrm>
            </p:contentPart>
          </mc:Choice>
          <mc:Fallback>
            <p:pic>
              <p:nvPicPr>
                <p:cNvPr id="489" name="Input penna 488">
                  <a:extLst>
                    <a:ext uri="{FF2B5EF4-FFF2-40B4-BE49-F238E27FC236}">
                      <a16:creationId xmlns:a16="http://schemas.microsoft.com/office/drawing/2014/main" id="{EEBE6FF7-C985-287C-641E-0187AEA26F6A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870574" y="2865209"/>
                  <a:ext cx="10368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1">
              <p14:nvContentPartPr>
                <p14:cNvPr id="490" name="Input penna 489">
                  <a:extLst>
                    <a:ext uri="{FF2B5EF4-FFF2-40B4-BE49-F238E27FC236}">
                      <a16:creationId xmlns:a16="http://schemas.microsoft.com/office/drawing/2014/main" id="{23EC01E8-41B1-A713-FDE6-6071455FB8F0}"/>
                    </a:ext>
                  </a:extLst>
                </p14:cNvPr>
                <p14:cNvContentPartPr/>
                <p14:nvPr/>
              </p14:nvContentPartPr>
              <p14:xfrm>
                <a:off x="983614" y="2779889"/>
                <a:ext cx="33480" cy="218160"/>
              </p14:xfrm>
            </p:contentPart>
          </mc:Choice>
          <mc:Fallback>
            <p:pic>
              <p:nvPicPr>
                <p:cNvPr id="490" name="Input penna 489">
                  <a:extLst>
                    <a:ext uri="{FF2B5EF4-FFF2-40B4-BE49-F238E27FC236}">
                      <a16:creationId xmlns:a16="http://schemas.microsoft.com/office/drawing/2014/main" id="{23EC01E8-41B1-A713-FDE6-6071455FB8F0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976054" y="2772329"/>
                  <a:ext cx="48600" cy="232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3" name="Gruppo 502">
            <a:extLst>
              <a:ext uri="{FF2B5EF4-FFF2-40B4-BE49-F238E27FC236}">
                <a16:creationId xmlns:a16="http://schemas.microsoft.com/office/drawing/2014/main" id="{35C5477A-3CEC-8473-98F4-25E8075A2505}"/>
              </a:ext>
            </a:extLst>
          </p:cNvPr>
          <p:cNvGrpSpPr/>
          <p:nvPr/>
        </p:nvGrpSpPr>
        <p:grpSpPr>
          <a:xfrm>
            <a:off x="1409494" y="2785649"/>
            <a:ext cx="663840" cy="270720"/>
            <a:chOff x="1409494" y="2785649"/>
            <a:chExt cx="663840" cy="270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3">
              <p14:nvContentPartPr>
                <p14:cNvPr id="491" name="Input penna 490">
                  <a:extLst>
                    <a:ext uri="{FF2B5EF4-FFF2-40B4-BE49-F238E27FC236}">
                      <a16:creationId xmlns:a16="http://schemas.microsoft.com/office/drawing/2014/main" id="{7219C1D0-6D35-8A09-8199-A7C20FD4DF8F}"/>
                    </a:ext>
                  </a:extLst>
                </p14:cNvPr>
                <p14:cNvContentPartPr/>
                <p14:nvPr/>
              </p14:nvContentPartPr>
              <p14:xfrm>
                <a:off x="1409494" y="2785649"/>
                <a:ext cx="104760" cy="173880"/>
              </p14:xfrm>
            </p:contentPart>
          </mc:Choice>
          <mc:Fallback>
            <p:pic>
              <p:nvPicPr>
                <p:cNvPr id="491" name="Input penna 490">
                  <a:extLst>
                    <a:ext uri="{FF2B5EF4-FFF2-40B4-BE49-F238E27FC236}">
                      <a16:creationId xmlns:a16="http://schemas.microsoft.com/office/drawing/2014/main" id="{7219C1D0-6D35-8A09-8199-A7C20FD4DF8F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1401934" y="2778089"/>
                  <a:ext cx="11988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5">
              <p14:nvContentPartPr>
                <p14:cNvPr id="492" name="Input penna 491">
                  <a:extLst>
                    <a:ext uri="{FF2B5EF4-FFF2-40B4-BE49-F238E27FC236}">
                      <a16:creationId xmlns:a16="http://schemas.microsoft.com/office/drawing/2014/main" id="{F7DD7382-282B-7EC2-FD92-FC719CB357BB}"/>
                    </a:ext>
                  </a:extLst>
                </p14:cNvPr>
                <p14:cNvContentPartPr/>
                <p14:nvPr/>
              </p14:nvContentPartPr>
              <p14:xfrm>
                <a:off x="1562494" y="2788889"/>
                <a:ext cx="36000" cy="149040"/>
              </p14:xfrm>
            </p:contentPart>
          </mc:Choice>
          <mc:Fallback>
            <p:pic>
              <p:nvPicPr>
                <p:cNvPr id="492" name="Input penna 491">
                  <a:extLst>
                    <a:ext uri="{FF2B5EF4-FFF2-40B4-BE49-F238E27FC236}">
                      <a16:creationId xmlns:a16="http://schemas.microsoft.com/office/drawing/2014/main" id="{F7DD7382-282B-7EC2-FD92-FC719CB357BB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1554934" y="2781329"/>
                  <a:ext cx="5112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7">
              <p14:nvContentPartPr>
                <p14:cNvPr id="493" name="Input penna 492">
                  <a:extLst>
                    <a:ext uri="{FF2B5EF4-FFF2-40B4-BE49-F238E27FC236}">
                      <a16:creationId xmlns:a16="http://schemas.microsoft.com/office/drawing/2014/main" id="{83459A36-1E1C-3B22-D6A7-DDC2CCA0793E}"/>
                    </a:ext>
                  </a:extLst>
                </p14:cNvPr>
                <p14:cNvContentPartPr/>
                <p14:nvPr/>
              </p14:nvContentPartPr>
              <p14:xfrm>
                <a:off x="1561054" y="2895089"/>
                <a:ext cx="80280" cy="1800"/>
              </p14:xfrm>
            </p:contentPart>
          </mc:Choice>
          <mc:Fallback>
            <p:pic>
              <p:nvPicPr>
                <p:cNvPr id="493" name="Input penna 492">
                  <a:extLst>
                    <a:ext uri="{FF2B5EF4-FFF2-40B4-BE49-F238E27FC236}">
                      <a16:creationId xmlns:a16="http://schemas.microsoft.com/office/drawing/2014/main" id="{83459A36-1E1C-3B22-D6A7-DDC2CCA0793E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1553494" y="2887529"/>
                  <a:ext cx="9540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9">
              <p14:nvContentPartPr>
                <p14:cNvPr id="494" name="Input penna 493">
                  <a:extLst>
                    <a:ext uri="{FF2B5EF4-FFF2-40B4-BE49-F238E27FC236}">
                      <a16:creationId xmlns:a16="http://schemas.microsoft.com/office/drawing/2014/main" id="{A49D60DE-9F84-3A3C-381C-21F2273DABC1}"/>
                    </a:ext>
                  </a:extLst>
                </p14:cNvPr>
                <p14:cNvContentPartPr/>
                <p14:nvPr/>
              </p14:nvContentPartPr>
              <p14:xfrm>
                <a:off x="1517134" y="2959169"/>
                <a:ext cx="74160" cy="97200"/>
              </p14:xfrm>
            </p:contentPart>
          </mc:Choice>
          <mc:Fallback>
            <p:pic>
              <p:nvPicPr>
                <p:cNvPr id="494" name="Input penna 493">
                  <a:extLst>
                    <a:ext uri="{FF2B5EF4-FFF2-40B4-BE49-F238E27FC236}">
                      <a16:creationId xmlns:a16="http://schemas.microsoft.com/office/drawing/2014/main" id="{A49D60DE-9F84-3A3C-381C-21F2273DABC1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1509574" y="2951609"/>
                  <a:ext cx="8928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1">
              <p14:nvContentPartPr>
                <p14:cNvPr id="495" name="Input penna 494">
                  <a:extLst>
                    <a:ext uri="{FF2B5EF4-FFF2-40B4-BE49-F238E27FC236}">
                      <a16:creationId xmlns:a16="http://schemas.microsoft.com/office/drawing/2014/main" id="{8DD7D35F-2254-B6D6-9B5A-5F966191DAE8}"/>
                    </a:ext>
                  </a:extLst>
                </p14:cNvPr>
                <p14:cNvContentPartPr/>
                <p14:nvPr/>
              </p14:nvContentPartPr>
              <p14:xfrm>
                <a:off x="1684174" y="2815889"/>
                <a:ext cx="54360" cy="123480"/>
              </p14:xfrm>
            </p:contentPart>
          </mc:Choice>
          <mc:Fallback>
            <p:pic>
              <p:nvPicPr>
                <p:cNvPr id="495" name="Input penna 494">
                  <a:extLst>
                    <a:ext uri="{FF2B5EF4-FFF2-40B4-BE49-F238E27FC236}">
                      <a16:creationId xmlns:a16="http://schemas.microsoft.com/office/drawing/2014/main" id="{8DD7D35F-2254-B6D6-9B5A-5F966191DAE8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1676614" y="2808329"/>
                  <a:ext cx="6912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3">
              <p14:nvContentPartPr>
                <p14:cNvPr id="496" name="Input penna 495">
                  <a:extLst>
                    <a:ext uri="{FF2B5EF4-FFF2-40B4-BE49-F238E27FC236}">
                      <a16:creationId xmlns:a16="http://schemas.microsoft.com/office/drawing/2014/main" id="{FF14E1EA-1F0B-CA13-8229-B4DABCBD440E}"/>
                    </a:ext>
                  </a:extLst>
                </p14:cNvPr>
                <p14:cNvContentPartPr/>
                <p14:nvPr/>
              </p14:nvContentPartPr>
              <p14:xfrm>
                <a:off x="1787854" y="2806529"/>
                <a:ext cx="18360" cy="118800"/>
              </p14:xfrm>
            </p:contentPart>
          </mc:Choice>
          <mc:Fallback>
            <p:pic>
              <p:nvPicPr>
                <p:cNvPr id="496" name="Input penna 495">
                  <a:extLst>
                    <a:ext uri="{FF2B5EF4-FFF2-40B4-BE49-F238E27FC236}">
                      <a16:creationId xmlns:a16="http://schemas.microsoft.com/office/drawing/2014/main" id="{FF14E1EA-1F0B-CA13-8229-B4DABCBD440E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1780294" y="2798969"/>
                  <a:ext cx="3348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5">
              <p14:nvContentPartPr>
                <p14:cNvPr id="497" name="Input penna 496">
                  <a:extLst>
                    <a:ext uri="{FF2B5EF4-FFF2-40B4-BE49-F238E27FC236}">
                      <a16:creationId xmlns:a16="http://schemas.microsoft.com/office/drawing/2014/main" id="{00FE7643-CB4F-3DFB-481D-EA9B871050CC}"/>
                    </a:ext>
                  </a:extLst>
                </p14:cNvPr>
                <p14:cNvContentPartPr/>
                <p14:nvPr/>
              </p14:nvContentPartPr>
              <p14:xfrm>
                <a:off x="1782454" y="2863049"/>
                <a:ext cx="166320" cy="42120"/>
              </p14:xfrm>
            </p:contentPart>
          </mc:Choice>
          <mc:Fallback>
            <p:pic>
              <p:nvPicPr>
                <p:cNvPr id="497" name="Input penna 496">
                  <a:extLst>
                    <a:ext uri="{FF2B5EF4-FFF2-40B4-BE49-F238E27FC236}">
                      <a16:creationId xmlns:a16="http://schemas.microsoft.com/office/drawing/2014/main" id="{00FE7643-CB4F-3DFB-481D-EA9B871050CC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1774894" y="2855489"/>
                  <a:ext cx="18144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7">
              <p14:nvContentPartPr>
                <p14:cNvPr id="498" name="Input penna 497">
                  <a:extLst>
                    <a:ext uri="{FF2B5EF4-FFF2-40B4-BE49-F238E27FC236}">
                      <a16:creationId xmlns:a16="http://schemas.microsoft.com/office/drawing/2014/main" id="{F13B9EA6-5B01-3056-AD72-E7EB39DC17FD}"/>
                    </a:ext>
                  </a:extLst>
                </p14:cNvPr>
                <p14:cNvContentPartPr/>
                <p14:nvPr/>
              </p14:nvContentPartPr>
              <p14:xfrm>
                <a:off x="1923934" y="2834969"/>
                <a:ext cx="127080" cy="360"/>
              </p14:xfrm>
            </p:contentPart>
          </mc:Choice>
          <mc:Fallback>
            <p:pic>
              <p:nvPicPr>
                <p:cNvPr id="498" name="Input penna 497">
                  <a:extLst>
                    <a:ext uri="{FF2B5EF4-FFF2-40B4-BE49-F238E27FC236}">
                      <a16:creationId xmlns:a16="http://schemas.microsoft.com/office/drawing/2014/main" id="{F13B9EA6-5B01-3056-AD72-E7EB39DC17FD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1916374" y="2827769"/>
                  <a:ext cx="14220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9">
              <p14:nvContentPartPr>
                <p14:cNvPr id="499" name="Input penna 498">
                  <a:extLst>
                    <a:ext uri="{FF2B5EF4-FFF2-40B4-BE49-F238E27FC236}">
                      <a16:creationId xmlns:a16="http://schemas.microsoft.com/office/drawing/2014/main" id="{77229AFE-BECD-51E6-486F-F89E53C677C4}"/>
                    </a:ext>
                  </a:extLst>
                </p14:cNvPr>
                <p14:cNvContentPartPr/>
                <p14:nvPr/>
              </p14:nvContentPartPr>
              <p14:xfrm>
                <a:off x="1912414" y="2836769"/>
                <a:ext cx="55080" cy="126720"/>
              </p14:xfrm>
            </p:contentPart>
          </mc:Choice>
          <mc:Fallback>
            <p:pic>
              <p:nvPicPr>
                <p:cNvPr id="499" name="Input penna 498">
                  <a:extLst>
                    <a:ext uri="{FF2B5EF4-FFF2-40B4-BE49-F238E27FC236}">
                      <a16:creationId xmlns:a16="http://schemas.microsoft.com/office/drawing/2014/main" id="{77229AFE-BECD-51E6-486F-F89E53C677C4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>
                  <a:off x="1904854" y="2829209"/>
                  <a:ext cx="7020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1">
              <p14:nvContentPartPr>
                <p14:cNvPr id="500" name="Input penna 499">
                  <a:extLst>
                    <a:ext uri="{FF2B5EF4-FFF2-40B4-BE49-F238E27FC236}">
                      <a16:creationId xmlns:a16="http://schemas.microsoft.com/office/drawing/2014/main" id="{B35C307D-6675-B6B8-C421-AE4422D2A577}"/>
                    </a:ext>
                  </a:extLst>
                </p14:cNvPr>
                <p14:cNvContentPartPr/>
                <p14:nvPr/>
              </p14:nvContentPartPr>
              <p14:xfrm>
                <a:off x="1967854" y="2840369"/>
                <a:ext cx="13320" cy="99360"/>
              </p14:xfrm>
            </p:contentPart>
          </mc:Choice>
          <mc:Fallback>
            <p:pic>
              <p:nvPicPr>
                <p:cNvPr id="500" name="Input penna 499">
                  <a:extLst>
                    <a:ext uri="{FF2B5EF4-FFF2-40B4-BE49-F238E27FC236}">
                      <a16:creationId xmlns:a16="http://schemas.microsoft.com/office/drawing/2014/main" id="{B35C307D-6675-B6B8-C421-AE4422D2A577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1960294" y="2832809"/>
                  <a:ext cx="2844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3">
              <p14:nvContentPartPr>
                <p14:cNvPr id="501" name="Input penna 500">
                  <a:extLst>
                    <a:ext uri="{FF2B5EF4-FFF2-40B4-BE49-F238E27FC236}">
                      <a16:creationId xmlns:a16="http://schemas.microsoft.com/office/drawing/2014/main" id="{F1EB9F56-E888-BD11-A475-A10F8B75E374}"/>
                    </a:ext>
                  </a:extLst>
                </p14:cNvPr>
                <p14:cNvContentPartPr/>
                <p14:nvPr/>
              </p14:nvContentPartPr>
              <p14:xfrm>
                <a:off x="2065414" y="2855129"/>
                <a:ext cx="7920" cy="153360"/>
              </p14:xfrm>
            </p:contentPart>
          </mc:Choice>
          <mc:Fallback>
            <p:pic>
              <p:nvPicPr>
                <p:cNvPr id="501" name="Input penna 500">
                  <a:extLst>
                    <a:ext uri="{FF2B5EF4-FFF2-40B4-BE49-F238E27FC236}">
                      <a16:creationId xmlns:a16="http://schemas.microsoft.com/office/drawing/2014/main" id="{F1EB9F56-E888-BD11-A475-A10F8B75E374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2057854" y="2847569"/>
                  <a:ext cx="23040" cy="168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1" name="Gruppo 520">
            <a:extLst>
              <a:ext uri="{FF2B5EF4-FFF2-40B4-BE49-F238E27FC236}">
                <a16:creationId xmlns:a16="http://schemas.microsoft.com/office/drawing/2014/main" id="{01D8799E-335B-F913-5A99-33C2E3C669E0}"/>
              </a:ext>
            </a:extLst>
          </p:cNvPr>
          <p:cNvGrpSpPr/>
          <p:nvPr/>
        </p:nvGrpSpPr>
        <p:grpSpPr>
          <a:xfrm>
            <a:off x="699214" y="3672125"/>
            <a:ext cx="320400" cy="256320"/>
            <a:chOff x="699214" y="3672125"/>
            <a:chExt cx="320400" cy="256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5">
              <p14:nvContentPartPr>
                <p14:cNvPr id="508" name="Input penna 507">
                  <a:extLst>
                    <a:ext uri="{FF2B5EF4-FFF2-40B4-BE49-F238E27FC236}">
                      <a16:creationId xmlns:a16="http://schemas.microsoft.com/office/drawing/2014/main" id="{3D8BBF00-6508-2E80-0509-D238080892EA}"/>
                    </a:ext>
                  </a:extLst>
                </p14:cNvPr>
                <p14:cNvContentPartPr/>
                <p14:nvPr/>
              </p14:nvContentPartPr>
              <p14:xfrm>
                <a:off x="765094" y="3672125"/>
                <a:ext cx="187200" cy="190080"/>
              </p14:xfrm>
            </p:contentPart>
          </mc:Choice>
          <mc:Fallback>
            <p:pic>
              <p:nvPicPr>
                <p:cNvPr id="508" name="Input penna 507">
                  <a:extLst>
                    <a:ext uri="{FF2B5EF4-FFF2-40B4-BE49-F238E27FC236}">
                      <a16:creationId xmlns:a16="http://schemas.microsoft.com/office/drawing/2014/main" id="{3D8BBF00-6508-2E80-0509-D238080892EA}"/>
                    </a:ext>
                  </a:extLst>
                </p:cNvPr>
                <p:cNvPicPr/>
                <p:nvPr/>
              </p:nvPicPr>
              <p:blipFill>
                <a:blip r:embed="rId436"/>
                <a:stretch>
                  <a:fillRect/>
                </a:stretch>
              </p:blipFill>
              <p:spPr>
                <a:xfrm>
                  <a:off x="757534" y="3664565"/>
                  <a:ext cx="20232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7">
              <p14:nvContentPartPr>
                <p14:cNvPr id="509" name="Input penna 508">
                  <a:extLst>
                    <a:ext uri="{FF2B5EF4-FFF2-40B4-BE49-F238E27FC236}">
                      <a16:creationId xmlns:a16="http://schemas.microsoft.com/office/drawing/2014/main" id="{4BE59211-C718-84BD-C9A5-DF97E6AEC120}"/>
                    </a:ext>
                  </a:extLst>
                </p14:cNvPr>
                <p14:cNvContentPartPr/>
                <p14:nvPr/>
              </p14:nvContentPartPr>
              <p14:xfrm>
                <a:off x="699214" y="3894605"/>
                <a:ext cx="320400" cy="33840"/>
              </p14:xfrm>
            </p:contentPart>
          </mc:Choice>
          <mc:Fallback>
            <p:pic>
              <p:nvPicPr>
                <p:cNvPr id="509" name="Input penna 508">
                  <a:extLst>
                    <a:ext uri="{FF2B5EF4-FFF2-40B4-BE49-F238E27FC236}">
                      <a16:creationId xmlns:a16="http://schemas.microsoft.com/office/drawing/2014/main" id="{4BE59211-C718-84BD-C9A5-DF97E6AEC120}"/>
                    </a:ext>
                  </a:extLst>
                </p:cNvPr>
                <p:cNvPicPr/>
                <p:nvPr/>
              </p:nvPicPr>
              <p:blipFill>
                <a:blip r:embed="rId438"/>
                <a:stretch>
                  <a:fillRect/>
                </a:stretch>
              </p:blipFill>
              <p:spPr>
                <a:xfrm>
                  <a:off x="691654" y="3887045"/>
                  <a:ext cx="335160" cy="48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9" name="Gruppo 518">
            <a:extLst>
              <a:ext uri="{FF2B5EF4-FFF2-40B4-BE49-F238E27FC236}">
                <a16:creationId xmlns:a16="http://schemas.microsoft.com/office/drawing/2014/main" id="{66571144-7682-D5D3-B9F2-A9CE96715B4D}"/>
              </a:ext>
            </a:extLst>
          </p:cNvPr>
          <p:cNvGrpSpPr/>
          <p:nvPr/>
        </p:nvGrpSpPr>
        <p:grpSpPr>
          <a:xfrm>
            <a:off x="1385014" y="3607325"/>
            <a:ext cx="382680" cy="383760"/>
            <a:chOff x="1385014" y="3607325"/>
            <a:chExt cx="382680" cy="383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9">
              <p14:nvContentPartPr>
                <p14:cNvPr id="510" name="Input penna 509">
                  <a:extLst>
                    <a:ext uri="{FF2B5EF4-FFF2-40B4-BE49-F238E27FC236}">
                      <a16:creationId xmlns:a16="http://schemas.microsoft.com/office/drawing/2014/main" id="{62E97172-A0E2-5D6E-CF4B-158E5E188728}"/>
                    </a:ext>
                  </a:extLst>
                </p14:cNvPr>
                <p14:cNvContentPartPr/>
                <p14:nvPr/>
              </p14:nvContentPartPr>
              <p14:xfrm>
                <a:off x="1546294" y="3607325"/>
                <a:ext cx="35640" cy="148320"/>
              </p14:xfrm>
            </p:contentPart>
          </mc:Choice>
          <mc:Fallback>
            <p:pic>
              <p:nvPicPr>
                <p:cNvPr id="510" name="Input penna 509">
                  <a:extLst>
                    <a:ext uri="{FF2B5EF4-FFF2-40B4-BE49-F238E27FC236}">
                      <a16:creationId xmlns:a16="http://schemas.microsoft.com/office/drawing/2014/main" id="{62E97172-A0E2-5D6E-CF4B-158E5E188728}"/>
                    </a:ext>
                  </a:extLst>
                </p:cNvPr>
                <p:cNvPicPr/>
                <p:nvPr/>
              </p:nvPicPr>
              <p:blipFill>
                <a:blip r:embed="rId440"/>
                <a:stretch>
                  <a:fillRect/>
                </a:stretch>
              </p:blipFill>
              <p:spPr>
                <a:xfrm>
                  <a:off x="1539094" y="3599765"/>
                  <a:ext cx="5076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1">
              <p14:nvContentPartPr>
                <p14:cNvPr id="511" name="Input penna 510">
                  <a:extLst>
                    <a:ext uri="{FF2B5EF4-FFF2-40B4-BE49-F238E27FC236}">
                      <a16:creationId xmlns:a16="http://schemas.microsoft.com/office/drawing/2014/main" id="{F9D6E1FC-D996-C6CF-7979-B0C462AACADA}"/>
                    </a:ext>
                  </a:extLst>
                </p14:cNvPr>
                <p14:cNvContentPartPr/>
                <p14:nvPr/>
              </p14:nvContentPartPr>
              <p14:xfrm>
                <a:off x="1385014" y="3738365"/>
                <a:ext cx="267120" cy="11520"/>
              </p14:xfrm>
            </p:contentPart>
          </mc:Choice>
          <mc:Fallback>
            <p:pic>
              <p:nvPicPr>
                <p:cNvPr id="511" name="Input penna 510">
                  <a:extLst>
                    <a:ext uri="{FF2B5EF4-FFF2-40B4-BE49-F238E27FC236}">
                      <a16:creationId xmlns:a16="http://schemas.microsoft.com/office/drawing/2014/main" id="{F9D6E1FC-D996-C6CF-7979-B0C462AACADA}"/>
                    </a:ext>
                  </a:extLst>
                </p:cNvPr>
                <p:cNvPicPr/>
                <p:nvPr/>
              </p:nvPicPr>
              <p:blipFill>
                <a:blip r:embed="rId442"/>
                <a:stretch>
                  <a:fillRect/>
                </a:stretch>
              </p:blipFill>
              <p:spPr>
                <a:xfrm>
                  <a:off x="1377454" y="3730805"/>
                  <a:ext cx="28224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3">
              <p14:nvContentPartPr>
                <p14:cNvPr id="512" name="Input penna 511">
                  <a:extLst>
                    <a:ext uri="{FF2B5EF4-FFF2-40B4-BE49-F238E27FC236}">
                      <a16:creationId xmlns:a16="http://schemas.microsoft.com/office/drawing/2014/main" id="{E7F3449A-142E-447E-A0A3-61AC028D7F86}"/>
                    </a:ext>
                  </a:extLst>
                </p14:cNvPr>
                <p14:cNvContentPartPr/>
                <p14:nvPr/>
              </p14:nvContentPartPr>
              <p14:xfrm>
                <a:off x="1484374" y="3744845"/>
                <a:ext cx="41760" cy="84240"/>
              </p14:xfrm>
            </p:contentPart>
          </mc:Choice>
          <mc:Fallback>
            <p:pic>
              <p:nvPicPr>
                <p:cNvPr id="512" name="Input penna 511">
                  <a:extLst>
                    <a:ext uri="{FF2B5EF4-FFF2-40B4-BE49-F238E27FC236}">
                      <a16:creationId xmlns:a16="http://schemas.microsoft.com/office/drawing/2014/main" id="{E7F3449A-142E-447E-A0A3-61AC028D7F86}"/>
                    </a:ext>
                  </a:extLst>
                </p:cNvPr>
                <p:cNvPicPr/>
                <p:nvPr/>
              </p:nvPicPr>
              <p:blipFill>
                <a:blip r:embed="rId444"/>
                <a:stretch>
                  <a:fillRect/>
                </a:stretch>
              </p:blipFill>
              <p:spPr>
                <a:xfrm>
                  <a:off x="1476814" y="3737285"/>
                  <a:ext cx="5688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5">
              <p14:nvContentPartPr>
                <p14:cNvPr id="513" name="Input penna 512">
                  <a:extLst>
                    <a:ext uri="{FF2B5EF4-FFF2-40B4-BE49-F238E27FC236}">
                      <a16:creationId xmlns:a16="http://schemas.microsoft.com/office/drawing/2014/main" id="{E6F8ED84-C17F-D425-6962-E9C78838CF54}"/>
                    </a:ext>
                  </a:extLst>
                </p14:cNvPr>
                <p14:cNvContentPartPr/>
                <p14:nvPr/>
              </p14:nvContentPartPr>
              <p14:xfrm>
                <a:off x="1521094" y="3750605"/>
                <a:ext cx="78840" cy="78120"/>
              </p14:xfrm>
            </p:contentPart>
          </mc:Choice>
          <mc:Fallback>
            <p:pic>
              <p:nvPicPr>
                <p:cNvPr id="513" name="Input penna 512">
                  <a:extLst>
                    <a:ext uri="{FF2B5EF4-FFF2-40B4-BE49-F238E27FC236}">
                      <a16:creationId xmlns:a16="http://schemas.microsoft.com/office/drawing/2014/main" id="{E6F8ED84-C17F-D425-6962-E9C78838CF54}"/>
                    </a:ext>
                  </a:extLst>
                </p:cNvPr>
                <p:cNvPicPr/>
                <p:nvPr/>
              </p:nvPicPr>
              <p:blipFill>
                <a:blip r:embed="rId446"/>
                <a:stretch>
                  <a:fillRect/>
                </a:stretch>
              </p:blipFill>
              <p:spPr>
                <a:xfrm>
                  <a:off x="1513534" y="3743045"/>
                  <a:ext cx="9396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7">
              <p14:nvContentPartPr>
                <p14:cNvPr id="514" name="Input penna 513">
                  <a:extLst>
                    <a:ext uri="{FF2B5EF4-FFF2-40B4-BE49-F238E27FC236}">
                      <a16:creationId xmlns:a16="http://schemas.microsoft.com/office/drawing/2014/main" id="{E0116A5D-A74E-1DB6-ADBD-525357331F7D}"/>
                    </a:ext>
                  </a:extLst>
                </p14:cNvPr>
                <p14:cNvContentPartPr/>
                <p14:nvPr/>
              </p14:nvContentPartPr>
              <p14:xfrm>
                <a:off x="1657174" y="3712805"/>
                <a:ext cx="5760" cy="96480"/>
              </p14:xfrm>
            </p:contentPart>
          </mc:Choice>
          <mc:Fallback>
            <p:pic>
              <p:nvPicPr>
                <p:cNvPr id="514" name="Input penna 513">
                  <a:extLst>
                    <a:ext uri="{FF2B5EF4-FFF2-40B4-BE49-F238E27FC236}">
                      <a16:creationId xmlns:a16="http://schemas.microsoft.com/office/drawing/2014/main" id="{E0116A5D-A74E-1DB6-ADBD-525357331F7D}"/>
                    </a:ext>
                  </a:extLst>
                </p:cNvPr>
                <p:cNvPicPr/>
                <p:nvPr/>
              </p:nvPicPr>
              <p:blipFill>
                <a:blip r:embed="rId448"/>
                <a:stretch>
                  <a:fillRect/>
                </a:stretch>
              </p:blipFill>
              <p:spPr>
                <a:xfrm>
                  <a:off x="1649614" y="3705245"/>
                  <a:ext cx="2088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9">
              <p14:nvContentPartPr>
                <p14:cNvPr id="515" name="Input penna 514">
                  <a:extLst>
                    <a:ext uri="{FF2B5EF4-FFF2-40B4-BE49-F238E27FC236}">
                      <a16:creationId xmlns:a16="http://schemas.microsoft.com/office/drawing/2014/main" id="{1A675534-3BC2-7321-3671-382F0D099057}"/>
                    </a:ext>
                  </a:extLst>
                </p14:cNvPr>
                <p14:cNvContentPartPr/>
                <p14:nvPr/>
              </p14:nvContentPartPr>
              <p14:xfrm>
                <a:off x="1662574" y="3781565"/>
                <a:ext cx="67320" cy="16200"/>
              </p14:xfrm>
            </p:contentPart>
          </mc:Choice>
          <mc:Fallback>
            <p:pic>
              <p:nvPicPr>
                <p:cNvPr id="515" name="Input penna 514">
                  <a:extLst>
                    <a:ext uri="{FF2B5EF4-FFF2-40B4-BE49-F238E27FC236}">
                      <a16:creationId xmlns:a16="http://schemas.microsoft.com/office/drawing/2014/main" id="{1A675534-3BC2-7321-3671-382F0D099057}"/>
                    </a:ext>
                  </a:extLst>
                </p:cNvPr>
                <p:cNvPicPr/>
                <p:nvPr/>
              </p:nvPicPr>
              <p:blipFill>
                <a:blip r:embed="rId450"/>
                <a:stretch>
                  <a:fillRect/>
                </a:stretch>
              </p:blipFill>
              <p:spPr>
                <a:xfrm>
                  <a:off x="1655014" y="3774005"/>
                  <a:ext cx="8244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1">
              <p14:nvContentPartPr>
                <p14:cNvPr id="516" name="Input penna 515">
                  <a:extLst>
                    <a:ext uri="{FF2B5EF4-FFF2-40B4-BE49-F238E27FC236}">
                      <a16:creationId xmlns:a16="http://schemas.microsoft.com/office/drawing/2014/main" id="{FFF3B7A7-887F-AD88-1FC3-CC2226BE56CB}"/>
                    </a:ext>
                  </a:extLst>
                </p14:cNvPr>
                <p14:cNvContentPartPr/>
                <p14:nvPr/>
              </p14:nvContentPartPr>
              <p14:xfrm>
                <a:off x="1757254" y="3691205"/>
                <a:ext cx="10440" cy="122760"/>
              </p14:xfrm>
            </p:contentPart>
          </mc:Choice>
          <mc:Fallback>
            <p:pic>
              <p:nvPicPr>
                <p:cNvPr id="516" name="Input penna 515">
                  <a:extLst>
                    <a:ext uri="{FF2B5EF4-FFF2-40B4-BE49-F238E27FC236}">
                      <a16:creationId xmlns:a16="http://schemas.microsoft.com/office/drawing/2014/main" id="{FFF3B7A7-887F-AD88-1FC3-CC2226BE56CB}"/>
                    </a:ext>
                  </a:extLst>
                </p:cNvPr>
                <p:cNvPicPr/>
                <p:nvPr/>
              </p:nvPicPr>
              <p:blipFill>
                <a:blip r:embed="rId452"/>
                <a:stretch>
                  <a:fillRect/>
                </a:stretch>
              </p:blipFill>
              <p:spPr>
                <a:xfrm>
                  <a:off x="1749694" y="3683645"/>
                  <a:ext cx="2556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3">
              <p14:nvContentPartPr>
                <p14:cNvPr id="517" name="Input penna 516">
                  <a:extLst>
                    <a:ext uri="{FF2B5EF4-FFF2-40B4-BE49-F238E27FC236}">
                      <a16:creationId xmlns:a16="http://schemas.microsoft.com/office/drawing/2014/main" id="{849FE09D-68AB-8339-C751-AC8BF8424512}"/>
                    </a:ext>
                  </a:extLst>
                </p14:cNvPr>
                <p14:cNvContentPartPr/>
                <p14:nvPr/>
              </p14:nvContentPartPr>
              <p14:xfrm>
                <a:off x="1607854" y="3855365"/>
                <a:ext cx="121680" cy="135720"/>
              </p14:xfrm>
            </p:contentPart>
          </mc:Choice>
          <mc:Fallback>
            <p:pic>
              <p:nvPicPr>
                <p:cNvPr id="517" name="Input penna 516">
                  <a:extLst>
                    <a:ext uri="{FF2B5EF4-FFF2-40B4-BE49-F238E27FC236}">
                      <a16:creationId xmlns:a16="http://schemas.microsoft.com/office/drawing/2014/main" id="{849FE09D-68AB-8339-C751-AC8BF8424512}"/>
                    </a:ext>
                  </a:extLst>
                </p:cNvPr>
                <p:cNvPicPr/>
                <p:nvPr/>
              </p:nvPicPr>
              <p:blipFill>
                <a:blip r:embed="rId454"/>
                <a:stretch>
                  <a:fillRect/>
                </a:stretch>
              </p:blipFill>
              <p:spPr>
                <a:xfrm>
                  <a:off x="1600294" y="3847805"/>
                  <a:ext cx="136800" cy="1508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765627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E7AA6-F4E7-6727-8B8E-FD01D73DA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4C1A460C-3D4A-6535-1E10-C4699AEAED05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038E7FFB-8873-9854-5C31-F84E39A2E31E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39DF720A-577B-90A4-DC57-78932EC7D85B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4798B936-869C-22A0-3E32-7C62B5FEDB9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3C9325C8-646B-7A15-A6E8-FFFAE00965C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63F309FF-C8A7-31DB-0740-C9C7CC887B3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A84327A6-B156-86A3-6819-28284CA5D29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9B93FA3F-0D24-121E-0FFC-75ADB544D72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E7526DDB-F10A-C725-438C-079D9AB24C9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6A820E93-852A-656A-9910-D6C6F22D178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BB57B140-4AF1-CC3F-A25B-2A30C02ECC8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96C268A1-97DC-053D-A585-37C2704CC12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957F04D6-594F-3652-25E7-AFA95EB53DB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35E114DB-6D79-C4A7-22C4-76D0584419F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C84C1DA4-D216-6628-7484-9E614497477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A096C76A-18FC-D3D7-FF80-94DDFE2E459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54610D6B-1BFB-0487-E256-3C4A1EA8CA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126193DE-B511-5DC3-CF9B-50D3593CB42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B6F61BBE-5DAE-C0D0-0A20-6CD19C1E1AE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0971201E-2250-F8AD-11C1-5BCB9C36A4C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065D4A6A-51FC-2475-18CB-E6F6D403E1E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4615D613-7E23-C252-D9C0-D8EB6B79594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6AA0ED8E-8992-E394-12E9-1B2A3AE093A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6624D2D8-83AD-4CF7-D6BC-6A705F9D9E0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1F923893-01CB-46D5-5257-3B1203C378A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F235ABF6-3352-A9F3-A037-0F62E532CE9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DF08DC88-0F96-B7DB-0E0C-4C9EFFF025A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4893A68E-9C92-EDEE-0454-B850DDB3769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2321E9B0-E000-CF45-97F9-DFBA238F537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D3F82087-19BD-DA3B-856C-063B64F07D9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F2187762-8C1D-4A92-5C24-458ECB9CF76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5418F533-6701-E7C1-7E7A-799CBCCF28F1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C5FB5959-BBA3-7F83-B6D4-B9AFC8F677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7A42AB1F-B921-C272-9A3F-54C2133368A9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51FC985D-7190-537C-34D9-6221F8141A9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63A6A486-7EBE-3AF7-D59E-CDA15CB7E35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CA74A6AE-04D5-E731-F9A5-B2F9DDB5ADF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64EE054F-7A6B-8EEF-89A2-84633701F08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AEC2C6A9-F385-7B3F-A0A3-11C5D0C0932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119E4A85-45B0-01EB-7355-653AC7220E3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C6B34022-D425-4CB6-5ED9-9286A46DD0E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2B368BEC-C589-BDD0-06C4-3D7639B77F6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FA3A1F32-DEB3-8A54-4E24-0E0BBF2CD21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738BAEC0-DCB5-19D4-8130-BCCE4DCCD79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63BF39ED-F024-B01C-F0EC-891DFE80597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0F51A519-C388-C3CE-E073-4825BDDE063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23937B7B-354A-75A3-1C41-A52B32A5DCD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0EB045FC-56F2-D31E-B000-422141BB9486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5E44A13C-8323-8331-D6AA-C22A9039876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BA60590B-D3D1-FF5D-10F4-163F70D1060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F16AEBDF-D534-BF3E-2EE1-BE082FA8E95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E2711E5D-2630-52B5-D13A-E724373E2A3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32C2F6EB-85A6-66A4-DD6A-AEDEECA86B2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E9329828-3855-CE2C-79D9-55538A95A66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3337E6E5-C446-E4EF-6882-C1F69432CE3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1E57AF2C-C087-3ABE-64CF-3D0B6990D9F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25004538-ACFF-BACA-D3EA-3CBD91E91E3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3B8AAB11-339B-9D0A-6DA9-DF5559F04C1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A5F0E3FB-7501-5F1F-80C1-35C3CA7AD5D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8F31A614-6AC1-F01A-66DF-01F024C05FA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87FD3438-4A97-88DC-DD76-E62AB323457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CD6FECDA-C050-01C0-4446-63CE949D3BD7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4" name="Immagine 3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77710013-6CC6-4C85-9AC5-60D3733BDE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900" y="977900"/>
            <a:ext cx="4648200" cy="4902200"/>
          </a:xfrm>
          <a:prstGeom prst="rect">
            <a:avLst/>
          </a:prstGeom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4932CEA3-78E7-8130-6DA6-024EF6F0A8C0}"/>
              </a:ext>
            </a:extLst>
          </p:cNvPr>
          <p:cNvGrpSpPr/>
          <p:nvPr/>
        </p:nvGrpSpPr>
        <p:grpSpPr>
          <a:xfrm>
            <a:off x="4585598" y="2412705"/>
            <a:ext cx="3034800" cy="131400"/>
            <a:chOff x="4585598" y="2412705"/>
            <a:chExt cx="3034800" cy="131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EF95B309-98C8-CC56-3015-A45AE1F9A701}"/>
                    </a:ext>
                  </a:extLst>
                </p14:cNvPr>
                <p14:cNvContentPartPr/>
                <p14:nvPr/>
              </p14:nvContentPartPr>
              <p14:xfrm>
                <a:off x="4585598" y="2418465"/>
                <a:ext cx="1221480" cy="7740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EF95B309-98C8-CC56-3015-A45AE1F9A70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578038" y="2410905"/>
                  <a:ext cx="123660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91310771-2D0B-FF9A-C596-C8270E587B58}"/>
                    </a:ext>
                  </a:extLst>
                </p14:cNvPr>
                <p14:cNvContentPartPr/>
                <p14:nvPr/>
              </p14:nvContentPartPr>
              <p14:xfrm>
                <a:off x="6201638" y="2412705"/>
                <a:ext cx="1418760" cy="13140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91310771-2D0B-FF9A-C596-C8270E587B5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194078" y="2405145"/>
                  <a:ext cx="1433880" cy="146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2887F07D-4B37-0FB1-7216-DD72C771D13F}"/>
                  </a:ext>
                </a:extLst>
              </p14:cNvPr>
              <p14:cNvContentPartPr/>
              <p14:nvPr/>
            </p14:nvContentPartPr>
            <p14:xfrm>
              <a:off x="7072838" y="4042065"/>
              <a:ext cx="523440" cy="6372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2887F07D-4B37-0FB1-7216-DD72C771D13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065278" y="4034505"/>
                <a:ext cx="538560" cy="7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A73E1B4F-7167-1081-3F2E-BC478CA46411}"/>
                  </a:ext>
                </a:extLst>
              </p14:cNvPr>
              <p14:cNvContentPartPr/>
              <p14:nvPr/>
            </p14:nvContentPartPr>
            <p14:xfrm>
              <a:off x="5814638" y="4533105"/>
              <a:ext cx="468360" cy="6768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A73E1B4F-7167-1081-3F2E-BC478CA4641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807078" y="4525545"/>
                <a:ext cx="483480" cy="8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CA850D7F-9E79-C100-21CE-FCDF80984BB2}"/>
                  </a:ext>
                </a:extLst>
              </p14:cNvPr>
              <p14:cNvContentPartPr/>
              <p14:nvPr/>
            </p14:nvContentPartPr>
            <p14:xfrm>
              <a:off x="4846238" y="4013985"/>
              <a:ext cx="378720" cy="45360"/>
            </p14:xfrm>
          </p:contentPart>
        </mc:Choice>
        <mc:Fallback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CA850D7F-9E79-C100-21CE-FCDF80984BB2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838678" y="4006425"/>
                <a:ext cx="393480" cy="6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4" name="Input penna 13">
                <a:extLst>
                  <a:ext uri="{FF2B5EF4-FFF2-40B4-BE49-F238E27FC236}">
                    <a16:creationId xmlns:a16="http://schemas.microsoft.com/office/drawing/2014/main" id="{D20EA845-B684-50A9-B0C3-18AD48A6AD87}"/>
                  </a:ext>
                </a:extLst>
              </p14:cNvPr>
              <p14:cNvContentPartPr/>
              <p14:nvPr/>
            </p14:nvContentPartPr>
            <p14:xfrm>
              <a:off x="4385438" y="4514025"/>
              <a:ext cx="456840" cy="12600"/>
            </p14:xfrm>
          </p:contentPart>
        </mc:Choice>
        <mc:Fallback>
          <p:pic>
            <p:nvPicPr>
              <p:cNvPr id="14" name="Input penna 13">
                <a:extLst>
                  <a:ext uri="{FF2B5EF4-FFF2-40B4-BE49-F238E27FC236}">
                    <a16:creationId xmlns:a16="http://schemas.microsoft.com/office/drawing/2014/main" id="{D20EA845-B684-50A9-B0C3-18AD48A6AD87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377878" y="4506465"/>
                <a:ext cx="471960" cy="2772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uppo 24">
            <a:extLst>
              <a:ext uri="{FF2B5EF4-FFF2-40B4-BE49-F238E27FC236}">
                <a16:creationId xmlns:a16="http://schemas.microsoft.com/office/drawing/2014/main" id="{519BF18F-F3D1-405B-69A1-2CE28A62C1ED}"/>
              </a:ext>
            </a:extLst>
          </p:cNvPr>
          <p:cNvGrpSpPr/>
          <p:nvPr/>
        </p:nvGrpSpPr>
        <p:grpSpPr>
          <a:xfrm>
            <a:off x="4924718" y="1855943"/>
            <a:ext cx="388080" cy="95040"/>
            <a:chOff x="4924718" y="1855943"/>
            <a:chExt cx="388080" cy="95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F51E9987-8684-24EC-4D4D-66FDA48D1FB2}"/>
                    </a:ext>
                  </a:extLst>
                </p14:cNvPr>
                <p14:cNvContentPartPr/>
                <p14:nvPr/>
              </p14:nvContentPartPr>
              <p14:xfrm>
                <a:off x="4924718" y="1861703"/>
                <a:ext cx="30600" cy="5436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F51E9987-8684-24EC-4D4D-66FDA48D1FB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917158" y="1854143"/>
                  <a:ext cx="4536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D0DBDF9E-5E32-A06E-200A-05E88305CDD1}"/>
                    </a:ext>
                  </a:extLst>
                </p14:cNvPr>
                <p14:cNvContentPartPr/>
                <p14:nvPr/>
              </p14:nvContentPartPr>
              <p14:xfrm>
                <a:off x="4993838" y="1855943"/>
                <a:ext cx="73080" cy="5256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D0DBDF9E-5E32-A06E-200A-05E88305CDD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986278" y="1848383"/>
                  <a:ext cx="8820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DB26C420-AB1C-D771-6B41-CE728224B8D9}"/>
                    </a:ext>
                  </a:extLst>
                </p14:cNvPr>
                <p14:cNvContentPartPr/>
                <p14:nvPr/>
              </p14:nvContentPartPr>
              <p14:xfrm>
                <a:off x="5248358" y="1884743"/>
                <a:ext cx="28440" cy="5832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DB26C420-AB1C-D771-6B41-CE728224B8D9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240798" y="1877183"/>
                  <a:ext cx="4356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32CEA9C3-E7F6-FBF9-8285-A65C2E8F3F78}"/>
                    </a:ext>
                  </a:extLst>
                </p14:cNvPr>
                <p14:cNvContentPartPr/>
                <p14:nvPr/>
              </p14:nvContentPartPr>
              <p14:xfrm>
                <a:off x="5290478" y="1879343"/>
                <a:ext cx="22320" cy="7164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32CEA9C3-E7F6-FBF9-8285-A65C2E8F3F7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282918" y="1871783"/>
                  <a:ext cx="37440" cy="86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uppo 29">
            <a:extLst>
              <a:ext uri="{FF2B5EF4-FFF2-40B4-BE49-F238E27FC236}">
                <a16:creationId xmlns:a16="http://schemas.microsoft.com/office/drawing/2014/main" id="{B29261E7-FDC8-9547-7845-EA7C8EB582F9}"/>
              </a:ext>
            </a:extLst>
          </p:cNvPr>
          <p:cNvGrpSpPr/>
          <p:nvPr/>
        </p:nvGrpSpPr>
        <p:grpSpPr>
          <a:xfrm>
            <a:off x="6608798" y="1818863"/>
            <a:ext cx="317880" cy="94680"/>
            <a:chOff x="6608798" y="1818863"/>
            <a:chExt cx="317880" cy="94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5421936D-CA78-A191-3343-A1FDE5936734}"/>
                    </a:ext>
                  </a:extLst>
                </p14:cNvPr>
                <p14:cNvContentPartPr/>
                <p14:nvPr/>
              </p14:nvContentPartPr>
              <p14:xfrm>
                <a:off x="6608798" y="1871423"/>
                <a:ext cx="27360" cy="4212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5421936D-CA78-A191-3343-A1FDE593673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601238" y="1863863"/>
                  <a:ext cx="4248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6A430A09-9596-4371-E3F0-9828A8EBE052}"/>
                    </a:ext>
                  </a:extLst>
                </p14:cNvPr>
                <p14:cNvContentPartPr/>
                <p14:nvPr/>
              </p14:nvContentPartPr>
              <p14:xfrm>
                <a:off x="6609518" y="1871423"/>
                <a:ext cx="360" cy="36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6A430A09-9596-4371-E3F0-9828A8EBE052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601958" y="186386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334008EC-AED6-5EEC-812B-609FBD0825ED}"/>
                    </a:ext>
                  </a:extLst>
                </p14:cNvPr>
                <p14:cNvContentPartPr/>
                <p14:nvPr/>
              </p14:nvContentPartPr>
              <p14:xfrm>
                <a:off x="6609518" y="1871423"/>
                <a:ext cx="360" cy="36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334008EC-AED6-5EEC-812B-609FBD0825ED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601958" y="186386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814A738E-D33C-7E9C-E787-02B8A87BCE33}"/>
                    </a:ext>
                  </a:extLst>
                </p14:cNvPr>
                <p14:cNvContentPartPr/>
                <p14:nvPr/>
              </p14:nvContentPartPr>
              <p14:xfrm>
                <a:off x="6653798" y="1828583"/>
                <a:ext cx="45360" cy="7812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814A738E-D33C-7E9C-E787-02B8A87BCE33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646238" y="1821023"/>
                  <a:ext cx="6048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D6B402AF-0C23-CEC4-C419-F4C7016DAB78}"/>
                    </a:ext>
                  </a:extLst>
                </p14:cNvPr>
                <p14:cNvContentPartPr/>
                <p14:nvPr/>
              </p14:nvContentPartPr>
              <p14:xfrm>
                <a:off x="6859718" y="1818863"/>
                <a:ext cx="41040" cy="7272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D6B402AF-0C23-CEC4-C419-F4C7016DAB78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852158" y="1811303"/>
                  <a:ext cx="5616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385A2280-2383-BD74-5189-A81E41C68D02}"/>
                    </a:ext>
                  </a:extLst>
                </p14:cNvPr>
                <p14:cNvContentPartPr/>
                <p14:nvPr/>
              </p14:nvContentPartPr>
              <p14:xfrm>
                <a:off x="6894278" y="1839023"/>
                <a:ext cx="32400" cy="687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385A2280-2383-BD74-5189-A81E41C68D02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886718" y="1831463"/>
                  <a:ext cx="47520" cy="83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BEEEC3DE-4A37-4224-97CC-61C74CFF4B93}"/>
                  </a:ext>
                </a:extLst>
              </p14:cNvPr>
              <p14:cNvContentPartPr/>
              <p14:nvPr/>
            </p14:nvContentPartPr>
            <p14:xfrm>
              <a:off x="5953021" y="4926161"/>
              <a:ext cx="485280" cy="8856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BEEEC3DE-4A37-4224-97CC-61C74CFF4B93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5945461" y="4918601"/>
                <a:ext cx="500400" cy="103680"/>
              </a:xfrm>
              <a:prstGeom prst="rect">
                <a:avLst/>
              </a:prstGeom>
            </p:spPr>
          </p:pic>
        </mc:Fallback>
      </mc:AlternateContent>
      <p:grpSp>
        <p:nvGrpSpPr>
          <p:cNvPr id="39" name="Gruppo 38">
            <a:extLst>
              <a:ext uri="{FF2B5EF4-FFF2-40B4-BE49-F238E27FC236}">
                <a16:creationId xmlns:a16="http://schemas.microsoft.com/office/drawing/2014/main" id="{28F7C886-0F7D-A46F-8479-3ED4A189741E}"/>
              </a:ext>
            </a:extLst>
          </p:cNvPr>
          <p:cNvGrpSpPr/>
          <p:nvPr/>
        </p:nvGrpSpPr>
        <p:grpSpPr>
          <a:xfrm>
            <a:off x="5785717" y="4178894"/>
            <a:ext cx="122400" cy="77400"/>
            <a:chOff x="5785717" y="4178894"/>
            <a:chExt cx="122400" cy="77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64944B60-3885-9059-880C-53F8A454629D}"/>
                    </a:ext>
                  </a:extLst>
                </p14:cNvPr>
                <p14:cNvContentPartPr/>
                <p14:nvPr/>
              </p14:nvContentPartPr>
              <p14:xfrm>
                <a:off x="5785717" y="4217774"/>
                <a:ext cx="60480" cy="385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64944B60-3885-9059-880C-53F8A454629D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778157" y="4210214"/>
                  <a:ext cx="7560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DB9628B3-53AF-9684-1CD5-2171A9C19C84}"/>
                    </a:ext>
                  </a:extLst>
                </p14:cNvPr>
                <p14:cNvContentPartPr/>
                <p14:nvPr/>
              </p14:nvContentPartPr>
              <p14:xfrm>
                <a:off x="5867797" y="4178894"/>
                <a:ext cx="40320" cy="691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DB9628B3-53AF-9684-1CD5-2171A9C19C84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860237" y="4171334"/>
                  <a:ext cx="55440" cy="84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uppo 36">
            <a:extLst>
              <a:ext uri="{FF2B5EF4-FFF2-40B4-BE49-F238E27FC236}">
                <a16:creationId xmlns:a16="http://schemas.microsoft.com/office/drawing/2014/main" id="{D2819DE5-83DC-25C8-DC25-080623287FE4}"/>
              </a:ext>
            </a:extLst>
          </p:cNvPr>
          <p:cNvGrpSpPr/>
          <p:nvPr/>
        </p:nvGrpSpPr>
        <p:grpSpPr>
          <a:xfrm>
            <a:off x="6332917" y="4197614"/>
            <a:ext cx="40320" cy="129600"/>
            <a:chOff x="6332917" y="4197614"/>
            <a:chExt cx="40320" cy="129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D965D95F-64D5-7EB5-C47E-CDD8462AFD9A}"/>
                    </a:ext>
                  </a:extLst>
                </p14:cNvPr>
                <p14:cNvContentPartPr/>
                <p14:nvPr/>
              </p14:nvContentPartPr>
              <p14:xfrm>
                <a:off x="6332917" y="4197614"/>
                <a:ext cx="40320" cy="730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D965D95F-64D5-7EB5-C47E-CDD8462AFD9A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325357" y="4190054"/>
                  <a:ext cx="5544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F6568E29-C6EA-1649-6B26-65DB942465FF}"/>
                    </a:ext>
                  </a:extLst>
                </p14:cNvPr>
                <p14:cNvContentPartPr/>
                <p14:nvPr/>
              </p14:nvContentPartPr>
              <p14:xfrm>
                <a:off x="6334357" y="4266014"/>
                <a:ext cx="30600" cy="612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F6568E29-C6EA-1649-6B26-65DB942465FF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326797" y="4258814"/>
                  <a:ext cx="45720" cy="763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706157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444F-0B1C-C899-7C83-7BF0A9A34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0A69571F-7862-9C5B-B52A-AEF713EC9661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B66BA727-48CF-BE8A-FE61-6D763F81353B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38968D00-6FBB-06CE-A7FD-5E3A877186D5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431016E0-01D7-5C88-2C5B-B867EAE1118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E93D4D67-8B27-4458-4E51-10E47B906D5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294DB38B-107C-6020-DDAA-0B1DF7245C8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FAF2A503-4860-08D6-3BEC-FF327F0CC8A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A4312C9E-24A9-CC0E-24E6-F6997B4EEEF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5EAE6F87-07B0-4A1A-CFCE-8F2FC98B713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1BDFBC67-FD83-41F5-2AD7-35974B3515B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C195B6E5-91AC-2FD3-D806-84FD8237F50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2A4FC1A3-6096-0E62-7C18-E8CDD2A8304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C73B8933-F07E-D3C0-E2F0-114DB86D21F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EFF7BF61-6F7F-582F-FF52-9F49974BCCB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29017934-C527-0E6E-160D-DECA692B8E9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74C33EE0-7DF6-DBDE-B0AD-266D7B8E3D4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89341507-7619-38F1-22B0-1103A1CF8D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AEC1AA27-5B04-B0CE-7094-C0552A529E7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F34C06F2-7AA5-DAAB-3520-41B4B7964D6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E58EC818-F210-BC4D-61BB-010D3B13185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FD37F694-F306-C4B4-6500-DFADCFD4B25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46038B51-835F-9B08-6AA6-379F10B64C6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35CB6C43-7A58-9D7C-6C35-7C61C71F56B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4CF4726C-990F-EC89-9434-4C3B36FD299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B1296692-344D-5597-D484-78362D8C4D4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08F86735-49EB-2957-98E7-10C59588984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D189D2E1-C9E0-0240-EFEA-D3C1401DE8F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25145BAF-64A4-E9DA-C424-85DD0E71419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79DB1046-49C6-BBC3-ED3F-34A96330720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304DDCD6-2449-8E55-C8C7-0BC70BCF63E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0636B0E2-43F9-7CEB-2E68-4680F71AE83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ED98FBD3-B023-9206-B1F6-0EE22DB3856C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E08CDB1A-9415-AA83-285B-6E2164D75F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9BC8519D-630A-A4CD-A223-DA369D97A97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DFA39C0C-0D9F-48D1-9779-FE778B9CF24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0F60AC0D-FB0E-A658-DACA-2C9D3691F80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C3327E0C-7783-79AA-E137-594D077758D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1A06C81F-F211-5610-E62D-11635A1EEDD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8FA7D5FD-17AD-740A-48D9-F86E9159DC4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8A49CDEA-DBFA-1829-49B7-26643E24ECB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881ACB20-4C5E-9CE2-DEDC-48A3424FBC6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5ACB5ABF-80C2-1CCB-9475-F5294FAD11B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3ED65EA2-FA9D-E777-CA92-6159D6FC1C4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3B92C98B-09CF-9C74-2453-600359C081E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5B9E3689-7543-9B56-376B-7340DC7D0D8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C3DB4EC4-7925-5F01-22B4-7AA5EA560CD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7B6A12A0-A5A3-8968-61D8-EB169DDE7E2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3739D030-0F82-0068-0DF1-85811E849E04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57369727-02BC-16F4-E69D-C50912ED931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40196FCF-00B5-4C61-0FD3-A779101960F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BC6D10B8-F184-83DD-2576-C71ED1FD42D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9234DC3B-8F09-CEA3-9CE6-4F7C0407524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9B7158ED-5AB4-4AAA-64B8-403C47E8C87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00011CEF-ACBA-D4EE-E29C-892AA4DEC17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921E0E63-6E64-1F3D-8F81-1DF2F10A227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E7C741B1-DEAA-2EAF-D0FB-D40F7DB0E21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0332B8B7-C41F-FC08-6FE0-E24BF9D7FF1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0C510A53-C186-CE78-BAE3-9319FA8EB2D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98C0AD69-A577-5E5A-4607-F98200F14EF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C76AAB2E-FE1C-FE42-718E-7C309C306F9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46C32CC7-379E-DF33-7B29-32FA2FE0ABF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18DE3025-1714-DF14-AE10-CA52E0DD6DCD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algebra&#10;&#10;Descrizione generata automaticamente">
            <a:extLst>
              <a:ext uri="{FF2B5EF4-FFF2-40B4-BE49-F238E27FC236}">
                <a16:creationId xmlns:a16="http://schemas.microsoft.com/office/drawing/2014/main" id="{E66BEDE3-282F-312A-159C-A89953B8B1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475" y="1738796"/>
            <a:ext cx="6816764" cy="269714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D3F45BA0-6275-0390-D34F-3BD3FF44276E}"/>
                  </a:ext>
                </a:extLst>
              </p14:cNvPr>
              <p14:cNvContentPartPr/>
              <p14:nvPr/>
            </p14:nvContentPartPr>
            <p14:xfrm>
              <a:off x="5563825" y="2532732"/>
              <a:ext cx="2306520" cy="5364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D3F45BA0-6275-0390-D34F-3BD3FF44276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10185" y="2425092"/>
                <a:ext cx="2414160" cy="26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34A62D0B-39BD-045D-A6D6-0AD0C0BDDF18}"/>
                  </a:ext>
                </a:extLst>
              </p14:cNvPr>
              <p14:cNvContentPartPr/>
              <p14:nvPr/>
            </p14:nvContentPartPr>
            <p14:xfrm>
              <a:off x="7967185" y="2524452"/>
              <a:ext cx="1058040" cy="2916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34A62D0B-39BD-045D-A6D6-0AD0C0BDDF1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913185" y="2416452"/>
                <a:ext cx="1165680" cy="24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70CDDDFC-6780-BF1F-229E-7D3DEAF78382}"/>
                  </a:ext>
                </a:extLst>
              </p14:cNvPr>
              <p14:cNvContentPartPr/>
              <p14:nvPr/>
            </p14:nvContentPartPr>
            <p14:xfrm>
              <a:off x="3500305" y="2771412"/>
              <a:ext cx="821160" cy="34200"/>
            </p14:xfrm>
          </p:contentPart>
        </mc:Choice>
        <mc:Fallback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70CDDDFC-6780-BF1F-229E-7D3DEAF7838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446665" y="2663772"/>
                <a:ext cx="928800" cy="24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3E014AD1-5D18-1378-74DE-013B6B2D0E80}"/>
                  </a:ext>
                </a:extLst>
              </p14:cNvPr>
              <p14:cNvContentPartPr/>
              <p14:nvPr/>
            </p14:nvContentPartPr>
            <p14:xfrm>
              <a:off x="5773345" y="3105132"/>
              <a:ext cx="770040" cy="6696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3E014AD1-5D18-1378-74DE-013B6B2D0E80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719345" y="2997492"/>
                <a:ext cx="877680" cy="28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234553E0-7F22-A3CD-4D8C-3364F305D274}"/>
                  </a:ext>
                </a:extLst>
              </p14:cNvPr>
              <p14:cNvContentPartPr/>
              <p14:nvPr/>
            </p14:nvContentPartPr>
            <p14:xfrm>
              <a:off x="5862985" y="3680412"/>
              <a:ext cx="602640" cy="51120"/>
            </p14:xfrm>
          </p:contentPart>
        </mc:Choice>
        <mc:Fallback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234553E0-7F22-A3CD-4D8C-3364F305D274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855425" y="3672852"/>
                <a:ext cx="617760" cy="66240"/>
              </a:xfrm>
              <a:prstGeom prst="rect">
                <a:avLst/>
              </a:prstGeom>
            </p:spPr>
          </p:pic>
        </mc:Fallback>
      </mc:AlternateContent>
      <p:grpSp>
        <p:nvGrpSpPr>
          <p:cNvPr id="12" name="Gruppo 11">
            <a:extLst>
              <a:ext uri="{FF2B5EF4-FFF2-40B4-BE49-F238E27FC236}">
                <a16:creationId xmlns:a16="http://schemas.microsoft.com/office/drawing/2014/main" id="{A7F91475-CD17-A420-3639-2D7257088715}"/>
              </a:ext>
            </a:extLst>
          </p:cNvPr>
          <p:cNvGrpSpPr/>
          <p:nvPr/>
        </p:nvGrpSpPr>
        <p:grpSpPr>
          <a:xfrm>
            <a:off x="6145945" y="3783732"/>
            <a:ext cx="289080" cy="338760"/>
            <a:chOff x="6145945" y="3783732"/>
            <a:chExt cx="289080" cy="338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5C10658A-75B3-C62C-5F27-29882B37ED53}"/>
                    </a:ext>
                  </a:extLst>
                </p14:cNvPr>
                <p14:cNvContentPartPr/>
                <p14:nvPr/>
              </p14:nvContentPartPr>
              <p14:xfrm>
                <a:off x="6226945" y="3884172"/>
                <a:ext cx="94680" cy="1774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5C10658A-75B3-C62C-5F27-29882B37ED53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219385" y="3876612"/>
                  <a:ext cx="10980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97B626B1-F249-33B2-8FE3-8FF8E5968C6C}"/>
                    </a:ext>
                  </a:extLst>
                </p14:cNvPr>
                <p14:cNvContentPartPr/>
                <p14:nvPr/>
              </p14:nvContentPartPr>
              <p14:xfrm>
                <a:off x="6145945" y="3783732"/>
                <a:ext cx="289080" cy="3387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97B626B1-F249-33B2-8FE3-8FF8E5968C6C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138385" y="3776172"/>
                  <a:ext cx="304200" cy="353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242F01B6-3F9B-7432-3A9E-6B4917EE4585}"/>
                  </a:ext>
                </a:extLst>
              </p14:cNvPr>
              <p14:cNvContentPartPr/>
              <p14:nvPr/>
            </p14:nvContentPartPr>
            <p14:xfrm>
              <a:off x="4549333" y="4328726"/>
              <a:ext cx="894960" cy="116280"/>
            </p14:xfrm>
          </p:contentPart>
        </mc:Choice>
        <mc:Fallback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242F01B6-3F9B-7432-3A9E-6B4917EE4585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541773" y="4321526"/>
                <a:ext cx="910080" cy="131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94391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54E39-4C24-86BB-042F-65959059B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0D02C3A8-D7D0-DB55-E6E8-4B42280F9E3B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08D78B4A-A524-A904-2C09-8527802D64E4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4F858D46-C972-6BA7-ED7A-45DF996493F5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A6552266-7D8C-DADA-0486-E1D0A67D064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3D4F7079-3A1E-3795-B6D2-EEC684EB229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288D50AA-65E2-585A-B45C-C28905A9205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D4465FF0-C6F8-DB34-7491-4E1870069EB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A8E2ECD7-27D2-B218-DA31-5DCF5D2F681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63C7B19C-3AB7-1FD3-21FD-627C7990E40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5099C2F3-ABA2-D965-8660-E168B169082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D5BE2916-5BA1-70B6-B5AA-90C7DDBFAD0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C83E3303-578C-89BB-F0A2-1A671B3EB11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3AD7F3D6-8258-2659-EE4B-08F67E50C60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05B1397F-2653-B5CC-523B-ADECCAE2B11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A6B9B180-155B-70D8-7F51-9D035EFA036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78857E9A-2DA6-AC67-0733-761857CCFF5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54E447BA-B20E-75FA-390D-5E17E3C2E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24BD496C-E3D8-0183-BFA3-A254785354CD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CAD40A5F-ED8E-6E11-D956-1A0D9989291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980E590C-C2F2-419A-B57E-B199706A383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641540AF-CAB0-F9A4-51BC-768F7BCE6A6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1C63E072-861C-B4D6-3548-D0453760457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C198E267-1607-3A9F-E472-9DA081FF7F5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3E636864-DEE8-4A3F-1B79-18C032B5E37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4877F609-03C1-5AEF-42A3-3AE0DAC33F2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74FC1EA4-0E15-3725-84F1-02DC5AEEFC2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250537BF-1712-3793-81A4-98DFAD2A0EA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BDD6FD4D-1D1C-C6EC-32B1-7DDBA0CFDC5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6BE97AD8-B9BE-DF01-DE33-7F446B22EE8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758BA2E3-CFD5-04CD-E59A-C0628CFAF42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F76DE3F1-DFB2-8040-47EA-0BE76D9FE59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137AEBCB-1469-E209-76FA-9A42BD0F8B88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538495B2-1CBB-1A3A-D0B4-8567B38311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1056FE02-68D7-72EB-DBD2-0353121A4E9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7AE585F5-6884-451B-AD7F-5E532AA58E9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8D3DE3D1-D879-96CB-144C-22DED8D12CE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DCA0DA5E-75B8-4237-460C-A20C6B93420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7A3B3ECE-1612-9DFB-9B67-D60A9CD78E3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E05E1C28-EAF2-C09F-26EA-A5332DDF150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E10E9CB9-4570-504C-3CEF-FDF514D68B2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80F799D9-D9FA-F56D-2245-DE358426CA5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85819CB4-46DA-5B33-1096-D7ADE5A2622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C4AF11C4-171D-4D96-B33C-A6AF6BEDCEC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36370ACC-0FDB-0AD2-CD0F-6284512BB0D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CBF5FB5E-931A-96FD-2F0F-0FC9180799B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5455C6DF-1E64-21DA-3700-DEA99B24D2D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E468A366-9DE3-08DC-DCFE-7C8B913DD96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B56E1738-6BC5-3B03-2174-BB4E646D87C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E032CD41-A187-E635-DB0D-CA8CB0BCF93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63D1C2BC-826C-3356-B314-01A8E9D28EC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17195FB5-B1AC-A69B-15D9-D9ECBBD714B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63CA11A0-F03E-6AF4-57B2-C445E068FF0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BAE47023-E76A-E559-25CB-1B25999E395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65BBAD65-8471-C82F-AE4E-51F56FF165A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178A3D64-A399-ACD0-8FF5-76827D1F9B8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EFA2AD57-6ED2-4F25-C3E9-1085E8B32D4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4BBFFFA1-EC7A-C40E-0454-B7FBC8AB30F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3D162D4C-3FA3-7FE3-790D-CA14488A2AD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992AE358-66DF-5942-AD0A-A0C01314499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4786CB24-5A0C-7E6A-03A8-D152257AF9D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2D620E89-31C6-82DB-A0D1-2A1D96DA564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089B7FDC-3D27-8E4A-551B-2620B3AFAED5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044A9F7D-45CF-2E0B-0E7A-9232575DEB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0" y="298450"/>
            <a:ext cx="4495800" cy="62611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220F52B8-4E28-8E2D-D52F-31C99F9C8F15}"/>
                  </a:ext>
                </a:extLst>
              </p14:cNvPr>
              <p14:cNvContentPartPr/>
              <p14:nvPr/>
            </p14:nvContentPartPr>
            <p14:xfrm>
              <a:off x="5342018" y="1667629"/>
              <a:ext cx="196920" cy="5652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220F52B8-4E28-8E2D-D52F-31C99F9C8F1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334458" y="1660069"/>
                <a:ext cx="211680" cy="7164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Gruppo 12">
            <a:extLst>
              <a:ext uri="{FF2B5EF4-FFF2-40B4-BE49-F238E27FC236}">
                <a16:creationId xmlns:a16="http://schemas.microsoft.com/office/drawing/2014/main" id="{8575CC1E-0D9B-0A87-DC3F-D09AA64B124B}"/>
              </a:ext>
            </a:extLst>
          </p:cNvPr>
          <p:cNvGrpSpPr/>
          <p:nvPr/>
        </p:nvGrpSpPr>
        <p:grpSpPr>
          <a:xfrm>
            <a:off x="4862456" y="1904645"/>
            <a:ext cx="1377000" cy="249251"/>
            <a:chOff x="4862456" y="1904645"/>
            <a:chExt cx="1377000" cy="249251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A91E6FD0-3E18-7BEF-9B3B-8991CEDDC888}"/>
                    </a:ext>
                  </a:extLst>
                </p14:cNvPr>
                <p14:cNvContentPartPr/>
                <p14:nvPr/>
              </p14:nvContentPartPr>
              <p14:xfrm>
                <a:off x="5522018" y="1904645"/>
                <a:ext cx="88920" cy="14112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A91E6FD0-3E18-7BEF-9B3B-8991CEDDC88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514458" y="1897085"/>
                  <a:ext cx="10368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0D18E076-7479-A9D1-21D4-7B80FA3A52EF}"/>
                    </a:ext>
                  </a:extLst>
                </p14:cNvPr>
                <p14:cNvContentPartPr/>
                <p14:nvPr/>
              </p14:nvContentPartPr>
              <p14:xfrm>
                <a:off x="5647658" y="1946405"/>
                <a:ext cx="96120" cy="9900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0D18E076-7479-A9D1-21D4-7B80FA3A52E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640098" y="1938845"/>
                  <a:ext cx="11124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04FAE293-716F-D70D-36B1-EC8D70A0A75A}"/>
                    </a:ext>
                  </a:extLst>
                </p14:cNvPr>
                <p14:cNvContentPartPr/>
                <p14:nvPr/>
              </p14:nvContentPartPr>
              <p14:xfrm>
                <a:off x="5793458" y="1968365"/>
                <a:ext cx="61560" cy="9036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04FAE293-716F-D70D-36B1-EC8D70A0A75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785898" y="1960805"/>
                  <a:ext cx="7632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05C5CC65-3AC4-B08A-C75F-7E569E7C8876}"/>
                    </a:ext>
                  </a:extLst>
                </p14:cNvPr>
                <p14:cNvContentPartPr/>
                <p14:nvPr/>
              </p14:nvContentPartPr>
              <p14:xfrm>
                <a:off x="5909018" y="1946765"/>
                <a:ext cx="82440" cy="1209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05C5CC65-3AC4-B08A-C75F-7E569E7C887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901458" y="1939205"/>
                  <a:ext cx="9720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981E1454-76DE-C8BD-F855-9A2A802CA316}"/>
                    </a:ext>
                  </a:extLst>
                </p14:cNvPr>
                <p14:cNvContentPartPr/>
                <p14:nvPr/>
              </p14:nvContentPartPr>
              <p14:xfrm>
                <a:off x="5991458" y="1930205"/>
                <a:ext cx="68400" cy="12564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981E1454-76DE-C8BD-F855-9A2A802CA316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983898" y="1922645"/>
                  <a:ext cx="8316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13DF36E8-EB74-5E1B-3DE6-24B78C104D72}"/>
                    </a:ext>
                  </a:extLst>
                </p14:cNvPr>
                <p14:cNvContentPartPr/>
                <p14:nvPr/>
              </p14:nvContentPartPr>
              <p14:xfrm>
                <a:off x="4862456" y="2104936"/>
                <a:ext cx="1377000" cy="489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13DF36E8-EB74-5E1B-3DE6-24B78C104D7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854896" y="2097376"/>
                  <a:ext cx="1391760" cy="640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125863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7F22E-A7AA-B33D-C9C8-52A3ACB13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DB40C40C-70AB-9BC6-220D-10B927A237EB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A7C72CA6-6590-E13C-4D6D-FD4DA7B3B076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18399836-74A9-B186-DCFE-4A6DBE722A9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8A0925B8-AD70-8A7D-ACA9-9B44A10E574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E2B3D9EE-75AC-8D61-F7C4-0854119EE5F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404D0527-FD3B-0216-0980-18F342A76FF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DD6B1D9B-75DD-83BA-9F8B-EC8D1D4ED2E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CD7BB315-5D5E-E640-6513-692BEB4B24E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A1741A85-3C2F-DC17-875A-5828F8A2CCF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8EE7FC76-9326-2BAC-7C4F-EC000EEC231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EC7ABC9A-7E6A-EA8A-788A-5708B64F206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D0BBB569-EAEC-D666-EA35-61ACBABCCF1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7C2EA70B-0EAB-B43B-0966-C70FE30421D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179405B8-3914-4158-3A4F-C9A7834E4A0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9A9BE289-42B4-7C68-54A5-9138C2672A6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2A40EAE4-6610-62C3-9895-ED954D016E6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0276A138-D923-477B-426E-1A8BC83C30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54F58882-13B5-E2CD-DDCC-ACE55AF77E28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7B8202AF-542D-F996-7938-E9F06D4692D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33A26B28-D8B5-292C-9AB4-EDBCF9B0DAC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E6724F12-8A82-03C4-FB22-EAB69FAD1AC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215EC369-BA59-B581-FC13-E274DF8CC6C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EF9A04BF-F766-CD9B-3127-2DFA42D162B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10DE62FB-E612-0618-D02B-9C93617C6E0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58A0539A-42AF-C6CD-B670-15A5360A2AD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9333F0CB-5A90-9EB3-0926-75D7292346C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97B65FA2-E513-B6D6-CF4A-8E8A72C1865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27E77FBF-07D3-CE61-9984-BD7D6A79E92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68931242-FABA-C086-055A-175D2106943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E1045014-608A-E9A3-5334-5376B2B291B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63B53F08-3D31-D6DB-C9BF-8AD59BD85C0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FF5E1B9A-26FF-FDE1-77DC-DEBB34903632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B383F54E-185C-8026-301F-07F363D8B2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CBAB4910-98D0-7C2A-59C7-FCFBCE175BD2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3D7E09A8-6D13-737D-20ED-B54EA6C2937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7A06EF64-455A-F696-2F63-D2D025AF30F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A0CE1BC2-484D-E09D-787C-C40B6CC3FC5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E99E65D6-557E-54E9-D3AE-DEF8D2AFC53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26A6C347-0AC0-C533-E1BB-B98AFE9209A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48231DE4-C14E-374A-523B-6D22220FA52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3CB46EA3-CF68-5DC5-78B6-DAF23287C40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735E7A2F-0106-1281-7455-C268E14BCDD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15815270-660B-9667-1AF3-A9A20E4FF74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C4320882-549D-84A7-67EC-7292FCDE6A0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42710D32-17B0-5C04-883D-5D250328B8B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30E05B9B-13CD-803D-E326-104BE093B0B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BCA955F0-9D2A-8607-162D-04C2C9C1885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70B6E787-1C49-7070-5C10-C87CC2DA3224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B7E34B80-A5C2-6DE3-6E86-479EA4A95E9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28EC1B04-15B1-C9B8-B844-2CAD65D3D34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883283B5-431E-CA41-D836-1C2CC87FC8F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56DE863D-D261-16DC-BABD-70E1E28AFBB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F2298425-9232-2E58-E855-EA437DF4EC5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41C33DF6-D6E1-0896-4246-4A746ADA95C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5E23D7DD-797A-2AC1-2C8D-66D2EA4F5D4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432D6CFE-4E95-C88A-C4BA-30723445B36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8B00721A-963F-3711-7A71-6D7421628AB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AFF83161-C969-3DAD-44EA-4795732AD95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8E455B4E-AB38-BCF8-FC2E-9D32B48ACBB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20D10B4C-5B3D-F1CB-98AD-EB0533ABFD4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83119F00-0CD9-5BE5-EB1B-9D47278CA05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CCF733EA-FA21-DDF1-D2FD-B7AA591C390D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4EDC707B-A941-239A-7AD7-8AE9E21A6E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950" y="1466850"/>
            <a:ext cx="4610100" cy="39243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05AEC706-E015-7FAE-A443-90D8A3472527}"/>
                  </a:ext>
                </a:extLst>
              </p14:cNvPr>
              <p14:cNvContentPartPr/>
              <p14:nvPr/>
            </p14:nvContentPartPr>
            <p14:xfrm>
              <a:off x="5402109" y="3547453"/>
              <a:ext cx="407520" cy="7776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05AEC706-E015-7FAE-A443-90D8A347252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394549" y="3539893"/>
                <a:ext cx="422640" cy="92880"/>
              </a:xfrm>
              <a:prstGeom prst="rect">
                <a:avLst/>
              </a:prstGeom>
            </p:spPr>
          </p:pic>
        </mc:Fallback>
      </mc:AlternateContent>
      <p:grpSp>
        <p:nvGrpSpPr>
          <p:cNvPr id="9" name="Gruppo 8">
            <a:extLst>
              <a:ext uri="{FF2B5EF4-FFF2-40B4-BE49-F238E27FC236}">
                <a16:creationId xmlns:a16="http://schemas.microsoft.com/office/drawing/2014/main" id="{405D911A-68B9-712E-0B90-E967E197057A}"/>
              </a:ext>
            </a:extLst>
          </p:cNvPr>
          <p:cNvGrpSpPr/>
          <p:nvPr/>
        </p:nvGrpSpPr>
        <p:grpSpPr>
          <a:xfrm>
            <a:off x="4504989" y="4017465"/>
            <a:ext cx="356400" cy="163440"/>
            <a:chOff x="4504989" y="4017465"/>
            <a:chExt cx="356400" cy="163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7AAB48BF-B8E9-DF8D-1AF6-0B1EEEB9609B}"/>
                    </a:ext>
                  </a:extLst>
                </p14:cNvPr>
                <p14:cNvContentPartPr/>
                <p14:nvPr/>
              </p14:nvContentPartPr>
              <p14:xfrm>
                <a:off x="4504989" y="4046265"/>
                <a:ext cx="106200" cy="13464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7AAB48BF-B8E9-DF8D-1AF6-0B1EEEB9609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497429" y="4038705"/>
                  <a:ext cx="12132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4FC09EE3-CC09-B549-10AB-F81E23A10B3A}"/>
                    </a:ext>
                  </a:extLst>
                </p14:cNvPr>
                <p14:cNvContentPartPr/>
                <p14:nvPr/>
              </p14:nvContentPartPr>
              <p14:xfrm>
                <a:off x="4644309" y="4017465"/>
                <a:ext cx="52920" cy="4212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4FC09EE3-CC09-B549-10AB-F81E23A10B3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636749" y="4009905"/>
                  <a:ext cx="6804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8263DF1F-B28D-1B3D-6084-F83667C7E77B}"/>
                    </a:ext>
                  </a:extLst>
                </p14:cNvPr>
                <p14:cNvContentPartPr/>
                <p14:nvPr/>
              </p14:nvContentPartPr>
              <p14:xfrm>
                <a:off x="4710549" y="4064625"/>
                <a:ext cx="74520" cy="8784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8263DF1F-B28D-1B3D-6084-F83667C7E77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702989" y="4057065"/>
                  <a:ext cx="8964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A6588975-4D8E-604D-2F8E-6D05B9BE1CDA}"/>
                    </a:ext>
                  </a:extLst>
                </p14:cNvPr>
                <p14:cNvContentPartPr/>
                <p14:nvPr/>
              </p14:nvContentPartPr>
              <p14:xfrm>
                <a:off x="4802349" y="4026825"/>
                <a:ext cx="59040" cy="291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A6588975-4D8E-604D-2F8E-6D05B9BE1CD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794789" y="4019265"/>
                  <a:ext cx="74160" cy="44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uppo 24">
            <a:extLst>
              <a:ext uri="{FF2B5EF4-FFF2-40B4-BE49-F238E27FC236}">
                <a16:creationId xmlns:a16="http://schemas.microsoft.com/office/drawing/2014/main" id="{7F4DF906-17BB-3A6D-C86D-C2D5F176C436}"/>
              </a:ext>
            </a:extLst>
          </p:cNvPr>
          <p:cNvGrpSpPr/>
          <p:nvPr/>
        </p:nvGrpSpPr>
        <p:grpSpPr>
          <a:xfrm>
            <a:off x="5221389" y="3965265"/>
            <a:ext cx="1251000" cy="243720"/>
            <a:chOff x="5221389" y="3965265"/>
            <a:chExt cx="1251000" cy="243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FF55B835-6B9A-5511-8098-89EEB817F68B}"/>
                    </a:ext>
                  </a:extLst>
                </p14:cNvPr>
                <p14:cNvContentPartPr/>
                <p14:nvPr/>
              </p14:nvContentPartPr>
              <p14:xfrm>
                <a:off x="5221389" y="4025745"/>
                <a:ext cx="174240" cy="1645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FF55B835-6B9A-5511-8098-89EEB817F68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213829" y="4018185"/>
                  <a:ext cx="18936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31988025-6F8C-A332-AD01-4F3DF64BCF14}"/>
                    </a:ext>
                  </a:extLst>
                </p14:cNvPr>
                <p14:cNvContentPartPr/>
                <p14:nvPr/>
              </p14:nvContentPartPr>
              <p14:xfrm>
                <a:off x="5385909" y="4050225"/>
                <a:ext cx="109800" cy="1094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31988025-6F8C-A332-AD01-4F3DF64BCF14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378349" y="4042665"/>
                  <a:ext cx="12492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6728D6EC-12A3-C9D9-573C-4D0AB3D62E8C}"/>
                    </a:ext>
                  </a:extLst>
                </p14:cNvPr>
                <p14:cNvContentPartPr/>
                <p14:nvPr/>
              </p14:nvContentPartPr>
              <p14:xfrm>
                <a:off x="5514069" y="4061745"/>
                <a:ext cx="50760" cy="943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6728D6EC-12A3-C9D9-573C-4D0AB3D62E8C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506509" y="4054185"/>
                  <a:ext cx="6588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89FA35A9-D8F7-E606-77B1-F770763C87D5}"/>
                    </a:ext>
                  </a:extLst>
                </p14:cNvPr>
                <p14:cNvContentPartPr/>
                <p14:nvPr/>
              </p14:nvContentPartPr>
              <p14:xfrm>
                <a:off x="5606949" y="3982185"/>
                <a:ext cx="28080" cy="14328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89FA35A9-D8F7-E606-77B1-F770763C87D5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599389" y="3974625"/>
                  <a:ext cx="4320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52FC0655-2B5B-3FCF-ED03-E541A6900086}"/>
                    </a:ext>
                  </a:extLst>
                </p14:cNvPr>
                <p14:cNvContentPartPr/>
                <p14:nvPr/>
              </p14:nvContentPartPr>
              <p14:xfrm>
                <a:off x="5605149" y="4099185"/>
                <a:ext cx="43920" cy="360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52FC0655-2B5B-3FCF-ED03-E541A6900086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597589" y="4091625"/>
                  <a:ext cx="5868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D62B7163-B2EF-3DE3-67F9-38D95C670EF3}"/>
                    </a:ext>
                  </a:extLst>
                </p14:cNvPr>
                <p14:cNvContentPartPr/>
                <p14:nvPr/>
              </p14:nvContentPartPr>
              <p14:xfrm>
                <a:off x="5679669" y="4073265"/>
                <a:ext cx="50760" cy="7884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D62B7163-B2EF-3DE3-67F9-38D95C670EF3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672109" y="4065705"/>
                  <a:ext cx="6588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C91ADF13-8500-7DF7-8FA9-D0BA72623AD4}"/>
                    </a:ext>
                  </a:extLst>
                </p14:cNvPr>
                <p14:cNvContentPartPr/>
                <p14:nvPr/>
              </p14:nvContentPartPr>
              <p14:xfrm>
                <a:off x="5853909" y="3965265"/>
                <a:ext cx="116280" cy="24372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C91ADF13-8500-7DF7-8FA9-D0BA72623AD4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846349" y="3957705"/>
                  <a:ext cx="131400" cy="25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6B9813E3-2936-9A6E-AFD2-DF4CA0E6CA95}"/>
                    </a:ext>
                  </a:extLst>
                </p14:cNvPr>
                <p14:cNvContentPartPr/>
                <p14:nvPr/>
              </p14:nvContentPartPr>
              <p14:xfrm>
                <a:off x="5976669" y="3996585"/>
                <a:ext cx="102240" cy="17892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6B9813E3-2936-9A6E-AFD2-DF4CA0E6CA95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969109" y="3989025"/>
                  <a:ext cx="11736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7E07CBFD-03D8-38F0-23DF-6FF34FF31F75}"/>
                    </a:ext>
                  </a:extLst>
                </p14:cNvPr>
                <p14:cNvContentPartPr/>
                <p14:nvPr/>
              </p14:nvContentPartPr>
              <p14:xfrm>
                <a:off x="6065229" y="4100265"/>
                <a:ext cx="75240" cy="8748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7E07CBFD-03D8-38F0-23DF-6FF34FF31F75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057669" y="4092705"/>
                  <a:ext cx="9036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E860B258-898B-03F5-319E-3626292A2888}"/>
                    </a:ext>
                  </a:extLst>
                </p14:cNvPr>
                <p14:cNvContentPartPr/>
                <p14:nvPr/>
              </p14:nvContentPartPr>
              <p14:xfrm>
                <a:off x="6159189" y="3992625"/>
                <a:ext cx="62640" cy="17352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E860B258-898B-03F5-319E-3626292A2888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151629" y="3985065"/>
                  <a:ext cx="7776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922E16E8-92A5-DFD4-FAF6-4BB76EBEE2B6}"/>
                    </a:ext>
                  </a:extLst>
                </p14:cNvPr>
                <p14:cNvContentPartPr/>
                <p14:nvPr/>
              </p14:nvContentPartPr>
              <p14:xfrm>
                <a:off x="6222549" y="4073265"/>
                <a:ext cx="10080" cy="5976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922E16E8-92A5-DFD4-FAF6-4BB76EBEE2B6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214989" y="4065705"/>
                  <a:ext cx="2520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D7DF08AA-B24F-1040-8483-2C94F87DE1F2}"/>
                    </a:ext>
                  </a:extLst>
                </p14:cNvPr>
                <p14:cNvContentPartPr/>
                <p14:nvPr/>
              </p14:nvContentPartPr>
              <p14:xfrm>
                <a:off x="6261789" y="4114305"/>
                <a:ext cx="33840" cy="5292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D7DF08AA-B24F-1040-8483-2C94F87DE1F2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254229" y="4106745"/>
                  <a:ext cx="4896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EC53DF22-0B21-23BA-90DB-8EF8CCAE3637}"/>
                    </a:ext>
                  </a:extLst>
                </p14:cNvPr>
                <p14:cNvContentPartPr/>
                <p14:nvPr/>
              </p14:nvContentPartPr>
              <p14:xfrm>
                <a:off x="6342069" y="4113225"/>
                <a:ext cx="4680" cy="3636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EC53DF22-0B21-23BA-90DB-8EF8CCAE3637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334509" y="4105665"/>
                  <a:ext cx="1980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F3DEF1DE-0B89-1FA6-C2DC-B523DE45B512}"/>
                    </a:ext>
                  </a:extLst>
                </p14:cNvPr>
                <p14:cNvContentPartPr/>
                <p14:nvPr/>
              </p14:nvContentPartPr>
              <p14:xfrm>
                <a:off x="6384189" y="4106025"/>
                <a:ext cx="88200" cy="5184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F3DEF1DE-0B89-1FA6-C2DC-B523DE45B512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376629" y="4098465"/>
                  <a:ext cx="103320" cy="66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97E9D082-963D-88A2-7218-16D178E1B72C}"/>
              </a:ext>
            </a:extLst>
          </p:cNvPr>
          <p:cNvGrpSpPr/>
          <p:nvPr/>
        </p:nvGrpSpPr>
        <p:grpSpPr>
          <a:xfrm>
            <a:off x="6619629" y="4153545"/>
            <a:ext cx="133920" cy="134640"/>
            <a:chOff x="6619629" y="4153545"/>
            <a:chExt cx="133920" cy="134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F121DF98-1EA8-0C6F-5F5A-233EB3D88A97}"/>
                    </a:ext>
                  </a:extLst>
                </p14:cNvPr>
                <p14:cNvContentPartPr/>
                <p14:nvPr/>
              </p14:nvContentPartPr>
              <p14:xfrm>
                <a:off x="6653829" y="4153545"/>
                <a:ext cx="22680" cy="10692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F121DF98-1EA8-0C6F-5F5A-233EB3D88A97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646269" y="4145985"/>
                  <a:ext cx="3780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9D049947-AC8C-92D0-19C2-014288D1BDAB}"/>
                    </a:ext>
                  </a:extLst>
                </p14:cNvPr>
                <p14:cNvContentPartPr/>
                <p14:nvPr/>
              </p14:nvContentPartPr>
              <p14:xfrm>
                <a:off x="6619629" y="4241385"/>
                <a:ext cx="133920" cy="4680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9D049947-AC8C-92D0-19C2-014288D1BDAB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612069" y="4233825"/>
                  <a:ext cx="149040" cy="615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859201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3E6A26-CA81-C682-02C4-07716222E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9A7B9112-3DC7-82E4-2F8E-1EC618AACC79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CDCEB277-DDD0-5EA8-80D8-58D12C0362B7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CC3B63D2-5443-89F5-725D-10A0F0EC11FB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951A2326-2BFE-9060-193C-186BD8DBE52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87B61943-A48C-8CE3-58BC-9AE1B4E2202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C5EBB7CA-FECE-104A-3BE1-3D2BB6FC9C0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BF9BE950-5225-B289-A715-0A7AD6A49E0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75351986-3376-EC70-2C75-85498539036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0E879B08-5390-D935-6BC0-2D5CC39F9B0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1C4A641E-21D7-61C8-0CB9-EF6F0878FA9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D967E909-C7C8-ED95-E714-0F688E47624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AF1B25C6-5A63-E923-1EFB-F680114063E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FE3B389A-3233-2EDE-DCAF-2E09962F479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6E433F5D-A3E1-5A2F-BE40-0B03C4DC45C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3AD8A73B-4B29-128F-8C35-666005B0362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4CB1558B-B5D5-A0C9-4FAD-3D441B034F7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978D98EF-C57C-FFB1-5289-348063390A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E2203159-D90D-A988-BF24-827DF42B78F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847A027F-9404-1B65-9582-059FF3DD5DC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BEC2A758-8C8D-9BE1-76B3-ADF83E3A5D2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A8811B22-DA69-879C-DE28-B4B1FFF57C9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E374E9BB-13CC-AF35-B4F1-B3E8F24B73F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98C16441-C047-6368-E08E-B1816B2633C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CCFD6245-87C2-3913-CF65-F383FEB563F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1473FE00-B5E1-EA18-35AC-9BE7C7AC938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100B6C69-A6FF-5030-81F7-67E9E2B7421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AB3E4505-69D5-172C-7443-2A1EC958317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19B14810-6C25-7EB8-77B3-A3ED59A1A0E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36D21B3A-F3C0-E913-6FFF-30724293637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82353B93-946F-336F-EF7C-76AA263D265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322D9623-7F33-1DA3-0878-ECD403B3CFC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6B02202A-41EF-F0FA-2081-2E5D35874B09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698B37C4-78E0-B2DC-9A58-5C1BCEF9F3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93BFAF8A-346E-57F5-D5DF-9B8B68D73B6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B5EEE8FA-A1ED-323D-614C-930D1697F39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FDC22A8E-F742-F571-005D-BA0E47426C5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2CEA2ABA-A55D-ED8B-5C53-2BDF997D546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B8C9254E-945E-61D8-419F-07B2EC27F2A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46E91407-5336-6123-A835-5A8FF05A2A7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F23C838E-C1E8-14F1-13B0-7B5B1F42FEF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A64D67C4-8B65-EF6C-B161-066ACF90A62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74A3119C-BDFB-3220-3253-EF58F5F19E3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558BA57B-0906-BE89-0DC2-66E1C779D8B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D7FB287D-E9CE-21AB-85B2-7B7D658F7C6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9EB59071-DFC8-4A8A-ADA9-D119E249143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FBCC8BA8-45E3-4180-424A-F3227BBFA9B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42E1659C-5E98-E035-2994-56774D1A1A0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7AD720F3-4882-CABD-DF28-9D3DDBFD8CB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6C95B8FA-1699-7D4A-A8F4-C028CCCD04F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4B945607-9CF1-5984-26A2-36A312CB13E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E93E185C-9786-D7CC-561D-193FD7F19F8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5171FB09-E37C-783E-CE12-7FE8FFA4E55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57565A7A-E655-0FF6-448F-151015566A4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36883ABD-2C11-DA63-883E-E88143F2DAF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C2BB49EC-B6FB-1135-5110-29F1279FF25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44906675-859A-A908-10B7-486B844087D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DBEFAD9E-12F1-75E4-F700-351D4190C7A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85FD20C1-22D1-6509-0961-C532EB3AF71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6326F4DA-F64B-1166-A90A-7A2FE784006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F4E170C4-BC80-0A5D-2406-F2A63389758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0047AD0D-172E-C1AE-A1E2-B9A112C0E10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D511234B-F736-8A08-1251-A6192A0BDC91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B6E13A44-9700-6B2C-C901-B44E3A6F30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350" y="2266950"/>
            <a:ext cx="4559300" cy="2324100"/>
          </a:xfrm>
          <a:prstGeom prst="rect">
            <a:avLst/>
          </a:prstGeom>
        </p:spPr>
      </p:pic>
      <p:grpSp>
        <p:nvGrpSpPr>
          <p:cNvPr id="10" name="Gruppo 9">
            <a:extLst>
              <a:ext uri="{FF2B5EF4-FFF2-40B4-BE49-F238E27FC236}">
                <a16:creationId xmlns:a16="http://schemas.microsoft.com/office/drawing/2014/main" id="{9104B8DB-D218-9C69-B6CA-0E51A16A164C}"/>
              </a:ext>
            </a:extLst>
          </p:cNvPr>
          <p:cNvGrpSpPr/>
          <p:nvPr/>
        </p:nvGrpSpPr>
        <p:grpSpPr>
          <a:xfrm>
            <a:off x="6098444" y="1884483"/>
            <a:ext cx="205200" cy="265680"/>
            <a:chOff x="6098444" y="1884483"/>
            <a:chExt cx="205200" cy="265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10DCE1D8-E090-F037-06FD-85538BFC6984}"/>
                    </a:ext>
                  </a:extLst>
                </p14:cNvPr>
                <p14:cNvContentPartPr/>
                <p14:nvPr/>
              </p14:nvContentPartPr>
              <p14:xfrm>
                <a:off x="6100604" y="1884483"/>
                <a:ext cx="29160" cy="12672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10DCE1D8-E090-F037-06FD-85538BFC698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093044" y="1876923"/>
                  <a:ext cx="4428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09205917-2A9D-213A-C28C-07227311A955}"/>
                    </a:ext>
                  </a:extLst>
                </p14:cNvPr>
                <p14:cNvContentPartPr/>
                <p14:nvPr/>
              </p14:nvContentPartPr>
              <p14:xfrm>
                <a:off x="6098444" y="1889523"/>
                <a:ext cx="88200" cy="12528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09205917-2A9D-213A-C28C-07227311A95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090884" y="1881963"/>
                  <a:ext cx="10332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CD6925B6-C709-4BDA-4BE8-736A64EBE62F}"/>
                    </a:ext>
                  </a:extLst>
                </p14:cNvPr>
                <p14:cNvContentPartPr/>
                <p14:nvPr/>
              </p14:nvContentPartPr>
              <p14:xfrm>
                <a:off x="6239924" y="1898523"/>
                <a:ext cx="5760" cy="9576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CD6925B6-C709-4BDA-4BE8-736A64EBE62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232364" y="1890963"/>
                  <a:ext cx="2088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6AC132FF-B12B-6A86-E6DB-212F1364B0E6}"/>
                    </a:ext>
                  </a:extLst>
                </p14:cNvPr>
                <p14:cNvContentPartPr/>
                <p14:nvPr/>
              </p14:nvContentPartPr>
              <p14:xfrm>
                <a:off x="6228404" y="1971243"/>
                <a:ext cx="75240" cy="1440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6AC132FF-B12B-6A86-E6DB-212F1364B0E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220844" y="1963683"/>
                  <a:ext cx="9036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3776E6EF-E7BD-262A-18E7-A87A56B12953}"/>
                    </a:ext>
                  </a:extLst>
                </p14:cNvPr>
                <p14:cNvContentPartPr/>
                <p14:nvPr/>
              </p14:nvContentPartPr>
              <p14:xfrm>
                <a:off x="6109244" y="2044683"/>
                <a:ext cx="80280" cy="1004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3776E6EF-E7BD-262A-18E7-A87A56B1295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101684" y="2037123"/>
                  <a:ext cx="9504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1A50E448-6D5F-EE69-827B-192DD3A5C034}"/>
                    </a:ext>
                  </a:extLst>
                </p14:cNvPr>
                <p14:cNvContentPartPr/>
                <p14:nvPr/>
              </p14:nvContentPartPr>
              <p14:xfrm>
                <a:off x="6152444" y="2112003"/>
                <a:ext cx="82800" cy="3816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1A50E448-6D5F-EE69-827B-192DD3A5C03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144884" y="2104443"/>
                  <a:ext cx="97920" cy="53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uppo 18">
            <a:extLst>
              <a:ext uri="{FF2B5EF4-FFF2-40B4-BE49-F238E27FC236}">
                <a16:creationId xmlns:a16="http://schemas.microsoft.com/office/drawing/2014/main" id="{1368F12B-A4E8-F756-2A3E-3ED59B648521}"/>
              </a:ext>
            </a:extLst>
          </p:cNvPr>
          <p:cNvGrpSpPr/>
          <p:nvPr/>
        </p:nvGrpSpPr>
        <p:grpSpPr>
          <a:xfrm>
            <a:off x="6486884" y="1956123"/>
            <a:ext cx="506160" cy="143640"/>
            <a:chOff x="6486884" y="1956123"/>
            <a:chExt cx="506160" cy="143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02EE6DAC-683B-A548-D0D5-D950DF0BE647}"/>
                    </a:ext>
                  </a:extLst>
                </p14:cNvPr>
                <p14:cNvContentPartPr/>
                <p14:nvPr/>
              </p14:nvContentPartPr>
              <p14:xfrm>
                <a:off x="6490484" y="1957923"/>
                <a:ext cx="74160" cy="262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02EE6DAC-683B-A548-D0D5-D950DF0BE64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482924" y="1950363"/>
                  <a:ext cx="8928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8D38A40A-4A9C-C9AB-250C-43FEA9D0EDDD}"/>
                    </a:ext>
                  </a:extLst>
                </p14:cNvPr>
                <p14:cNvContentPartPr/>
                <p14:nvPr/>
              </p14:nvContentPartPr>
              <p14:xfrm>
                <a:off x="6486884" y="2036763"/>
                <a:ext cx="126720" cy="43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8D38A40A-4A9C-C9AB-250C-43FEA9D0EDDD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479324" y="2029203"/>
                  <a:ext cx="14184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B5E7A88A-A5AB-7B32-E98F-689D686BD0F9}"/>
                    </a:ext>
                  </a:extLst>
                </p14:cNvPr>
                <p14:cNvContentPartPr/>
                <p14:nvPr/>
              </p14:nvContentPartPr>
              <p14:xfrm>
                <a:off x="6696044" y="1968003"/>
                <a:ext cx="15480" cy="9576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B5E7A88A-A5AB-7B32-E98F-689D686BD0F9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688484" y="1960443"/>
                  <a:ext cx="3060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BD1B1A17-77C9-EB23-A018-EE4AF0BF227E}"/>
                    </a:ext>
                  </a:extLst>
                </p14:cNvPr>
                <p14:cNvContentPartPr/>
                <p14:nvPr/>
              </p14:nvContentPartPr>
              <p14:xfrm>
                <a:off x="6702164" y="1966923"/>
                <a:ext cx="62280" cy="10440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BD1B1A17-77C9-EB23-A018-EE4AF0BF227E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694604" y="1959363"/>
                  <a:ext cx="7740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2A566DAF-DA9C-D2DA-1F9C-82DDB7395725}"/>
                    </a:ext>
                  </a:extLst>
                </p14:cNvPr>
                <p14:cNvContentPartPr/>
                <p14:nvPr/>
              </p14:nvContentPartPr>
              <p14:xfrm>
                <a:off x="6769484" y="1959363"/>
                <a:ext cx="69120" cy="14040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2A566DAF-DA9C-D2DA-1F9C-82DDB7395725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761924" y="1952163"/>
                  <a:ext cx="8424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01D328DB-5E40-CC93-0ACD-347C1E61A825}"/>
                    </a:ext>
                  </a:extLst>
                </p14:cNvPr>
                <p14:cNvContentPartPr/>
                <p14:nvPr/>
              </p14:nvContentPartPr>
              <p14:xfrm>
                <a:off x="6777044" y="2049723"/>
                <a:ext cx="77760" cy="252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01D328DB-5E40-CC93-0ACD-347C1E61A825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769484" y="2042163"/>
                  <a:ext cx="9288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35245E7F-230E-CB8E-5C9A-817F44D066E2}"/>
                    </a:ext>
                  </a:extLst>
                </p14:cNvPr>
                <p14:cNvContentPartPr/>
                <p14:nvPr/>
              </p14:nvContentPartPr>
              <p14:xfrm>
                <a:off x="6858044" y="1956123"/>
                <a:ext cx="135000" cy="13932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35245E7F-230E-CB8E-5C9A-817F44D066E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850484" y="1948563"/>
                  <a:ext cx="150120" cy="154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BE9202BB-77C4-7653-C77D-918344F4A98D}"/>
              </a:ext>
            </a:extLst>
          </p:cNvPr>
          <p:cNvGrpSpPr/>
          <p:nvPr/>
        </p:nvGrpSpPr>
        <p:grpSpPr>
          <a:xfrm>
            <a:off x="7304301" y="1921053"/>
            <a:ext cx="175320" cy="91800"/>
            <a:chOff x="7304301" y="1921053"/>
            <a:chExt cx="175320" cy="91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8DBC7B39-BCA4-D8AC-2280-1E9B6FB53D7E}"/>
                    </a:ext>
                  </a:extLst>
                </p14:cNvPr>
                <p14:cNvContentPartPr/>
                <p14:nvPr/>
              </p14:nvContentPartPr>
              <p14:xfrm>
                <a:off x="7304301" y="1962093"/>
                <a:ext cx="64440" cy="1728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8DBC7B39-BCA4-D8AC-2280-1E9B6FB53D7E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296741" y="1954893"/>
                  <a:ext cx="7956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2E98AB69-5B37-A057-709D-BD60C2B74138}"/>
                    </a:ext>
                  </a:extLst>
                </p14:cNvPr>
                <p14:cNvContentPartPr/>
                <p14:nvPr/>
              </p14:nvContentPartPr>
              <p14:xfrm>
                <a:off x="7443621" y="1921053"/>
                <a:ext cx="36000" cy="9180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2E98AB69-5B37-A057-709D-BD60C2B74138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436421" y="1913493"/>
                  <a:ext cx="51120" cy="106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A2EAC443-A838-EE53-3ED2-7FB21BB57C6A}"/>
              </a:ext>
            </a:extLst>
          </p:cNvPr>
          <p:cNvGrpSpPr/>
          <p:nvPr/>
        </p:nvGrpSpPr>
        <p:grpSpPr>
          <a:xfrm>
            <a:off x="7709661" y="1930053"/>
            <a:ext cx="375120" cy="161280"/>
            <a:chOff x="7709661" y="1930053"/>
            <a:chExt cx="375120" cy="161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5BC10AFF-5FE3-D1DE-45B7-85F9ACB541E8}"/>
                    </a:ext>
                  </a:extLst>
                </p14:cNvPr>
                <p14:cNvContentPartPr/>
                <p14:nvPr/>
              </p14:nvContentPartPr>
              <p14:xfrm>
                <a:off x="7709661" y="1947693"/>
                <a:ext cx="28440" cy="11088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5BC10AFF-5FE3-D1DE-45B7-85F9ACB541E8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702101" y="1940133"/>
                  <a:ext cx="4356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BA28ADD5-9B35-674B-E295-2D09A961331A}"/>
                    </a:ext>
                  </a:extLst>
                </p14:cNvPr>
                <p14:cNvContentPartPr/>
                <p14:nvPr/>
              </p14:nvContentPartPr>
              <p14:xfrm>
                <a:off x="7734501" y="1938693"/>
                <a:ext cx="87840" cy="10980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BA28ADD5-9B35-674B-E295-2D09A961331A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726941" y="1931133"/>
                  <a:ext cx="10260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BD9C2A9E-2DD7-A899-B02D-DB9E0BE907ED}"/>
                    </a:ext>
                  </a:extLst>
                </p14:cNvPr>
                <p14:cNvContentPartPr/>
                <p14:nvPr/>
              </p14:nvContentPartPr>
              <p14:xfrm>
                <a:off x="7839261" y="1930053"/>
                <a:ext cx="86760" cy="14364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BD9C2A9E-2DD7-A899-B02D-DB9E0BE907ED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831701" y="1922493"/>
                  <a:ext cx="10188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D7419FCA-C4BC-1351-828E-C81733E44B3D}"/>
                    </a:ext>
                  </a:extLst>
                </p14:cNvPr>
                <p14:cNvContentPartPr/>
                <p14:nvPr/>
              </p14:nvContentPartPr>
              <p14:xfrm>
                <a:off x="7859781" y="2007093"/>
                <a:ext cx="117720" cy="1512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D7419FCA-C4BC-1351-828E-C81733E44B3D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852221" y="1999533"/>
                  <a:ext cx="13248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E1F6C35A-6E89-D690-362E-C6D0840D00BE}"/>
                    </a:ext>
                  </a:extLst>
                </p14:cNvPr>
                <p14:cNvContentPartPr/>
                <p14:nvPr/>
              </p14:nvContentPartPr>
              <p14:xfrm>
                <a:off x="8017821" y="1954893"/>
                <a:ext cx="66960" cy="648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E1F6C35A-6E89-D690-362E-C6D0840D00BE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8010261" y="1947333"/>
                  <a:ext cx="8208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40097172-AD76-94D6-298B-BD314ABE3CFD}"/>
                    </a:ext>
                  </a:extLst>
                </p14:cNvPr>
                <p14:cNvContentPartPr/>
                <p14:nvPr/>
              </p14:nvContentPartPr>
              <p14:xfrm>
                <a:off x="8019981" y="1963893"/>
                <a:ext cx="37440" cy="12744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40097172-AD76-94D6-298B-BD314ABE3CFD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012421" y="1956333"/>
                  <a:ext cx="52200" cy="142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" name="Gruppo 34">
            <a:extLst>
              <a:ext uri="{FF2B5EF4-FFF2-40B4-BE49-F238E27FC236}">
                <a16:creationId xmlns:a16="http://schemas.microsoft.com/office/drawing/2014/main" id="{3D339FB8-A510-2CAB-3FD7-6A5CC491AF27}"/>
              </a:ext>
            </a:extLst>
          </p:cNvPr>
          <p:cNvGrpSpPr/>
          <p:nvPr/>
        </p:nvGrpSpPr>
        <p:grpSpPr>
          <a:xfrm>
            <a:off x="8847261" y="3055773"/>
            <a:ext cx="542520" cy="279000"/>
            <a:chOff x="8847261" y="3055773"/>
            <a:chExt cx="542520" cy="279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E2CE6729-D900-3ED9-1C26-1A4D6BA1EC2F}"/>
                    </a:ext>
                  </a:extLst>
                </p14:cNvPr>
                <p14:cNvContentPartPr/>
                <p14:nvPr/>
              </p14:nvContentPartPr>
              <p14:xfrm>
                <a:off x="8847261" y="3055773"/>
                <a:ext cx="264960" cy="2534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E2CE6729-D900-3ED9-1C26-1A4D6BA1EC2F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839701" y="3048213"/>
                  <a:ext cx="280080" cy="26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91E4970C-CC34-4747-B210-A9A4603FFB30}"/>
                    </a:ext>
                  </a:extLst>
                </p14:cNvPr>
                <p14:cNvContentPartPr/>
                <p14:nvPr/>
              </p14:nvContentPartPr>
              <p14:xfrm>
                <a:off x="9173781" y="3116253"/>
                <a:ext cx="216000" cy="2185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91E4970C-CC34-4747-B210-A9A4603FFB30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9166221" y="3108693"/>
                  <a:ext cx="231120" cy="233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1">
            <p14:nvContentPartPr>
              <p14:cNvPr id="36" name="Input penna 35">
                <a:extLst>
                  <a:ext uri="{FF2B5EF4-FFF2-40B4-BE49-F238E27FC236}">
                    <a16:creationId xmlns:a16="http://schemas.microsoft.com/office/drawing/2014/main" id="{7C44E0B8-2565-DDE4-6675-E0C80D5EFA03}"/>
                  </a:ext>
                </a:extLst>
              </p14:cNvPr>
              <p14:cNvContentPartPr/>
              <p14:nvPr/>
            </p14:nvContentPartPr>
            <p14:xfrm>
              <a:off x="8932581" y="3499653"/>
              <a:ext cx="254160" cy="225720"/>
            </p14:xfrm>
          </p:contentPart>
        </mc:Choice>
        <mc:Fallback>
          <p:pic>
            <p:nvPicPr>
              <p:cNvPr id="36" name="Input penna 35">
                <a:extLst>
                  <a:ext uri="{FF2B5EF4-FFF2-40B4-BE49-F238E27FC236}">
                    <a16:creationId xmlns:a16="http://schemas.microsoft.com/office/drawing/2014/main" id="{7C44E0B8-2565-DDE4-6675-E0C80D5EFA03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8925021" y="3492093"/>
                <a:ext cx="269280" cy="24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">
            <p14:nvContentPartPr>
              <p14:cNvPr id="37" name="Input penna 36">
                <a:extLst>
                  <a:ext uri="{FF2B5EF4-FFF2-40B4-BE49-F238E27FC236}">
                    <a16:creationId xmlns:a16="http://schemas.microsoft.com/office/drawing/2014/main" id="{BD92E6B6-73B4-ED22-ED7A-19373060065A}"/>
                  </a:ext>
                </a:extLst>
              </p14:cNvPr>
              <p14:cNvContentPartPr/>
              <p14:nvPr/>
            </p14:nvContentPartPr>
            <p14:xfrm>
              <a:off x="8917609" y="3811022"/>
              <a:ext cx="241920" cy="319320"/>
            </p14:xfrm>
          </p:contentPart>
        </mc:Choice>
        <mc:Fallback>
          <p:pic>
            <p:nvPicPr>
              <p:cNvPr id="37" name="Input penna 36">
                <a:extLst>
                  <a:ext uri="{FF2B5EF4-FFF2-40B4-BE49-F238E27FC236}">
                    <a16:creationId xmlns:a16="http://schemas.microsoft.com/office/drawing/2014/main" id="{BD92E6B6-73B4-ED22-ED7A-19373060065A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8910049" y="3803462"/>
                <a:ext cx="257040" cy="334440"/>
              </a:xfrm>
              <a:prstGeom prst="rect">
                <a:avLst/>
              </a:prstGeom>
            </p:spPr>
          </p:pic>
        </mc:Fallback>
      </mc:AlternateContent>
      <p:grpSp>
        <p:nvGrpSpPr>
          <p:cNvPr id="49" name="Gruppo 48">
            <a:extLst>
              <a:ext uri="{FF2B5EF4-FFF2-40B4-BE49-F238E27FC236}">
                <a16:creationId xmlns:a16="http://schemas.microsoft.com/office/drawing/2014/main" id="{B7060F26-5CC1-F1CD-0E3D-D2AA992211F7}"/>
              </a:ext>
            </a:extLst>
          </p:cNvPr>
          <p:cNvGrpSpPr/>
          <p:nvPr/>
        </p:nvGrpSpPr>
        <p:grpSpPr>
          <a:xfrm>
            <a:off x="8464009" y="4239422"/>
            <a:ext cx="1004400" cy="235800"/>
            <a:chOff x="8464009" y="4239422"/>
            <a:chExt cx="1004400" cy="235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854FB80F-B2B0-DEAD-7069-362C401A4A3A}"/>
                    </a:ext>
                  </a:extLst>
                </p14:cNvPr>
                <p14:cNvContentPartPr/>
                <p14:nvPr/>
              </p14:nvContentPartPr>
              <p14:xfrm>
                <a:off x="8464009" y="4302422"/>
                <a:ext cx="143640" cy="1389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854FB80F-B2B0-DEAD-7069-362C401A4A3A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456449" y="4294862"/>
                  <a:ext cx="15876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28E0ECA5-E253-2C78-E90A-4DA1049BA61E}"/>
                    </a:ext>
                  </a:extLst>
                </p14:cNvPr>
                <p14:cNvContentPartPr/>
                <p14:nvPr/>
              </p14:nvContentPartPr>
              <p14:xfrm>
                <a:off x="8606569" y="4271102"/>
                <a:ext cx="158400" cy="608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28E0ECA5-E253-2C78-E90A-4DA1049BA61E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8599009" y="4263542"/>
                  <a:ext cx="17316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04AB5071-CDC8-7180-2751-8A750D16A40B}"/>
                    </a:ext>
                  </a:extLst>
                </p14:cNvPr>
                <p14:cNvContentPartPr/>
                <p14:nvPr/>
              </p14:nvContentPartPr>
              <p14:xfrm>
                <a:off x="8851369" y="4386662"/>
                <a:ext cx="185760" cy="885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04AB5071-CDC8-7180-2751-8A750D16A40B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8843809" y="4379102"/>
                  <a:ext cx="20088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1A7A81EA-889C-0755-E81A-D7F8EC65BA6D}"/>
                    </a:ext>
                  </a:extLst>
                </p14:cNvPr>
                <p14:cNvContentPartPr/>
                <p14:nvPr/>
              </p14:nvContentPartPr>
              <p14:xfrm>
                <a:off x="9085369" y="4339862"/>
                <a:ext cx="123840" cy="918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1A7A81EA-889C-0755-E81A-D7F8EC65BA6D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9077809" y="4332302"/>
                  <a:ext cx="13896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F28E48C4-4A31-F9E8-4111-07655DB1478B}"/>
                    </a:ext>
                  </a:extLst>
                </p14:cNvPr>
                <p14:cNvContentPartPr/>
                <p14:nvPr/>
              </p14:nvContentPartPr>
              <p14:xfrm>
                <a:off x="9213169" y="4353902"/>
                <a:ext cx="63720" cy="1033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F28E48C4-4A31-F9E8-4111-07655DB1478B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9205609" y="4346342"/>
                  <a:ext cx="7884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93F7C021-CA3B-C0BC-2305-4378A224A3E4}"/>
                    </a:ext>
                  </a:extLst>
                </p14:cNvPr>
                <p14:cNvContentPartPr/>
                <p14:nvPr/>
              </p14:nvContentPartPr>
              <p14:xfrm>
                <a:off x="9283729" y="4239422"/>
                <a:ext cx="69120" cy="1764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93F7C021-CA3B-C0BC-2305-4378A224A3E4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9276169" y="4231862"/>
                  <a:ext cx="8424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6DB78364-D29A-3803-BE26-23FBAE1D6BB6}"/>
                    </a:ext>
                  </a:extLst>
                </p14:cNvPr>
                <p14:cNvContentPartPr/>
                <p14:nvPr/>
              </p14:nvContentPartPr>
              <p14:xfrm>
                <a:off x="9288409" y="4386662"/>
                <a:ext cx="53640" cy="936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6DB78364-D29A-3803-BE26-23FBAE1D6BB6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9280849" y="4379102"/>
                  <a:ext cx="6876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BDC9B927-4D60-09FB-4624-B5DB9A0B4EE3}"/>
                    </a:ext>
                  </a:extLst>
                </p14:cNvPr>
                <p14:cNvContentPartPr/>
                <p14:nvPr/>
              </p14:nvContentPartPr>
              <p14:xfrm>
                <a:off x="9335209" y="4338782"/>
                <a:ext cx="62280" cy="8604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BDC9B927-4D60-09FB-4624-B5DB9A0B4EE3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9327649" y="4331222"/>
                  <a:ext cx="7740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B2840708-2901-3CA4-346F-71D60566C68F}"/>
                    </a:ext>
                  </a:extLst>
                </p14:cNvPr>
                <p14:cNvContentPartPr/>
                <p14:nvPr/>
              </p14:nvContentPartPr>
              <p14:xfrm>
                <a:off x="9444289" y="4263542"/>
                <a:ext cx="24120" cy="9000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B2840708-2901-3CA4-346F-71D60566C68F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9436729" y="4256342"/>
                  <a:ext cx="39240" cy="105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3">
            <p14:nvContentPartPr>
              <p14:cNvPr id="47" name="Input penna 46">
                <a:extLst>
                  <a:ext uri="{FF2B5EF4-FFF2-40B4-BE49-F238E27FC236}">
                    <a16:creationId xmlns:a16="http://schemas.microsoft.com/office/drawing/2014/main" id="{4F33F1E8-5CA6-51E2-849A-6D192C135AD6}"/>
                  </a:ext>
                </a:extLst>
              </p14:cNvPr>
              <p14:cNvContentPartPr/>
              <p14:nvPr/>
            </p14:nvContentPartPr>
            <p14:xfrm>
              <a:off x="7643209" y="4601942"/>
              <a:ext cx="2401560" cy="139320"/>
            </p14:xfrm>
          </p:contentPart>
        </mc:Choice>
        <mc:Fallback>
          <p:pic>
            <p:nvPicPr>
              <p:cNvPr id="47" name="Input penna 46">
                <a:extLst>
                  <a:ext uri="{FF2B5EF4-FFF2-40B4-BE49-F238E27FC236}">
                    <a16:creationId xmlns:a16="http://schemas.microsoft.com/office/drawing/2014/main" id="{4F33F1E8-5CA6-51E2-849A-6D192C135AD6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635649" y="4594382"/>
                <a:ext cx="2416680" cy="154440"/>
              </a:xfrm>
              <a:prstGeom prst="rect">
                <a:avLst/>
              </a:prstGeom>
            </p:spPr>
          </p:pic>
        </mc:Fallback>
      </mc:AlternateContent>
      <p:grpSp>
        <p:nvGrpSpPr>
          <p:cNvPr id="56" name="Gruppo 55">
            <a:extLst>
              <a:ext uri="{FF2B5EF4-FFF2-40B4-BE49-F238E27FC236}">
                <a16:creationId xmlns:a16="http://schemas.microsoft.com/office/drawing/2014/main" id="{9856B648-3D04-AB63-F3A5-B32578D4915E}"/>
              </a:ext>
            </a:extLst>
          </p:cNvPr>
          <p:cNvGrpSpPr/>
          <p:nvPr/>
        </p:nvGrpSpPr>
        <p:grpSpPr>
          <a:xfrm>
            <a:off x="1344874" y="2791502"/>
            <a:ext cx="320760" cy="438480"/>
            <a:chOff x="1344874" y="2791502"/>
            <a:chExt cx="320760" cy="438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07928669-A2EE-9AFC-2114-B7FC4726B4A3}"/>
                    </a:ext>
                  </a:extLst>
                </p14:cNvPr>
                <p14:cNvContentPartPr/>
                <p14:nvPr/>
              </p14:nvContentPartPr>
              <p14:xfrm>
                <a:off x="1366474" y="2791502"/>
                <a:ext cx="15480" cy="24552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07928669-A2EE-9AFC-2114-B7FC4726B4A3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358914" y="2783942"/>
                  <a:ext cx="3060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9F809A66-EEAA-6C96-1352-F60606C10CD6}"/>
                    </a:ext>
                  </a:extLst>
                </p14:cNvPr>
                <p14:cNvContentPartPr/>
                <p14:nvPr/>
              </p14:nvContentPartPr>
              <p14:xfrm>
                <a:off x="1344874" y="2793302"/>
                <a:ext cx="155520" cy="26496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9F809A66-EEAA-6C96-1352-F60606C10CD6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337314" y="2785742"/>
                  <a:ext cx="170640" cy="28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98088199-C1F3-6489-EFDC-6DD150E01FEF}"/>
                    </a:ext>
                  </a:extLst>
                </p14:cNvPr>
                <p14:cNvContentPartPr/>
                <p14:nvPr/>
              </p14:nvContentPartPr>
              <p14:xfrm>
                <a:off x="1565554" y="2918582"/>
                <a:ext cx="73440" cy="2016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98088199-C1F3-6489-EFDC-6DD150E01FEF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557994" y="2911022"/>
                  <a:ext cx="8856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500146B5-2AC7-271D-98ED-9A5A65D73490}"/>
                    </a:ext>
                  </a:extLst>
                </p14:cNvPr>
                <p14:cNvContentPartPr/>
                <p14:nvPr/>
              </p14:nvContentPartPr>
              <p14:xfrm>
                <a:off x="1637554" y="2848022"/>
                <a:ext cx="28080" cy="18936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500146B5-2AC7-271D-98ED-9A5A65D73490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630354" y="2840462"/>
                  <a:ext cx="4320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B9A4ACAB-B2EF-AC43-2006-A1316F4713BB}"/>
                    </a:ext>
                  </a:extLst>
                </p14:cNvPr>
                <p14:cNvContentPartPr/>
                <p14:nvPr/>
              </p14:nvContentPartPr>
              <p14:xfrm>
                <a:off x="1469074" y="3092822"/>
                <a:ext cx="151200" cy="13716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B9A4ACAB-B2EF-AC43-2006-A1316F4713BB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461514" y="3085262"/>
                  <a:ext cx="166320" cy="151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4" name="Gruppo 193">
            <a:extLst>
              <a:ext uri="{FF2B5EF4-FFF2-40B4-BE49-F238E27FC236}">
                <a16:creationId xmlns:a16="http://schemas.microsoft.com/office/drawing/2014/main" id="{991A98F0-56AC-9557-6906-51876D6F3131}"/>
              </a:ext>
            </a:extLst>
          </p:cNvPr>
          <p:cNvGrpSpPr/>
          <p:nvPr/>
        </p:nvGrpSpPr>
        <p:grpSpPr>
          <a:xfrm>
            <a:off x="2228674" y="2813822"/>
            <a:ext cx="301320" cy="339480"/>
            <a:chOff x="2228674" y="2813822"/>
            <a:chExt cx="301320" cy="339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6B4A643A-0102-A744-4BCD-E5546E65613E}"/>
                    </a:ext>
                  </a:extLst>
                </p14:cNvPr>
                <p14:cNvContentPartPr/>
                <p14:nvPr/>
              </p14:nvContentPartPr>
              <p14:xfrm>
                <a:off x="2340274" y="2813822"/>
                <a:ext cx="8640" cy="8856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6B4A643A-0102-A744-4BCD-E5546E65613E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2332714" y="2806622"/>
                  <a:ext cx="2376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566AE3F9-2827-86E1-743D-EA1FF702A39D}"/>
                    </a:ext>
                  </a:extLst>
                </p14:cNvPr>
                <p14:cNvContentPartPr/>
                <p14:nvPr/>
              </p14:nvContentPartPr>
              <p14:xfrm>
                <a:off x="2228674" y="2914982"/>
                <a:ext cx="204480" cy="1116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566AE3F9-2827-86E1-743D-EA1FF702A39D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2221114" y="2907422"/>
                  <a:ext cx="21924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659E94E6-87A5-3C7B-44F1-656B2A47D857}"/>
                    </a:ext>
                  </a:extLst>
                </p14:cNvPr>
                <p14:cNvContentPartPr/>
                <p14:nvPr/>
              </p14:nvContentPartPr>
              <p14:xfrm>
                <a:off x="2292034" y="2911022"/>
                <a:ext cx="74520" cy="10692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659E94E6-87A5-3C7B-44F1-656B2A47D857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2284474" y="2903462"/>
                  <a:ext cx="8964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1FD4E09B-F148-B92D-DC01-4114B9FD6CBE}"/>
                    </a:ext>
                  </a:extLst>
                </p14:cNvPr>
                <p14:cNvContentPartPr/>
                <p14:nvPr/>
              </p14:nvContentPartPr>
              <p14:xfrm>
                <a:off x="2357194" y="2932622"/>
                <a:ext cx="24840" cy="626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1FD4E09B-F148-B92D-DC01-4114B9FD6CBE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2349634" y="2925062"/>
                  <a:ext cx="3996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39518E28-CC51-9F32-F838-9554B1E68CD6}"/>
                    </a:ext>
                  </a:extLst>
                </p14:cNvPr>
                <p14:cNvContentPartPr/>
                <p14:nvPr/>
              </p14:nvContentPartPr>
              <p14:xfrm>
                <a:off x="2445394" y="2929742"/>
                <a:ext cx="10080" cy="8208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39518E28-CC51-9F32-F838-9554B1E68CD6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2437834" y="2922182"/>
                  <a:ext cx="2520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6D9CF0A6-6A64-8E6C-493E-82ABE44CAD1C}"/>
                    </a:ext>
                  </a:extLst>
                </p14:cNvPr>
                <p14:cNvContentPartPr/>
                <p14:nvPr/>
              </p14:nvContentPartPr>
              <p14:xfrm>
                <a:off x="2466274" y="2946662"/>
                <a:ext cx="46080" cy="180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6D9CF0A6-6A64-8E6C-493E-82ABE44CAD1C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2458714" y="2939102"/>
                  <a:ext cx="6084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CE183A17-FAE1-453D-76FE-E0E1998B9B9D}"/>
                    </a:ext>
                  </a:extLst>
                </p14:cNvPr>
                <p14:cNvContentPartPr/>
                <p14:nvPr/>
              </p14:nvContentPartPr>
              <p14:xfrm>
                <a:off x="2519914" y="2907062"/>
                <a:ext cx="10080" cy="1047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CE183A17-FAE1-453D-76FE-E0E1998B9B9D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2512354" y="2899502"/>
                  <a:ext cx="2520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03C3E64F-ECBC-4091-92BE-CB4D0A0BD1EA}"/>
                    </a:ext>
                  </a:extLst>
                </p14:cNvPr>
                <p14:cNvContentPartPr/>
                <p14:nvPr/>
              </p14:nvContentPartPr>
              <p14:xfrm>
                <a:off x="2379874" y="3050702"/>
                <a:ext cx="107640" cy="10260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03C3E64F-ECBC-4091-92BE-CB4D0A0BD1EA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2372314" y="3043142"/>
                  <a:ext cx="122760" cy="117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1">
            <p14:nvContentPartPr>
              <p14:cNvPr id="195" name="Input penna 194">
                <a:extLst>
                  <a:ext uri="{FF2B5EF4-FFF2-40B4-BE49-F238E27FC236}">
                    <a16:creationId xmlns:a16="http://schemas.microsoft.com/office/drawing/2014/main" id="{158B0E57-A643-F215-D1F2-728A27737AC1}"/>
                  </a:ext>
                </a:extLst>
              </p14:cNvPr>
              <p14:cNvContentPartPr/>
              <p14:nvPr/>
            </p14:nvContentPartPr>
            <p14:xfrm>
              <a:off x="2391394" y="3260942"/>
              <a:ext cx="189000" cy="257400"/>
            </p14:xfrm>
          </p:contentPart>
        </mc:Choice>
        <mc:Fallback>
          <p:pic>
            <p:nvPicPr>
              <p:cNvPr id="195" name="Input penna 194">
                <a:extLst>
                  <a:ext uri="{FF2B5EF4-FFF2-40B4-BE49-F238E27FC236}">
                    <a16:creationId xmlns:a16="http://schemas.microsoft.com/office/drawing/2014/main" id="{158B0E57-A643-F215-D1F2-728A27737AC1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2383834" y="3253382"/>
                <a:ext cx="204120" cy="27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3">
            <p14:nvContentPartPr>
              <p14:cNvPr id="196" name="Input penna 195">
                <a:extLst>
                  <a:ext uri="{FF2B5EF4-FFF2-40B4-BE49-F238E27FC236}">
                    <a16:creationId xmlns:a16="http://schemas.microsoft.com/office/drawing/2014/main" id="{AB9091CC-1A79-41E1-B791-0B37B830D3D7}"/>
                  </a:ext>
                </a:extLst>
              </p14:cNvPr>
              <p14:cNvContentPartPr/>
              <p14:nvPr/>
            </p14:nvContentPartPr>
            <p14:xfrm>
              <a:off x="9346616" y="3636959"/>
              <a:ext cx="62280" cy="76680"/>
            </p14:xfrm>
          </p:contentPart>
        </mc:Choice>
        <mc:Fallback>
          <p:pic>
            <p:nvPicPr>
              <p:cNvPr id="196" name="Input penna 195">
                <a:extLst>
                  <a:ext uri="{FF2B5EF4-FFF2-40B4-BE49-F238E27FC236}">
                    <a16:creationId xmlns:a16="http://schemas.microsoft.com/office/drawing/2014/main" id="{AB9091CC-1A79-41E1-B791-0B37B830D3D7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9339056" y="3629399"/>
                <a:ext cx="77400" cy="9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5">
            <p14:nvContentPartPr>
              <p14:cNvPr id="200" name="Input penna 199">
                <a:extLst>
                  <a:ext uri="{FF2B5EF4-FFF2-40B4-BE49-F238E27FC236}">
                    <a16:creationId xmlns:a16="http://schemas.microsoft.com/office/drawing/2014/main" id="{F317A0D5-24CA-095F-BDB1-A556591EC4D9}"/>
                  </a:ext>
                </a:extLst>
              </p14:cNvPr>
              <p14:cNvContentPartPr/>
              <p14:nvPr/>
            </p14:nvContentPartPr>
            <p14:xfrm>
              <a:off x="4563656" y="3238439"/>
              <a:ext cx="159840" cy="41400"/>
            </p14:xfrm>
          </p:contentPart>
        </mc:Choice>
        <mc:Fallback>
          <p:pic>
            <p:nvPicPr>
              <p:cNvPr id="200" name="Input penna 199">
                <a:extLst>
                  <a:ext uri="{FF2B5EF4-FFF2-40B4-BE49-F238E27FC236}">
                    <a16:creationId xmlns:a16="http://schemas.microsoft.com/office/drawing/2014/main" id="{F317A0D5-24CA-095F-BDB1-A556591EC4D9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4510016" y="3130799"/>
                <a:ext cx="267480" cy="257040"/>
              </a:xfrm>
              <a:prstGeom prst="rect">
                <a:avLst/>
              </a:prstGeom>
            </p:spPr>
          </p:pic>
        </mc:Fallback>
      </mc:AlternateContent>
      <p:grpSp>
        <p:nvGrpSpPr>
          <p:cNvPr id="280" name="Gruppo 279">
            <a:extLst>
              <a:ext uri="{FF2B5EF4-FFF2-40B4-BE49-F238E27FC236}">
                <a16:creationId xmlns:a16="http://schemas.microsoft.com/office/drawing/2014/main" id="{F5851703-4A60-7276-D040-7747DFB43D3D}"/>
              </a:ext>
            </a:extLst>
          </p:cNvPr>
          <p:cNvGrpSpPr/>
          <p:nvPr/>
        </p:nvGrpSpPr>
        <p:grpSpPr>
          <a:xfrm>
            <a:off x="1358194" y="3954119"/>
            <a:ext cx="334080" cy="324720"/>
            <a:chOff x="1358194" y="3954119"/>
            <a:chExt cx="334080" cy="324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F6D85933-C391-2C80-DFF3-70CEE77A2F75}"/>
                    </a:ext>
                  </a:extLst>
                </p14:cNvPr>
                <p14:cNvContentPartPr/>
                <p14:nvPr/>
              </p14:nvContentPartPr>
              <p14:xfrm>
                <a:off x="1358194" y="3954119"/>
                <a:ext cx="209160" cy="20592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F6D85933-C391-2C80-DFF3-70CEE77A2F75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350634" y="3946919"/>
                  <a:ext cx="224280" cy="22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2A94DD10-3C87-D3D5-0C8C-015EF89BBB9C}"/>
                    </a:ext>
                  </a:extLst>
                </p14:cNvPr>
                <p14:cNvContentPartPr/>
                <p14:nvPr/>
              </p14:nvContentPartPr>
              <p14:xfrm>
                <a:off x="1557274" y="4070039"/>
                <a:ext cx="92520" cy="252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2A94DD10-3C87-D3D5-0C8C-015EF89BBB9C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549714" y="4062479"/>
                  <a:ext cx="10764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60247169-B8A4-2CBB-878F-A47C03B709D1}"/>
                    </a:ext>
                  </a:extLst>
                </p14:cNvPr>
                <p14:cNvContentPartPr/>
                <p14:nvPr/>
              </p14:nvContentPartPr>
              <p14:xfrm>
                <a:off x="1656634" y="3955559"/>
                <a:ext cx="30240" cy="16704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60247169-B8A4-2CBB-878F-A47C03B709D1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649074" y="3947999"/>
                  <a:ext cx="4536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C3A8B857-2BCF-0F2F-881E-639EAB46FAE8}"/>
                    </a:ext>
                  </a:extLst>
                </p14:cNvPr>
                <p14:cNvContentPartPr/>
                <p14:nvPr/>
              </p14:nvContentPartPr>
              <p14:xfrm>
                <a:off x="1540714" y="4175159"/>
                <a:ext cx="84960" cy="9972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C3A8B857-2BCF-0F2F-881E-639EAB46FAE8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1533154" y="4167599"/>
                  <a:ext cx="10008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2CCCAE1C-1AD9-205E-94A3-B37149FAA1F4}"/>
                    </a:ext>
                  </a:extLst>
                </p14:cNvPr>
                <p14:cNvContentPartPr/>
                <p14:nvPr/>
              </p14:nvContentPartPr>
              <p14:xfrm>
                <a:off x="1599034" y="4203239"/>
                <a:ext cx="93240" cy="7560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2CCCAE1C-1AD9-205E-94A3-B37149FAA1F4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591474" y="4195679"/>
                  <a:ext cx="108360" cy="90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6" name="Gruppo 215">
            <a:extLst>
              <a:ext uri="{FF2B5EF4-FFF2-40B4-BE49-F238E27FC236}">
                <a16:creationId xmlns:a16="http://schemas.microsoft.com/office/drawing/2014/main" id="{2AF5E87D-65EA-88A0-5247-EBAC6A609064}"/>
              </a:ext>
            </a:extLst>
          </p:cNvPr>
          <p:cNvGrpSpPr/>
          <p:nvPr/>
        </p:nvGrpSpPr>
        <p:grpSpPr>
          <a:xfrm>
            <a:off x="2122834" y="3940079"/>
            <a:ext cx="564840" cy="264960"/>
            <a:chOff x="2122834" y="3940079"/>
            <a:chExt cx="564840" cy="264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1E4F7656-F690-FF9B-A371-3F1F8960AEF7}"/>
                    </a:ext>
                  </a:extLst>
                </p14:cNvPr>
                <p14:cNvContentPartPr/>
                <p14:nvPr/>
              </p14:nvContentPartPr>
              <p14:xfrm>
                <a:off x="2122834" y="4067519"/>
                <a:ext cx="111960" cy="11016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1E4F7656-F690-FF9B-A371-3F1F8960AEF7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2115274" y="4059959"/>
                  <a:ext cx="12708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0F77F6EE-025E-91E4-063B-530E7A1C08BE}"/>
                    </a:ext>
                  </a:extLst>
                </p14:cNvPr>
                <p14:cNvContentPartPr/>
                <p14:nvPr/>
              </p14:nvContentPartPr>
              <p14:xfrm>
                <a:off x="2251714" y="4057079"/>
                <a:ext cx="75600" cy="10188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0F77F6EE-025E-91E4-063B-530E7A1C08BE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2244154" y="4049519"/>
                  <a:ext cx="9072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98A4FE27-4C85-BF9D-4997-C1A0F8857EB9}"/>
                    </a:ext>
                  </a:extLst>
                </p14:cNvPr>
                <p14:cNvContentPartPr/>
                <p14:nvPr/>
              </p14:nvContentPartPr>
              <p14:xfrm>
                <a:off x="2342074" y="4067879"/>
                <a:ext cx="70200" cy="8892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98A4FE27-4C85-BF9D-4997-C1A0F8857EB9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2334514" y="4060319"/>
                  <a:ext cx="8532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03EAB4F1-F2A6-31C2-3348-E5653E3EFA0D}"/>
                    </a:ext>
                  </a:extLst>
                </p14:cNvPr>
                <p14:cNvContentPartPr/>
                <p14:nvPr/>
              </p14:nvContentPartPr>
              <p14:xfrm>
                <a:off x="2449354" y="4027559"/>
                <a:ext cx="62640" cy="11736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03EAB4F1-F2A6-31C2-3348-E5653E3EFA0D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2441794" y="4019999"/>
                  <a:ext cx="7776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338D4FFB-50E6-EA2E-297D-BAE2F618BC11}"/>
                    </a:ext>
                  </a:extLst>
                </p14:cNvPr>
                <p14:cNvContentPartPr/>
                <p14:nvPr/>
              </p14:nvContentPartPr>
              <p14:xfrm>
                <a:off x="2515594" y="3954119"/>
                <a:ext cx="48240" cy="19980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338D4FFB-50E6-EA2E-297D-BAE2F618BC11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2508034" y="3946919"/>
                  <a:ext cx="6300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640C6E9F-E66B-EC9F-37A3-66BEF4077C26}"/>
                    </a:ext>
                  </a:extLst>
                </p14:cNvPr>
                <p14:cNvContentPartPr/>
                <p14:nvPr/>
              </p14:nvContentPartPr>
              <p14:xfrm>
                <a:off x="2519194" y="4058879"/>
                <a:ext cx="46080" cy="3384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640C6E9F-E66B-EC9F-37A3-66BEF4077C26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2511634" y="4051319"/>
                  <a:ext cx="6084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D601F9F0-0578-5F1A-3641-A2F7F4D78F77}"/>
                    </a:ext>
                  </a:extLst>
                </p14:cNvPr>
                <p14:cNvContentPartPr/>
                <p14:nvPr/>
              </p14:nvContentPartPr>
              <p14:xfrm>
                <a:off x="2573554" y="3940079"/>
                <a:ext cx="46080" cy="19692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D601F9F0-0578-5F1A-3641-A2F7F4D78F77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2565994" y="3932519"/>
                  <a:ext cx="6084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DE959664-9555-72EC-4396-DFCB3C4C8FDD}"/>
                    </a:ext>
                  </a:extLst>
                </p14:cNvPr>
                <p14:cNvContentPartPr/>
                <p14:nvPr/>
              </p14:nvContentPartPr>
              <p14:xfrm>
                <a:off x="2558794" y="4093799"/>
                <a:ext cx="46080" cy="2304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DE959664-9555-72EC-4396-DFCB3C4C8FDD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2551234" y="4086239"/>
                  <a:ext cx="6084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6EAA71AE-33BE-C166-199C-AFA68F88C632}"/>
                    </a:ext>
                  </a:extLst>
                </p14:cNvPr>
                <p14:cNvContentPartPr/>
                <p14:nvPr/>
              </p14:nvContentPartPr>
              <p14:xfrm>
                <a:off x="2629354" y="4045199"/>
                <a:ext cx="58320" cy="15984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6EAA71AE-33BE-C166-199C-AFA68F88C632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2621794" y="4037639"/>
                  <a:ext cx="73440" cy="174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5">
            <p14:nvContentPartPr>
              <p14:cNvPr id="281" name="Input penna 280">
                <a:extLst>
                  <a:ext uri="{FF2B5EF4-FFF2-40B4-BE49-F238E27FC236}">
                    <a16:creationId xmlns:a16="http://schemas.microsoft.com/office/drawing/2014/main" id="{FCC2902D-852B-49AA-4A97-74938C5BA2FE}"/>
                  </a:ext>
                </a:extLst>
              </p14:cNvPr>
              <p14:cNvContentPartPr/>
              <p14:nvPr/>
            </p14:nvContentPartPr>
            <p14:xfrm>
              <a:off x="1667400" y="4665220"/>
              <a:ext cx="188280" cy="227880"/>
            </p14:xfrm>
          </p:contentPart>
        </mc:Choice>
        <mc:Fallback>
          <p:pic>
            <p:nvPicPr>
              <p:cNvPr id="281" name="Input penna 280">
                <a:extLst>
                  <a:ext uri="{FF2B5EF4-FFF2-40B4-BE49-F238E27FC236}">
                    <a16:creationId xmlns:a16="http://schemas.microsoft.com/office/drawing/2014/main" id="{FCC2902D-852B-49AA-4A97-74938C5BA2FE}"/>
                  </a:ext>
                </a:extLst>
              </p:cNvPr>
              <p:cNvPicPr/>
              <p:nvPr/>
            </p:nvPicPr>
            <p:blipFill>
              <a:blip r:embed="rId136"/>
              <a:stretch>
                <a:fillRect/>
              </a:stretch>
            </p:blipFill>
            <p:spPr>
              <a:xfrm>
                <a:off x="1659840" y="4657660"/>
                <a:ext cx="203400" cy="24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7">
            <p14:nvContentPartPr>
              <p14:cNvPr id="282" name="Input penna 281">
                <a:extLst>
                  <a:ext uri="{FF2B5EF4-FFF2-40B4-BE49-F238E27FC236}">
                    <a16:creationId xmlns:a16="http://schemas.microsoft.com/office/drawing/2014/main" id="{3EB74D4D-D0AD-21E0-8B1D-CD740F24BF0E}"/>
                  </a:ext>
                </a:extLst>
              </p14:cNvPr>
              <p14:cNvContentPartPr/>
              <p14:nvPr/>
            </p14:nvContentPartPr>
            <p14:xfrm>
              <a:off x="2028480" y="4720300"/>
              <a:ext cx="131760" cy="159840"/>
            </p14:xfrm>
          </p:contentPart>
        </mc:Choice>
        <mc:Fallback>
          <p:pic>
            <p:nvPicPr>
              <p:cNvPr id="282" name="Input penna 281">
                <a:extLst>
                  <a:ext uri="{FF2B5EF4-FFF2-40B4-BE49-F238E27FC236}">
                    <a16:creationId xmlns:a16="http://schemas.microsoft.com/office/drawing/2014/main" id="{3EB74D4D-D0AD-21E0-8B1D-CD740F24BF0E}"/>
                  </a:ext>
                </a:extLst>
              </p:cNvPr>
              <p:cNvPicPr/>
              <p:nvPr/>
            </p:nvPicPr>
            <p:blipFill>
              <a:blip r:embed="rId138"/>
              <a:stretch>
                <a:fillRect/>
              </a:stretch>
            </p:blipFill>
            <p:spPr>
              <a:xfrm>
                <a:off x="2020920" y="4712740"/>
                <a:ext cx="146880" cy="17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9">
            <p14:nvContentPartPr>
              <p14:cNvPr id="283" name="Input penna 282">
                <a:extLst>
                  <a:ext uri="{FF2B5EF4-FFF2-40B4-BE49-F238E27FC236}">
                    <a16:creationId xmlns:a16="http://schemas.microsoft.com/office/drawing/2014/main" id="{8983C26D-ACE2-0390-29CC-6B27D75E6DD0}"/>
                  </a:ext>
                </a:extLst>
              </p14:cNvPr>
              <p14:cNvContentPartPr/>
              <p14:nvPr/>
            </p14:nvContentPartPr>
            <p14:xfrm>
              <a:off x="1794480" y="4990300"/>
              <a:ext cx="200520" cy="207000"/>
            </p14:xfrm>
          </p:contentPart>
        </mc:Choice>
        <mc:Fallback>
          <p:pic>
            <p:nvPicPr>
              <p:cNvPr id="283" name="Input penna 282">
                <a:extLst>
                  <a:ext uri="{FF2B5EF4-FFF2-40B4-BE49-F238E27FC236}">
                    <a16:creationId xmlns:a16="http://schemas.microsoft.com/office/drawing/2014/main" id="{8983C26D-ACE2-0390-29CC-6B27D75E6DD0}"/>
                  </a:ext>
                </a:extLst>
              </p:cNvPr>
              <p:cNvPicPr/>
              <p:nvPr/>
            </p:nvPicPr>
            <p:blipFill>
              <a:blip r:embed="rId140"/>
              <a:stretch>
                <a:fillRect/>
              </a:stretch>
            </p:blipFill>
            <p:spPr>
              <a:xfrm>
                <a:off x="1786920" y="4982740"/>
                <a:ext cx="215640" cy="222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45388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8B2AA-2561-A565-28A0-5996733E0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81278943-7FD4-44A6-7C01-0B2B97D1BEDD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3C0FD57A-51AE-153C-2E3F-99155F848F9E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64FDEE75-93C1-FCD4-2BCB-CF5CF35EA63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4A834682-A27D-EF46-8298-E69BA7458F0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95A49BD3-5775-9F64-EE9A-CACAF2AB419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5FDE8935-1249-D06A-8A65-E3A7A85C26F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BA067FB5-FFD9-DB7D-ADDC-46D759AD1E3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B67481BE-A258-CF3B-F5D0-954204D675F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E0A0B80D-14BB-3157-E7EC-3E83D6B8B44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BB2651F8-E79D-2B01-D195-C1C890A2B0E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51925C37-9E59-AA7C-3B99-231520B59B2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B15F17F7-4E53-78F2-CA8C-2C3E437AB62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643534B1-D328-16B1-21B6-83D70B008C7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13CE7645-BA24-7D31-2647-4992BB3D0E9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CE9C703A-387F-57B0-7B1B-AE8925B8F9F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118EB584-A9A6-91AE-958F-260E7F2F934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59065014-EF50-1EB7-3078-DC5D900A60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7BD32BB5-8BE1-8B8D-7D40-C378AE19F3E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952670F3-2A42-C0E8-67A4-C5B03F77C3C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27596A01-FD88-4A19-A4D0-CFAD0E563CE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CE3635AE-D08A-9A0D-7F15-BBCEF2852C7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A58119EC-7CBA-855F-B54A-BFCE825122C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D0CF5AE1-82C8-7BD7-221F-2B5EB1CABAA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9A3FA889-3FCF-2249-7277-B42A2597C43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D089FA51-09A8-F782-C701-359C6DBBCBA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B21BFDB8-2930-BFA4-9878-E5F2F4D2B0B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C95B1EF4-FBFE-4213-7760-D99A484131A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82BFBB5C-C883-A378-0B39-9DD8035C1A1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D2F714D0-5253-2917-955F-1A4D4BFC747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C2317CB3-95D6-37D1-7993-282BB138AEB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D154A43C-A23A-AB93-C139-C1E1C56A5E2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0ED57D06-6315-B4CD-83F1-4368FF4450D0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D7D7D57A-E7CD-4394-946C-3B9E539F8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F51CB50B-F699-615A-AE90-BFD9C3331B62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16809966-6AAC-564D-6113-1DEB62F55E5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8D8F2B9C-2CC8-4860-FFA9-3155CCAD8CA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01359AC0-C8FF-BDC0-80A5-7DDFF653FE4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F6BC401A-0A18-EBCB-4C0E-B3480D274EC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44888BF4-097B-7DBA-CB68-A9E9256DE79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EEC6DF97-B7A5-67CD-5F62-D26F95E01A2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62E84DC3-6D83-26EE-5304-6D2C65234B0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9F730769-CE7B-E409-CCC9-5F81C1B33E0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99CDD95B-717C-35E6-E161-8E56409EFDE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0BC74A8C-0000-8661-D758-FC9EB873E57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F746D332-BC35-41CB-F260-66967337C79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52C91C6B-379F-28E6-0A25-4653A963233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80F5FF07-BFD3-16BF-1B40-3351DFD1FB7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98B391B4-FBBB-0B13-8F0A-150BDCB46AB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79CE247B-8AA9-A913-CF88-09CB2270136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B60E45F1-DD90-4534-C194-BCA95A5152F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0E13BB6C-8FF1-B6F3-E290-776AE972A25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611A0156-84EE-BAD5-AF1C-9D583C9D98D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23DBCA6D-CE6A-DA40-AC5C-F491C5C2AF3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193A4D86-A7AA-403E-F7A6-4F809713A39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E0B3A3B7-F6D0-ECEE-A716-BEE003F3311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670AA273-13E2-2548-9765-40B4EAA2902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B754163E-403E-1102-E660-FD57E35E683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2920DA13-C7EF-57D3-9540-6902DD427D9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8F719B43-0AB5-0488-A764-0602ED38AC6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6BC82C53-03A1-5CB6-A75F-040A1B70816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415C9D6F-1895-A22C-37CF-DC34E22E955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3ECAEC4D-06F2-4727-580A-3499706704B7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7DEB05AA-781A-DA25-091C-D4CD31EC24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900" y="1047750"/>
            <a:ext cx="4394200" cy="4762500"/>
          </a:xfrm>
          <a:prstGeom prst="rect">
            <a:avLst/>
          </a:prstGeom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0D90B241-1322-F164-C101-3018C0CF35C5}"/>
              </a:ext>
            </a:extLst>
          </p:cNvPr>
          <p:cNvGrpSpPr/>
          <p:nvPr/>
        </p:nvGrpSpPr>
        <p:grpSpPr>
          <a:xfrm>
            <a:off x="4892940" y="1988940"/>
            <a:ext cx="172800" cy="123120"/>
            <a:chOff x="4892940" y="1988940"/>
            <a:chExt cx="172800" cy="123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6F2BD894-8042-5CD3-BA2E-9633D0B84E99}"/>
                    </a:ext>
                  </a:extLst>
                </p14:cNvPr>
                <p14:cNvContentPartPr/>
                <p14:nvPr/>
              </p14:nvContentPartPr>
              <p14:xfrm>
                <a:off x="4892940" y="1988940"/>
                <a:ext cx="140760" cy="9504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6F2BD894-8042-5CD3-BA2E-9633D0B84E9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885380" y="1981380"/>
                  <a:ext cx="15588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1E0256C9-90B1-CD05-6A22-F88AD638A7DA}"/>
                    </a:ext>
                  </a:extLst>
                </p14:cNvPr>
                <p14:cNvContentPartPr/>
                <p14:nvPr/>
              </p14:nvContentPartPr>
              <p14:xfrm>
                <a:off x="4989420" y="2061300"/>
                <a:ext cx="76320" cy="507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1E0256C9-90B1-CD05-6A22-F88AD638A7D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981860" y="2053740"/>
                  <a:ext cx="91440" cy="65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F7C96ABC-7864-60B9-BB13-403A90CC6031}"/>
                  </a:ext>
                </a:extLst>
              </p14:cNvPr>
              <p14:cNvContentPartPr/>
              <p14:nvPr/>
            </p14:nvContentPartPr>
            <p14:xfrm>
              <a:off x="3985020" y="2667370"/>
              <a:ext cx="1227600" cy="51120"/>
            </p14:xfrm>
          </p:contentPart>
        </mc:Choice>
        <mc:Fallback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F7C96ABC-7864-60B9-BB13-403A90CC603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977820" y="2659810"/>
                <a:ext cx="1242720" cy="66240"/>
              </a:xfrm>
              <a:prstGeom prst="rect">
                <a:avLst/>
              </a:prstGeom>
            </p:spPr>
          </p:pic>
        </mc:Fallback>
      </mc:AlternateContent>
      <p:grpSp>
        <p:nvGrpSpPr>
          <p:cNvPr id="19" name="Gruppo 18">
            <a:extLst>
              <a:ext uri="{FF2B5EF4-FFF2-40B4-BE49-F238E27FC236}">
                <a16:creationId xmlns:a16="http://schemas.microsoft.com/office/drawing/2014/main" id="{6573A0D8-9931-D159-CE71-7334B108FEC3}"/>
              </a:ext>
            </a:extLst>
          </p:cNvPr>
          <p:cNvGrpSpPr/>
          <p:nvPr/>
        </p:nvGrpSpPr>
        <p:grpSpPr>
          <a:xfrm>
            <a:off x="2127510" y="2113725"/>
            <a:ext cx="203760" cy="182880"/>
            <a:chOff x="2127510" y="2113725"/>
            <a:chExt cx="203760" cy="182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7EF0FC8D-9D6A-EB97-FB56-D6DBECAE4E2B}"/>
                    </a:ext>
                  </a:extLst>
                </p14:cNvPr>
                <p14:cNvContentPartPr/>
                <p14:nvPr/>
              </p14:nvContentPartPr>
              <p14:xfrm>
                <a:off x="2140110" y="2113725"/>
                <a:ext cx="6480" cy="1522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7EF0FC8D-9D6A-EB97-FB56-D6DBECAE4E2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132550" y="2106165"/>
                  <a:ext cx="2160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52359B8D-FD47-77B8-CEC2-52E0F66FA0A2}"/>
                    </a:ext>
                  </a:extLst>
                </p14:cNvPr>
                <p14:cNvContentPartPr/>
                <p14:nvPr/>
              </p14:nvContentPartPr>
              <p14:xfrm>
                <a:off x="2127510" y="2116605"/>
                <a:ext cx="111600" cy="1659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52359B8D-FD47-77B8-CEC2-52E0F66FA0A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119950" y="2109045"/>
                  <a:ext cx="12672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601C76D2-FE2C-156C-C1CA-F8FF5951E4F2}"/>
                    </a:ext>
                  </a:extLst>
                </p14:cNvPr>
                <p14:cNvContentPartPr/>
                <p14:nvPr/>
              </p14:nvContentPartPr>
              <p14:xfrm>
                <a:off x="2261790" y="2125245"/>
                <a:ext cx="22320" cy="1713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601C76D2-FE2C-156C-C1CA-F8FF5951E4F2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254590" y="2117685"/>
                  <a:ext cx="3708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B1C629D9-4449-E24B-F525-CB50EBBF2196}"/>
                    </a:ext>
                  </a:extLst>
                </p14:cNvPr>
                <p14:cNvContentPartPr/>
                <p14:nvPr/>
              </p14:nvContentPartPr>
              <p14:xfrm>
                <a:off x="2264670" y="2217045"/>
                <a:ext cx="66600" cy="140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B1C629D9-4449-E24B-F525-CB50EBBF2196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257110" y="2209485"/>
                  <a:ext cx="81720" cy="29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4F836F6C-2315-DF91-16E3-33F0EA012F45}"/>
              </a:ext>
            </a:extLst>
          </p:cNvPr>
          <p:cNvGrpSpPr/>
          <p:nvPr/>
        </p:nvGrpSpPr>
        <p:grpSpPr>
          <a:xfrm>
            <a:off x="2155230" y="2374365"/>
            <a:ext cx="111960" cy="115920"/>
            <a:chOff x="2155230" y="2374365"/>
            <a:chExt cx="111960" cy="115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F6494E96-AA79-36A5-D0A4-FF0ED208E6D3}"/>
                    </a:ext>
                  </a:extLst>
                </p14:cNvPr>
                <p14:cNvContentPartPr/>
                <p14:nvPr/>
              </p14:nvContentPartPr>
              <p14:xfrm>
                <a:off x="2155230" y="2374365"/>
                <a:ext cx="54720" cy="10872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F6494E96-AA79-36A5-D0A4-FF0ED208E6D3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148030" y="2366805"/>
                  <a:ext cx="6984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1570391F-D8BB-93B8-D507-D05103ECF454}"/>
                    </a:ext>
                  </a:extLst>
                </p14:cNvPr>
                <p14:cNvContentPartPr/>
                <p14:nvPr/>
              </p14:nvContentPartPr>
              <p14:xfrm>
                <a:off x="2196990" y="2417565"/>
                <a:ext cx="70200" cy="7272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1570391F-D8BB-93B8-D507-D05103ECF454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189790" y="2410005"/>
                  <a:ext cx="85320" cy="87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uppo 27">
            <a:extLst>
              <a:ext uri="{FF2B5EF4-FFF2-40B4-BE49-F238E27FC236}">
                <a16:creationId xmlns:a16="http://schemas.microsoft.com/office/drawing/2014/main" id="{F41384CB-FEC5-68B9-CC0C-06067C684CF2}"/>
              </a:ext>
            </a:extLst>
          </p:cNvPr>
          <p:cNvGrpSpPr/>
          <p:nvPr/>
        </p:nvGrpSpPr>
        <p:grpSpPr>
          <a:xfrm>
            <a:off x="2683350" y="2137845"/>
            <a:ext cx="229680" cy="150120"/>
            <a:chOff x="2683350" y="2137845"/>
            <a:chExt cx="229680" cy="150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15B42518-680D-2E0E-2834-FFDEF11ACE18}"/>
                    </a:ext>
                  </a:extLst>
                </p14:cNvPr>
                <p14:cNvContentPartPr/>
                <p14:nvPr/>
              </p14:nvContentPartPr>
              <p14:xfrm>
                <a:off x="2683350" y="2144325"/>
                <a:ext cx="130320" cy="14364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15B42518-680D-2E0E-2834-FFDEF11ACE1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675790" y="2136765"/>
                  <a:ext cx="14544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66AFA925-1ABD-E912-03D7-6F7B4961E688}"/>
                    </a:ext>
                  </a:extLst>
                </p14:cNvPr>
                <p14:cNvContentPartPr/>
                <p14:nvPr/>
              </p14:nvContentPartPr>
              <p14:xfrm>
                <a:off x="2900790" y="2137845"/>
                <a:ext cx="12240" cy="14832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66AFA925-1ABD-E912-03D7-6F7B4961E688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893230" y="2130285"/>
                  <a:ext cx="27360" cy="163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uppo 25">
            <a:extLst>
              <a:ext uri="{FF2B5EF4-FFF2-40B4-BE49-F238E27FC236}">
                <a16:creationId xmlns:a16="http://schemas.microsoft.com/office/drawing/2014/main" id="{B51A4373-F3FB-8618-497C-467D0185E2D8}"/>
              </a:ext>
            </a:extLst>
          </p:cNvPr>
          <p:cNvGrpSpPr/>
          <p:nvPr/>
        </p:nvGrpSpPr>
        <p:grpSpPr>
          <a:xfrm>
            <a:off x="2715030" y="2372925"/>
            <a:ext cx="218880" cy="114120"/>
            <a:chOff x="2715030" y="2372925"/>
            <a:chExt cx="218880" cy="114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6ECA0E2E-E3F2-AB33-F0FD-8DA89101E5B5}"/>
                    </a:ext>
                  </a:extLst>
                </p14:cNvPr>
                <p14:cNvContentPartPr/>
                <p14:nvPr/>
              </p14:nvContentPartPr>
              <p14:xfrm>
                <a:off x="2715030" y="2381565"/>
                <a:ext cx="73800" cy="10548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6ECA0E2E-E3F2-AB33-F0FD-8DA89101E5B5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707470" y="2374005"/>
                  <a:ext cx="8892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9CD0C33A-BEC0-2FE3-14B9-5343AE3892E6}"/>
                    </a:ext>
                  </a:extLst>
                </p14:cNvPr>
                <p14:cNvContentPartPr/>
                <p14:nvPr/>
              </p14:nvContentPartPr>
              <p14:xfrm>
                <a:off x="2765070" y="2424765"/>
                <a:ext cx="45360" cy="5364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9CD0C33A-BEC0-2FE3-14B9-5343AE3892E6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757510" y="2417205"/>
                  <a:ext cx="6048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1106E4DD-C449-BBC8-FBF5-2B6E4188B258}"/>
                    </a:ext>
                  </a:extLst>
                </p14:cNvPr>
                <p14:cNvContentPartPr/>
                <p14:nvPr/>
              </p14:nvContentPartPr>
              <p14:xfrm>
                <a:off x="2843550" y="2372925"/>
                <a:ext cx="59040" cy="8964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1106E4DD-C449-BBC8-FBF5-2B6E4188B258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835990" y="2365365"/>
                  <a:ext cx="7416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710093E6-E470-4518-82FE-ADB54EAB5ACB}"/>
                    </a:ext>
                  </a:extLst>
                </p14:cNvPr>
                <p14:cNvContentPartPr/>
                <p14:nvPr/>
              </p14:nvContentPartPr>
              <p14:xfrm>
                <a:off x="2874510" y="2421525"/>
                <a:ext cx="59400" cy="5688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710093E6-E470-4518-82FE-ADB54EAB5ACB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866950" y="2414325"/>
                  <a:ext cx="74520" cy="7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5" name="Gruppo 194">
            <a:extLst>
              <a:ext uri="{FF2B5EF4-FFF2-40B4-BE49-F238E27FC236}">
                <a16:creationId xmlns:a16="http://schemas.microsoft.com/office/drawing/2014/main" id="{C8966996-BEC7-9195-C443-941E1BF9FFED}"/>
              </a:ext>
            </a:extLst>
          </p:cNvPr>
          <p:cNvGrpSpPr/>
          <p:nvPr/>
        </p:nvGrpSpPr>
        <p:grpSpPr>
          <a:xfrm>
            <a:off x="2159550" y="2674245"/>
            <a:ext cx="1126440" cy="246960"/>
            <a:chOff x="2159550" y="2674245"/>
            <a:chExt cx="1126440" cy="246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B926A551-6873-61F1-4672-972FB21891B9}"/>
                    </a:ext>
                  </a:extLst>
                </p14:cNvPr>
                <p14:cNvContentPartPr/>
                <p14:nvPr/>
              </p14:nvContentPartPr>
              <p14:xfrm>
                <a:off x="2159550" y="2678205"/>
                <a:ext cx="136800" cy="24300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B926A551-6873-61F1-4672-972FB21891B9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152350" y="2670645"/>
                  <a:ext cx="15192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6E93AEEB-636C-9B18-FF61-4CA108DCFDA0}"/>
                    </a:ext>
                  </a:extLst>
                </p14:cNvPr>
                <p14:cNvContentPartPr/>
                <p14:nvPr/>
              </p14:nvContentPartPr>
              <p14:xfrm>
                <a:off x="2295270" y="2674245"/>
                <a:ext cx="90000" cy="22428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6E93AEEB-636C-9B18-FF61-4CA108DCFDA0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288070" y="2666685"/>
                  <a:ext cx="105120" cy="23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391B2673-C015-C0C3-B707-3C2B542BA3CD}"/>
                    </a:ext>
                  </a:extLst>
                </p14:cNvPr>
                <p14:cNvContentPartPr/>
                <p14:nvPr/>
              </p14:nvContentPartPr>
              <p14:xfrm>
                <a:off x="2325150" y="2800245"/>
                <a:ext cx="83520" cy="936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391B2673-C015-C0C3-B707-3C2B542BA3CD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317590" y="2792685"/>
                  <a:ext cx="9864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5C6CE0F7-D3E4-DE41-C8CE-4F7ED23B94B7}"/>
                    </a:ext>
                  </a:extLst>
                </p14:cNvPr>
                <p14:cNvContentPartPr/>
                <p14:nvPr/>
              </p14:nvContentPartPr>
              <p14:xfrm>
                <a:off x="2434230" y="2705205"/>
                <a:ext cx="122400" cy="17532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5C6CE0F7-D3E4-DE41-C8CE-4F7ED23B94B7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426670" y="2697645"/>
                  <a:ext cx="13752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E9FEAD00-1392-259A-2B94-7FFFB82F4F2E}"/>
                    </a:ext>
                  </a:extLst>
                </p14:cNvPr>
                <p14:cNvContentPartPr/>
                <p14:nvPr/>
              </p14:nvContentPartPr>
              <p14:xfrm>
                <a:off x="2641590" y="2712765"/>
                <a:ext cx="124560" cy="14652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E9FEAD00-1392-259A-2B94-7FFFB82F4F2E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634030" y="2705205"/>
                  <a:ext cx="13968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A2FEF388-B9B0-698D-3F41-BCDF552DA921}"/>
                    </a:ext>
                  </a:extLst>
                </p14:cNvPr>
                <p14:cNvContentPartPr/>
                <p14:nvPr/>
              </p14:nvContentPartPr>
              <p14:xfrm>
                <a:off x="2763270" y="2742645"/>
                <a:ext cx="45360" cy="12744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A2FEF388-B9B0-698D-3F41-BCDF552DA921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755710" y="2735085"/>
                  <a:ext cx="6048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9F771176-CBC7-2D08-3583-FDD76C201DB1}"/>
                    </a:ext>
                  </a:extLst>
                </p14:cNvPr>
                <p14:cNvContentPartPr/>
                <p14:nvPr/>
              </p14:nvContentPartPr>
              <p14:xfrm>
                <a:off x="2856510" y="2765325"/>
                <a:ext cx="87120" cy="1137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9F771176-CBC7-2D08-3583-FDD76C201DB1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848950" y="2757765"/>
                  <a:ext cx="10224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D959211E-FAE4-4BD6-AFF8-25BEC9973578}"/>
                    </a:ext>
                  </a:extLst>
                </p14:cNvPr>
                <p14:cNvContentPartPr/>
                <p14:nvPr/>
              </p14:nvContentPartPr>
              <p14:xfrm>
                <a:off x="2944350" y="2784405"/>
                <a:ext cx="67680" cy="849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D959211E-FAE4-4BD6-AFF8-25BEC9973578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936790" y="2776845"/>
                  <a:ext cx="8280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6F078D7A-D46C-529B-F496-4F0F5A7D287B}"/>
                    </a:ext>
                  </a:extLst>
                </p14:cNvPr>
                <p14:cNvContentPartPr/>
                <p14:nvPr/>
              </p14:nvContentPartPr>
              <p14:xfrm>
                <a:off x="3038310" y="2795205"/>
                <a:ext cx="46080" cy="702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6F078D7A-D46C-529B-F496-4F0F5A7D287B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030750" y="2787645"/>
                  <a:ext cx="6120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43BF33CF-F095-A388-5DB0-866278A9D962}"/>
                    </a:ext>
                  </a:extLst>
                </p14:cNvPr>
                <p14:cNvContentPartPr/>
                <p14:nvPr/>
              </p14:nvContentPartPr>
              <p14:xfrm>
                <a:off x="3138390" y="2768925"/>
                <a:ext cx="61560" cy="327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43BF33CF-F095-A388-5DB0-866278A9D962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130830" y="2761365"/>
                  <a:ext cx="7668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AFF9CB32-1D0B-5BE7-FEDD-A2517977C554}"/>
                    </a:ext>
                  </a:extLst>
                </p14:cNvPr>
                <p14:cNvContentPartPr/>
                <p14:nvPr/>
              </p14:nvContentPartPr>
              <p14:xfrm>
                <a:off x="3139470" y="2735445"/>
                <a:ext cx="95040" cy="1476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AFF9CB32-1D0B-5BE7-FEDD-A2517977C554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131910" y="2727885"/>
                  <a:ext cx="11016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A076AA24-B425-7EDD-C8D7-0D509AF33C1B}"/>
                    </a:ext>
                  </a:extLst>
                </p14:cNvPr>
                <p14:cNvContentPartPr/>
                <p14:nvPr/>
              </p14:nvContentPartPr>
              <p14:xfrm>
                <a:off x="3227670" y="2756685"/>
                <a:ext cx="58320" cy="11232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A076AA24-B425-7EDD-C8D7-0D509AF33C1B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220110" y="2749485"/>
                  <a:ext cx="73440" cy="127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9">
            <p14:nvContentPartPr>
              <p14:cNvPr id="193" name="Input penna 192">
                <a:extLst>
                  <a:ext uri="{FF2B5EF4-FFF2-40B4-BE49-F238E27FC236}">
                    <a16:creationId xmlns:a16="http://schemas.microsoft.com/office/drawing/2014/main" id="{F547795A-BF7F-EAB8-5D40-92BF84FAEE5B}"/>
                  </a:ext>
                </a:extLst>
              </p14:cNvPr>
              <p14:cNvContentPartPr/>
              <p14:nvPr/>
            </p14:nvContentPartPr>
            <p14:xfrm>
              <a:off x="1980630" y="3022365"/>
              <a:ext cx="1489680" cy="25560"/>
            </p14:xfrm>
          </p:contentPart>
        </mc:Choice>
        <mc:Fallback>
          <p:pic>
            <p:nvPicPr>
              <p:cNvPr id="193" name="Input penna 192">
                <a:extLst>
                  <a:ext uri="{FF2B5EF4-FFF2-40B4-BE49-F238E27FC236}">
                    <a16:creationId xmlns:a16="http://schemas.microsoft.com/office/drawing/2014/main" id="{F547795A-BF7F-EAB8-5D40-92BF84FAEE5B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1973070" y="3014805"/>
                <a:ext cx="1504800" cy="40680"/>
              </a:xfrm>
              <a:prstGeom prst="rect">
                <a:avLst/>
              </a:prstGeom>
            </p:spPr>
          </p:pic>
        </mc:Fallback>
      </mc:AlternateContent>
      <p:grpSp>
        <p:nvGrpSpPr>
          <p:cNvPr id="280" name="Gruppo 279">
            <a:extLst>
              <a:ext uri="{FF2B5EF4-FFF2-40B4-BE49-F238E27FC236}">
                <a16:creationId xmlns:a16="http://schemas.microsoft.com/office/drawing/2014/main" id="{35AAB58E-C81E-91FF-233B-294908D7AE7C}"/>
              </a:ext>
            </a:extLst>
          </p:cNvPr>
          <p:cNvGrpSpPr/>
          <p:nvPr/>
        </p:nvGrpSpPr>
        <p:grpSpPr>
          <a:xfrm>
            <a:off x="1071561" y="3233117"/>
            <a:ext cx="313560" cy="437760"/>
            <a:chOff x="1071561" y="3233117"/>
            <a:chExt cx="313560" cy="437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11E2E504-DE78-6CF3-84AC-47BDA0F98C04}"/>
                    </a:ext>
                  </a:extLst>
                </p14:cNvPr>
                <p14:cNvContentPartPr/>
                <p14:nvPr/>
              </p14:nvContentPartPr>
              <p14:xfrm>
                <a:off x="1082361" y="3233117"/>
                <a:ext cx="32760" cy="18684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11E2E504-DE78-6CF3-84AC-47BDA0F98C04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074801" y="3225917"/>
                  <a:ext cx="4788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F7367D0B-F265-7A74-D818-AAD54BEBDFC4}"/>
                    </a:ext>
                  </a:extLst>
                </p14:cNvPr>
                <p14:cNvContentPartPr/>
                <p14:nvPr/>
              </p14:nvContentPartPr>
              <p14:xfrm>
                <a:off x="1071561" y="3254357"/>
                <a:ext cx="134640" cy="17388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F7367D0B-F265-7A74-D818-AAD54BEBDFC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064001" y="3246797"/>
                  <a:ext cx="14976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20E1FDC7-A3C7-91B2-A4A5-74E6E65C2B98}"/>
                    </a:ext>
                  </a:extLst>
                </p14:cNvPr>
                <p14:cNvContentPartPr/>
                <p14:nvPr/>
              </p14:nvContentPartPr>
              <p14:xfrm>
                <a:off x="1262721" y="3242837"/>
                <a:ext cx="33120" cy="19800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20E1FDC7-A3C7-91B2-A4A5-74E6E65C2B98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255161" y="3235277"/>
                  <a:ext cx="4824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8BBEDE10-528D-B5DC-5C79-486089A10DC7}"/>
                    </a:ext>
                  </a:extLst>
                </p14:cNvPr>
                <p14:cNvContentPartPr/>
                <p14:nvPr/>
              </p14:nvContentPartPr>
              <p14:xfrm>
                <a:off x="1299441" y="3340757"/>
                <a:ext cx="85680" cy="1908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8BBEDE10-528D-B5DC-5C79-486089A10DC7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291881" y="3333197"/>
                  <a:ext cx="10080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C0016163-7037-8E35-C210-6525C08B7F42}"/>
                    </a:ext>
                  </a:extLst>
                </p14:cNvPr>
                <p14:cNvContentPartPr/>
                <p14:nvPr/>
              </p14:nvContentPartPr>
              <p14:xfrm>
                <a:off x="1116561" y="3524717"/>
                <a:ext cx="70920" cy="13932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C0016163-7037-8E35-C210-6525C08B7F42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109361" y="3517157"/>
                  <a:ext cx="8604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636E660F-B59B-3904-BC61-860E7A47DBC2}"/>
                    </a:ext>
                  </a:extLst>
                </p14:cNvPr>
                <p14:cNvContentPartPr/>
                <p14:nvPr/>
              </p14:nvContentPartPr>
              <p14:xfrm>
                <a:off x="1169121" y="3589157"/>
                <a:ext cx="55440" cy="8172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636E660F-B59B-3904-BC61-860E7A47DBC2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161561" y="3581597"/>
                  <a:ext cx="70560" cy="96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0" name="Gruppo 309">
            <a:extLst>
              <a:ext uri="{FF2B5EF4-FFF2-40B4-BE49-F238E27FC236}">
                <a16:creationId xmlns:a16="http://schemas.microsoft.com/office/drawing/2014/main" id="{D7C3671F-6CF7-FA90-A866-ADCC7CA07994}"/>
              </a:ext>
            </a:extLst>
          </p:cNvPr>
          <p:cNvGrpSpPr/>
          <p:nvPr/>
        </p:nvGrpSpPr>
        <p:grpSpPr>
          <a:xfrm>
            <a:off x="1895961" y="3272357"/>
            <a:ext cx="292320" cy="659174"/>
            <a:chOff x="1895961" y="3272357"/>
            <a:chExt cx="292320" cy="659174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B25FA447-C6D6-64C5-2E83-02718FC15824}"/>
                    </a:ext>
                  </a:extLst>
                </p14:cNvPr>
                <p14:cNvContentPartPr/>
                <p14:nvPr/>
              </p14:nvContentPartPr>
              <p14:xfrm>
                <a:off x="1950321" y="3272357"/>
                <a:ext cx="141120" cy="16560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B25FA447-C6D6-64C5-2E83-02718FC15824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942761" y="3264797"/>
                  <a:ext cx="15624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FE2C5964-8978-A36E-2EB9-4A7732463BFD}"/>
                    </a:ext>
                  </a:extLst>
                </p14:cNvPr>
                <p14:cNvContentPartPr/>
                <p14:nvPr/>
              </p14:nvContentPartPr>
              <p14:xfrm>
                <a:off x="2113401" y="3363797"/>
                <a:ext cx="64080" cy="972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FE2C5964-8978-A36E-2EB9-4A7732463BFD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2105841" y="3356237"/>
                  <a:ext cx="7920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FB28D34E-DFDB-919F-BC28-90FBBB746B5E}"/>
                    </a:ext>
                  </a:extLst>
                </p14:cNvPr>
                <p14:cNvContentPartPr/>
                <p14:nvPr/>
              </p14:nvContentPartPr>
              <p14:xfrm>
                <a:off x="2146161" y="3300077"/>
                <a:ext cx="42120" cy="15444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FB28D34E-DFDB-919F-BC28-90FBBB746B5E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2138601" y="3292517"/>
                  <a:ext cx="5724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F0FB19B8-9159-852E-C8A8-96748DC2692B}"/>
                    </a:ext>
                  </a:extLst>
                </p14:cNvPr>
                <p14:cNvContentPartPr/>
                <p14:nvPr/>
              </p14:nvContentPartPr>
              <p14:xfrm>
                <a:off x="1943121" y="3511397"/>
                <a:ext cx="99000" cy="13176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F0FB19B8-9159-852E-C8A8-96748DC2692B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935561" y="3503837"/>
                  <a:ext cx="11412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A1AB38F9-8DC8-2A99-FE89-936D0ABDE4D1}"/>
                    </a:ext>
                  </a:extLst>
                </p14:cNvPr>
                <p14:cNvContentPartPr/>
                <p14:nvPr/>
              </p14:nvContentPartPr>
              <p14:xfrm>
                <a:off x="1968321" y="3558197"/>
                <a:ext cx="70200" cy="1944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A1AB38F9-8DC8-2A99-FE89-936D0ABDE4D1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961121" y="3550637"/>
                  <a:ext cx="8532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E41995BF-F93B-C461-754C-9886600A546A}"/>
                    </a:ext>
                  </a:extLst>
                </p14:cNvPr>
                <p14:cNvContentPartPr/>
                <p14:nvPr/>
              </p14:nvContentPartPr>
              <p14:xfrm>
                <a:off x="2079201" y="3531557"/>
                <a:ext cx="56880" cy="9396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E41995BF-F93B-C461-754C-9886600A546A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2071641" y="3523997"/>
                  <a:ext cx="7200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3C2FC392-F643-F18C-DB7B-8C1342566CEB}"/>
                    </a:ext>
                  </a:extLst>
                </p14:cNvPr>
                <p14:cNvContentPartPr/>
                <p14:nvPr/>
              </p14:nvContentPartPr>
              <p14:xfrm>
                <a:off x="2115201" y="3578357"/>
                <a:ext cx="41040" cy="8424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3C2FC392-F643-F18C-DB7B-8C1342566CEB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2107641" y="3570797"/>
                  <a:ext cx="5580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6DD3ABC0-7B61-8247-E312-977C84B8D139}"/>
                    </a:ext>
                  </a:extLst>
                </p14:cNvPr>
                <p14:cNvContentPartPr/>
                <p14:nvPr/>
              </p14:nvContentPartPr>
              <p14:xfrm>
                <a:off x="1895961" y="3668011"/>
                <a:ext cx="110520" cy="26352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6DD3ABC0-7B61-8247-E312-977C84B8D139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888401" y="3660451"/>
                  <a:ext cx="125640" cy="278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9">
            <p14:nvContentPartPr>
              <p14:cNvPr id="316" name="Input penna 315">
                <a:extLst>
                  <a:ext uri="{FF2B5EF4-FFF2-40B4-BE49-F238E27FC236}">
                    <a16:creationId xmlns:a16="http://schemas.microsoft.com/office/drawing/2014/main" id="{13FC5BC0-4FAF-4F8F-F7FE-CC3805CE084C}"/>
                  </a:ext>
                </a:extLst>
              </p14:cNvPr>
              <p14:cNvContentPartPr/>
              <p14:nvPr/>
            </p14:nvContentPartPr>
            <p14:xfrm>
              <a:off x="2092521" y="4071211"/>
              <a:ext cx="123120" cy="169200"/>
            </p14:xfrm>
          </p:contentPart>
        </mc:Choice>
        <mc:Fallback>
          <p:pic>
            <p:nvPicPr>
              <p:cNvPr id="316" name="Input penna 315">
                <a:extLst>
                  <a:ext uri="{FF2B5EF4-FFF2-40B4-BE49-F238E27FC236}">
                    <a16:creationId xmlns:a16="http://schemas.microsoft.com/office/drawing/2014/main" id="{13FC5BC0-4FAF-4F8F-F7FE-CC3805CE084C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2085321" y="4063651"/>
                <a:ext cx="137880" cy="184320"/>
              </a:xfrm>
              <a:prstGeom prst="rect">
                <a:avLst/>
              </a:prstGeom>
            </p:spPr>
          </p:pic>
        </mc:Fallback>
      </mc:AlternateContent>
      <p:grpSp>
        <p:nvGrpSpPr>
          <p:cNvPr id="347" name="Gruppo 346">
            <a:extLst>
              <a:ext uri="{FF2B5EF4-FFF2-40B4-BE49-F238E27FC236}">
                <a16:creationId xmlns:a16="http://schemas.microsoft.com/office/drawing/2014/main" id="{6CA02793-EDE2-7E81-2B70-6C900CA84995}"/>
              </a:ext>
            </a:extLst>
          </p:cNvPr>
          <p:cNvGrpSpPr/>
          <p:nvPr/>
        </p:nvGrpSpPr>
        <p:grpSpPr>
          <a:xfrm>
            <a:off x="491075" y="1613374"/>
            <a:ext cx="727560" cy="378720"/>
            <a:chOff x="491075" y="1613374"/>
            <a:chExt cx="727560" cy="378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998812BA-E51C-B50D-229F-D9B2E02E478F}"/>
                    </a:ext>
                  </a:extLst>
                </p14:cNvPr>
                <p14:cNvContentPartPr/>
                <p14:nvPr/>
              </p14:nvContentPartPr>
              <p14:xfrm>
                <a:off x="500075" y="1728574"/>
                <a:ext cx="7560" cy="14436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998812BA-E51C-B50D-229F-D9B2E02E478F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492515" y="1721014"/>
                  <a:ext cx="2232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2C386742-1D8B-D4CF-30C0-E333574D8625}"/>
                    </a:ext>
                  </a:extLst>
                </p14:cNvPr>
                <p14:cNvContentPartPr/>
                <p14:nvPr/>
              </p14:nvContentPartPr>
              <p14:xfrm>
                <a:off x="491075" y="1711294"/>
                <a:ext cx="93960" cy="15408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2C386742-1D8B-D4CF-30C0-E333574D8625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483875" y="1703734"/>
                  <a:ext cx="10908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7A65BF8B-48C4-3BFE-4B0D-96333CF8E3FE}"/>
                    </a:ext>
                  </a:extLst>
                </p14:cNvPr>
                <p14:cNvContentPartPr/>
                <p14:nvPr/>
              </p14:nvContentPartPr>
              <p14:xfrm>
                <a:off x="625715" y="1732534"/>
                <a:ext cx="3600" cy="99720"/>
              </p14:xfrm>
            </p:contentPart>
          </mc:Choice>
          <mc:Fallback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7A65BF8B-48C4-3BFE-4B0D-96333CF8E3FE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618155" y="1724974"/>
                  <a:ext cx="1872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A0F7CAD5-D740-AFDC-A0E5-C69A34B3AE91}"/>
                    </a:ext>
                  </a:extLst>
                </p14:cNvPr>
                <p14:cNvContentPartPr/>
                <p14:nvPr/>
              </p14:nvContentPartPr>
              <p14:xfrm>
                <a:off x="623915" y="1804534"/>
                <a:ext cx="63360" cy="648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A0F7CAD5-D740-AFDC-A0E5-C69A34B3AE91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616355" y="1796974"/>
                  <a:ext cx="7848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58D53ED0-0596-0172-12BA-56CBF86804CE}"/>
                    </a:ext>
                  </a:extLst>
                </p14:cNvPr>
                <p14:cNvContentPartPr/>
                <p14:nvPr/>
              </p14:nvContentPartPr>
              <p14:xfrm>
                <a:off x="529595" y="1875094"/>
                <a:ext cx="70920" cy="109080"/>
              </p14:xfrm>
            </p:contentPart>
          </mc:Choice>
          <mc:Fallback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58D53ED0-0596-0172-12BA-56CBF86804CE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522035" y="1867534"/>
                  <a:ext cx="8604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96DC000B-FAF6-C7F8-DC18-7E1A5BEABE65}"/>
                    </a:ext>
                  </a:extLst>
                </p14:cNvPr>
                <p14:cNvContentPartPr/>
                <p14:nvPr/>
              </p14:nvContentPartPr>
              <p14:xfrm>
                <a:off x="584315" y="1933774"/>
                <a:ext cx="65880" cy="34920"/>
              </p14:xfrm>
            </p:contentPart>
          </mc:Choice>
          <mc:Fallback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96DC000B-FAF6-C7F8-DC18-7E1A5BEABE65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576755" y="1926214"/>
                  <a:ext cx="8100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EDC89699-D1E1-3CFE-CCE7-59A5C4258E3D}"/>
                    </a:ext>
                  </a:extLst>
                </p14:cNvPr>
                <p14:cNvContentPartPr/>
                <p14:nvPr/>
              </p14:nvContentPartPr>
              <p14:xfrm>
                <a:off x="843515" y="1730014"/>
                <a:ext cx="111960" cy="113760"/>
              </p14:xfrm>
            </p:contentPart>
          </mc:Choice>
          <mc:Fallback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EDC89699-D1E1-3CFE-CCE7-59A5C4258E3D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835955" y="1722454"/>
                  <a:ext cx="12708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0649F073-6905-1105-C851-70A611099EF6}"/>
                    </a:ext>
                  </a:extLst>
                </p14:cNvPr>
                <p14:cNvContentPartPr/>
                <p14:nvPr/>
              </p14:nvContentPartPr>
              <p14:xfrm>
                <a:off x="993275" y="1721374"/>
                <a:ext cx="25920" cy="175680"/>
              </p14:xfrm>
            </p:contentPart>
          </mc:Choice>
          <mc:Fallback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0649F073-6905-1105-C851-70A611099EF6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985715" y="1713814"/>
                  <a:ext cx="4104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DE063431-CF60-EF72-F31F-1554232866F8}"/>
                    </a:ext>
                  </a:extLst>
                </p14:cNvPr>
                <p14:cNvContentPartPr/>
                <p14:nvPr/>
              </p14:nvContentPartPr>
              <p14:xfrm>
                <a:off x="736595" y="1613374"/>
                <a:ext cx="482040" cy="37872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DE063431-CF60-EF72-F31F-1554232866F8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729035" y="1605814"/>
                  <a:ext cx="497160" cy="39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4" name="Gruppo 363">
            <a:extLst>
              <a:ext uri="{FF2B5EF4-FFF2-40B4-BE49-F238E27FC236}">
                <a16:creationId xmlns:a16="http://schemas.microsoft.com/office/drawing/2014/main" id="{7CBC7DD8-0A81-B267-0A15-44A1CE4F73DA}"/>
              </a:ext>
            </a:extLst>
          </p:cNvPr>
          <p:cNvGrpSpPr/>
          <p:nvPr/>
        </p:nvGrpSpPr>
        <p:grpSpPr>
          <a:xfrm>
            <a:off x="317555" y="2254894"/>
            <a:ext cx="224640" cy="296280"/>
            <a:chOff x="317555" y="2254894"/>
            <a:chExt cx="224640" cy="296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F8205116-D6D0-1356-764A-ED81FD4672CE}"/>
                    </a:ext>
                  </a:extLst>
                </p14:cNvPr>
                <p14:cNvContentPartPr/>
                <p14:nvPr/>
              </p14:nvContentPartPr>
              <p14:xfrm>
                <a:off x="409355" y="2254894"/>
                <a:ext cx="9360" cy="8568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F8205116-D6D0-1356-764A-ED81FD4672CE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402155" y="2247694"/>
                  <a:ext cx="2448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D1C59FB4-7564-C336-5399-9E9BA50FEE8F}"/>
                    </a:ext>
                  </a:extLst>
                </p14:cNvPr>
                <p14:cNvContentPartPr/>
                <p14:nvPr/>
              </p14:nvContentPartPr>
              <p14:xfrm>
                <a:off x="317555" y="2331214"/>
                <a:ext cx="200160" cy="828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D1C59FB4-7564-C336-5399-9E9BA50FEE8F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309995" y="2323654"/>
                  <a:ext cx="21528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ADF99F44-3E11-C7D8-2683-4ED1E013FEB2}"/>
                    </a:ext>
                  </a:extLst>
                </p14:cNvPr>
                <p14:cNvContentPartPr/>
                <p14:nvPr/>
              </p14:nvContentPartPr>
              <p14:xfrm>
                <a:off x="382715" y="2326894"/>
                <a:ext cx="64440" cy="11016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ADF99F44-3E11-C7D8-2683-4ED1E013FEB2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375155" y="2319334"/>
                  <a:ext cx="7956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8FAF81BF-B180-CF63-5B13-5034C87D27AE}"/>
                    </a:ext>
                  </a:extLst>
                </p14:cNvPr>
                <p14:cNvContentPartPr/>
                <p14:nvPr/>
              </p14:nvContentPartPr>
              <p14:xfrm>
                <a:off x="432395" y="2345974"/>
                <a:ext cx="11160" cy="8856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8FAF81BF-B180-CF63-5B13-5034C87D27AE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24835" y="2338774"/>
                  <a:ext cx="2628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31C29952-337E-68E8-7A98-8EB5CF875FD4}"/>
                    </a:ext>
                  </a:extLst>
                </p14:cNvPr>
                <p14:cNvContentPartPr/>
                <p14:nvPr/>
              </p14:nvContentPartPr>
              <p14:xfrm>
                <a:off x="488555" y="2366134"/>
                <a:ext cx="6840" cy="5796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31C29952-337E-68E8-7A98-8EB5CF875FD4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480995" y="2358574"/>
                  <a:ext cx="2196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2CF601D2-7013-3D69-86D4-32BA3A44CB71}"/>
                    </a:ext>
                  </a:extLst>
                </p14:cNvPr>
                <p14:cNvContentPartPr/>
                <p14:nvPr/>
              </p14:nvContentPartPr>
              <p14:xfrm>
                <a:off x="495755" y="2399974"/>
                <a:ext cx="27000" cy="1116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2CF601D2-7013-3D69-86D4-32BA3A44CB71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488195" y="2392414"/>
                  <a:ext cx="4176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11FBD7E7-CBF8-674F-4C48-3A793CD2A7AC}"/>
                    </a:ext>
                  </a:extLst>
                </p14:cNvPr>
                <p14:cNvContentPartPr/>
                <p14:nvPr/>
              </p14:nvContentPartPr>
              <p14:xfrm>
                <a:off x="534995" y="2355694"/>
                <a:ext cx="7200" cy="7992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11FBD7E7-CBF8-674F-4C48-3A793CD2A7AC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527435" y="2348134"/>
                  <a:ext cx="2232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040DD10A-B25B-74A1-6A7B-2CB187618ECC}"/>
                    </a:ext>
                  </a:extLst>
                </p14:cNvPr>
                <p14:cNvContentPartPr/>
                <p14:nvPr/>
              </p14:nvContentPartPr>
              <p14:xfrm>
                <a:off x="451475" y="2462974"/>
                <a:ext cx="72360" cy="88200"/>
              </p14:xfrm>
            </p:contentPart>
          </mc:Choice>
          <mc:Fallback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040DD10A-B25B-74A1-6A7B-2CB187618ECC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443915" y="2455414"/>
                  <a:ext cx="87480" cy="102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6" name="Gruppo 375">
            <a:extLst>
              <a:ext uri="{FF2B5EF4-FFF2-40B4-BE49-F238E27FC236}">
                <a16:creationId xmlns:a16="http://schemas.microsoft.com/office/drawing/2014/main" id="{E276A328-E00A-DEA1-C697-B91B0E1BF88E}"/>
              </a:ext>
            </a:extLst>
          </p:cNvPr>
          <p:cNvGrpSpPr/>
          <p:nvPr/>
        </p:nvGrpSpPr>
        <p:grpSpPr>
          <a:xfrm>
            <a:off x="745595" y="2321494"/>
            <a:ext cx="453960" cy="206280"/>
            <a:chOff x="745595" y="2321494"/>
            <a:chExt cx="453960" cy="206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F534A9A7-A2C3-F4BF-A6DF-F6595E72EC86}"/>
                    </a:ext>
                  </a:extLst>
                </p14:cNvPr>
                <p14:cNvContentPartPr/>
                <p14:nvPr/>
              </p14:nvContentPartPr>
              <p14:xfrm>
                <a:off x="745595" y="2321494"/>
                <a:ext cx="99720" cy="101880"/>
              </p14:xfrm>
            </p:contentPart>
          </mc:Choice>
          <mc:Fallback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F534A9A7-A2C3-F4BF-A6DF-F6595E72EC86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738035" y="2313934"/>
                  <a:ext cx="11484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345DEDB7-204C-F6EC-3221-A2F2E789D681}"/>
                    </a:ext>
                  </a:extLst>
                </p14:cNvPr>
                <p14:cNvContentPartPr/>
                <p14:nvPr/>
              </p14:nvContentPartPr>
              <p14:xfrm>
                <a:off x="852155" y="2324374"/>
                <a:ext cx="30960" cy="135360"/>
              </p14:xfrm>
            </p:contentPart>
          </mc:Choice>
          <mc:Fallback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345DEDB7-204C-F6EC-3221-A2F2E789D681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844595" y="2316814"/>
                  <a:ext cx="4608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B5C70A2F-7C7B-C4FF-2AE9-428E610F7B07}"/>
                    </a:ext>
                  </a:extLst>
                </p14:cNvPr>
                <p14:cNvContentPartPr/>
                <p14:nvPr/>
              </p14:nvContentPartPr>
              <p14:xfrm>
                <a:off x="896795" y="2357854"/>
                <a:ext cx="63000" cy="75240"/>
              </p14:xfrm>
            </p:contentPart>
          </mc:Choice>
          <mc:Fallback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B5C70A2F-7C7B-C4FF-2AE9-428E610F7B07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889235" y="2350294"/>
                  <a:ext cx="7812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00BF5D9C-8096-1008-1FF1-84E153D53BBC}"/>
                    </a:ext>
                  </a:extLst>
                </p14:cNvPr>
                <p14:cNvContentPartPr/>
                <p14:nvPr/>
              </p14:nvContentPartPr>
              <p14:xfrm>
                <a:off x="964835" y="2394214"/>
                <a:ext cx="38160" cy="5400"/>
              </p14:xfrm>
            </p:contentPart>
          </mc:Choice>
          <mc:Fallback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00BF5D9C-8096-1008-1FF1-84E153D53BBC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957275" y="2386654"/>
                  <a:ext cx="5292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B7895FB6-A427-C4AD-3711-D57359ED2B83}"/>
                    </a:ext>
                  </a:extLst>
                </p14:cNvPr>
                <p14:cNvContentPartPr/>
                <p14:nvPr/>
              </p14:nvContentPartPr>
              <p14:xfrm>
                <a:off x="980675" y="2337694"/>
                <a:ext cx="36000" cy="125640"/>
              </p14:xfrm>
            </p:contentPart>
          </mc:Choice>
          <mc:Fallback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B7895FB6-A427-C4AD-3711-D57359ED2B83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973115" y="2330134"/>
                  <a:ext cx="5112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65E633C9-A738-47E1-DFD3-C413CD3DB542}"/>
                    </a:ext>
                  </a:extLst>
                </p14:cNvPr>
                <p14:cNvContentPartPr/>
                <p14:nvPr/>
              </p14:nvContentPartPr>
              <p14:xfrm>
                <a:off x="1010555" y="2351014"/>
                <a:ext cx="25560" cy="99360"/>
              </p14:xfrm>
            </p:contentPart>
          </mc:Choice>
          <mc:Fallback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65E633C9-A738-47E1-DFD3-C413CD3DB542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1002995" y="2343454"/>
                  <a:ext cx="4068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3A197143-C68E-6DEC-1D8D-86E8DC81F6B8}"/>
                    </a:ext>
                  </a:extLst>
                </p14:cNvPr>
                <p14:cNvContentPartPr/>
                <p14:nvPr/>
              </p14:nvContentPartPr>
              <p14:xfrm>
                <a:off x="1080755" y="2369014"/>
                <a:ext cx="57600" cy="72720"/>
              </p14:xfrm>
            </p:contentPart>
          </mc:Choice>
          <mc:Fallback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3A197143-C68E-6DEC-1D8D-86E8DC81F6B8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1073195" y="2361454"/>
                  <a:ext cx="7272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F691FCD6-9836-EC81-1C63-4E257AAC677A}"/>
                    </a:ext>
                  </a:extLst>
                </p14:cNvPr>
                <p14:cNvContentPartPr/>
                <p14:nvPr/>
              </p14:nvContentPartPr>
              <p14:xfrm>
                <a:off x="1074995" y="2450014"/>
                <a:ext cx="10440" cy="45360"/>
              </p14:xfrm>
            </p:contentPart>
          </mc:Choice>
          <mc:Fallback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F691FCD6-9836-EC81-1C63-4E257AAC677A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1067435" y="2442454"/>
                  <a:ext cx="2556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13862799-92E6-5A7C-E705-C311A8E674F9}"/>
                    </a:ext>
                  </a:extLst>
                </p14:cNvPr>
                <p14:cNvContentPartPr/>
                <p14:nvPr/>
              </p14:nvContentPartPr>
              <p14:xfrm>
                <a:off x="1114595" y="2443534"/>
                <a:ext cx="12600" cy="66600"/>
              </p14:xfrm>
            </p:contentPart>
          </mc:Choice>
          <mc:Fallback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13862799-92E6-5A7C-E705-C311A8E674F9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107035" y="2435974"/>
                  <a:ext cx="2772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C6E28A9A-B0B0-00F4-CCA9-0A5F61F27B5F}"/>
                    </a:ext>
                  </a:extLst>
                </p14:cNvPr>
                <p14:cNvContentPartPr/>
                <p14:nvPr/>
              </p14:nvContentPartPr>
              <p14:xfrm>
                <a:off x="1027115" y="2495014"/>
                <a:ext cx="172440" cy="32760"/>
              </p14:xfrm>
            </p:contentPart>
          </mc:Choice>
          <mc:Fallback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C6E28A9A-B0B0-00F4-CCA9-0A5F61F27B5F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019555" y="2487454"/>
                  <a:ext cx="187560" cy="47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8" name="Gruppo 387">
            <a:extLst>
              <a:ext uri="{FF2B5EF4-FFF2-40B4-BE49-F238E27FC236}">
                <a16:creationId xmlns:a16="http://schemas.microsoft.com/office/drawing/2014/main" id="{A2687556-5CBF-4302-47C9-65F31B59E04F}"/>
              </a:ext>
            </a:extLst>
          </p:cNvPr>
          <p:cNvGrpSpPr/>
          <p:nvPr/>
        </p:nvGrpSpPr>
        <p:grpSpPr>
          <a:xfrm>
            <a:off x="1768521" y="3974371"/>
            <a:ext cx="285120" cy="336600"/>
            <a:chOff x="1768521" y="3974371"/>
            <a:chExt cx="285120" cy="336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BA85E78C-104E-929D-DB3F-F12EF6D74A96}"/>
                    </a:ext>
                  </a:extLst>
                </p14:cNvPr>
                <p14:cNvContentPartPr/>
                <p14:nvPr/>
              </p14:nvContentPartPr>
              <p14:xfrm>
                <a:off x="1883001" y="4060411"/>
                <a:ext cx="21960" cy="16128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BA85E78C-104E-929D-DB3F-F12EF6D74A96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875441" y="4052851"/>
                  <a:ext cx="3708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3415E347-47F8-9688-AEA9-741BD602D044}"/>
                    </a:ext>
                  </a:extLst>
                </p14:cNvPr>
                <p14:cNvContentPartPr/>
                <p14:nvPr/>
              </p14:nvContentPartPr>
              <p14:xfrm>
                <a:off x="1871841" y="4060411"/>
                <a:ext cx="92520" cy="18936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3415E347-47F8-9688-AEA9-741BD602D044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1864281" y="4052851"/>
                  <a:ext cx="10728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7079BA6D-558F-6867-2F81-B9332354E2E9}"/>
                    </a:ext>
                  </a:extLst>
                </p14:cNvPr>
                <p14:cNvContentPartPr/>
                <p14:nvPr/>
              </p14:nvContentPartPr>
              <p14:xfrm>
                <a:off x="1768521" y="3974371"/>
                <a:ext cx="285120" cy="33660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7079BA6D-558F-6867-2F81-B9332354E2E9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1760961" y="3966811"/>
                  <a:ext cx="300240" cy="35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2184546B-A7C8-FC9C-4E3D-EDEAE26E985A}"/>
                    </a:ext>
                  </a:extLst>
                </p14:cNvPr>
                <p14:cNvContentPartPr/>
                <p14:nvPr/>
              </p14:nvContentPartPr>
              <p14:xfrm>
                <a:off x="1909278" y="3990629"/>
                <a:ext cx="61200" cy="3240"/>
              </p14:xfrm>
            </p:contentPart>
          </mc:Choice>
          <mc:Fallback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2184546B-A7C8-FC9C-4E3D-EDEAE26E985A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1901718" y="3983069"/>
                  <a:ext cx="76320" cy="18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3">
            <p14:nvContentPartPr>
              <p14:cNvPr id="401" name="Input penna 400">
                <a:extLst>
                  <a:ext uri="{FF2B5EF4-FFF2-40B4-BE49-F238E27FC236}">
                    <a16:creationId xmlns:a16="http://schemas.microsoft.com/office/drawing/2014/main" id="{433E2D94-6CD0-A244-46E9-2C0FEC66D62B}"/>
                  </a:ext>
                </a:extLst>
              </p14:cNvPr>
              <p14:cNvContentPartPr/>
              <p14:nvPr/>
            </p14:nvContentPartPr>
            <p14:xfrm>
              <a:off x="6435003" y="3144492"/>
              <a:ext cx="1218960" cy="142560"/>
            </p14:xfrm>
          </p:contentPart>
        </mc:Choice>
        <mc:Fallback>
          <p:pic>
            <p:nvPicPr>
              <p:cNvPr id="401" name="Input penna 400">
                <a:extLst>
                  <a:ext uri="{FF2B5EF4-FFF2-40B4-BE49-F238E27FC236}">
                    <a16:creationId xmlns:a16="http://schemas.microsoft.com/office/drawing/2014/main" id="{433E2D94-6CD0-A244-46E9-2C0FEC66D62B}"/>
                  </a:ext>
                </a:extLst>
              </p:cNvPr>
              <p:cNvPicPr/>
              <p:nvPr/>
            </p:nvPicPr>
            <p:blipFill>
              <a:blip r:embed="rId154"/>
              <a:stretch>
                <a:fillRect/>
              </a:stretch>
            </p:blipFill>
            <p:spPr>
              <a:xfrm>
                <a:off x="6427443" y="3136932"/>
                <a:ext cx="1234080" cy="157680"/>
              </a:xfrm>
              <a:prstGeom prst="rect">
                <a:avLst/>
              </a:prstGeom>
            </p:spPr>
          </p:pic>
        </mc:Fallback>
      </mc:AlternateContent>
      <p:grpSp>
        <p:nvGrpSpPr>
          <p:cNvPr id="404" name="Gruppo 403">
            <a:extLst>
              <a:ext uri="{FF2B5EF4-FFF2-40B4-BE49-F238E27FC236}">
                <a16:creationId xmlns:a16="http://schemas.microsoft.com/office/drawing/2014/main" id="{15BDEE1C-561F-4B46-53D0-43D7FA378CB3}"/>
              </a:ext>
            </a:extLst>
          </p:cNvPr>
          <p:cNvGrpSpPr/>
          <p:nvPr/>
        </p:nvGrpSpPr>
        <p:grpSpPr>
          <a:xfrm>
            <a:off x="2382754" y="3505004"/>
            <a:ext cx="915120" cy="332128"/>
            <a:chOff x="2382754" y="3505004"/>
            <a:chExt cx="915120" cy="332128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BCF919BB-F4A7-EC97-5C00-BB7EA4FC71A3}"/>
                    </a:ext>
                  </a:extLst>
                </p14:cNvPr>
                <p14:cNvContentPartPr/>
                <p14:nvPr/>
              </p14:nvContentPartPr>
              <p14:xfrm>
                <a:off x="2545041" y="3509684"/>
                <a:ext cx="174240" cy="16092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BCF919BB-F4A7-EC97-5C00-BB7EA4FC71A3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2537481" y="3502124"/>
                  <a:ext cx="18936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86B93F05-791B-080A-4075-40A231557814}"/>
                    </a:ext>
                  </a:extLst>
                </p14:cNvPr>
                <p14:cNvContentPartPr/>
                <p14:nvPr/>
              </p14:nvContentPartPr>
              <p14:xfrm>
                <a:off x="2686521" y="3571964"/>
                <a:ext cx="107280" cy="13140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86B93F05-791B-080A-4075-40A231557814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2678961" y="3564404"/>
                  <a:ext cx="12240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5B08824C-9829-A60C-9020-CB0F7F0C2A3E}"/>
                    </a:ext>
                  </a:extLst>
                </p14:cNvPr>
                <p14:cNvContentPartPr/>
                <p14:nvPr/>
              </p14:nvContentPartPr>
              <p14:xfrm>
                <a:off x="2803521" y="3611564"/>
                <a:ext cx="116640" cy="9828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5B08824C-9829-A60C-9020-CB0F7F0C2A3E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2795961" y="3604004"/>
                  <a:ext cx="13176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910E5EB2-19ED-69AC-C60B-3C6C8169FF7D}"/>
                    </a:ext>
                  </a:extLst>
                </p14:cNvPr>
                <p14:cNvContentPartPr/>
                <p14:nvPr/>
              </p14:nvContentPartPr>
              <p14:xfrm>
                <a:off x="2894961" y="3505004"/>
                <a:ext cx="128160" cy="23472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910E5EB2-19ED-69AC-C60B-3C6C8169FF7D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2887401" y="3497444"/>
                  <a:ext cx="14328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D559FC7D-0FE0-03B3-4A41-D3ADC239D825}"/>
                    </a:ext>
                  </a:extLst>
                </p14:cNvPr>
                <p14:cNvContentPartPr/>
                <p14:nvPr/>
              </p14:nvContentPartPr>
              <p14:xfrm>
                <a:off x="2996841" y="3611564"/>
                <a:ext cx="74520" cy="12600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D559FC7D-0FE0-03B3-4A41-D3ADC239D825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2989281" y="3604004"/>
                  <a:ext cx="8964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D145C69A-BA76-D0A6-303F-FE2478DEFE43}"/>
                    </a:ext>
                  </a:extLst>
                </p14:cNvPr>
                <p14:cNvContentPartPr/>
                <p14:nvPr/>
              </p14:nvContentPartPr>
              <p14:xfrm>
                <a:off x="2382754" y="3772332"/>
                <a:ext cx="915120" cy="64800"/>
              </p14:xfrm>
            </p:contentPart>
          </mc:Choice>
          <mc:Fallback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D145C69A-BA76-D0A6-303F-FE2478DEFE43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2375194" y="3764772"/>
                  <a:ext cx="930240" cy="79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5" name="Gruppo 414">
            <a:extLst>
              <a:ext uri="{FF2B5EF4-FFF2-40B4-BE49-F238E27FC236}">
                <a16:creationId xmlns:a16="http://schemas.microsoft.com/office/drawing/2014/main" id="{EBB537E1-9028-BCD9-5A08-7767A92813DC}"/>
              </a:ext>
            </a:extLst>
          </p:cNvPr>
          <p:cNvGrpSpPr/>
          <p:nvPr/>
        </p:nvGrpSpPr>
        <p:grpSpPr>
          <a:xfrm>
            <a:off x="1680875" y="2427730"/>
            <a:ext cx="240480" cy="110520"/>
            <a:chOff x="1680875" y="2427730"/>
            <a:chExt cx="240480" cy="110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412" name="Input penna 411">
                  <a:extLst>
                    <a:ext uri="{FF2B5EF4-FFF2-40B4-BE49-F238E27FC236}">
                      <a16:creationId xmlns:a16="http://schemas.microsoft.com/office/drawing/2014/main" id="{6530032A-3D0A-AF02-0B45-69F5770E3857}"/>
                    </a:ext>
                  </a:extLst>
                </p14:cNvPr>
                <p14:cNvContentPartPr/>
                <p14:nvPr/>
              </p14:nvContentPartPr>
              <p14:xfrm>
                <a:off x="1680875" y="2459050"/>
                <a:ext cx="240480" cy="24120"/>
              </p14:xfrm>
            </p:contentPart>
          </mc:Choice>
          <mc:Fallback>
            <p:pic>
              <p:nvPicPr>
                <p:cNvPr id="412" name="Input penna 411">
                  <a:extLst>
                    <a:ext uri="{FF2B5EF4-FFF2-40B4-BE49-F238E27FC236}">
                      <a16:creationId xmlns:a16="http://schemas.microsoft.com/office/drawing/2014/main" id="{6530032A-3D0A-AF02-0B45-69F5770E3857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1673315" y="2451490"/>
                  <a:ext cx="25560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5C3E3274-F637-31E2-FF3D-054A02612DED}"/>
                    </a:ext>
                  </a:extLst>
                </p14:cNvPr>
                <p14:cNvContentPartPr/>
                <p14:nvPr/>
              </p14:nvContentPartPr>
              <p14:xfrm>
                <a:off x="1875635" y="2427730"/>
                <a:ext cx="33840" cy="110520"/>
              </p14:xfrm>
            </p:contentPart>
          </mc:Choice>
          <mc:Fallback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5C3E3274-F637-31E2-FF3D-054A02612DED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1868075" y="2420170"/>
                  <a:ext cx="48960" cy="125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4" name="Gruppo 433">
            <a:extLst>
              <a:ext uri="{FF2B5EF4-FFF2-40B4-BE49-F238E27FC236}">
                <a16:creationId xmlns:a16="http://schemas.microsoft.com/office/drawing/2014/main" id="{BF986C9A-151B-ECC5-7500-6D909DB49432}"/>
              </a:ext>
            </a:extLst>
          </p:cNvPr>
          <p:cNvGrpSpPr/>
          <p:nvPr/>
        </p:nvGrpSpPr>
        <p:grpSpPr>
          <a:xfrm>
            <a:off x="1462355" y="2033530"/>
            <a:ext cx="450360" cy="160200"/>
            <a:chOff x="1462355" y="2033530"/>
            <a:chExt cx="450360" cy="160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421" name="Input penna 420">
                  <a:extLst>
                    <a:ext uri="{FF2B5EF4-FFF2-40B4-BE49-F238E27FC236}">
                      <a16:creationId xmlns:a16="http://schemas.microsoft.com/office/drawing/2014/main" id="{FA295AF5-5F5D-8082-A8E6-5EE596F6D950}"/>
                    </a:ext>
                  </a:extLst>
                </p14:cNvPr>
                <p14:cNvContentPartPr/>
                <p14:nvPr/>
              </p14:nvContentPartPr>
              <p14:xfrm>
                <a:off x="1467395" y="2058370"/>
                <a:ext cx="20880" cy="131760"/>
              </p14:xfrm>
            </p:contentPart>
          </mc:Choice>
          <mc:Fallback>
            <p:pic>
              <p:nvPicPr>
                <p:cNvPr id="421" name="Input penna 420">
                  <a:extLst>
                    <a:ext uri="{FF2B5EF4-FFF2-40B4-BE49-F238E27FC236}">
                      <a16:creationId xmlns:a16="http://schemas.microsoft.com/office/drawing/2014/main" id="{FA295AF5-5F5D-8082-A8E6-5EE596F6D950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1459835" y="2050810"/>
                  <a:ext cx="3600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422" name="Input penna 421">
                  <a:extLst>
                    <a:ext uri="{FF2B5EF4-FFF2-40B4-BE49-F238E27FC236}">
                      <a16:creationId xmlns:a16="http://schemas.microsoft.com/office/drawing/2014/main" id="{138F716F-B109-3520-2565-AC41BF812256}"/>
                    </a:ext>
                  </a:extLst>
                </p14:cNvPr>
                <p14:cNvContentPartPr/>
                <p14:nvPr/>
              </p14:nvContentPartPr>
              <p14:xfrm>
                <a:off x="1462355" y="2033530"/>
                <a:ext cx="74160" cy="153720"/>
              </p14:xfrm>
            </p:contentPart>
          </mc:Choice>
          <mc:Fallback>
            <p:pic>
              <p:nvPicPr>
                <p:cNvPr id="422" name="Input penna 421">
                  <a:extLst>
                    <a:ext uri="{FF2B5EF4-FFF2-40B4-BE49-F238E27FC236}">
                      <a16:creationId xmlns:a16="http://schemas.microsoft.com/office/drawing/2014/main" id="{138F716F-B109-3520-2565-AC41BF812256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1454795" y="2026330"/>
                  <a:ext cx="8928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4345E477-EE29-9144-CC9C-90F6725D4715}"/>
                    </a:ext>
                  </a:extLst>
                </p14:cNvPr>
                <p14:cNvContentPartPr/>
                <p14:nvPr/>
              </p14:nvContentPartPr>
              <p14:xfrm>
                <a:off x="1537235" y="2045770"/>
                <a:ext cx="85320" cy="147960"/>
              </p14:xfrm>
            </p:contentPart>
          </mc:Choice>
          <mc:Fallback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4345E477-EE29-9144-CC9C-90F6725D4715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1529675" y="2038210"/>
                  <a:ext cx="10044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4D92466E-9524-5D4F-B9C8-DA4044DA18BD}"/>
                    </a:ext>
                  </a:extLst>
                </p14:cNvPr>
                <p14:cNvContentPartPr/>
                <p14:nvPr/>
              </p14:nvContentPartPr>
              <p14:xfrm>
                <a:off x="1576115" y="2087890"/>
                <a:ext cx="94320" cy="37080"/>
              </p14:xfrm>
            </p:contentPart>
          </mc:Choice>
          <mc:Fallback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4D92466E-9524-5D4F-B9C8-DA4044DA18BD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1568555" y="2080330"/>
                  <a:ext cx="10944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FA8D144E-69E8-F836-95F1-DE1AD85AD441}"/>
                    </a:ext>
                  </a:extLst>
                </p14:cNvPr>
                <p14:cNvContentPartPr/>
                <p14:nvPr/>
              </p14:nvContentPartPr>
              <p14:xfrm>
                <a:off x="1682675" y="2047570"/>
                <a:ext cx="43920" cy="720"/>
              </p14:xfrm>
            </p:contentPart>
          </mc:Choice>
          <mc:Fallback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FA8D144E-69E8-F836-95F1-DE1AD85AD441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1675115" y="2040010"/>
                  <a:ext cx="586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426" name="Input penna 425">
                  <a:extLst>
                    <a:ext uri="{FF2B5EF4-FFF2-40B4-BE49-F238E27FC236}">
                      <a16:creationId xmlns:a16="http://schemas.microsoft.com/office/drawing/2014/main" id="{BB4C42CF-5E18-4D4B-3445-CBABC3297B23}"/>
                    </a:ext>
                  </a:extLst>
                </p14:cNvPr>
                <p14:cNvContentPartPr/>
                <p14:nvPr/>
              </p14:nvContentPartPr>
              <p14:xfrm>
                <a:off x="1693115" y="2043610"/>
                <a:ext cx="16200" cy="92880"/>
              </p14:xfrm>
            </p:contentPart>
          </mc:Choice>
          <mc:Fallback>
            <p:pic>
              <p:nvPicPr>
                <p:cNvPr id="426" name="Input penna 425">
                  <a:extLst>
                    <a:ext uri="{FF2B5EF4-FFF2-40B4-BE49-F238E27FC236}">
                      <a16:creationId xmlns:a16="http://schemas.microsoft.com/office/drawing/2014/main" id="{BB4C42CF-5E18-4D4B-3445-CBABC3297B23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1685555" y="2036050"/>
                  <a:ext cx="3132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429" name="Input penna 428">
                  <a:extLst>
                    <a:ext uri="{FF2B5EF4-FFF2-40B4-BE49-F238E27FC236}">
                      <a16:creationId xmlns:a16="http://schemas.microsoft.com/office/drawing/2014/main" id="{EAEFDE96-CFCD-F7F0-53CD-9C1B6C3D80D1}"/>
                    </a:ext>
                  </a:extLst>
                </p14:cNvPr>
                <p14:cNvContentPartPr/>
                <p14:nvPr/>
              </p14:nvContentPartPr>
              <p14:xfrm>
                <a:off x="1739915" y="2058730"/>
                <a:ext cx="44280" cy="79560"/>
              </p14:xfrm>
            </p:contentPart>
          </mc:Choice>
          <mc:Fallback>
            <p:pic>
              <p:nvPicPr>
                <p:cNvPr id="429" name="Input penna 428">
                  <a:extLst>
                    <a:ext uri="{FF2B5EF4-FFF2-40B4-BE49-F238E27FC236}">
                      <a16:creationId xmlns:a16="http://schemas.microsoft.com/office/drawing/2014/main" id="{EAEFDE96-CFCD-F7F0-53CD-9C1B6C3D80D1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1732355" y="2051170"/>
                  <a:ext cx="5940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430" name="Input penna 429">
                  <a:extLst>
                    <a:ext uri="{FF2B5EF4-FFF2-40B4-BE49-F238E27FC236}">
                      <a16:creationId xmlns:a16="http://schemas.microsoft.com/office/drawing/2014/main" id="{E0933E24-7D76-2BB8-6764-26274E82F245}"/>
                    </a:ext>
                  </a:extLst>
                </p14:cNvPr>
                <p14:cNvContentPartPr/>
                <p14:nvPr/>
              </p14:nvContentPartPr>
              <p14:xfrm>
                <a:off x="1798235" y="2050810"/>
                <a:ext cx="16200" cy="118080"/>
              </p14:xfrm>
            </p:contentPart>
          </mc:Choice>
          <mc:Fallback>
            <p:pic>
              <p:nvPicPr>
                <p:cNvPr id="430" name="Input penna 429">
                  <a:extLst>
                    <a:ext uri="{FF2B5EF4-FFF2-40B4-BE49-F238E27FC236}">
                      <a16:creationId xmlns:a16="http://schemas.microsoft.com/office/drawing/2014/main" id="{E0933E24-7D76-2BB8-6764-26274E82F245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1790675" y="2043250"/>
                  <a:ext cx="3132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431" name="Input penna 430">
                  <a:extLst>
                    <a:ext uri="{FF2B5EF4-FFF2-40B4-BE49-F238E27FC236}">
                      <a16:creationId xmlns:a16="http://schemas.microsoft.com/office/drawing/2014/main" id="{8C0B04C6-AB79-A0A4-6341-D80DBFA6699C}"/>
                    </a:ext>
                  </a:extLst>
                </p14:cNvPr>
                <p14:cNvContentPartPr/>
                <p14:nvPr/>
              </p14:nvContentPartPr>
              <p14:xfrm>
                <a:off x="1840715" y="2066650"/>
                <a:ext cx="24480" cy="93240"/>
              </p14:xfrm>
            </p:contentPart>
          </mc:Choice>
          <mc:Fallback>
            <p:pic>
              <p:nvPicPr>
                <p:cNvPr id="431" name="Input penna 430">
                  <a:extLst>
                    <a:ext uri="{FF2B5EF4-FFF2-40B4-BE49-F238E27FC236}">
                      <a16:creationId xmlns:a16="http://schemas.microsoft.com/office/drawing/2014/main" id="{8C0B04C6-AB79-A0A4-6341-D80DBFA6699C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1833155" y="2059090"/>
                  <a:ext cx="396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432" name="Input penna 431">
                  <a:extLst>
                    <a:ext uri="{FF2B5EF4-FFF2-40B4-BE49-F238E27FC236}">
                      <a16:creationId xmlns:a16="http://schemas.microsoft.com/office/drawing/2014/main" id="{DAEACAD2-FCFF-C077-AF0E-BACF11A24C8A}"/>
                    </a:ext>
                  </a:extLst>
                </p14:cNvPr>
                <p14:cNvContentPartPr/>
                <p14:nvPr/>
              </p14:nvContentPartPr>
              <p14:xfrm>
                <a:off x="1859075" y="2052610"/>
                <a:ext cx="53640" cy="105120"/>
              </p14:xfrm>
            </p:contentPart>
          </mc:Choice>
          <mc:Fallback>
            <p:pic>
              <p:nvPicPr>
                <p:cNvPr id="432" name="Input penna 431">
                  <a:extLst>
                    <a:ext uri="{FF2B5EF4-FFF2-40B4-BE49-F238E27FC236}">
                      <a16:creationId xmlns:a16="http://schemas.microsoft.com/office/drawing/2014/main" id="{DAEACAD2-FCFF-C077-AF0E-BACF11A24C8A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1851515" y="2045050"/>
                  <a:ext cx="68760" cy="12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6" name="Gruppo 445">
            <a:extLst>
              <a:ext uri="{FF2B5EF4-FFF2-40B4-BE49-F238E27FC236}">
                <a16:creationId xmlns:a16="http://schemas.microsoft.com/office/drawing/2014/main" id="{3EE96DD5-C300-5946-6E44-E3505369F22A}"/>
              </a:ext>
            </a:extLst>
          </p:cNvPr>
          <p:cNvGrpSpPr/>
          <p:nvPr/>
        </p:nvGrpSpPr>
        <p:grpSpPr>
          <a:xfrm>
            <a:off x="626241" y="4096604"/>
            <a:ext cx="469437" cy="169920"/>
            <a:chOff x="626241" y="4096604"/>
            <a:chExt cx="469437" cy="169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389FB35D-BF14-C94E-6707-7C5CC9EEC15E}"/>
                    </a:ext>
                  </a:extLst>
                </p14:cNvPr>
                <p14:cNvContentPartPr/>
                <p14:nvPr/>
              </p14:nvContentPartPr>
              <p14:xfrm>
                <a:off x="980478" y="4142909"/>
                <a:ext cx="115200" cy="12960"/>
              </p14:xfrm>
            </p:contentPart>
          </mc:Choice>
          <mc:Fallback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389FB35D-BF14-C94E-6707-7C5CC9EEC15E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972918" y="4135349"/>
                  <a:ext cx="13032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D61DFCDF-EF20-D851-E1DF-CD9661ECD0C4}"/>
                    </a:ext>
                  </a:extLst>
                </p14:cNvPr>
                <p14:cNvContentPartPr/>
                <p14:nvPr/>
              </p14:nvContentPartPr>
              <p14:xfrm>
                <a:off x="1015758" y="4134269"/>
                <a:ext cx="40320" cy="131040"/>
              </p14:xfrm>
            </p:contentPart>
          </mc:Choice>
          <mc:Fallback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D61DFCDF-EF20-D851-E1DF-CD9661ECD0C4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1008198" y="4126709"/>
                  <a:ext cx="5544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442" name="Input penna 441">
                  <a:extLst>
                    <a:ext uri="{FF2B5EF4-FFF2-40B4-BE49-F238E27FC236}">
                      <a16:creationId xmlns:a16="http://schemas.microsoft.com/office/drawing/2014/main" id="{95CD27D8-DB27-21EB-608A-BA13FAAD161E}"/>
                    </a:ext>
                  </a:extLst>
                </p14:cNvPr>
                <p14:cNvContentPartPr/>
                <p14:nvPr/>
              </p14:nvContentPartPr>
              <p14:xfrm>
                <a:off x="626241" y="4096604"/>
                <a:ext cx="135000" cy="159840"/>
              </p14:xfrm>
            </p:contentPart>
          </mc:Choice>
          <mc:Fallback>
            <p:pic>
              <p:nvPicPr>
                <p:cNvPr id="442" name="Input penna 441">
                  <a:extLst>
                    <a:ext uri="{FF2B5EF4-FFF2-40B4-BE49-F238E27FC236}">
                      <a16:creationId xmlns:a16="http://schemas.microsoft.com/office/drawing/2014/main" id="{95CD27D8-DB27-21EB-608A-BA13FAAD161E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618681" y="4089044"/>
                  <a:ext cx="15012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443" name="Input penna 442">
                  <a:extLst>
                    <a:ext uri="{FF2B5EF4-FFF2-40B4-BE49-F238E27FC236}">
                      <a16:creationId xmlns:a16="http://schemas.microsoft.com/office/drawing/2014/main" id="{695C9D15-8B8C-174E-EC4E-8CAB0AC16922}"/>
                    </a:ext>
                  </a:extLst>
                </p14:cNvPr>
                <p14:cNvContentPartPr/>
                <p14:nvPr/>
              </p14:nvContentPartPr>
              <p14:xfrm>
                <a:off x="794001" y="4111724"/>
                <a:ext cx="82440" cy="154800"/>
              </p14:xfrm>
            </p:contentPart>
          </mc:Choice>
          <mc:Fallback>
            <p:pic>
              <p:nvPicPr>
                <p:cNvPr id="443" name="Input penna 442">
                  <a:extLst>
                    <a:ext uri="{FF2B5EF4-FFF2-40B4-BE49-F238E27FC236}">
                      <a16:creationId xmlns:a16="http://schemas.microsoft.com/office/drawing/2014/main" id="{695C9D15-8B8C-174E-EC4E-8CAB0AC16922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786441" y="4104164"/>
                  <a:ext cx="9756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444" name="Input penna 443">
                  <a:extLst>
                    <a:ext uri="{FF2B5EF4-FFF2-40B4-BE49-F238E27FC236}">
                      <a16:creationId xmlns:a16="http://schemas.microsoft.com/office/drawing/2014/main" id="{C9073801-8184-FC02-6FCB-B80E79959222}"/>
                    </a:ext>
                  </a:extLst>
                </p14:cNvPr>
                <p14:cNvContentPartPr/>
                <p14:nvPr/>
              </p14:nvContentPartPr>
              <p14:xfrm>
                <a:off x="808041" y="4203164"/>
                <a:ext cx="86760" cy="14760"/>
              </p14:xfrm>
            </p:contentPart>
          </mc:Choice>
          <mc:Fallback>
            <p:pic>
              <p:nvPicPr>
                <p:cNvPr id="444" name="Input penna 443">
                  <a:extLst>
                    <a:ext uri="{FF2B5EF4-FFF2-40B4-BE49-F238E27FC236}">
                      <a16:creationId xmlns:a16="http://schemas.microsoft.com/office/drawing/2014/main" id="{C9073801-8184-FC02-6FCB-B80E79959222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800481" y="4195604"/>
                  <a:ext cx="101880" cy="29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3" name="Gruppo 452">
            <a:extLst>
              <a:ext uri="{FF2B5EF4-FFF2-40B4-BE49-F238E27FC236}">
                <a16:creationId xmlns:a16="http://schemas.microsoft.com/office/drawing/2014/main" id="{E7C3C25E-11DF-A335-C727-9C95E1767561}"/>
              </a:ext>
            </a:extLst>
          </p:cNvPr>
          <p:cNvGrpSpPr/>
          <p:nvPr/>
        </p:nvGrpSpPr>
        <p:grpSpPr>
          <a:xfrm>
            <a:off x="755481" y="4797180"/>
            <a:ext cx="221760" cy="304920"/>
            <a:chOff x="755481" y="4797180"/>
            <a:chExt cx="221760" cy="304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447" name="Input penna 446">
                  <a:extLst>
                    <a:ext uri="{FF2B5EF4-FFF2-40B4-BE49-F238E27FC236}">
                      <a16:creationId xmlns:a16="http://schemas.microsoft.com/office/drawing/2014/main" id="{54CEB833-8756-3922-11A4-3299643FFF0E}"/>
                    </a:ext>
                  </a:extLst>
                </p14:cNvPr>
                <p14:cNvContentPartPr/>
                <p14:nvPr/>
              </p14:nvContentPartPr>
              <p14:xfrm>
                <a:off x="755481" y="4797900"/>
                <a:ext cx="134640" cy="151200"/>
              </p14:xfrm>
            </p:contentPart>
          </mc:Choice>
          <mc:Fallback>
            <p:pic>
              <p:nvPicPr>
                <p:cNvPr id="447" name="Input penna 446">
                  <a:extLst>
                    <a:ext uri="{FF2B5EF4-FFF2-40B4-BE49-F238E27FC236}">
                      <a16:creationId xmlns:a16="http://schemas.microsoft.com/office/drawing/2014/main" id="{54CEB833-8756-3922-11A4-3299643FFF0E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747921" y="4790340"/>
                  <a:ext cx="14976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448" name="Input penna 447">
                  <a:extLst>
                    <a:ext uri="{FF2B5EF4-FFF2-40B4-BE49-F238E27FC236}">
                      <a16:creationId xmlns:a16="http://schemas.microsoft.com/office/drawing/2014/main" id="{6D6A831C-F31F-ED4E-5F7F-1C2A8FA58D4E}"/>
                    </a:ext>
                  </a:extLst>
                </p14:cNvPr>
                <p14:cNvContentPartPr/>
                <p14:nvPr/>
              </p14:nvContentPartPr>
              <p14:xfrm>
                <a:off x="901281" y="4863780"/>
                <a:ext cx="49320" cy="31680"/>
              </p14:xfrm>
            </p:contentPart>
          </mc:Choice>
          <mc:Fallback>
            <p:pic>
              <p:nvPicPr>
                <p:cNvPr id="448" name="Input penna 447">
                  <a:extLst>
                    <a:ext uri="{FF2B5EF4-FFF2-40B4-BE49-F238E27FC236}">
                      <a16:creationId xmlns:a16="http://schemas.microsoft.com/office/drawing/2014/main" id="{6D6A831C-F31F-ED4E-5F7F-1C2A8FA58D4E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893721" y="4856220"/>
                  <a:ext cx="6444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449" name="Input penna 448">
                  <a:extLst>
                    <a:ext uri="{FF2B5EF4-FFF2-40B4-BE49-F238E27FC236}">
                      <a16:creationId xmlns:a16="http://schemas.microsoft.com/office/drawing/2014/main" id="{B907EEB3-E80C-000A-D680-5CE51EDA582B}"/>
                    </a:ext>
                  </a:extLst>
                </p14:cNvPr>
                <p14:cNvContentPartPr/>
                <p14:nvPr/>
              </p14:nvContentPartPr>
              <p14:xfrm>
                <a:off x="951681" y="4797180"/>
                <a:ext cx="25560" cy="141480"/>
              </p14:xfrm>
            </p:contentPart>
          </mc:Choice>
          <mc:Fallback>
            <p:pic>
              <p:nvPicPr>
                <p:cNvPr id="449" name="Input penna 448">
                  <a:extLst>
                    <a:ext uri="{FF2B5EF4-FFF2-40B4-BE49-F238E27FC236}">
                      <a16:creationId xmlns:a16="http://schemas.microsoft.com/office/drawing/2014/main" id="{B907EEB3-E80C-000A-D680-5CE51EDA582B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944121" y="4789620"/>
                  <a:ext cx="4068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450" name="Input penna 449">
                  <a:extLst>
                    <a:ext uri="{FF2B5EF4-FFF2-40B4-BE49-F238E27FC236}">
                      <a16:creationId xmlns:a16="http://schemas.microsoft.com/office/drawing/2014/main" id="{0DFBC616-93D7-A94C-C68B-80780E41DDA6}"/>
                    </a:ext>
                  </a:extLst>
                </p14:cNvPr>
                <p14:cNvContentPartPr/>
                <p14:nvPr/>
              </p14:nvContentPartPr>
              <p14:xfrm>
                <a:off x="825321" y="4980060"/>
                <a:ext cx="87840" cy="105840"/>
              </p14:xfrm>
            </p:contentPart>
          </mc:Choice>
          <mc:Fallback>
            <p:pic>
              <p:nvPicPr>
                <p:cNvPr id="450" name="Input penna 449">
                  <a:extLst>
                    <a:ext uri="{FF2B5EF4-FFF2-40B4-BE49-F238E27FC236}">
                      <a16:creationId xmlns:a16="http://schemas.microsoft.com/office/drawing/2014/main" id="{0DFBC616-93D7-A94C-C68B-80780E41DDA6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817761" y="4972500"/>
                  <a:ext cx="10296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451" name="Input penna 450">
                  <a:extLst>
                    <a:ext uri="{FF2B5EF4-FFF2-40B4-BE49-F238E27FC236}">
                      <a16:creationId xmlns:a16="http://schemas.microsoft.com/office/drawing/2014/main" id="{01344749-05F0-DF85-2CDA-8BED04C305E9}"/>
                    </a:ext>
                  </a:extLst>
                </p14:cNvPr>
                <p14:cNvContentPartPr/>
                <p14:nvPr/>
              </p14:nvContentPartPr>
              <p14:xfrm>
                <a:off x="875361" y="5036940"/>
                <a:ext cx="79920" cy="65160"/>
              </p14:xfrm>
            </p:contentPart>
          </mc:Choice>
          <mc:Fallback>
            <p:pic>
              <p:nvPicPr>
                <p:cNvPr id="451" name="Input penna 450">
                  <a:extLst>
                    <a:ext uri="{FF2B5EF4-FFF2-40B4-BE49-F238E27FC236}">
                      <a16:creationId xmlns:a16="http://schemas.microsoft.com/office/drawing/2014/main" id="{01344749-05F0-DF85-2CDA-8BED04C305E9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867801" y="5029380"/>
                  <a:ext cx="95040" cy="79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7" name="Gruppo 456">
            <a:extLst>
              <a:ext uri="{FF2B5EF4-FFF2-40B4-BE49-F238E27FC236}">
                <a16:creationId xmlns:a16="http://schemas.microsoft.com/office/drawing/2014/main" id="{8C806EA3-52DB-1F82-C2D6-3CFDD66275CB}"/>
              </a:ext>
            </a:extLst>
          </p:cNvPr>
          <p:cNvGrpSpPr/>
          <p:nvPr/>
        </p:nvGrpSpPr>
        <p:grpSpPr>
          <a:xfrm>
            <a:off x="1357041" y="4819860"/>
            <a:ext cx="186480" cy="190800"/>
            <a:chOff x="1357041" y="4819860"/>
            <a:chExt cx="186480" cy="190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454" name="Input penna 453">
                  <a:extLst>
                    <a:ext uri="{FF2B5EF4-FFF2-40B4-BE49-F238E27FC236}">
                      <a16:creationId xmlns:a16="http://schemas.microsoft.com/office/drawing/2014/main" id="{CF788F8B-AF4E-1B22-C508-DFFB4E48E851}"/>
                    </a:ext>
                  </a:extLst>
                </p14:cNvPr>
                <p14:cNvContentPartPr/>
                <p14:nvPr/>
              </p14:nvContentPartPr>
              <p14:xfrm>
                <a:off x="1357041" y="4819860"/>
                <a:ext cx="123480" cy="115560"/>
              </p14:xfrm>
            </p:contentPart>
          </mc:Choice>
          <mc:Fallback>
            <p:pic>
              <p:nvPicPr>
                <p:cNvPr id="454" name="Input penna 453">
                  <a:extLst>
                    <a:ext uri="{FF2B5EF4-FFF2-40B4-BE49-F238E27FC236}">
                      <a16:creationId xmlns:a16="http://schemas.microsoft.com/office/drawing/2014/main" id="{CF788F8B-AF4E-1B22-C508-DFFB4E48E851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1349481" y="4812300"/>
                  <a:ext cx="13860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455" name="Input penna 454">
                  <a:extLst>
                    <a:ext uri="{FF2B5EF4-FFF2-40B4-BE49-F238E27FC236}">
                      <a16:creationId xmlns:a16="http://schemas.microsoft.com/office/drawing/2014/main" id="{15710915-E0B8-6A6C-1CD7-50A8E23B68E8}"/>
                    </a:ext>
                  </a:extLst>
                </p14:cNvPr>
                <p14:cNvContentPartPr/>
                <p14:nvPr/>
              </p14:nvContentPartPr>
              <p14:xfrm>
                <a:off x="1532721" y="4839660"/>
                <a:ext cx="10800" cy="171000"/>
              </p14:xfrm>
            </p:contentPart>
          </mc:Choice>
          <mc:Fallback>
            <p:pic>
              <p:nvPicPr>
                <p:cNvPr id="455" name="Input penna 454">
                  <a:extLst>
                    <a:ext uri="{FF2B5EF4-FFF2-40B4-BE49-F238E27FC236}">
                      <a16:creationId xmlns:a16="http://schemas.microsoft.com/office/drawing/2014/main" id="{15710915-E0B8-6A6C-1CD7-50A8E23B68E8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1525161" y="4832100"/>
                  <a:ext cx="25920" cy="185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3" name="Gruppo 462">
            <a:extLst>
              <a:ext uri="{FF2B5EF4-FFF2-40B4-BE49-F238E27FC236}">
                <a16:creationId xmlns:a16="http://schemas.microsoft.com/office/drawing/2014/main" id="{A365484B-E887-3507-8E8C-D0192F5DDB5B}"/>
              </a:ext>
            </a:extLst>
          </p:cNvPr>
          <p:cNvGrpSpPr/>
          <p:nvPr/>
        </p:nvGrpSpPr>
        <p:grpSpPr>
          <a:xfrm>
            <a:off x="1781481" y="4811940"/>
            <a:ext cx="266760" cy="229320"/>
            <a:chOff x="1781481" y="4811940"/>
            <a:chExt cx="266760" cy="229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458" name="Input penna 457">
                  <a:extLst>
                    <a:ext uri="{FF2B5EF4-FFF2-40B4-BE49-F238E27FC236}">
                      <a16:creationId xmlns:a16="http://schemas.microsoft.com/office/drawing/2014/main" id="{3BC00C69-B051-1902-009E-5B7CB0288E67}"/>
                    </a:ext>
                  </a:extLst>
                </p14:cNvPr>
                <p14:cNvContentPartPr/>
                <p14:nvPr/>
              </p14:nvContentPartPr>
              <p14:xfrm>
                <a:off x="1781481" y="4917420"/>
                <a:ext cx="68760" cy="9720"/>
              </p14:xfrm>
            </p:contentPart>
          </mc:Choice>
          <mc:Fallback>
            <p:pic>
              <p:nvPicPr>
                <p:cNvPr id="458" name="Input penna 457">
                  <a:extLst>
                    <a:ext uri="{FF2B5EF4-FFF2-40B4-BE49-F238E27FC236}">
                      <a16:creationId xmlns:a16="http://schemas.microsoft.com/office/drawing/2014/main" id="{3BC00C69-B051-1902-009E-5B7CB0288E67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1773921" y="4909860"/>
                  <a:ext cx="8388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459" name="Input penna 458">
                  <a:extLst>
                    <a:ext uri="{FF2B5EF4-FFF2-40B4-BE49-F238E27FC236}">
                      <a16:creationId xmlns:a16="http://schemas.microsoft.com/office/drawing/2014/main" id="{5E8318AC-75C4-E77B-4D80-00A01D2154AC}"/>
                    </a:ext>
                  </a:extLst>
                </p14:cNvPr>
                <p14:cNvContentPartPr/>
                <p14:nvPr/>
              </p14:nvContentPartPr>
              <p14:xfrm>
                <a:off x="1784361" y="4966740"/>
                <a:ext cx="103320" cy="19080"/>
              </p14:xfrm>
            </p:contentPart>
          </mc:Choice>
          <mc:Fallback>
            <p:pic>
              <p:nvPicPr>
                <p:cNvPr id="459" name="Input penna 458">
                  <a:extLst>
                    <a:ext uri="{FF2B5EF4-FFF2-40B4-BE49-F238E27FC236}">
                      <a16:creationId xmlns:a16="http://schemas.microsoft.com/office/drawing/2014/main" id="{5E8318AC-75C4-E77B-4D80-00A01D2154AC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1776801" y="4959180"/>
                  <a:ext cx="11844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460" name="Input penna 459">
                  <a:extLst>
                    <a:ext uri="{FF2B5EF4-FFF2-40B4-BE49-F238E27FC236}">
                      <a16:creationId xmlns:a16="http://schemas.microsoft.com/office/drawing/2014/main" id="{87C23CFE-83B4-AC57-5B01-2488A89C784E}"/>
                    </a:ext>
                  </a:extLst>
                </p14:cNvPr>
                <p14:cNvContentPartPr/>
                <p14:nvPr/>
              </p14:nvContentPartPr>
              <p14:xfrm>
                <a:off x="1988841" y="4811940"/>
                <a:ext cx="59400" cy="99720"/>
              </p14:xfrm>
            </p:contentPart>
          </mc:Choice>
          <mc:Fallback>
            <p:pic>
              <p:nvPicPr>
                <p:cNvPr id="460" name="Input penna 459">
                  <a:extLst>
                    <a:ext uri="{FF2B5EF4-FFF2-40B4-BE49-F238E27FC236}">
                      <a16:creationId xmlns:a16="http://schemas.microsoft.com/office/drawing/2014/main" id="{87C23CFE-83B4-AC57-5B01-2488A89C784E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1981281" y="4804380"/>
                  <a:ext cx="7452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461" name="Input penna 460">
                  <a:extLst>
                    <a:ext uri="{FF2B5EF4-FFF2-40B4-BE49-F238E27FC236}">
                      <a16:creationId xmlns:a16="http://schemas.microsoft.com/office/drawing/2014/main" id="{8B05D166-BF72-801D-BDB7-7FDE525A368F}"/>
                    </a:ext>
                  </a:extLst>
                </p14:cNvPr>
                <p14:cNvContentPartPr/>
                <p14:nvPr/>
              </p14:nvContentPartPr>
              <p14:xfrm>
                <a:off x="1997481" y="5035860"/>
                <a:ext cx="7200" cy="5400"/>
              </p14:xfrm>
            </p:contentPart>
          </mc:Choice>
          <mc:Fallback>
            <p:pic>
              <p:nvPicPr>
                <p:cNvPr id="461" name="Input penna 460">
                  <a:extLst>
                    <a:ext uri="{FF2B5EF4-FFF2-40B4-BE49-F238E27FC236}">
                      <a16:creationId xmlns:a16="http://schemas.microsoft.com/office/drawing/2014/main" id="{8B05D166-BF72-801D-BDB7-7FDE525A368F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1989921" y="5028300"/>
                  <a:ext cx="21960" cy="205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118101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C1209-599E-BEB2-BE74-FDE0ED2E2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8E4A5C8A-E156-E938-0A35-B53F5252BCE8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3D06BFC5-E48B-E27D-1A4F-E5CC578EE4D8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8871A9C8-D69D-AF9F-E0E9-BDA58A48B955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9BB46192-A468-4679-D857-11E2F1CE5CC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CFE3FDEA-4DB4-F84D-A39C-36CEDE9E132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13DD2E63-B6A1-8624-7648-8CE68F394F6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31288ECF-EAC8-C7DA-174D-F07672922D9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D27849B1-B0D9-8336-78E3-DC50EBE6096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F68DE967-E7EC-F182-9011-DD56A032062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47C8EA8B-9751-4B7E-5483-51D548CE066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A4CBAB83-6FB2-1A7E-3DE8-D51F980BA05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052B602A-4AB2-628F-27F5-556261443A1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7627DB82-861A-A668-763B-190AC0D3293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DB5E3723-6E07-348E-C25F-37FB2641C12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E4B9E971-937B-D264-92E2-61B0E71319F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BAEC26EC-B8B0-9F09-6E5A-5CC1DC4E8DA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C696C7C9-C288-535E-A344-65FA8CE153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F50B60BD-5319-C57C-1FFC-145D5C2AC31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A3D0D5DA-3BAA-EBBC-6DBE-A330B8EB885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916D00AB-111B-B664-1753-4B47FA22520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D8B728F9-F46F-0D6F-0CC2-054FC64CED1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DFC66781-045F-260F-D9FD-8F74AA659AB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97AE2368-F6AC-FA0B-DAEC-20CB0DAD4C0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9A452631-3546-3BBB-089A-796219719C7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E84349EE-6E52-3B1B-072A-10B799BB82B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DC857630-219B-8F90-8465-E0B5A2091A3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88C3F523-2D69-4E6C-C7A9-7129377CD4E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DAB8D0FC-B0C0-18FA-F838-66D8499E56F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67B4D51F-4760-1C6E-D5F0-4147FABC054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E3A498AB-A8FF-8992-99DC-A112C5EEB8D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594C002B-08F0-BEC4-E75E-6717A1498CF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3CDEBE58-F704-68AF-7614-A7C55DF8365A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54A8511A-8B1E-B396-7295-18C29049F9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F366748E-9E18-3592-F82A-ACF069374145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BD3CF95F-6B41-D7DD-7882-1B829E2E42F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CB35C034-82A8-7B88-85BF-ABE6365668C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1287AA06-3F4C-CF1D-DD17-45A00E67D0F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87779181-E55B-CB59-F163-4D930490FB5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1AF30E02-0CCF-4A47-6D94-B1384282A9B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E614757B-29EA-0873-408A-CECE5CB22A2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3CF3DB89-1107-81C4-0C7E-E349C3A3DDE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DD532183-D815-9BF6-82FB-F4AB673DC97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356218EF-9EC6-2F19-E1AC-671AE6B3287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546AAD31-5FCB-7981-0295-9497D56BBE1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C2A45E0C-62D6-11B5-A37B-1966C06AF85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806C266F-BA5E-3A25-C8DA-04D24E78585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F323914D-5147-9C31-54D9-C23944B0A3D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B5DCDEBA-1ECA-835D-C5D1-D1EEA99CFCB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3EE07EEE-99CA-771E-8855-BB6B317ED21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C52C7B69-9D4F-D212-7054-EB299DEC54D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3723CF09-A2D4-A3D7-D760-163AD86D13E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79FE0FB0-D053-98BC-611E-C8400C73CE9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FB48650B-8005-66B8-BB46-28154823822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850687E9-1106-906A-A205-6AAFF5867CC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AADEA673-CCE5-E028-4EFB-5471CA5A0C1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D42F8092-2B29-3273-356A-D42DEF004BE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996F5A59-3C1F-8B95-759F-EC56060A758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764D011D-D8B7-7D9F-FC5C-51DE28DDE9F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FB1B523B-6DC5-3722-83F0-626DC547F9B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C1000DB8-D56A-B55A-7800-8D5DF002E4B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C778C11E-046D-AFBA-314F-343B8169D10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C3DD620F-BA4C-D512-0A5F-608EBF4C1EB7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6" name="Immagine 5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03294736-4ECF-FCE0-D64A-790496930C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350" y="374650"/>
            <a:ext cx="5067300" cy="61087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5D9F9F10-6508-C633-D127-1C1C9D73CB0B}"/>
                  </a:ext>
                </a:extLst>
              </p14:cNvPr>
              <p14:cNvContentPartPr/>
              <p14:nvPr/>
            </p14:nvContentPartPr>
            <p14:xfrm>
              <a:off x="5865167" y="2115454"/>
              <a:ext cx="448920" cy="3888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5D9F9F10-6508-C633-D127-1C1C9D73CB0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857607" y="2107894"/>
                <a:ext cx="463680" cy="5364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uppo 15">
            <a:extLst>
              <a:ext uri="{FF2B5EF4-FFF2-40B4-BE49-F238E27FC236}">
                <a16:creationId xmlns:a16="http://schemas.microsoft.com/office/drawing/2014/main" id="{B578004B-E451-37D3-CB4F-ECD0E42EA945}"/>
              </a:ext>
            </a:extLst>
          </p:cNvPr>
          <p:cNvGrpSpPr/>
          <p:nvPr/>
        </p:nvGrpSpPr>
        <p:grpSpPr>
          <a:xfrm>
            <a:off x="1354774" y="1258200"/>
            <a:ext cx="1477800" cy="340560"/>
            <a:chOff x="1354774" y="1258200"/>
            <a:chExt cx="1477800" cy="340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2DDDBD28-FEF1-0662-4B49-7E32002E2E32}"/>
                    </a:ext>
                  </a:extLst>
                </p14:cNvPr>
                <p14:cNvContentPartPr/>
                <p14:nvPr/>
              </p14:nvContentPartPr>
              <p14:xfrm>
                <a:off x="1354774" y="1384560"/>
                <a:ext cx="504360" cy="17064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2DDDBD28-FEF1-0662-4B49-7E32002E2E3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347214" y="1377000"/>
                  <a:ext cx="51948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CC2DEEA9-E34A-C551-FC44-B7E9D6363DCD}"/>
                    </a:ext>
                  </a:extLst>
                </p14:cNvPr>
                <p14:cNvContentPartPr/>
                <p14:nvPr/>
              </p14:nvContentPartPr>
              <p14:xfrm>
                <a:off x="2056054" y="1295640"/>
                <a:ext cx="163800" cy="21960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CC2DEEA9-E34A-C551-FC44-B7E9D6363DC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048494" y="1288080"/>
                  <a:ext cx="17892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78E28BDD-DC5E-54CC-D87D-C550E74F6314}"/>
                    </a:ext>
                  </a:extLst>
                </p14:cNvPr>
                <p14:cNvContentPartPr/>
                <p14:nvPr/>
              </p14:nvContentPartPr>
              <p14:xfrm>
                <a:off x="2150734" y="1386720"/>
                <a:ext cx="143280" cy="1036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78E28BDD-DC5E-54CC-D87D-C550E74F631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143534" y="1379160"/>
                  <a:ext cx="15840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BCC75D47-8AEA-3C64-B3A2-67F385F0FE72}"/>
                    </a:ext>
                  </a:extLst>
                </p14:cNvPr>
                <p14:cNvContentPartPr/>
                <p14:nvPr/>
              </p14:nvContentPartPr>
              <p14:xfrm>
                <a:off x="2317054" y="1393200"/>
                <a:ext cx="54360" cy="4500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BCC75D47-8AEA-3C64-B3A2-67F385F0FE7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309494" y="1385640"/>
                  <a:ext cx="6912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3204E09F-968F-A2D7-6FF8-B18EEAED8FEB}"/>
                    </a:ext>
                  </a:extLst>
                </p14:cNvPr>
                <p14:cNvContentPartPr/>
                <p14:nvPr/>
              </p14:nvContentPartPr>
              <p14:xfrm>
                <a:off x="2350174" y="1270080"/>
                <a:ext cx="61920" cy="25092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3204E09F-968F-A2D7-6FF8-B18EEAED8FE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342614" y="1262520"/>
                  <a:ext cx="7704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47EBC4A2-F0DA-64C0-89CA-36D60843C9F7}"/>
                    </a:ext>
                  </a:extLst>
                </p14:cNvPr>
                <p14:cNvContentPartPr/>
                <p14:nvPr/>
              </p14:nvContentPartPr>
              <p14:xfrm>
                <a:off x="2461054" y="1258200"/>
                <a:ext cx="59400" cy="2084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47EBC4A2-F0DA-64C0-89CA-36D60843C9F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453494" y="1250640"/>
                  <a:ext cx="7416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79B65E80-8372-27E4-B4ED-82ABB37F0450}"/>
                    </a:ext>
                  </a:extLst>
                </p14:cNvPr>
                <p14:cNvContentPartPr/>
                <p14:nvPr/>
              </p14:nvContentPartPr>
              <p14:xfrm>
                <a:off x="2634934" y="1298160"/>
                <a:ext cx="127080" cy="1504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79B65E80-8372-27E4-B4ED-82ABB37F045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627374" y="1290600"/>
                  <a:ext cx="14184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01DC64EC-34EC-555B-7C8E-776EEE594A18}"/>
                    </a:ext>
                  </a:extLst>
                </p14:cNvPr>
                <p14:cNvContentPartPr/>
                <p14:nvPr/>
              </p14:nvContentPartPr>
              <p14:xfrm>
                <a:off x="2631694" y="1468440"/>
                <a:ext cx="30240" cy="939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01DC64EC-34EC-555B-7C8E-776EEE594A18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624134" y="1460880"/>
                  <a:ext cx="4536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BD59BCA5-B7B7-10D3-CB87-A59F6DECCB1B}"/>
                    </a:ext>
                  </a:extLst>
                </p14:cNvPr>
                <p14:cNvContentPartPr/>
                <p14:nvPr/>
              </p14:nvContentPartPr>
              <p14:xfrm>
                <a:off x="2663734" y="1470240"/>
                <a:ext cx="60480" cy="12852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BD59BCA5-B7B7-10D3-CB87-A59F6DECCB1B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656174" y="1462680"/>
                  <a:ext cx="7560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C3DEEC57-BBF3-931D-0E35-E715D2FE16EB}"/>
                    </a:ext>
                  </a:extLst>
                </p14:cNvPr>
                <p14:cNvContentPartPr/>
                <p14:nvPr/>
              </p14:nvContentPartPr>
              <p14:xfrm>
                <a:off x="2562214" y="1543680"/>
                <a:ext cx="270360" cy="3492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C3DEEC57-BBF3-931D-0E35-E715D2FE16E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554654" y="1536120"/>
                  <a:ext cx="285480" cy="49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17" name="Input penna 16">
                <a:extLst>
                  <a:ext uri="{FF2B5EF4-FFF2-40B4-BE49-F238E27FC236}">
                    <a16:creationId xmlns:a16="http://schemas.microsoft.com/office/drawing/2014/main" id="{86DE4436-ABFE-5300-693C-CF7FEA8ECBA3}"/>
                  </a:ext>
                </a:extLst>
              </p14:cNvPr>
              <p14:cNvContentPartPr/>
              <p14:nvPr/>
            </p14:nvContentPartPr>
            <p14:xfrm>
              <a:off x="5867249" y="4819179"/>
              <a:ext cx="693360" cy="26640"/>
            </p14:xfrm>
          </p:contentPart>
        </mc:Choice>
        <mc:Fallback>
          <p:pic>
            <p:nvPicPr>
              <p:cNvPr id="17" name="Input penna 16">
                <a:extLst>
                  <a:ext uri="{FF2B5EF4-FFF2-40B4-BE49-F238E27FC236}">
                    <a16:creationId xmlns:a16="http://schemas.microsoft.com/office/drawing/2014/main" id="{86DE4436-ABFE-5300-693C-CF7FEA8ECBA3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5859689" y="4811619"/>
                <a:ext cx="708480" cy="4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22" name="Input penna 21">
                <a:extLst>
                  <a:ext uri="{FF2B5EF4-FFF2-40B4-BE49-F238E27FC236}">
                    <a16:creationId xmlns:a16="http://schemas.microsoft.com/office/drawing/2014/main" id="{7FC94258-CD92-776B-74E1-34DFFBAFD751}"/>
                  </a:ext>
                </a:extLst>
              </p14:cNvPr>
              <p14:cNvContentPartPr/>
              <p14:nvPr/>
            </p14:nvContentPartPr>
            <p14:xfrm>
              <a:off x="3570449" y="4119699"/>
              <a:ext cx="1486080" cy="61200"/>
            </p14:xfrm>
          </p:contentPart>
        </mc:Choice>
        <mc:Fallback>
          <p:pic>
            <p:nvPicPr>
              <p:cNvPr id="22" name="Input penna 21">
                <a:extLst>
                  <a:ext uri="{FF2B5EF4-FFF2-40B4-BE49-F238E27FC236}">
                    <a16:creationId xmlns:a16="http://schemas.microsoft.com/office/drawing/2014/main" id="{7FC94258-CD92-776B-74E1-34DFFBAFD751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3562889" y="4112139"/>
                <a:ext cx="1501200" cy="76320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Gruppo 32">
            <a:extLst>
              <a:ext uri="{FF2B5EF4-FFF2-40B4-BE49-F238E27FC236}">
                <a16:creationId xmlns:a16="http://schemas.microsoft.com/office/drawing/2014/main" id="{CAF3942C-7983-157B-4CCC-9CB4470D9C68}"/>
              </a:ext>
            </a:extLst>
          </p:cNvPr>
          <p:cNvGrpSpPr/>
          <p:nvPr/>
        </p:nvGrpSpPr>
        <p:grpSpPr>
          <a:xfrm>
            <a:off x="5749529" y="3680499"/>
            <a:ext cx="2601720" cy="368640"/>
            <a:chOff x="5749529" y="3680499"/>
            <a:chExt cx="2601720" cy="368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88D32A99-D725-FC3A-37CC-6DF94A31B8C2}"/>
                    </a:ext>
                  </a:extLst>
                </p14:cNvPr>
                <p14:cNvContentPartPr/>
                <p14:nvPr/>
              </p14:nvContentPartPr>
              <p14:xfrm>
                <a:off x="6297809" y="3685179"/>
                <a:ext cx="1020960" cy="5076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88D32A99-D725-FC3A-37CC-6DF94A31B8C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290249" y="3677619"/>
                  <a:ext cx="103572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25416498-F1D5-B729-90EC-E8AEBB429685}"/>
                    </a:ext>
                  </a:extLst>
                </p14:cNvPr>
                <p14:cNvContentPartPr/>
                <p14:nvPr/>
              </p14:nvContentPartPr>
              <p14:xfrm>
                <a:off x="7554209" y="3680499"/>
                <a:ext cx="797040" cy="4500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25416498-F1D5-B729-90EC-E8AEBB429685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547009" y="3672939"/>
                  <a:ext cx="81216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2FB49889-BB84-AA94-593E-CA64A666EFC2}"/>
                    </a:ext>
                  </a:extLst>
                </p14:cNvPr>
                <p14:cNvContentPartPr/>
                <p14:nvPr/>
              </p14:nvContentPartPr>
              <p14:xfrm>
                <a:off x="5749529" y="3832419"/>
                <a:ext cx="122760" cy="20988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2FB49889-BB84-AA94-593E-CA64A666EFC2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741969" y="3824859"/>
                  <a:ext cx="13752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F293D97A-D4A2-BC7B-C5BC-C40E611A6370}"/>
                    </a:ext>
                  </a:extLst>
                </p14:cNvPr>
                <p14:cNvContentPartPr/>
                <p14:nvPr/>
              </p14:nvContentPartPr>
              <p14:xfrm>
                <a:off x="5936369" y="3882099"/>
                <a:ext cx="30960" cy="11772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F293D97A-D4A2-BC7B-C5BC-C40E611A6370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928809" y="3874539"/>
                  <a:ext cx="4608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C86CD2CC-E195-58C8-7D7F-24D5B0AAEC57}"/>
                    </a:ext>
                  </a:extLst>
                </p14:cNvPr>
                <p14:cNvContentPartPr/>
                <p14:nvPr/>
              </p14:nvContentPartPr>
              <p14:xfrm>
                <a:off x="6028889" y="3863739"/>
                <a:ext cx="96480" cy="14832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C86CD2CC-E195-58C8-7D7F-24D5B0AAEC57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021329" y="3856179"/>
                  <a:ext cx="11160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55CE0F72-7BF5-6062-4B5B-F67F0C0293E1}"/>
                    </a:ext>
                  </a:extLst>
                </p14:cNvPr>
                <p14:cNvContentPartPr/>
                <p14:nvPr/>
              </p14:nvContentPartPr>
              <p14:xfrm>
                <a:off x="6171449" y="3743859"/>
                <a:ext cx="136080" cy="25236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55CE0F72-7BF5-6062-4B5B-F67F0C0293E1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163889" y="3736299"/>
                  <a:ext cx="15120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C956D4CF-8C9A-1D6B-CE97-736B459448B2}"/>
                    </a:ext>
                  </a:extLst>
                </p14:cNvPr>
                <p14:cNvContentPartPr/>
                <p14:nvPr/>
              </p14:nvContentPartPr>
              <p14:xfrm>
                <a:off x="6385649" y="3891099"/>
                <a:ext cx="57960" cy="9252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C956D4CF-8C9A-1D6B-CE97-736B459448B2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378089" y="3883539"/>
                  <a:ext cx="7308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41678BAD-DD84-3847-779F-EE59E3DC839A}"/>
                    </a:ext>
                  </a:extLst>
                </p14:cNvPr>
                <p14:cNvContentPartPr/>
                <p14:nvPr/>
              </p14:nvContentPartPr>
              <p14:xfrm>
                <a:off x="6489329" y="3876699"/>
                <a:ext cx="64800" cy="1724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41678BAD-DD84-3847-779F-EE59E3DC839A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481769" y="3869139"/>
                  <a:ext cx="7992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F18C6C1D-7A2F-1C50-FF4F-869A0C987863}"/>
                    </a:ext>
                  </a:extLst>
                </p14:cNvPr>
                <p14:cNvContentPartPr/>
                <p14:nvPr/>
              </p14:nvContentPartPr>
              <p14:xfrm>
                <a:off x="6573929" y="3798219"/>
                <a:ext cx="27360" cy="1677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F18C6C1D-7A2F-1C50-FF4F-869A0C987863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566369" y="3790659"/>
                  <a:ext cx="4248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91E09577-3A6D-1F35-3007-8EC1533657AC}"/>
                    </a:ext>
                  </a:extLst>
                </p14:cNvPr>
                <p14:cNvContentPartPr/>
                <p14:nvPr/>
              </p14:nvContentPartPr>
              <p14:xfrm>
                <a:off x="6573209" y="3914859"/>
                <a:ext cx="62640" cy="900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91E09577-3A6D-1F35-3007-8EC1533657AC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565649" y="3907299"/>
                  <a:ext cx="7776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4627A300-261B-07D6-30ED-7E3A00819F09}"/>
                    </a:ext>
                  </a:extLst>
                </p14:cNvPr>
                <p14:cNvContentPartPr/>
                <p14:nvPr/>
              </p14:nvContentPartPr>
              <p14:xfrm>
                <a:off x="6642329" y="3874179"/>
                <a:ext cx="165600" cy="1256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4627A300-261B-07D6-30ED-7E3A00819F09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634769" y="3866619"/>
                  <a:ext cx="180720" cy="1407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974284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1CA49-46FA-EE31-93D0-325DB3E1C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3A80F55C-C6AF-B47C-FD4C-CB59AB5E1DD0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D6AB6A4C-B38C-9FE9-B74A-2280EB570AF3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74DE27FF-6F41-67EC-6344-EE96D675BD12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81C17B82-52C0-5F60-9191-61543E78215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9C2048D6-DFA0-6B48-EE9E-1BB34250D49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2BF4298E-7A0D-90FB-48C6-6006B68F63D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EADD3820-DAF4-46A5-7AB3-CACC0B173F6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274B7431-A7C2-C7E8-812A-4F8D1987F42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E9C0E8F5-EA52-D692-72D1-35437667859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1F1788E1-1FE6-A48E-F136-57D83C2EF44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7586A3E7-3F10-56ED-B9C7-A93E3C1C85F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99A4248B-F4E2-21FD-7ED4-64081467919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2AFBFDF7-0080-C6A0-8C2B-3F125D736AB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496A28D3-BE6D-928D-86D0-426F29305E1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E659264C-7C79-E0EB-C852-A9FBA07C08D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224D94D5-BF1B-15B9-50F4-230B1ED4300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D39FC1DD-9B26-7E05-BC10-3F2E3A1361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AD489BB0-6EB7-76B0-8F0D-FDBB3DDC8590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E55BAC93-E2FC-352B-C30B-4C20132D6E3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9A4FDF1D-9DA0-2FC0-F7F6-3C9BC346B25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68CB0CC2-7B66-88FF-0B29-F27A7B2B837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2771327A-A2AF-824B-3A2C-4E4CE5E7B9C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31EB74EB-997C-C964-AD5F-3DEAE37B3B4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9E08D33F-19F7-1255-3CB5-9F9BD2CE5C0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2E5DF8B0-210C-E6CA-3446-1D66A8DC038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B0A3FED1-2C26-57BD-40D9-9293D3A0FA0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4227351B-5E8D-48B6-C548-17F2C5F1C3B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9E715D28-BD40-CE12-319B-5BCB6AA7D69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9C647CCD-7DB6-92F1-0D8C-A0485ED7932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056E4D15-4EEB-7F06-BB86-7936899FE46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37E7C6C0-4AA7-D5D0-794C-A44E0ED8534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0789EC04-4BC8-A8AE-0C13-1CDC7359334A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5D9BDDCC-5243-F1D4-7803-A035AB79CC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71489728-8BDB-F5FE-20B3-3384CDA3923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E4D768A4-F361-00D4-FD5C-8215C05A9DA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41EA4E8C-1EAA-8C69-58D7-4967D9326F2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A9E8B793-75A5-0E76-736F-116577EEDFA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D7E3CCCC-C58A-FDE5-F574-FDBCEAE8C70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90A84E53-AE36-FAC0-BBA3-4EC069B0D5F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144D4BCF-A7C3-11BE-FE25-BA81A51CBEF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D3D2BB3E-232E-FB6D-E6AF-0F5B4D7A1BD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344BA3FB-0F55-9F4B-50BD-F0FAE874D9D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699213C9-322B-DA01-B34E-884B0B4F16F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5BC6E008-F755-C166-87C8-6AF9F704C53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BCB8829D-B1F5-6F37-0C69-3992BC25C05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86F63925-C15B-6E70-73DF-F5E4EFC0463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F85BF48A-F5EC-21E4-466A-65B21ACBE3A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4F9DE67C-4731-4FF8-51EE-790DC365DB24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9C9333E8-50BA-A140-36EF-8ED440A4755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825F6901-24AA-05A0-C089-64C002DDF02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90CA082B-2148-62ED-3F2D-0BB3A8D1BE3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A0197884-48BB-C435-5883-07DAB1C0A09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D9452AF8-6655-8794-43E0-5BD8F07A451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2169058F-70F3-BFA5-30EE-71B4522B112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9B808ED1-5CEB-1DAD-5844-823005B48DA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4EEB67B7-97ED-5E13-C495-95AA30933CD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8317B50F-E92D-05AD-D4D7-6630A6FAED5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58E74208-4772-C5E0-D169-79A20E1798A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ADD69F51-2238-9276-660A-631CCFBBC24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4412A4C3-0CBC-8B62-0078-C5A8B58F940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2B9A808F-CE64-A34A-AA06-B9A44D1FFE9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309709F5-DA11-B5D9-5FB5-67F690D23CD4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196D54C9-3D7E-D4BF-5D92-D359BDC887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995" y="1926590"/>
            <a:ext cx="6918044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534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863C0F-09DB-4258-CED4-3BB135E12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A671B122-8697-3344-0357-E2F1C09528DD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86DB17FF-B477-C0B1-7564-8693977976C1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E0E9DEBC-366E-C23C-B96E-9BFF6AE59CD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CAC9BBF0-9079-86F9-D7BD-C6CDB55ED75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81A51735-5B1A-70E1-AF5F-1629F05DD3B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041F12BE-6DFC-2DC7-15C1-8E0E933E640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A110C70D-09EC-4A3A-AE39-47FC8EB5622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C35986CE-E9F0-C6DA-AA65-68454AEEFA6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044BEB57-8FE5-4D26-28A6-A2ADEBD1C08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965085E5-E1B2-7972-040A-243904EFA84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444A0E2A-4384-E4DA-0D8F-09F14CE1F04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9287AC30-051C-43BC-BD46-7A0872E6D27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DB59FD96-A35A-134C-8735-F857555976A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3244A169-5143-6740-2F61-6CC38A92CDD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3C0D2448-8BE4-CD8C-C68C-6771ECF6CD6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DC7D424C-155E-014D-A792-CBE5B0A6475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94A416E3-3F07-DD2A-E063-2771FCCB3A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16CD20BF-F6A9-E484-3C58-0E0C72EFF1F4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5A283498-681C-8D49-6119-F43CD66C4FE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F35D201C-40DF-61F8-5152-E2F20AB4F5B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0B117561-46A9-8D45-AD9C-A4DF5BFACE9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945DA5D5-44CB-C924-88F2-F6FDD23A6B9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6CAFD3E0-C46C-BCAD-2075-DCD20C8FDA2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71900F39-C3ED-8F34-AD40-4E3B5601F02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1978DA6B-4906-666D-F6D5-CB6EBB03B50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1C4678DD-CB9C-862D-C0BF-88AB3B2F19A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141C66CD-0E72-2221-9469-37BAFA0B998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E14854AE-324F-03F4-CE78-62ABFC12C0C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CC9A2B0B-E440-6648-41D7-5ACEA2B601B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E6552E7D-D02D-B22D-2D27-B37F64B1D02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B61AD287-4D7D-5A91-FAD1-CD22A275A09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6A4F98FA-5E41-AFB6-D9E4-8C52FCB49DE3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581E5842-0D53-37CF-9588-2DDA9E7B68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E61B339A-0813-7DAE-E25B-B24915055F15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D7D22730-240C-48B6-D4AE-D09E9B6D374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5B987DA7-C6BA-1B92-35FE-DA0F7D3765F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86ACDF2B-5F7A-DB86-C070-72C56DC9C9E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ACC25D86-1399-9940-3DDF-69AFF990469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3B8094AF-65A0-F6B3-7A78-C945AF5A8FE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3EF2F090-3FD8-2F45-6442-B7BF8A7ABC0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6E1545B6-A5D8-E959-E4B9-5EEBB74E8B2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B56DF7E0-3944-D589-7FE8-4AA16FFC9DE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196D0A81-B298-B4F2-C6D7-C6DB08BA2F6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ED4F14F6-8E7E-C93B-5B2B-2639A974D0E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CAD21D0C-33D1-0505-C2E1-7BFABEF000F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C7F325E1-55D2-57A0-79AB-0612F8E588A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CD0E64EA-F124-7CA0-3614-B25CA3CAE45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FB6EA88D-B524-9F4F-E3B5-453C2DB486F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EC69EFDE-4D18-3932-686F-2306B6D1282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810591E6-8B12-D3AD-A240-86070977BBF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1BC99D8D-94E5-C70D-BDDD-1833D865A61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25C06C61-FDC1-25B0-3C76-F700C92DE5F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DAAB4A0F-F32E-3435-CAE0-E5D3AC9B6B7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5A156971-8AAD-D6DE-F816-D9B455F7C60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F60BD098-F23D-605F-D1C0-EB02F2DF3EE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20C38EE4-BC4B-386F-BD8E-A5902788B7F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C6D46E82-1D06-5FFB-3901-140CDDC9883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BA5C7897-2321-A7CC-F2F3-79062B3768B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9876F0DC-A2E4-7E60-B5A4-D2AEA992F44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5C5BD665-F2EE-183D-7471-CD5DABFE115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7C674D1D-C72B-10EC-A533-CDC29D78E2E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AEC0BC6E-4B42-DC8F-C979-77FBC80AC9AD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&#10;&#10;Descrizione generata automaticamente">
            <a:extLst>
              <a:ext uri="{FF2B5EF4-FFF2-40B4-BE49-F238E27FC236}">
                <a16:creationId xmlns:a16="http://schemas.microsoft.com/office/drawing/2014/main" id="{C893854B-5DA7-3CFE-026A-D324B74894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445" y="1481435"/>
            <a:ext cx="5514654" cy="351831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D05386D8-DDC7-480D-4FB2-7E9F1DDBEFE8}"/>
                  </a:ext>
                </a:extLst>
              </p14:cNvPr>
              <p14:cNvContentPartPr/>
              <p14:nvPr/>
            </p14:nvContentPartPr>
            <p14:xfrm>
              <a:off x="3764551" y="1879263"/>
              <a:ext cx="46440" cy="12024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D05386D8-DDC7-480D-4FB2-7E9F1DDBEFE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756991" y="1871703"/>
                <a:ext cx="61560" cy="13536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Gruppo 12">
            <a:extLst>
              <a:ext uri="{FF2B5EF4-FFF2-40B4-BE49-F238E27FC236}">
                <a16:creationId xmlns:a16="http://schemas.microsoft.com/office/drawing/2014/main" id="{2EE3D1DC-4C58-31B6-A72B-F33E2247A5EB}"/>
              </a:ext>
            </a:extLst>
          </p:cNvPr>
          <p:cNvGrpSpPr/>
          <p:nvPr/>
        </p:nvGrpSpPr>
        <p:grpSpPr>
          <a:xfrm>
            <a:off x="3614791" y="1475703"/>
            <a:ext cx="146520" cy="240480"/>
            <a:chOff x="3614791" y="1475703"/>
            <a:chExt cx="146520" cy="240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5D48E607-B440-0BA3-9E3E-7F7387D62C74}"/>
                    </a:ext>
                  </a:extLst>
                </p14:cNvPr>
                <p14:cNvContentPartPr/>
                <p14:nvPr/>
              </p14:nvContentPartPr>
              <p14:xfrm>
                <a:off x="3614791" y="1475703"/>
                <a:ext cx="61920" cy="24048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5D48E607-B440-0BA3-9E3E-7F7387D62C7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607231" y="1468143"/>
                  <a:ext cx="7704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74F0C7A8-2E30-9DD9-4E72-B7E123623CB2}"/>
                    </a:ext>
                  </a:extLst>
                </p14:cNvPr>
                <p14:cNvContentPartPr/>
                <p14:nvPr/>
              </p14:nvContentPartPr>
              <p14:xfrm>
                <a:off x="3627751" y="1599903"/>
                <a:ext cx="24840" cy="36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74F0C7A8-2E30-9DD9-4E72-B7E123623CB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620191" y="1592343"/>
                  <a:ext cx="3996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29CF644F-C6A3-90FB-C653-41CDD1598746}"/>
                    </a:ext>
                  </a:extLst>
                </p14:cNvPr>
                <p14:cNvContentPartPr/>
                <p14:nvPr/>
              </p14:nvContentPartPr>
              <p14:xfrm>
                <a:off x="3627751" y="1599903"/>
                <a:ext cx="360" cy="36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29CF644F-C6A3-90FB-C653-41CDD159874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620191" y="159234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B752DB2F-ABC0-4046-BBF0-14CA5D3B8BB3}"/>
                    </a:ext>
                  </a:extLst>
                </p14:cNvPr>
                <p14:cNvContentPartPr/>
                <p14:nvPr/>
              </p14:nvContentPartPr>
              <p14:xfrm>
                <a:off x="3627751" y="1599903"/>
                <a:ext cx="360" cy="3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B752DB2F-ABC0-4046-BBF0-14CA5D3B8BB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620191" y="159234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95B8C309-4537-CCD8-0329-2AC50EB0BCF6}"/>
                    </a:ext>
                  </a:extLst>
                </p14:cNvPr>
                <p14:cNvContentPartPr/>
                <p14:nvPr/>
              </p14:nvContentPartPr>
              <p14:xfrm>
                <a:off x="3733231" y="1476063"/>
                <a:ext cx="28080" cy="20664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95B8C309-4537-CCD8-0329-2AC50EB0BCF6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725671" y="1468503"/>
                  <a:ext cx="4320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340AC7E4-A435-F036-C86E-800D31DAC5E2}"/>
                    </a:ext>
                  </a:extLst>
                </p14:cNvPr>
                <p14:cNvContentPartPr/>
                <p14:nvPr/>
              </p14:nvContentPartPr>
              <p14:xfrm>
                <a:off x="3704791" y="1594143"/>
                <a:ext cx="55800" cy="82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340AC7E4-A435-F036-C86E-800D31DAC5E2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697231" y="1586943"/>
                  <a:ext cx="70920" cy="23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uppo 24">
            <a:extLst>
              <a:ext uri="{FF2B5EF4-FFF2-40B4-BE49-F238E27FC236}">
                <a16:creationId xmlns:a16="http://schemas.microsoft.com/office/drawing/2014/main" id="{C7FE07AE-1A96-82A5-7C48-E53175148CB8}"/>
              </a:ext>
            </a:extLst>
          </p:cNvPr>
          <p:cNvGrpSpPr/>
          <p:nvPr/>
        </p:nvGrpSpPr>
        <p:grpSpPr>
          <a:xfrm>
            <a:off x="5524951" y="1082943"/>
            <a:ext cx="994320" cy="471240"/>
            <a:chOff x="5524951" y="1082943"/>
            <a:chExt cx="994320" cy="471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A30154FA-CB96-99D2-338A-3EE29F644AD2}"/>
                    </a:ext>
                  </a:extLst>
                </p14:cNvPr>
                <p14:cNvContentPartPr/>
                <p14:nvPr/>
              </p14:nvContentPartPr>
              <p14:xfrm>
                <a:off x="5524951" y="1203903"/>
                <a:ext cx="97920" cy="35028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A30154FA-CB96-99D2-338A-3EE29F644AD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517391" y="1196343"/>
                  <a:ext cx="113040" cy="36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1E83B7E2-90D2-8483-5A87-BB62D6A52D64}"/>
                    </a:ext>
                  </a:extLst>
                </p14:cNvPr>
                <p14:cNvContentPartPr/>
                <p14:nvPr/>
              </p14:nvContentPartPr>
              <p14:xfrm>
                <a:off x="5695591" y="1253583"/>
                <a:ext cx="26640" cy="19728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1E83B7E2-90D2-8483-5A87-BB62D6A52D6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688031" y="1246023"/>
                  <a:ext cx="4140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E008848B-5DD9-4034-37AF-BC5C275ED897}"/>
                    </a:ext>
                  </a:extLst>
                </p14:cNvPr>
                <p14:cNvContentPartPr/>
                <p14:nvPr/>
              </p14:nvContentPartPr>
              <p14:xfrm>
                <a:off x="5790271" y="1273383"/>
                <a:ext cx="106560" cy="19008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E008848B-5DD9-4034-37AF-BC5C275ED897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782711" y="1265823"/>
                  <a:ext cx="12168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9193692D-3B64-5F12-71ED-9BC19E63C27B}"/>
                    </a:ext>
                  </a:extLst>
                </p14:cNvPr>
                <p14:cNvContentPartPr/>
                <p14:nvPr/>
              </p14:nvContentPartPr>
              <p14:xfrm>
                <a:off x="5918431" y="1082943"/>
                <a:ext cx="98640" cy="32184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9193692D-3B64-5F12-71ED-9BC19E63C27B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910871" y="1075383"/>
                  <a:ext cx="113760" cy="33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DE6523F2-3589-BD2C-7682-B70C13B20398}"/>
                    </a:ext>
                  </a:extLst>
                </p14:cNvPr>
                <p14:cNvContentPartPr/>
                <p14:nvPr/>
              </p14:nvContentPartPr>
              <p14:xfrm>
                <a:off x="6080791" y="1252503"/>
                <a:ext cx="14040" cy="11556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DE6523F2-3589-BD2C-7682-B70C13B20398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073231" y="1245303"/>
                  <a:ext cx="2880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FD64BB13-3C1A-475C-1DCF-D05F40C6D8F2}"/>
                    </a:ext>
                  </a:extLst>
                </p14:cNvPr>
                <p14:cNvContentPartPr/>
                <p14:nvPr/>
              </p14:nvContentPartPr>
              <p14:xfrm>
                <a:off x="6126151" y="1291743"/>
                <a:ext cx="65520" cy="10584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FD64BB13-3C1A-475C-1DCF-D05F40C6D8F2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118591" y="1284183"/>
                  <a:ext cx="8064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0E2905E7-A44B-587F-0602-CECFDDAE1D70}"/>
                    </a:ext>
                  </a:extLst>
                </p14:cNvPr>
                <p14:cNvContentPartPr/>
                <p14:nvPr/>
              </p14:nvContentPartPr>
              <p14:xfrm>
                <a:off x="6214711" y="1267263"/>
                <a:ext cx="89640" cy="16200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0E2905E7-A44B-587F-0602-CECFDDAE1D70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207151" y="1259703"/>
                  <a:ext cx="10476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D3D3F783-0152-BF58-CDC1-574470C1E853}"/>
                    </a:ext>
                  </a:extLst>
                </p14:cNvPr>
                <p14:cNvContentPartPr/>
                <p14:nvPr/>
              </p14:nvContentPartPr>
              <p14:xfrm>
                <a:off x="6350071" y="1117503"/>
                <a:ext cx="30960" cy="25884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D3D3F783-0152-BF58-CDC1-574470C1E853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342511" y="1109943"/>
                  <a:ext cx="46080" cy="27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05516D67-1944-7F80-99FB-1B0DC71409D0}"/>
                    </a:ext>
                  </a:extLst>
                </p14:cNvPr>
                <p14:cNvContentPartPr/>
                <p14:nvPr/>
              </p14:nvContentPartPr>
              <p14:xfrm>
                <a:off x="6350791" y="1309383"/>
                <a:ext cx="62640" cy="1620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05516D67-1944-7F80-99FB-1B0DC71409D0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343231" y="1301823"/>
                  <a:ext cx="7776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B53ABB0A-CCAC-C9B3-BBB4-A1F1014887C5}"/>
                    </a:ext>
                  </a:extLst>
                </p14:cNvPr>
                <p14:cNvContentPartPr/>
                <p14:nvPr/>
              </p14:nvContentPartPr>
              <p14:xfrm>
                <a:off x="6433591" y="1254303"/>
                <a:ext cx="85680" cy="17244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B53ABB0A-CCAC-C9B3-BBB4-A1F1014887C5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426031" y="1246743"/>
                  <a:ext cx="100800" cy="187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26" name="Input penna 25">
                <a:extLst>
                  <a:ext uri="{FF2B5EF4-FFF2-40B4-BE49-F238E27FC236}">
                    <a16:creationId xmlns:a16="http://schemas.microsoft.com/office/drawing/2014/main" id="{73A7988E-0863-FAC4-AC36-8B2ED2E39B07}"/>
                  </a:ext>
                </a:extLst>
              </p14:cNvPr>
              <p14:cNvContentPartPr/>
              <p14:nvPr/>
            </p14:nvContentPartPr>
            <p14:xfrm>
              <a:off x="6872071" y="2194623"/>
              <a:ext cx="1307520" cy="87480"/>
            </p14:xfrm>
          </p:contentPart>
        </mc:Choice>
        <mc:Fallback>
          <p:pic>
            <p:nvPicPr>
              <p:cNvPr id="26" name="Input penna 25">
                <a:extLst>
                  <a:ext uri="{FF2B5EF4-FFF2-40B4-BE49-F238E27FC236}">
                    <a16:creationId xmlns:a16="http://schemas.microsoft.com/office/drawing/2014/main" id="{73A7988E-0863-FAC4-AC36-8B2ED2E39B07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6864511" y="2187063"/>
                <a:ext cx="1322640" cy="10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33607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6255D-6934-60CA-B9C8-AA20C6791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136A228B-278B-625D-81A9-6AEDE67B106B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678E0459-E114-4C4D-93C2-52C1B5991B4E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ECDEDE3E-FBE3-18B3-F9DA-2591C5076D71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ABA5DB38-1088-EA76-78BB-DB26ABCD39F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A2C963BC-BDE4-ECBB-5D33-F756F63F188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107FD52C-97A0-5D1C-9939-3BC49A97424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EA594D88-F1D2-0DEC-45C5-07A4BB99C0F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BBAEBF76-B3B9-9D82-9F29-30E8E66382C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0CC81AC3-8068-028D-545E-C74012A2D73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F99E5E6F-4A20-3909-41DC-E3E2AFB2DAB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CCE76748-4C52-8F9A-B141-75C9E66798C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4907BA4D-251B-DA8D-09FE-E6B4CF8213D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6CDD4905-ADA6-6C49-9704-12CF6BFB848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585972AA-0EE9-4199-1287-1A219D393AC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99F5D38E-FF08-42B3-8057-876EF9CF917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0784823B-FEC4-9809-4B90-570097A316B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4E09FD00-D49A-E324-EB1B-3F9CA0F533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03BE7FEF-0BBD-54AB-4C99-CEFCC1F90BC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BF70DB25-392D-BBDC-4B58-4C03D37B606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55EC0AD3-FDD7-9734-E415-9C900E08E50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97609E5A-1303-6A1A-1DD1-CCC650907BD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DCF919BE-BA0A-AEA9-9F4C-F121656509C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A4324409-44FC-6663-EC06-CCD5D6006E4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F94A35DE-60E0-5E23-A2F9-7EBF313F6CD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2C7B7200-F207-133D-6A18-45F977B75FE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23A4E498-BD4E-2DC5-4111-5CF77867809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D0F996DE-EFA9-56FA-1603-C7EFACD2D5D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B63BAD2B-A11F-0E23-143D-87EA634E1A5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DCD8B134-A906-019B-EEC8-85A32DA8FDF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33D2FF47-8D86-96A5-769D-9161E3B7272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8DE8CE55-D24C-3874-6FB5-0304E090094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6652DF24-C0FF-0578-5A57-AFA1A8CF4FB4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EABA0A61-BE7D-A16D-6928-0F5149B14D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D9CB60E9-837A-FCC1-BD72-BAFDA2B5AEE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7F6ACEA6-89DA-5BC5-4A04-38340928082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E371CCCB-EF32-5A3E-A268-F9B17CE4F5E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91C82DE1-1751-ED21-8737-263EB3C38AD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513207FC-4115-70B1-EE32-C686D779C1D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65AC25F0-8301-EB9E-9D72-9C949BD4DFE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4A7F5149-74CD-D81A-A95E-F6479F73E8C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BA70CD40-8836-474A-6E30-0CE708ED732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5DDC712C-6EA9-BA6D-5DD8-8A5DEB3B952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D796A162-BA0C-01B0-4AE7-05EFBA031D0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90E8E829-69C2-7BDC-D2EA-5623CFFA45D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C9301D03-50AC-36E0-C470-7DA5B9B2E32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6DD8A0D4-8661-08CC-3C44-49F18480443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20889711-62D5-5042-4566-8726AF5FD5D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76F96DBB-3A80-51AC-3610-A4299829E280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84AA3AFE-B75A-B1EF-AE00-09F081F1424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FE245B07-AA32-C9BC-AF02-06E87778F80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3D1E8155-AD6A-E4AE-471F-02009FB0BA6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18066F93-33A6-280A-D68C-DACADF8182E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D09FF89F-170E-45AD-9CB7-1A05D8150AD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E99A5947-4C92-2ABF-5DE2-767561F3398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640EA3DA-BA71-1799-9453-55ECE85ECEE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8AA26129-3555-9D80-2EA3-0ACBB80187F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DEB193AC-2196-A19B-A740-A3679AAE460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B863CE6C-E9AA-E6A4-CC7F-945AC5B0C8A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46D3165D-3F86-CD02-ACEF-15EF74A0F5A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DB807EF9-AFF1-9CB5-971E-26B4A7FF326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F91B3584-9F97-0D6B-45A5-D5B2A8008B5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226EF1C1-6FF2-2C0D-2CA5-37A6BB037C81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algebra&#10;&#10;Descrizione generata automaticamente">
            <a:extLst>
              <a:ext uri="{FF2B5EF4-FFF2-40B4-BE49-F238E27FC236}">
                <a16:creationId xmlns:a16="http://schemas.microsoft.com/office/drawing/2014/main" id="{37B70B87-E0CE-E904-753E-D0E25502E4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1703" y="1818189"/>
            <a:ext cx="6980989" cy="2844800"/>
          </a:xfrm>
          <a:prstGeom prst="rect">
            <a:avLst/>
          </a:prstGeom>
        </p:spPr>
      </p:pic>
      <p:grpSp>
        <p:nvGrpSpPr>
          <p:cNvPr id="17" name="Gruppo 16">
            <a:extLst>
              <a:ext uri="{FF2B5EF4-FFF2-40B4-BE49-F238E27FC236}">
                <a16:creationId xmlns:a16="http://schemas.microsoft.com/office/drawing/2014/main" id="{EDEE1126-814A-53CE-EBCD-44BFE7B2289A}"/>
              </a:ext>
            </a:extLst>
          </p:cNvPr>
          <p:cNvGrpSpPr/>
          <p:nvPr/>
        </p:nvGrpSpPr>
        <p:grpSpPr>
          <a:xfrm>
            <a:off x="7212209" y="3331894"/>
            <a:ext cx="154800" cy="236520"/>
            <a:chOff x="7212209" y="3331894"/>
            <a:chExt cx="154800" cy="236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C5F8C6E3-9831-E58C-8DAC-6B0FECA01CC4}"/>
                    </a:ext>
                  </a:extLst>
                </p14:cNvPr>
                <p14:cNvContentPartPr/>
                <p14:nvPr/>
              </p14:nvContentPartPr>
              <p14:xfrm>
                <a:off x="7212209" y="3331894"/>
                <a:ext cx="70200" cy="23652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C5F8C6E3-9831-E58C-8DAC-6B0FECA01CC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204649" y="3324334"/>
                  <a:ext cx="85320" cy="25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EB2AD0EE-9FFB-DCBD-2794-A0E918C8069B}"/>
                    </a:ext>
                  </a:extLst>
                </p14:cNvPr>
                <p14:cNvContentPartPr/>
                <p14:nvPr/>
              </p14:nvContentPartPr>
              <p14:xfrm>
                <a:off x="7359809" y="3335134"/>
                <a:ext cx="7200" cy="10764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EB2AD0EE-9FFB-DCBD-2794-A0E918C8069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352249" y="3327574"/>
                  <a:ext cx="22320" cy="122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3BD0C9BC-45C7-0C67-9A83-DCBC1E806D53}"/>
              </a:ext>
            </a:extLst>
          </p:cNvPr>
          <p:cNvGrpSpPr/>
          <p:nvPr/>
        </p:nvGrpSpPr>
        <p:grpSpPr>
          <a:xfrm>
            <a:off x="7463489" y="3204454"/>
            <a:ext cx="457200" cy="327240"/>
            <a:chOff x="7463489" y="3204454"/>
            <a:chExt cx="457200" cy="327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59C66C92-5528-A118-7D26-CB28F2DE6A0F}"/>
                    </a:ext>
                  </a:extLst>
                </p14:cNvPr>
                <p14:cNvContentPartPr/>
                <p14:nvPr/>
              </p14:nvContentPartPr>
              <p14:xfrm>
                <a:off x="7463489" y="3339094"/>
                <a:ext cx="38880" cy="15768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59C66C92-5528-A118-7D26-CB28F2DE6A0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455929" y="3331534"/>
                  <a:ext cx="5400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255159F2-57D4-6AFF-A5C3-243BDE9665A9}"/>
                    </a:ext>
                  </a:extLst>
                </p14:cNvPr>
                <p14:cNvContentPartPr/>
                <p14:nvPr/>
              </p14:nvContentPartPr>
              <p14:xfrm>
                <a:off x="7513529" y="3204454"/>
                <a:ext cx="62640" cy="31176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255159F2-57D4-6AFF-A5C3-243BDE9665A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505969" y="3196894"/>
                  <a:ext cx="77760" cy="32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78179005-E5F9-BF6B-25DC-5D5D8CBF8EDB}"/>
                    </a:ext>
                  </a:extLst>
                </p14:cNvPr>
                <p14:cNvContentPartPr/>
                <p14:nvPr/>
              </p14:nvContentPartPr>
              <p14:xfrm>
                <a:off x="7596689" y="3419014"/>
                <a:ext cx="28800" cy="306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78179005-E5F9-BF6B-25DC-5D5D8CBF8ED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589129" y="3411454"/>
                  <a:ext cx="4392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41A483DA-5883-20B4-610C-9B1D288762D9}"/>
                    </a:ext>
                  </a:extLst>
                </p14:cNvPr>
                <p14:cNvContentPartPr/>
                <p14:nvPr/>
              </p14:nvContentPartPr>
              <p14:xfrm>
                <a:off x="7679849" y="3367894"/>
                <a:ext cx="51840" cy="13752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41A483DA-5883-20B4-610C-9B1D288762D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672289" y="3360334"/>
                  <a:ext cx="6696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4BDB4480-D633-678A-A177-2D9C30A8412C}"/>
                    </a:ext>
                  </a:extLst>
                </p14:cNvPr>
                <p14:cNvContentPartPr/>
                <p14:nvPr/>
              </p14:nvContentPartPr>
              <p14:xfrm>
                <a:off x="7734209" y="3369334"/>
                <a:ext cx="41760" cy="16236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4BDB4480-D633-678A-A177-2D9C30A8412C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726649" y="3361774"/>
                  <a:ext cx="5688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C184D712-EE48-0CD5-F931-4062C0B4A74B}"/>
                    </a:ext>
                  </a:extLst>
                </p14:cNvPr>
                <p14:cNvContentPartPr/>
                <p14:nvPr/>
              </p14:nvContentPartPr>
              <p14:xfrm>
                <a:off x="7809809" y="3286174"/>
                <a:ext cx="18360" cy="2077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C184D712-EE48-0CD5-F931-4062C0B4A74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802249" y="3278614"/>
                  <a:ext cx="3348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CD6E86C-EDC9-A4E2-D5FA-A0FC753AA728}"/>
                    </a:ext>
                  </a:extLst>
                </p14:cNvPr>
                <p14:cNvContentPartPr/>
                <p14:nvPr/>
              </p14:nvContentPartPr>
              <p14:xfrm>
                <a:off x="7819529" y="3419734"/>
                <a:ext cx="28800" cy="252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CD6E86C-EDC9-A4E2-D5FA-A0FC753AA728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811969" y="3412174"/>
                  <a:ext cx="4392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E780065C-E0D7-A3A6-2F76-BADC0E2DAEF2}"/>
                    </a:ext>
                  </a:extLst>
                </p14:cNvPr>
                <p14:cNvContentPartPr/>
                <p14:nvPr/>
              </p14:nvContentPartPr>
              <p14:xfrm>
                <a:off x="7868129" y="3362854"/>
                <a:ext cx="52560" cy="1195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E780065C-E0D7-A3A6-2F76-BADC0E2DAEF2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860569" y="3355294"/>
                  <a:ext cx="6768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97EEFC36-B04A-516C-938D-1CB76E409CD4}"/>
                    </a:ext>
                  </a:extLst>
                </p14:cNvPr>
                <p14:cNvContentPartPr/>
                <p14:nvPr/>
              </p14:nvContentPartPr>
              <p14:xfrm>
                <a:off x="7598849" y="3424774"/>
                <a:ext cx="70200" cy="9252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97EEFC36-B04A-516C-938D-1CB76E409CD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591289" y="3417214"/>
                  <a:ext cx="85320" cy="107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uppo 52">
            <a:extLst>
              <a:ext uri="{FF2B5EF4-FFF2-40B4-BE49-F238E27FC236}">
                <a16:creationId xmlns:a16="http://schemas.microsoft.com/office/drawing/2014/main" id="{45559667-70C5-3C72-685A-7EC6DF23CD74}"/>
              </a:ext>
            </a:extLst>
          </p:cNvPr>
          <p:cNvGrpSpPr/>
          <p:nvPr/>
        </p:nvGrpSpPr>
        <p:grpSpPr>
          <a:xfrm>
            <a:off x="2831369" y="4810523"/>
            <a:ext cx="411120" cy="225720"/>
            <a:chOff x="2831369" y="4810523"/>
            <a:chExt cx="411120" cy="225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1C5780CD-2678-84EA-DF2E-7FE67DF2557D}"/>
                    </a:ext>
                  </a:extLst>
                </p14:cNvPr>
                <p14:cNvContentPartPr/>
                <p14:nvPr/>
              </p14:nvContentPartPr>
              <p14:xfrm>
                <a:off x="2850089" y="4810523"/>
                <a:ext cx="106920" cy="11808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1C5780CD-2678-84EA-DF2E-7FE67DF2557D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842529" y="4802963"/>
                  <a:ext cx="12204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D1E03C2F-5731-5D23-C80C-CE0CB473C704}"/>
                    </a:ext>
                  </a:extLst>
                </p14:cNvPr>
                <p14:cNvContentPartPr/>
                <p14:nvPr/>
              </p14:nvContentPartPr>
              <p14:xfrm>
                <a:off x="2831369" y="4995203"/>
                <a:ext cx="158040" cy="410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D1E03C2F-5731-5D23-C80C-CE0CB473C704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823809" y="4987643"/>
                  <a:ext cx="17316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93AEAA4A-380D-32B7-5461-8001BC4BEC8A}"/>
                    </a:ext>
                  </a:extLst>
                </p14:cNvPr>
                <p14:cNvContentPartPr/>
                <p14:nvPr/>
              </p14:nvContentPartPr>
              <p14:xfrm>
                <a:off x="3037289" y="4815203"/>
                <a:ext cx="84240" cy="17964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93AEAA4A-380D-32B7-5461-8001BC4BEC8A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029729" y="4807643"/>
                  <a:ext cx="9936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11EF412E-0F60-2CD4-ACB9-E5237AA52FAB}"/>
                    </a:ext>
                  </a:extLst>
                </p14:cNvPr>
                <p14:cNvContentPartPr/>
                <p14:nvPr/>
              </p14:nvContentPartPr>
              <p14:xfrm>
                <a:off x="3138809" y="4900163"/>
                <a:ext cx="72720" cy="2916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11EF412E-0F60-2CD4-ACB9-E5237AA52FAB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131249" y="4892603"/>
                  <a:ext cx="8784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9D914F0D-8D34-859D-56BD-BEEF8C6A4398}"/>
                    </a:ext>
                  </a:extLst>
                </p14:cNvPr>
                <p14:cNvContentPartPr/>
                <p14:nvPr/>
              </p14:nvContentPartPr>
              <p14:xfrm>
                <a:off x="3227369" y="4819163"/>
                <a:ext cx="15120" cy="1947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9D914F0D-8D34-859D-56BD-BEEF8C6A4398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219809" y="4811603"/>
                  <a:ext cx="29880" cy="209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" name="Gruppo 50">
            <a:extLst>
              <a:ext uri="{FF2B5EF4-FFF2-40B4-BE49-F238E27FC236}">
                <a16:creationId xmlns:a16="http://schemas.microsoft.com/office/drawing/2014/main" id="{3A5DE9EC-D68D-06A5-C852-3F9FA99F1D17}"/>
              </a:ext>
            </a:extLst>
          </p:cNvPr>
          <p:cNvGrpSpPr/>
          <p:nvPr/>
        </p:nvGrpSpPr>
        <p:grpSpPr>
          <a:xfrm>
            <a:off x="3516449" y="4738523"/>
            <a:ext cx="587160" cy="303480"/>
            <a:chOff x="3516449" y="4738523"/>
            <a:chExt cx="587160" cy="303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17BD2550-500D-D28B-CA41-B8FE8F35A33B}"/>
                    </a:ext>
                  </a:extLst>
                </p14:cNvPr>
                <p14:cNvContentPartPr/>
                <p14:nvPr/>
              </p14:nvContentPartPr>
              <p14:xfrm>
                <a:off x="3516449" y="4769483"/>
                <a:ext cx="162720" cy="234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17BD2550-500D-D28B-CA41-B8FE8F35A33B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508889" y="4761923"/>
                  <a:ext cx="17784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20FF4182-7C72-8170-5E59-D9F8F62D34B7}"/>
                    </a:ext>
                  </a:extLst>
                </p14:cNvPr>
                <p14:cNvContentPartPr/>
                <p14:nvPr/>
              </p14:nvContentPartPr>
              <p14:xfrm>
                <a:off x="3557129" y="4764083"/>
                <a:ext cx="75600" cy="1371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20FF4182-7C72-8170-5E59-D9F8F62D34B7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549569" y="4756523"/>
                  <a:ext cx="9072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BDA044D4-1808-5F29-A114-7A5233B63A72}"/>
                    </a:ext>
                  </a:extLst>
                </p14:cNvPr>
                <p14:cNvContentPartPr/>
                <p14:nvPr/>
              </p14:nvContentPartPr>
              <p14:xfrm>
                <a:off x="3610409" y="4809443"/>
                <a:ext cx="57240" cy="532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BDA044D4-1808-5F29-A114-7A5233B63A72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602849" y="4802243"/>
                  <a:ext cx="7236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CFEF43EA-9D49-3ED7-5557-D7792F594269}"/>
                    </a:ext>
                  </a:extLst>
                </p14:cNvPr>
                <p14:cNvContentPartPr/>
                <p14:nvPr/>
              </p14:nvContentPartPr>
              <p14:xfrm>
                <a:off x="3561809" y="4911323"/>
                <a:ext cx="91800" cy="252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CFEF43EA-9D49-3ED7-5557-D7792F594269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554249" y="4903763"/>
                  <a:ext cx="10692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C54746EE-80C9-82C4-A05E-D903F7576487}"/>
                    </a:ext>
                  </a:extLst>
                </p14:cNvPr>
                <p14:cNvContentPartPr/>
                <p14:nvPr/>
              </p14:nvContentPartPr>
              <p14:xfrm>
                <a:off x="3603209" y="4916003"/>
                <a:ext cx="45720" cy="1260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C54746EE-80C9-82C4-A05E-D903F7576487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596009" y="4908443"/>
                  <a:ext cx="6084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3BFB8EFF-C0F6-895D-B777-2B0636695918}"/>
                    </a:ext>
                  </a:extLst>
                </p14:cNvPr>
                <p14:cNvContentPartPr/>
                <p14:nvPr/>
              </p14:nvContentPartPr>
              <p14:xfrm>
                <a:off x="3709409" y="4777763"/>
                <a:ext cx="78840" cy="1738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3BFB8EFF-C0F6-895D-B777-2B0636695918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701849" y="4770203"/>
                  <a:ext cx="9396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2C751EFC-EFD6-A642-5466-15112CB9B418}"/>
                    </a:ext>
                  </a:extLst>
                </p14:cNvPr>
                <p14:cNvContentPartPr/>
                <p14:nvPr/>
              </p14:nvContentPartPr>
              <p14:xfrm>
                <a:off x="3724889" y="4895123"/>
                <a:ext cx="68040" cy="147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2C751EFC-EFD6-A642-5466-15112CB9B418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717329" y="4887563"/>
                  <a:ext cx="8316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8A76F461-9C6B-C8C9-FAFF-7715173D328A}"/>
                    </a:ext>
                  </a:extLst>
                </p14:cNvPr>
                <p14:cNvContentPartPr/>
                <p14:nvPr/>
              </p14:nvContentPartPr>
              <p14:xfrm>
                <a:off x="3814889" y="4832843"/>
                <a:ext cx="34200" cy="219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8A76F461-9C6B-C8C9-FAFF-7715173D328A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807329" y="4825283"/>
                  <a:ext cx="4932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7B25DB35-7E8E-4E56-CF50-1EEA36BC02CC}"/>
                    </a:ext>
                  </a:extLst>
                </p14:cNvPr>
                <p14:cNvContentPartPr/>
                <p14:nvPr/>
              </p14:nvContentPartPr>
              <p14:xfrm>
                <a:off x="3831089" y="4738523"/>
                <a:ext cx="57960" cy="1954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7B25DB35-7E8E-4E56-CF50-1EEA36BC02CC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823529" y="4730963"/>
                  <a:ext cx="7308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2025EC62-0F2A-9C43-DDCB-613E245F620C}"/>
                    </a:ext>
                  </a:extLst>
                </p14:cNvPr>
                <p14:cNvContentPartPr/>
                <p14:nvPr/>
              </p14:nvContentPartPr>
              <p14:xfrm>
                <a:off x="3887969" y="4762283"/>
                <a:ext cx="38160" cy="1476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2025EC62-0F2A-9C43-DDCB-613E245F620C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880409" y="4754723"/>
                  <a:ext cx="5328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0256F20C-DB56-84D2-A82C-8D0AE84403A9}"/>
                    </a:ext>
                  </a:extLst>
                </p14:cNvPr>
                <p14:cNvContentPartPr/>
                <p14:nvPr/>
              </p14:nvContentPartPr>
              <p14:xfrm>
                <a:off x="4006409" y="4767683"/>
                <a:ext cx="72000" cy="1065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0256F20C-DB56-84D2-A82C-8D0AE84403A9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998849" y="4760123"/>
                  <a:ext cx="8676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0486F8B2-2B5A-ACCA-6130-949BBF4D1AB5}"/>
                    </a:ext>
                  </a:extLst>
                </p14:cNvPr>
                <p14:cNvContentPartPr/>
                <p14:nvPr/>
              </p14:nvContentPartPr>
              <p14:xfrm>
                <a:off x="4015409" y="4841483"/>
                <a:ext cx="6480" cy="1018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0486F8B2-2B5A-ACCA-6130-949BBF4D1AB5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008209" y="4833923"/>
                  <a:ext cx="2160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B7A15EA4-A7DA-3735-2A76-7FBA7ECE96FD}"/>
                    </a:ext>
                  </a:extLst>
                </p14:cNvPr>
                <p14:cNvContentPartPr/>
                <p14:nvPr/>
              </p14:nvContentPartPr>
              <p14:xfrm>
                <a:off x="4037009" y="4860923"/>
                <a:ext cx="15840" cy="997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B7A15EA4-A7DA-3735-2A76-7FBA7ECE96FD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029449" y="4853363"/>
                  <a:ext cx="3096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3E093795-1B7A-4A39-1A7C-22B11346798C}"/>
                    </a:ext>
                  </a:extLst>
                </p14:cNvPr>
                <p14:cNvContentPartPr/>
                <p14:nvPr/>
              </p14:nvContentPartPr>
              <p14:xfrm>
                <a:off x="3933329" y="4948043"/>
                <a:ext cx="170280" cy="5148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3E093795-1B7A-4A39-1A7C-22B11346798C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925769" y="4940483"/>
                  <a:ext cx="185400" cy="66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uppo 48">
            <a:extLst>
              <a:ext uri="{FF2B5EF4-FFF2-40B4-BE49-F238E27FC236}">
                <a16:creationId xmlns:a16="http://schemas.microsoft.com/office/drawing/2014/main" id="{249AFF97-10FE-D145-ECEE-3428A6A2143C}"/>
              </a:ext>
            </a:extLst>
          </p:cNvPr>
          <p:cNvGrpSpPr/>
          <p:nvPr/>
        </p:nvGrpSpPr>
        <p:grpSpPr>
          <a:xfrm>
            <a:off x="4399889" y="4929683"/>
            <a:ext cx="158400" cy="122760"/>
            <a:chOff x="4399889" y="4929683"/>
            <a:chExt cx="158400" cy="122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8E3273E8-A750-198E-60F0-2DD25FB00492}"/>
                    </a:ext>
                  </a:extLst>
                </p14:cNvPr>
                <p14:cNvContentPartPr/>
                <p14:nvPr/>
              </p14:nvContentPartPr>
              <p14:xfrm>
                <a:off x="4399889" y="4958483"/>
                <a:ext cx="136440" cy="2592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8E3273E8-A750-198E-60F0-2DD25FB00492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392689" y="4950923"/>
                  <a:ext cx="15156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325419F5-7336-CF40-8D21-348A8E7EF61B}"/>
                    </a:ext>
                  </a:extLst>
                </p14:cNvPr>
                <p14:cNvContentPartPr/>
                <p14:nvPr/>
              </p14:nvContentPartPr>
              <p14:xfrm>
                <a:off x="4520129" y="4929683"/>
                <a:ext cx="38160" cy="12276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325419F5-7336-CF40-8D21-348A8E7EF61B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512569" y="4922123"/>
                  <a:ext cx="53280" cy="137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9" name="Gruppo 198">
            <a:extLst>
              <a:ext uri="{FF2B5EF4-FFF2-40B4-BE49-F238E27FC236}">
                <a16:creationId xmlns:a16="http://schemas.microsoft.com/office/drawing/2014/main" id="{F2CD64F0-C018-5181-1153-21AEC97FC9D7}"/>
              </a:ext>
            </a:extLst>
          </p:cNvPr>
          <p:cNvGrpSpPr/>
          <p:nvPr/>
        </p:nvGrpSpPr>
        <p:grpSpPr>
          <a:xfrm>
            <a:off x="4972289" y="4897643"/>
            <a:ext cx="222480" cy="255600"/>
            <a:chOff x="4972289" y="4897643"/>
            <a:chExt cx="222480" cy="255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0D224EF1-EB37-BAD8-A4D5-E070E9B69CC6}"/>
                    </a:ext>
                  </a:extLst>
                </p14:cNvPr>
                <p14:cNvContentPartPr/>
                <p14:nvPr/>
              </p14:nvContentPartPr>
              <p14:xfrm>
                <a:off x="4972289" y="4904843"/>
                <a:ext cx="34200" cy="22968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0D224EF1-EB37-BAD8-A4D5-E070E9B69CC6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964729" y="4897283"/>
                  <a:ext cx="4932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05C0F380-89BC-0D93-4D6A-52D67ACEEBD0}"/>
                    </a:ext>
                  </a:extLst>
                </p14:cNvPr>
                <p14:cNvContentPartPr/>
                <p14:nvPr/>
              </p14:nvContentPartPr>
              <p14:xfrm>
                <a:off x="4985249" y="4897643"/>
                <a:ext cx="136440" cy="22284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05C0F380-89BC-0D93-4D6A-52D67ACEEBD0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977689" y="4890083"/>
                  <a:ext cx="15156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A653E6A2-CF0B-1AC1-CB1E-26D2E6179677}"/>
                    </a:ext>
                  </a:extLst>
                </p14:cNvPr>
                <p14:cNvContentPartPr/>
                <p14:nvPr/>
              </p14:nvContentPartPr>
              <p14:xfrm>
                <a:off x="5169929" y="5038403"/>
                <a:ext cx="24840" cy="11484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A653E6A2-CF0B-1AC1-CB1E-26D2E6179677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162369" y="5030843"/>
                  <a:ext cx="39960" cy="129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7" name="Gruppo 196">
            <a:extLst>
              <a:ext uri="{FF2B5EF4-FFF2-40B4-BE49-F238E27FC236}">
                <a16:creationId xmlns:a16="http://schemas.microsoft.com/office/drawing/2014/main" id="{B1B4A072-93ED-D44E-1C6B-23A24F3D7A07}"/>
              </a:ext>
            </a:extLst>
          </p:cNvPr>
          <p:cNvGrpSpPr/>
          <p:nvPr/>
        </p:nvGrpSpPr>
        <p:grpSpPr>
          <a:xfrm>
            <a:off x="5398889" y="4840043"/>
            <a:ext cx="303480" cy="305640"/>
            <a:chOff x="5398889" y="4840043"/>
            <a:chExt cx="303480" cy="305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9F7E7EC1-892F-AC50-9EE1-4D58DDDDE0D5}"/>
                    </a:ext>
                  </a:extLst>
                </p14:cNvPr>
                <p14:cNvContentPartPr/>
                <p14:nvPr/>
              </p14:nvContentPartPr>
              <p14:xfrm>
                <a:off x="5398889" y="4840043"/>
                <a:ext cx="128160" cy="30564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9F7E7EC1-892F-AC50-9EE1-4D58DDDDE0D5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391329" y="4832483"/>
                  <a:ext cx="142920" cy="32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3787B2CC-D286-8DB7-CD97-AD8E65B5BE9B}"/>
                    </a:ext>
                  </a:extLst>
                </p14:cNvPr>
                <p14:cNvContentPartPr/>
                <p14:nvPr/>
              </p14:nvContentPartPr>
              <p14:xfrm>
                <a:off x="5528849" y="4991243"/>
                <a:ext cx="18720" cy="11952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3787B2CC-D286-8DB7-CD97-AD8E65B5BE9B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521289" y="4983683"/>
                  <a:ext cx="3384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D3B2339F-6FDC-B4B2-29D0-7866045BFDB1}"/>
                    </a:ext>
                  </a:extLst>
                </p14:cNvPr>
                <p14:cNvContentPartPr/>
                <p14:nvPr/>
              </p14:nvContentPartPr>
              <p14:xfrm>
                <a:off x="5594369" y="5001683"/>
                <a:ext cx="108000" cy="849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D3B2339F-6FDC-B4B2-29D0-7866045BFDB1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5586809" y="4994123"/>
                  <a:ext cx="123120" cy="99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5" name="Gruppo 194">
            <a:extLst>
              <a:ext uri="{FF2B5EF4-FFF2-40B4-BE49-F238E27FC236}">
                <a16:creationId xmlns:a16="http://schemas.microsoft.com/office/drawing/2014/main" id="{F8DCD188-7D30-6AB7-43C1-0584A1D0C671}"/>
              </a:ext>
            </a:extLst>
          </p:cNvPr>
          <p:cNvGrpSpPr/>
          <p:nvPr/>
        </p:nvGrpSpPr>
        <p:grpSpPr>
          <a:xfrm>
            <a:off x="6167129" y="4784963"/>
            <a:ext cx="568440" cy="391320"/>
            <a:chOff x="6167129" y="4784963"/>
            <a:chExt cx="568440" cy="391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1C4EED35-C55E-59A3-6664-68CCB116F209}"/>
                    </a:ext>
                  </a:extLst>
                </p14:cNvPr>
                <p14:cNvContentPartPr/>
                <p14:nvPr/>
              </p14:nvContentPartPr>
              <p14:xfrm>
                <a:off x="6167129" y="4986563"/>
                <a:ext cx="122040" cy="1897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1C4EED35-C55E-59A3-6664-68CCB116F209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6159569" y="4979003"/>
                  <a:ext cx="13680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B6C46B75-9ABD-7C36-89F6-65740E76FFF4}"/>
                    </a:ext>
                  </a:extLst>
                </p14:cNvPr>
                <p14:cNvContentPartPr/>
                <p14:nvPr/>
              </p14:nvContentPartPr>
              <p14:xfrm>
                <a:off x="6336329" y="4995203"/>
                <a:ext cx="123480" cy="1069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B6C46B75-9ABD-7C36-89F6-65740E76FFF4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6328769" y="4987643"/>
                  <a:ext cx="13860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FF4D37E8-0DD0-C370-79AA-250805A793FC}"/>
                    </a:ext>
                  </a:extLst>
                </p14:cNvPr>
                <p14:cNvContentPartPr/>
                <p14:nvPr/>
              </p14:nvContentPartPr>
              <p14:xfrm>
                <a:off x="6420929" y="4985483"/>
                <a:ext cx="97920" cy="11952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FF4D37E8-0DD0-C370-79AA-250805A793FC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413369" y="4978283"/>
                  <a:ext cx="11304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5FB35146-C3E7-9117-DBE1-11B98E615A2E}"/>
                    </a:ext>
                  </a:extLst>
                </p14:cNvPr>
                <p14:cNvContentPartPr/>
                <p14:nvPr/>
              </p14:nvContentPartPr>
              <p14:xfrm>
                <a:off x="6512369" y="4784963"/>
                <a:ext cx="70200" cy="33444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5FB35146-C3E7-9117-DBE1-11B98E615A2E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6504809" y="4777403"/>
                  <a:ext cx="85320" cy="34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ECCBA65D-25ED-0560-6E15-168BF152520D}"/>
                    </a:ext>
                  </a:extLst>
                </p14:cNvPr>
                <p14:cNvContentPartPr/>
                <p14:nvPr/>
              </p14:nvContentPartPr>
              <p14:xfrm>
                <a:off x="6603449" y="4817723"/>
                <a:ext cx="41040" cy="23004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ECCBA65D-25ED-0560-6E15-168BF152520D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6595889" y="4810163"/>
                  <a:ext cx="5616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2232CD07-69F0-06BE-8366-C37B78B0B716}"/>
                    </a:ext>
                  </a:extLst>
                </p14:cNvPr>
                <p14:cNvContentPartPr/>
                <p14:nvPr/>
              </p14:nvContentPartPr>
              <p14:xfrm>
                <a:off x="6649169" y="4948043"/>
                <a:ext cx="86400" cy="14796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2232CD07-69F0-06BE-8366-C37B78B0B716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6641609" y="4940483"/>
                  <a:ext cx="101520" cy="163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3">
            <p14:nvContentPartPr>
              <p14:cNvPr id="200" name="Input penna 199">
                <a:extLst>
                  <a:ext uri="{FF2B5EF4-FFF2-40B4-BE49-F238E27FC236}">
                    <a16:creationId xmlns:a16="http://schemas.microsoft.com/office/drawing/2014/main" id="{240BF225-DC64-A644-A18D-3719C0AF1507}"/>
                  </a:ext>
                </a:extLst>
              </p14:cNvPr>
              <p14:cNvContentPartPr/>
              <p14:nvPr/>
            </p14:nvContentPartPr>
            <p14:xfrm>
              <a:off x="2761169" y="5177723"/>
              <a:ext cx="574200" cy="51120"/>
            </p14:xfrm>
          </p:contentPart>
        </mc:Choice>
        <mc:Fallback>
          <p:pic>
            <p:nvPicPr>
              <p:cNvPr id="200" name="Input penna 199">
                <a:extLst>
                  <a:ext uri="{FF2B5EF4-FFF2-40B4-BE49-F238E27FC236}">
                    <a16:creationId xmlns:a16="http://schemas.microsoft.com/office/drawing/2014/main" id="{240BF225-DC64-A644-A18D-3719C0AF1507}"/>
                  </a:ext>
                </a:extLst>
              </p:cNvPr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2753969" y="5170163"/>
                <a:ext cx="588960" cy="66240"/>
              </a:xfrm>
              <a:prstGeom prst="rect">
                <a:avLst/>
              </a:prstGeom>
            </p:spPr>
          </p:pic>
        </mc:Fallback>
      </mc:AlternateContent>
      <p:grpSp>
        <p:nvGrpSpPr>
          <p:cNvPr id="208" name="Gruppo 207">
            <a:extLst>
              <a:ext uri="{FF2B5EF4-FFF2-40B4-BE49-F238E27FC236}">
                <a16:creationId xmlns:a16="http://schemas.microsoft.com/office/drawing/2014/main" id="{28B1AB77-C694-0FE5-1AB8-7F1873CD27FA}"/>
              </a:ext>
            </a:extLst>
          </p:cNvPr>
          <p:cNvGrpSpPr/>
          <p:nvPr/>
        </p:nvGrpSpPr>
        <p:grpSpPr>
          <a:xfrm>
            <a:off x="7265849" y="4929683"/>
            <a:ext cx="696960" cy="232200"/>
            <a:chOff x="7265849" y="4929683"/>
            <a:chExt cx="696960" cy="232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5D8F7F96-FDBD-91EB-9036-95BA07F79082}"/>
                    </a:ext>
                  </a:extLst>
                </p14:cNvPr>
                <p14:cNvContentPartPr/>
                <p14:nvPr/>
              </p14:nvContentPartPr>
              <p14:xfrm>
                <a:off x="7265849" y="4943363"/>
                <a:ext cx="118080" cy="21852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5D8F7F96-FDBD-91EB-9036-95BA07F79082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7258649" y="4935803"/>
                  <a:ext cx="13320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7E1EBDCA-4247-7BBE-4E28-1E48E1CE0938}"/>
                    </a:ext>
                  </a:extLst>
                </p14:cNvPr>
                <p14:cNvContentPartPr/>
                <p14:nvPr/>
              </p14:nvContentPartPr>
              <p14:xfrm>
                <a:off x="7425329" y="4929683"/>
                <a:ext cx="30240" cy="19476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7E1EBDCA-4247-7BBE-4E28-1E48E1CE0938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7417769" y="4922123"/>
                  <a:ext cx="4536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1FCDC30F-FC76-05AC-72ED-A2F4CFB0EB1B}"/>
                    </a:ext>
                  </a:extLst>
                </p14:cNvPr>
                <p14:cNvContentPartPr/>
                <p14:nvPr/>
              </p14:nvContentPartPr>
              <p14:xfrm>
                <a:off x="7490489" y="4972163"/>
                <a:ext cx="84960" cy="15552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1FCDC30F-FC76-05AC-72ED-A2F4CFB0EB1B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7482929" y="4964603"/>
                  <a:ext cx="10008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357D9891-7CC4-318B-46CB-05F16AD600C6}"/>
                    </a:ext>
                  </a:extLst>
                </p14:cNvPr>
                <p14:cNvContentPartPr/>
                <p14:nvPr/>
              </p14:nvContentPartPr>
              <p14:xfrm>
                <a:off x="7615049" y="4952723"/>
                <a:ext cx="42840" cy="18288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357D9891-7CC4-318B-46CB-05F16AD600C6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7607489" y="4945163"/>
                  <a:ext cx="5760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0DD601B4-B731-0AEF-A437-E159B68A8F07}"/>
                    </a:ext>
                  </a:extLst>
                </p14:cNvPr>
                <p14:cNvContentPartPr/>
                <p14:nvPr/>
              </p14:nvContentPartPr>
              <p14:xfrm>
                <a:off x="7705049" y="4978283"/>
                <a:ext cx="144000" cy="15084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0DD601B4-B731-0AEF-A437-E159B68A8F07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7697489" y="4971083"/>
                  <a:ext cx="15912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83602FD3-312D-7806-DB90-4DAF97316F51}"/>
                    </a:ext>
                  </a:extLst>
                </p14:cNvPr>
                <p14:cNvContentPartPr/>
                <p14:nvPr/>
              </p14:nvContentPartPr>
              <p14:xfrm>
                <a:off x="7870289" y="4943363"/>
                <a:ext cx="92520" cy="16524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83602FD3-312D-7806-DB90-4DAF97316F51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7862729" y="4935803"/>
                  <a:ext cx="107640" cy="180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1" name="Gruppo 280">
            <a:extLst>
              <a:ext uri="{FF2B5EF4-FFF2-40B4-BE49-F238E27FC236}">
                <a16:creationId xmlns:a16="http://schemas.microsoft.com/office/drawing/2014/main" id="{7ADC3CD9-D3C7-8AD1-F287-EA25D334672A}"/>
              </a:ext>
            </a:extLst>
          </p:cNvPr>
          <p:cNvGrpSpPr/>
          <p:nvPr/>
        </p:nvGrpSpPr>
        <p:grpSpPr>
          <a:xfrm>
            <a:off x="2458534" y="4264043"/>
            <a:ext cx="222480" cy="159480"/>
            <a:chOff x="2458534" y="4264043"/>
            <a:chExt cx="222480" cy="159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1BC8BCB1-270F-37D4-5D47-0A7BA1601AA3}"/>
                    </a:ext>
                  </a:extLst>
                </p14:cNvPr>
                <p14:cNvContentPartPr/>
                <p14:nvPr/>
              </p14:nvContentPartPr>
              <p14:xfrm>
                <a:off x="2458534" y="4287083"/>
                <a:ext cx="113400" cy="1728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1BC8BCB1-270F-37D4-5D47-0A7BA1601AA3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2450974" y="4279523"/>
                  <a:ext cx="12852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D02C5CFC-4ACF-1828-762B-347A5A2C9E96}"/>
                    </a:ext>
                  </a:extLst>
                </p14:cNvPr>
                <p14:cNvContentPartPr/>
                <p14:nvPr/>
              </p14:nvContentPartPr>
              <p14:xfrm>
                <a:off x="2571574" y="4264043"/>
                <a:ext cx="109440" cy="15948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D02C5CFC-4ACF-1828-762B-347A5A2C9E96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2564014" y="4256483"/>
                  <a:ext cx="124560" cy="174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8" name="Gruppo 277">
            <a:extLst>
              <a:ext uri="{FF2B5EF4-FFF2-40B4-BE49-F238E27FC236}">
                <a16:creationId xmlns:a16="http://schemas.microsoft.com/office/drawing/2014/main" id="{DB9618DD-2359-0FED-A07D-7E3E08592685}"/>
              </a:ext>
            </a:extLst>
          </p:cNvPr>
          <p:cNvGrpSpPr/>
          <p:nvPr/>
        </p:nvGrpSpPr>
        <p:grpSpPr>
          <a:xfrm>
            <a:off x="6984814" y="4044287"/>
            <a:ext cx="674280" cy="448716"/>
            <a:chOff x="6984814" y="4044287"/>
            <a:chExt cx="674280" cy="448716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7CA0F89B-2E91-148A-6CC4-259E92BB650D}"/>
                    </a:ext>
                  </a:extLst>
                </p14:cNvPr>
                <p14:cNvContentPartPr/>
                <p14:nvPr/>
              </p14:nvContentPartPr>
              <p14:xfrm>
                <a:off x="7034729" y="4044287"/>
                <a:ext cx="38880" cy="34056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7CA0F89B-2E91-148A-6CC4-259E92BB650D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7027169" y="4036727"/>
                  <a:ext cx="54000" cy="35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70ED39FC-8760-D53A-30AC-54C848F6678B}"/>
                    </a:ext>
                  </a:extLst>
                </p14:cNvPr>
                <p14:cNvContentPartPr/>
                <p14:nvPr/>
              </p14:nvContentPartPr>
              <p14:xfrm>
                <a:off x="7115369" y="4230047"/>
                <a:ext cx="76320" cy="13248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70ED39FC-8760-D53A-30AC-54C848F6678B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7107809" y="4222487"/>
                  <a:ext cx="9144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AD182568-61DE-09B6-C34E-4488152C3C16}"/>
                    </a:ext>
                  </a:extLst>
                </p14:cNvPr>
                <p14:cNvContentPartPr/>
                <p14:nvPr/>
              </p14:nvContentPartPr>
              <p14:xfrm>
                <a:off x="7240649" y="4245887"/>
                <a:ext cx="59760" cy="15840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AD182568-61DE-09B6-C34E-4488152C3C16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7233089" y="4238327"/>
                  <a:ext cx="7452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0E3AA6EF-EF5F-81E3-4A3D-06859795D001}"/>
                    </a:ext>
                  </a:extLst>
                </p14:cNvPr>
                <p14:cNvContentPartPr/>
                <p14:nvPr/>
              </p14:nvContentPartPr>
              <p14:xfrm>
                <a:off x="7350449" y="4265327"/>
                <a:ext cx="47880" cy="14508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0E3AA6EF-EF5F-81E3-4A3D-06859795D001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7343249" y="4257767"/>
                  <a:ext cx="6300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DC63748D-1A65-117F-7608-0960CC6D3396}"/>
                    </a:ext>
                  </a:extLst>
                </p14:cNvPr>
                <p14:cNvContentPartPr/>
                <p14:nvPr/>
              </p14:nvContentPartPr>
              <p14:xfrm>
                <a:off x="7437569" y="4291607"/>
                <a:ext cx="9720" cy="6984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DC63748D-1A65-117F-7608-0960CC6D3396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7430009" y="4284047"/>
                  <a:ext cx="2448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94B6CE2D-A379-C969-7FEB-4E30C4C2CA6C}"/>
                    </a:ext>
                  </a:extLst>
                </p14:cNvPr>
                <p14:cNvContentPartPr/>
                <p14:nvPr/>
              </p14:nvContentPartPr>
              <p14:xfrm>
                <a:off x="7478249" y="4282967"/>
                <a:ext cx="49680" cy="9648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94B6CE2D-A379-C969-7FEB-4E30C4C2CA6C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7470689" y="4275407"/>
                  <a:ext cx="6480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6B2A724C-2E55-3237-0BB5-0D29AB312094}"/>
                    </a:ext>
                  </a:extLst>
                </p14:cNvPr>
                <p14:cNvContentPartPr/>
                <p14:nvPr/>
              </p14:nvContentPartPr>
              <p14:xfrm>
                <a:off x="7531169" y="4198007"/>
                <a:ext cx="81720" cy="3240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6B2A724C-2E55-3237-0BB5-0D29AB312094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7523609" y="4190447"/>
                  <a:ext cx="9684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03FD6720-4AED-28F5-694D-6CA8DD340554}"/>
                    </a:ext>
                  </a:extLst>
                </p14:cNvPr>
                <p14:cNvContentPartPr/>
                <p14:nvPr/>
              </p14:nvContentPartPr>
              <p14:xfrm>
                <a:off x="6984814" y="4446203"/>
                <a:ext cx="674280" cy="4680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03FD6720-4AED-28F5-694D-6CA8DD340554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6977254" y="4439003"/>
                  <a:ext cx="689400" cy="61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5" name="Gruppo 214">
            <a:extLst>
              <a:ext uri="{FF2B5EF4-FFF2-40B4-BE49-F238E27FC236}">
                <a16:creationId xmlns:a16="http://schemas.microsoft.com/office/drawing/2014/main" id="{03251D3D-99C8-B3D2-5E6D-9C72E6990BF3}"/>
              </a:ext>
            </a:extLst>
          </p:cNvPr>
          <p:cNvGrpSpPr/>
          <p:nvPr/>
        </p:nvGrpSpPr>
        <p:grpSpPr>
          <a:xfrm>
            <a:off x="2408494" y="4880003"/>
            <a:ext cx="204120" cy="108360"/>
            <a:chOff x="2408494" y="4880003"/>
            <a:chExt cx="204120" cy="108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38539946-8742-AFAC-1DFF-813119D02E91}"/>
                    </a:ext>
                  </a:extLst>
                </p14:cNvPr>
                <p14:cNvContentPartPr/>
                <p14:nvPr/>
              </p14:nvContentPartPr>
              <p14:xfrm>
                <a:off x="2408494" y="4959203"/>
                <a:ext cx="114120" cy="1944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38539946-8742-AFAC-1DFF-813119D02E91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2400934" y="4951643"/>
                  <a:ext cx="12924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B58F1C23-3728-921D-027F-342A627C7572}"/>
                    </a:ext>
                  </a:extLst>
                </p14:cNvPr>
                <p14:cNvContentPartPr/>
                <p14:nvPr/>
              </p14:nvContentPartPr>
              <p14:xfrm>
                <a:off x="2555374" y="4880003"/>
                <a:ext cx="57240" cy="10836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B58F1C23-3728-921D-027F-342A627C7572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2547814" y="4872443"/>
                  <a:ext cx="72360" cy="123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1">
            <p14:nvContentPartPr>
              <p14:cNvPr id="282" name="Input penna 281">
                <a:extLst>
                  <a:ext uri="{FF2B5EF4-FFF2-40B4-BE49-F238E27FC236}">
                    <a16:creationId xmlns:a16="http://schemas.microsoft.com/office/drawing/2014/main" id="{03F6280A-CE2E-5A09-CE2A-CA7C76013C49}"/>
                  </a:ext>
                </a:extLst>
              </p14:cNvPr>
              <p14:cNvContentPartPr/>
              <p14:nvPr/>
            </p14:nvContentPartPr>
            <p14:xfrm>
              <a:off x="5587294" y="5291483"/>
              <a:ext cx="2990880" cy="194040"/>
            </p14:xfrm>
          </p:contentPart>
        </mc:Choice>
        <mc:Fallback>
          <p:pic>
            <p:nvPicPr>
              <p:cNvPr id="282" name="Input penna 281">
                <a:extLst>
                  <a:ext uri="{FF2B5EF4-FFF2-40B4-BE49-F238E27FC236}">
                    <a16:creationId xmlns:a16="http://schemas.microsoft.com/office/drawing/2014/main" id="{03F6280A-CE2E-5A09-CE2A-CA7C76013C49}"/>
                  </a:ext>
                </a:extLst>
              </p:cNvPr>
              <p:cNvPicPr/>
              <p:nvPr/>
            </p:nvPicPr>
            <p:blipFill>
              <a:blip r:embed="rId132"/>
              <a:stretch>
                <a:fillRect/>
              </a:stretch>
            </p:blipFill>
            <p:spPr>
              <a:xfrm>
                <a:off x="5579734" y="5283923"/>
                <a:ext cx="3006000" cy="209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89363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2F9E4A-AE38-C040-C5A9-2A47A1646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9CCC476B-073A-6362-45E9-ACFAC0D062F1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C3ED11AC-6A39-788B-1F78-CB88F4AC7AE6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6DB7A733-FBE9-5952-8F78-963979C9B253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E153C3BA-4589-D912-97EE-DF938B5EC9F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5CAD6E41-41A6-E7FB-49A3-EABB56C7C6C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45BCCFA3-9FF1-1962-7BE1-3C143584D84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CB91B242-5978-2666-F934-94DEA3A9DFD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C82EB391-5C82-860C-EB91-617240EEB5F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B75FB8B7-CD35-6816-D363-3147A9458C5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EAF67E6E-AB6E-6B62-DE85-D03DFBAEBC5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B897A499-0663-431D-85A8-D1E44CB4983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2CFE9212-363A-FB19-1C50-9531954C61C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EB9858C2-170E-E88B-EE1A-EE0B8A25642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D71FE954-86AB-6B8E-41B0-0BC6ECAC8CB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A782B5ED-0BED-8E55-5A1D-FA9AC0513D0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EB2F9149-7D71-1945-E4AA-2DDBCB9C571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C4675694-B672-57E1-6999-77247D4287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042060DB-DDA9-0E00-21BB-C4AFA5522B35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8E5BC049-2A94-6FAA-8421-38371F45A0C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F9363C9C-2285-9111-97D6-E06AAB43E09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A13EC2D5-A7DA-F303-4F24-6A1878E0909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35A56B9B-5B2F-CBB7-B46E-C570683CB8D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47F21774-335C-9C4C-9E76-BC2C0F5D741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110478E8-2B3E-696E-719B-F7E29FA513B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7FAECDF4-CBDF-E504-17EC-326F1D6C284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0D0A2262-5969-7176-223E-9B5E8B9D2A6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AAC97325-933C-652D-4165-56822BB8388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9C4957B7-9943-B1EA-FC32-936F563C48D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64AB6C1C-9E2B-6771-A3C6-1001ED4D85B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CE818D6B-7A55-AAFD-53A0-C8436F99489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3FA65901-FA93-F30F-E906-F91D7AD7EE2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70D359D9-354B-F4EF-73B9-5EA856C5AB25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C4351E91-7AAC-B3D1-0AB1-71339AC110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7E393C23-F80A-37D9-F21A-88BC2AECE54C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D3870200-D429-6036-6B33-342C1956E09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280C1596-88BC-85B7-0077-884FD36B7E7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17C56638-5A71-9BFD-81DF-051102661C1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F0A05208-9D13-944D-81FD-9F487969FBF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A4290C96-C443-1E34-B1C6-CE4FE9C83ED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9C484509-7F51-DDF1-4D71-B6FA9F1934A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79939E93-22EF-0DF5-9BD0-D4712411E3F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A3EF6603-C1E0-A903-E95A-EB41539CBCE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284AE1D8-9AE4-19DC-B304-62AD68C776D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239C6E81-B56F-6B10-6D96-E8833235419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A0824AF8-6265-7961-BF83-3CBBAB52290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159262E3-1221-DDAE-DBAA-2106D477932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DCF1446E-C6B0-C4E3-4E93-A088DFA46B3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3ED0627A-1157-F8F7-F926-358C98B354A9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01B3BD02-DC69-7F32-4F02-73D1974FFBD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24D9A103-0666-1F43-7E8B-BD003FB0AB9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5CB5B702-998D-2B49-CBDB-68E9EF1F9BB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B6DCF118-7318-3444-CAA9-4025662BA3D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A6FE464F-2859-E291-FC70-2CF45CDA8F8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7FC25282-AC4E-7481-8AD9-809FDBB6D8B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A5ACED5C-17A3-D568-FE82-C7AC26F7C74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7B5D4569-2257-5250-2942-CD6F1A7E465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0DB99E1F-4A9D-38D3-92EF-319AAA59446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89264073-1C68-AB07-0A7C-EA863B50B5D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DAAAB5FC-05F6-4C46-4BE9-7DC180AF586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D4ADF2FC-C360-C64F-3709-32C2262BB45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AF6C6661-3AB8-D38E-0254-0FADBB9478E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1D46DBDE-BBC5-535F-32C0-BC5909D3F7C2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59527F15-0886-521F-6770-C2578CA25B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391" y="1114510"/>
            <a:ext cx="5785252" cy="425216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12252F2E-4A9D-F2DA-4A38-E342CCDEE878}"/>
                  </a:ext>
                </a:extLst>
              </p14:cNvPr>
              <p14:cNvContentPartPr/>
              <p14:nvPr/>
            </p14:nvContentPartPr>
            <p14:xfrm>
              <a:off x="6267569" y="3997158"/>
              <a:ext cx="99720" cy="11952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12252F2E-4A9D-F2DA-4A38-E342CCDEE87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260009" y="3989598"/>
                <a:ext cx="114480" cy="13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3305E98A-3571-54E8-0A3B-AA4EFA19188F}"/>
                  </a:ext>
                </a:extLst>
              </p14:cNvPr>
              <p14:cNvContentPartPr/>
              <p14:nvPr/>
            </p14:nvContentPartPr>
            <p14:xfrm>
              <a:off x="6343529" y="4224318"/>
              <a:ext cx="3600" cy="1872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3305E98A-3571-54E8-0A3B-AA4EFA19188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335969" y="4217118"/>
                <a:ext cx="18360" cy="3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8BC10C4F-3FB5-90C5-13B7-BE8D9C69C2F9}"/>
                  </a:ext>
                </a:extLst>
              </p14:cNvPr>
              <p14:cNvContentPartPr/>
              <p14:nvPr/>
            </p14:nvContentPartPr>
            <p14:xfrm>
              <a:off x="3021715" y="2797685"/>
              <a:ext cx="212760" cy="47880"/>
            </p14:xfrm>
          </p:contentPart>
        </mc:Choice>
        <mc:Fallback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8BC10C4F-3FB5-90C5-13B7-BE8D9C69C2F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017395" y="2793365"/>
                <a:ext cx="221400" cy="5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5AF44C4B-E195-34D5-87EE-4273522B574D}"/>
                  </a:ext>
                </a:extLst>
              </p14:cNvPr>
              <p14:cNvContentPartPr/>
              <p14:nvPr/>
            </p14:nvContentPartPr>
            <p14:xfrm>
              <a:off x="3782330" y="4216320"/>
              <a:ext cx="360" cy="360"/>
            </p14:xfrm>
          </p:contentPart>
        </mc:Choice>
        <mc:Fallback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5AF44C4B-E195-34D5-87EE-4273522B574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778010" y="4212000"/>
                <a:ext cx="9000" cy="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8585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30FE48-A6A5-D8C7-F1A9-F84E3C99F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50AAA22C-9DE0-C1B0-4F77-0BED66B7C3A1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A851FA32-E5D9-0B90-A384-E4C2185BD7DC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1D34587A-2628-D896-AF80-6BA9551437A0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8AC00D4D-2D63-721D-DDEF-F483430270A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68D6CA19-3D8B-ED92-1057-8E944EE81F1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589B16BA-3124-3E9D-4BA6-C7AAA4D81AE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381463B1-AEDD-7783-6D3E-0A47322DDFC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02619C33-B5DE-0D45-8F3C-09AA4EEFDCD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CF2C4ED2-2BFF-CEDC-5623-423FBD2E3E6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24E998E1-07DE-E3AC-6650-E6A138C32EE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1AF9B80F-4BB5-6871-67E9-86D8EF711DB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B1ECFF73-346E-FEE6-0743-172D2F492BB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78197F95-DDEB-65C1-D908-AAAFBE9C714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EC550485-8D55-B279-41D0-DF047BFBC07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F083A4EE-F086-3522-3333-1188B9866BB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22D81C18-E3B7-F979-BC1B-11F8C7A1340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5843F0F9-0111-2A8E-3E03-CD1C93BE6F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B78EE819-ED5E-02CF-DEA9-63D17DA1187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0295BB96-5C08-EDB8-3E11-478C34FB2B6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B90BC38C-05A2-08DC-3098-A68B0F1E4FB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930D04F0-26B7-6FE1-B065-F50B67063CB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9788C499-9A0B-4477-370D-D867C3A10EF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D5528E48-ADAB-8935-DD18-1CBB04C0943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C1D04F33-EF99-74A3-9055-DCA415CAAEE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7EA0A771-2D0D-2052-0D55-1BA24EB3C1E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069CFDEE-4FC2-0E10-AA47-1C2925A3DAB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835B2569-3946-7BDE-5BEE-DD288A7569B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389A94ED-BA67-01AA-5FD1-7FDBA414BE6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BFC4554B-E357-3CA3-4E17-BC9F482749E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C361B719-4001-696D-B420-F9025E2BE4D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6E649227-2258-071D-D1CD-1FDE889BA57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C692E7C4-0FCC-4A0F-FDB9-AA2C609863E5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52FAC192-8DA0-95E9-6E44-B9B5A10517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C69883D7-135A-35FB-01EF-08956E6264F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484C2771-D5D1-8906-4904-A7B80607511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1DB5CEC4-B5A4-7CD7-980E-87A34F62BB1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41676F3B-A4EB-6CB8-C92F-15FC97FF0DC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2629A148-480C-14AC-89A7-CE279539B2D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DD8EB2EF-2152-D5D3-1679-C19B7DA107C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D23DCB0F-3C6E-3C1E-3AC9-E5A08BAA1D2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D3FAB1AB-799A-068F-5491-89BC814A39E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3D351879-A03E-21C0-FBC6-D9ECAB4215F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7EEEC4BD-C651-556A-B940-2F4009C3C99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FB57BEBB-563D-EED4-DF6E-CC5A7579F30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EFCE3ED3-5132-987F-51A4-AE706167480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AF467283-CDF3-835B-268C-434FAC05700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D445D7CD-0226-5641-1493-C6188FB0749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2B62C56A-7344-879B-793E-AADFB1A43F16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88EB4A30-BD4F-7AA1-DEC9-B098D6A82B8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61DC7204-8052-0BC5-37A2-B20C313F3C1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D344BE57-D502-D1E4-E357-95FEFCD2C28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BE8211FD-8109-2E85-C404-1DFDBBCCCE3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1CD79B34-F1EA-5EC4-F88E-628540C6211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81688650-3046-46CD-8C13-F24E1F02E9D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4975C45C-963B-822A-1E79-00D166559ED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1BE42225-D971-8E71-3FC5-A29D46BB1EB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666166DB-DE05-CE06-E67F-A61AC5BD537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F756B1C4-8C0F-4439-CD10-5335C33D129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432EC344-92D6-234E-4235-E7047E4A0BA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9F895405-308E-5803-5C8A-E9D8FD987DA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78631067-63F4-7E4B-2592-2B2C5176776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F34EA1B5-1D36-93AA-E357-D38BCBB43CCA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documento&#10;&#10;Descrizione generata automaticamente">
            <a:extLst>
              <a:ext uri="{FF2B5EF4-FFF2-40B4-BE49-F238E27FC236}">
                <a16:creationId xmlns:a16="http://schemas.microsoft.com/office/drawing/2014/main" id="{F76345A8-51F1-8BA5-7A3D-61BD1E3262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700" y="615950"/>
            <a:ext cx="4292600" cy="56261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07D1BFC4-D3B6-93B3-8D3A-78ACACBB9D90}"/>
                  </a:ext>
                </a:extLst>
              </p14:cNvPr>
              <p14:cNvContentPartPr/>
              <p14:nvPr/>
            </p14:nvContentPartPr>
            <p14:xfrm>
              <a:off x="4866089" y="879934"/>
              <a:ext cx="1021680" cy="7200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07D1BFC4-D3B6-93B3-8D3A-78ACACBB9D9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861769" y="875614"/>
                <a:ext cx="1030320" cy="8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D8C67BED-75FE-606B-FDF8-CFF96AD53CD3}"/>
                  </a:ext>
                </a:extLst>
              </p14:cNvPr>
              <p14:cNvContentPartPr/>
              <p14:nvPr/>
            </p14:nvContentPartPr>
            <p14:xfrm>
              <a:off x="4211969" y="1556374"/>
              <a:ext cx="225000" cy="4248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D8C67BED-75FE-606B-FDF8-CFF96AD53CD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207649" y="1552054"/>
                <a:ext cx="233640" cy="5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04F470DE-D348-BCC4-C1B1-F65FB640D697}"/>
                  </a:ext>
                </a:extLst>
              </p14:cNvPr>
              <p14:cNvContentPartPr/>
              <p14:nvPr/>
            </p14:nvContentPartPr>
            <p14:xfrm>
              <a:off x="5408609" y="2137054"/>
              <a:ext cx="283320" cy="360"/>
            </p14:xfrm>
          </p:contentPart>
        </mc:Choice>
        <mc:Fallback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04F470DE-D348-BCC4-C1B1-F65FB640D69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404289" y="2132734"/>
                <a:ext cx="29196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9529D530-23A3-CB50-F555-531D478BCB7D}"/>
                  </a:ext>
                </a:extLst>
              </p14:cNvPr>
              <p14:cNvContentPartPr/>
              <p14:nvPr/>
            </p14:nvContentPartPr>
            <p14:xfrm>
              <a:off x="4727129" y="2096374"/>
              <a:ext cx="460080" cy="360"/>
            </p14:xfrm>
          </p:contentPart>
        </mc:Choice>
        <mc:Fallback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9529D530-23A3-CB50-F555-531D478BCB7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722809" y="2092054"/>
                <a:ext cx="46872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A9B0B178-C128-97E3-2C40-CEDE3CD4E3F4}"/>
                  </a:ext>
                </a:extLst>
              </p14:cNvPr>
              <p14:cNvContentPartPr/>
              <p14:nvPr/>
            </p14:nvContentPartPr>
            <p14:xfrm>
              <a:off x="5833049" y="2582734"/>
              <a:ext cx="328680" cy="7128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A9B0B178-C128-97E3-2C40-CEDE3CD4E3F4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825489" y="2575174"/>
                <a:ext cx="343800" cy="86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uppo 15">
            <a:extLst>
              <a:ext uri="{FF2B5EF4-FFF2-40B4-BE49-F238E27FC236}">
                <a16:creationId xmlns:a16="http://schemas.microsoft.com/office/drawing/2014/main" id="{2B3AFCE3-27B8-421A-CCE9-9BAA5EA690DB}"/>
              </a:ext>
            </a:extLst>
          </p:cNvPr>
          <p:cNvGrpSpPr/>
          <p:nvPr/>
        </p:nvGrpSpPr>
        <p:grpSpPr>
          <a:xfrm>
            <a:off x="5849969" y="2186734"/>
            <a:ext cx="470880" cy="240480"/>
            <a:chOff x="5849969" y="2186734"/>
            <a:chExt cx="470880" cy="240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2525FC85-189B-F1C4-ABB0-DC4819405944}"/>
                    </a:ext>
                  </a:extLst>
                </p14:cNvPr>
                <p14:cNvContentPartPr/>
                <p14:nvPr/>
              </p14:nvContentPartPr>
              <p14:xfrm>
                <a:off x="5849969" y="2251534"/>
                <a:ext cx="68760" cy="16452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2525FC85-189B-F1C4-ABB0-DC481940594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842409" y="2243974"/>
                  <a:ext cx="8388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8B047253-CEE5-F049-E3FB-6377717900B4}"/>
                    </a:ext>
                  </a:extLst>
                </p14:cNvPr>
                <p14:cNvContentPartPr/>
                <p14:nvPr/>
              </p14:nvContentPartPr>
              <p14:xfrm>
                <a:off x="5969849" y="2282134"/>
                <a:ext cx="40320" cy="10044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8B047253-CEE5-F049-E3FB-6377717900B4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962289" y="2274574"/>
                  <a:ext cx="5544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415DC38A-076D-8393-06C1-32DCA2901B76}"/>
                    </a:ext>
                  </a:extLst>
                </p14:cNvPr>
                <p14:cNvContentPartPr/>
                <p14:nvPr/>
              </p14:nvContentPartPr>
              <p14:xfrm>
                <a:off x="6030689" y="2286814"/>
                <a:ext cx="51840" cy="1170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415DC38A-076D-8393-06C1-32DCA2901B76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023129" y="2279254"/>
                  <a:ext cx="6696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61EC0426-97A7-5FA4-434B-246BC2C4C135}"/>
                    </a:ext>
                  </a:extLst>
                </p14:cNvPr>
                <p14:cNvContentPartPr/>
                <p14:nvPr/>
              </p14:nvContentPartPr>
              <p14:xfrm>
                <a:off x="6083969" y="2279614"/>
                <a:ext cx="52200" cy="1476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61EC0426-97A7-5FA4-434B-246BC2C4C135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076409" y="2272054"/>
                  <a:ext cx="6732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32F071C7-5956-E099-8E36-ECAFFC76987E}"/>
                    </a:ext>
                  </a:extLst>
                </p14:cNvPr>
                <p14:cNvContentPartPr/>
                <p14:nvPr/>
              </p14:nvContentPartPr>
              <p14:xfrm>
                <a:off x="6190529" y="2186734"/>
                <a:ext cx="54360" cy="1850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32F071C7-5956-E099-8E36-ECAFFC76987E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182969" y="2179174"/>
                  <a:ext cx="6912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74769EF1-E0B0-7E80-0865-E7777AD59C6D}"/>
                    </a:ext>
                  </a:extLst>
                </p14:cNvPr>
                <p14:cNvContentPartPr/>
                <p14:nvPr/>
              </p14:nvContentPartPr>
              <p14:xfrm>
                <a:off x="6191969" y="2330734"/>
                <a:ext cx="360" cy="612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74769EF1-E0B0-7E80-0865-E7777AD59C6D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184409" y="2323174"/>
                  <a:ext cx="1548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7B5F9E07-1528-A39A-91EC-B7542649AF3E}"/>
                    </a:ext>
                  </a:extLst>
                </p14:cNvPr>
                <p14:cNvContentPartPr/>
                <p14:nvPr/>
              </p14:nvContentPartPr>
              <p14:xfrm>
                <a:off x="6264329" y="2296534"/>
                <a:ext cx="56520" cy="9000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7B5F9E07-1528-A39A-91EC-B7542649AF3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256769" y="2288974"/>
                  <a:ext cx="71640" cy="105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17" name="Input penna 16">
                <a:extLst>
                  <a:ext uri="{FF2B5EF4-FFF2-40B4-BE49-F238E27FC236}">
                    <a16:creationId xmlns:a16="http://schemas.microsoft.com/office/drawing/2014/main" id="{FE206D38-4D98-2213-B9DD-A35F9516B9BA}"/>
                  </a:ext>
                </a:extLst>
              </p14:cNvPr>
              <p14:cNvContentPartPr/>
              <p14:nvPr/>
            </p14:nvContentPartPr>
            <p14:xfrm>
              <a:off x="4082243" y="1456416"/>
              <a:ext cx="360" cy="360"/>
            </p14:xfrm>
          </p:contentPart>
        </mc:Choice>
        <mc:Fallback>
          <p:pic>
            <p:nvPicPr>
              <p:cNvPr id="17" name="Input penna 16">
                <a:extLst>
                  <a:ext uri="{FF2B5EF4-FFF2-40B4-BE49-F238E27FC236}">
                    <a16:creationId xmlns:a16="http://schemas.microsoft.com/office/drawing/2014/main" id="{FE206D38-4D98-2213-B9DD-A35F9516B9BA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4074683" y="1448856"/>
                <a:ext cx="15480" cy="1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18" name="Input penna 17">
                <a:extLst>
                  <a:ext uri="{FF2B5EF4-FFF2-40B4-BE49-F238E27FC236}">
                    <a16:creationId xmlns:a16="http://schemas.microsoft.com/office/drawing/2014/main" id="{918AAE76-22B6-185D-1898-9B2C47445764}"/>
                  </a:ext>
                </a:extLst>
              </p14:cNvPr>
              <p14:cNvContentPartPr/>
              <p14:nvPr/>
            </p14:nvContentPartPr>
            <p14:xfrm>
              <a:off x="4881803" y="4387061"/>
              <a:ext cx="59760" cy="81360"/>
            </p14:xfrm>
          </p:contentPart>
        </mc:Choice>
        <mc:Fallback>
          <p:pic>
            <p:nvPicPr>
              <p:cNvPr id="18" name="Input penna 17">
                <a:extLst>
                  <a:ext uri="{FF2B5EF4-FFF2-40B4-BE49-F238E27FC236}">
                    <a16:creationId xmlns:a16="http://schemas.microsoft.com/office/drawing/2014/main" id="{918AAE76-22B6-185D-1898-9B2C47445764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4874243" y="4379501"/>
                <a:ext cx="74880" cy="9648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uppo 21">
            <a:extLst>
              <a:ext uri="{FF2B5EF4-FFF2-40B4-BE49-F238E27FC236}">
                <a16:creationId xmlns:a16="http://schemas.microsoft.com/office/drawing/2014/main" id="{3F12C7DA-6AC0-B1DE-BFBE-5194D1AA991A}"/>
              </a:ext>
            </a:extLst>
          </p:cNvPr>
          <p:cNvGrpSpPr/>
          <p:nvPr/>
        </p:nvGrpSpPr>
        <p:grpSpPr>
          <a:xfrm>
            <a:off x="4041923" y="6138002"/>
            <a:ext cx="45000" cy="64800"/>
            <a:chOff x="4041923" y="6138002"/>
            <a:chExt cx="45000" cy="64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B0D5DEB7-323B-0622-9277-5BD82F47E511}"/>
                    </a:ext>
                  </a:extLst>
                </p14:cNvPr>
                <p14:cNvContentPartPr/>
                <p14:nvPr/>
              </p14:nvContentPartPr>
              <p14:xfrm>
                <a:off x="4086563" y="6202442"/>
                <a:ext cx="360" cy="36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B0D5DEB7-323B-0622-9277-5BD82F47E511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079003" y="619488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3E798CA6-D202-2C3B-476B-092F54229F79}"/>
                    </a:ext>
                  </a:extLst>
                </p14:cNvPr>
                <p14:cNvContentPartPr/>
                <p14:nvPr/>
              </p14:nvContentPartPr>
              <p14:xfrm>
                <a:off x="4041923" y="6138002"/>
                <a:ext cx="39600" cy="4824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3E798CA6-D202-2C3B-476B-092F54229F79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034363" y="6130442"/>
                  <a:ext cx="54720" cy="63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uppo 25">
            <a:extLst>
              <a:ext uri="{FF2B5EF4-FFF2-40B4-BE49-F238E27FC236}">
                <a16:creationId xmlns:a16="http://schemas.microsoft.com/office/drawing/2014/main" id="{65E9E1EB-419D-3964-37AB-91BB797E3D59}"/>
              </a:ext>
            </a:extLst>
          </p:cNvPr>
          <p:cNvGrpSpPr/>
          <p:nvPr/>
        </p:nvGrpSpPr>
        <p:grpSpPr>
          <a:xfrm>
            <a:off x="5761621" y="1559356"/>
            <a:ext cx="100800" cy="164520"/>
            <a:chOff x="5761621" y="1559356"/>
            <a:chExt cx="100800" cy="164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76123D4B-B2E0-43BC-A4A4-F7CBF30CADCB}"/>
                    </a:ext>
                  </a:extLst>
                </p14:cNvPr>
                <p14:cNvContentPartPr/>
                <p14:nvPr/>
              </p14:nvContentPartPr>
              <p14:xfrm>
                <a:off x="5761621" y="1599316"/>
                <a:ext cx="70920" cy="12456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76123D4B-B2E0-43BC-A4A4-F7CBF30CADCB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754061" y="1591756"/>
                  <a:ext cx="8568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30E5A27F-E790-3A28-8EB2-93CC09395393}"/>
                    </a:ext>
                  </a:extLst>
                </p14:cNvPr>
                <p14:cNvContentPartPr/>
                <p14:nvPr/>
              </p14:nvContentPartPr>
              <p14:xfrm>
                <a:off x="5811301" y="1559356"/>
                <a:ext cx="51120" cy="2448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30E5A27F-E790-3A28-8EB2-93CC09395393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803741" y="1551796"/>
                  <a:ext cx="66240" cy="396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21413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C1B665-A669-5550-AEB3-222145B75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2692FEA4-557E-8201-03C5-A78251E923A5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4BC7DC02-0EE0-23E4-5FE6-ED0D5F813739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118F6E7F-1E1E-9B65-29D1-CBAB28B2119C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6F2709D1-2BF4-9F75-DB2B-A2AB9A2A51F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C60E6190-241E-AB30-144B-85F873A73B1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A6166892-B1D7-3436-D36F-9BDE63DD3E2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B80E77D1-C993-47F8-5031-86AE6CBF91D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A9928C45-4AF8-1EC0-FC30-A4F5B992793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2A5487A3-4FA5-7504-30B7-5B41BB0C9F9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2E70AE0B-FF93-D53A-A9C3-04D191B9BEC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085BD3FC-EFE2-46F8-1C84-0BE9375289E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7887F70F-4E72-DBBB-00CE-FDC9BF986C3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661BA90C-90C6-8A38-CAA9-8905FF4446C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58E3A3D1-3A82-41E3-A1B7-55530B79467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55AF90E2-DEA2-09BF-28D0-3E7C4817FF4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6113ACD5-07BF-71C6-29C3-50367CEA279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0A7A87FD-9EA0-DACB-AB85-9D2875F7D0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921EFE42-B67B-21A4-7BFA-9F2C54333CD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DFA3192D-E4D4-093C-7C09-8015B5C68F6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761ED6E1-8791-4EF9-48FA-D243C46C801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2C8C0F66-675F-C327-6A42-F6AE25ED755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A5A93925-3F6D-A79E-C379-678B2B99783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92C8030A-D1A4-6ED2-E120-30E757EDB6A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A6296D6A-5340-2B68-DF89-9E076BF661F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8EADB128-2C71-304D-3B4C-32E063CA70B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3C44EB22-99DA-E40F-4D88-A967F9C2A66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FB1FE826-2C6A-63C4-9BB1-FEDCD6541C7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68C39B1B-D368-D9B6-BE43-478DC08B524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3B31D072-6719-8340-23BD-BDBA2464855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3CC49E12-0177-C3F2-57F0-6162E4AB644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1CCDB277-D9E0-36CE-605C-4B94CDD1B59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C0058E00-29AA-0E56-E432-30C4107578E4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9EAF1C37-CC27-CF69-4DD5-E937A65AC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5D35C1A3-1EEF-C73F-12FD-75B7EF30C9FC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B880E419-99DF-3978-F36E-4DC087FC480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7055A50E-E02F-4012-9243-97D2E2552AF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B3685EE9-4634-E055-6345-B479E1E7181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5E98298A-620A-36C5-3FDC-E80F98A6932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724EBDE0-64FC-A75C-A475-9EE03FD4265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D8D35B89-92F3-EDAD-EDE6-E57B6180142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9A45DB81-1426-1A3E-74E8-1F3B7EB79E8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5A4C40CE-8E31-B2C2-0684-45708EEF0FC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D34DA02E-EB0E-B14B-9F15-E8969E29467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72BE52BC-8D06-57E0-4C51-C15F001645E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E267D609-AD03-113A-D9E0-01B76B1B3AA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10EE945B-C5DF-8F1D-EF55-4F86DFB72B5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1CD62BCB-F009-2668-23C6-654581684FA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6A6E9ACA-0C9C-ADF5-09D6-55DEA161371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8C234546-C6AD-AA47-B722-4235D2AFB78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E2F30862-1797-E6EC-1052-759A888D18C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81FF7931-3834-FDD3-5A4B-04CE6172214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48E1C5F8-52DB-A2D6-8947-CA6C3B645B2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4078A2F7-3D02-B265-F238-73DE1AE0CB2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1A2D0F4D-A230-8E12-7291-767DC467B73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A4E9328F-4AF5-992C-63C6-68A61CC7AB8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829A99A6-4FCE-6E69-810B-601C1AC24F5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F5E9CEDF-9B79-6A75-D38A-3922F737BF7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E9B5D9E7-4261-5DF1-C9A8-628617812C0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D9A42BE4-4769-6124-DA23-F49BAFDD9C6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CBA9FA4C-0FED-EB4C-0505-B115FC82808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1F58BEED-A568-0D35-8DAC-DCC1F40A0A9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175F5E09-889A-EB3D-6682-3545DFED0BC4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5" name="Immagine 4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D5D738F9-A84D-08FA-1C3D-2884A38926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543" y="203200"/>
            <a:ext cx="4341310" cy="6500947"/>
          </a:xfrm>
          <a:prstGeom prst="rect">
            <a:avLst/>
          </a:prstGeom>
        </p:spPr>
      </p:pic>
      <p:grpSp>
        <p:nvGrpSpPr>
          <p:cNvPr id="17" name="Gruppo 16">
            <a:extLst>
              <a:ext uri="{FF2B5EF4-FFF2-40B4-BE49-F238E27FC236}">
                <a16:creationId xmlns:a16="http://schemas.microsoft.com/office/drawing/2014/main" id="{6989B992-ECC0-EC11-AAEB-6FBFF32914C2}"/>
              </a:ext>
            </a:extLst>
          </p:cNvPr>
          <p:cNvGrpSpPr/>
          <p:nvPr/>
        </p:nvGrpSpPr>
        <p:grpSpPr>
          <a:xfrm>
            <a:off x="5675515" y="693692"/>
            <a:ext cx="445320" cy="186840"/>
            <a:chOff x="5675515" y="693692"/>
            <a:chExt cx="445320" cy="186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C25E5606-B3BB-8594-3931-E63A87F54B7C}"/>
                    </a:ext>
                  </a:extLst>
                </p14:cNvPr>
                <p14:cNvContentPartPr/>
                <p14:nvPr/>
              </p14:nvContentPartPr>
              <p14:xfrm>
                <a:off x="5675515" y="693692"/>
                <a:ext cx="97200" cy="9324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C25E5606-B3BB-8594-3931-E63A87F54B7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667955" y="686132"/>
                  <a:ext cx="11196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DC2246BE-6FC9-2BBD-0285-014089138C7A}"/>
                    </a:ext>
                  </a:extLst>
                </p14:cNvPr>
                <p14:cNvContentPartPr/>
                <p14:nvPr/>
              </p14:nvContentPartPr>
              <p14:xfrm>
                <a:off x="5816275" y="703772"/>
                <a:ext cx="4320" cy="10296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DC2246BE-6FC9-2BBD-0285-014089138C7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808715" y="696212"/>
                  <a:ext cx="1944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CD91CABF-2B4E-70BD-1F13-A8BBBF5411EA}"/>
                    </a:ext>
                  </a:extLst>
                </p14:cNvPr>
                <p14:cNvContentPartPr/>
                <p14:nvPr/>
              </p14:nvContentPartPr>
              <p14:xfrm>
                <a:off x="5730235" y="815012"/>
                <a:ext cx="60480" cy="615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CD91CABF-2B4E-70BD-1F13-A8BBBF5411E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722675" y="807452"/>
                  <a:ext cx="7560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FA108DB0-4019-3E17-C5B7-6E6DAD35F719}"/>
                    </a:ext>
                  </a:extLst>
                </p14:cNvPr>
                <p14:cNvContentPartPr/>
                <p14:nvPr/>
              </p14:nvContentPartPr>
              <p14:xfrm>
                <a:off x="5746435" y="848852"/>
                <a:ext cx="38880" cy="3168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FA108DB0-4019-3E17-C5B7-6E6DAD35F71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738875" y="841292"/>
                  <a:ext cx="5364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10469165-9F07-9CCF-2027-C04564CA4871}"/>
                    </a:ext>
                  </a:extLst>
                </p14:cNvPr>
                <p14:cNvContentPartPr/>
                <p14:nvPr/>
              </p14:nvContentPartPr>
              <p14:xfrm>
                <a:off x="5797915" y="823652"/>
                <a:ext cx="22320" cy="468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10469165-9F07-9CCF-2027-C04564CA487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790355" y="816092"/>
                  <a:ext cx="3744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D14607D0-0FBA-2A15-DA83-D0FC7460E2DD}"/>
                    </a:ext>
                  </a:extLst>
                </p14:cNvPr>
                <p14:cNvContentPartPr/>
                <p14:nvPr/>
              </p14:nvContentPartPr>
              <p14:xfrm>
                <a:off x="5802235" y="841292"/>
                <a:ext cx="30960" cy="3816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D14607D0-0FBA-2A15-DA83-D0FC7460E2DD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794675" y="833732"/>
                  <a:ext cx="4608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4C421EF9-495F-E42C-E7E5-58D68D75C29E}"/>
                    </a:ext>
                  </a:extLst>
                </p14:cNvPr>
                <p14:cNvContentPartPr/>
                <p14:nvPr/>
              </p14:nvContentPartPr>
              <p14:xfrm>
                <a:off x="5858395" y="737972"/>
                <a:ext cx="41760" cy="4392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4C421EF9-495F-E42C-E7E5-58D68D75C29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851195" y="730412"/>
                  <a:ext cx="5688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EA152B79-1652-CC82-693E-1F398CD35FAA}"/>
                    </a:ext>
                  </a:extLst>
                </p14:cNvPr>
                <p14:cNvContentPartPr/>
                <p14:nvPr/>
              </p14:nvContentPartPr>
              <p14:xfrm>
                <a:off x="5915995" y="743732"/>
                <a:ext cx="35280" cy="25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EA152B79-1652-CC82-693E-1F398CD35FAA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908435" y="736172"/>
                  <a:ext cx="5040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E3EC5036-CD07-9AF8-178E-58CA6D248AAA}"/>
                    </a:ext>
                  </a:extLst>
                </p14:cNvPr>
                <p14:cNvContentPartPr/>
                <p14:nvPr/>
              </p14:nvContentPartPr>
              <p14:xfrm>
                <a:off x="5943715" y="703052"/>
                <a:ext cx="22320" cy="1227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E3EC5036-CD07-9AF8-178E-58CA6D248AA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936155" y="695492"/>
                  <a:ext cx="3744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1AC39C22-9566-532C-8EC5-79B147AC17C5}"/>
                    </a:ext>
                  </a:extLst>
                </p14:cNvPr>
                <p14:cNvContentPartPr/>
                <p14:nvPr/>
              </p14:nvContentPartPr>
              <p14:xfrm>
                <a:off x="6002395" y="708092"/>
                <a:ext cx="61200" cy="464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1AC39C22-9566-532C-8EC5-79B147AC17C5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994835" y="700892"/>
                  <a:ext cx="7632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107048F5-880F-6166-9729-9E150AC801A9}"/>
                    </a:ext>
                  </a:extLst>
                </p14:cNvPr>
                <p14:cNvContentPartPr/>
                <p14:nvPr/>
              </p14:nvContentPartPr>
              <p14:xfrm>
                <a:off x="6013195" y="765332"/>
                <a:ext cx="8280" cy="4896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107048F5-880F-6166-9729-9E150AC801A9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005635" y="757772"/>
                  <a:ext cx="2304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ABCB74FE-77E9-06F2-A446-56529D44762D}"/>
                    </a:ext>
                  </a:extLst>
                </p14:cNvPr>
                <p14:cNvContentPartPr/>
                <p14:nvPr/>
              </p14:nvContentPartPr>
              <p14:xfrm>
                <a:off x="6044515" y="761732"/>
                <a:ext cx="12960" cy="7020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ABCB74FE-77E9-06F2-A446-56529D44762D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036955" y="754172"/>
                  <a:ext cx="2808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C2797ABF-3C18-CE11-9BFB-79F1347862D2}"/>
                    </a:ext>
                  </a:extLst>
                </p14:cNvPr>
                <p14:cNvContentPartPr/>
                <p14:nvPr/>
              </p14:nvContentPartPr>
              <p14:xfrm>
                <a:off x="5963875" y="793772"/>
                <a:ext cx="156960" cy="2772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C2797ABF-3C18-CE11-9BFB-79F1347862D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956315" y="786212"/>
                  <a:ext cx="171720" cy="42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uppo 32">
            <a:extLst>
              <a:ext uri="{FF2B5EF4-FFF2-40B4-BE49-F238E27FC236}">
                <a16:creationId xmlns:a16="http://schemas.microsoft.com/office/drawing/2014/main" id="{222D4FE2-E4DE-786D-697F-CDD21B75D08B}"/>
              </a:ext>
            </a:extLst>
          </p:cNvPr>
          <p:cNvGrpSpPr/>
          <p:nvPr/>
        </p:nvGrpSpPr>
        <p:grpSpPr>
          <a:xfrm>
            <a:off x="5294995" y="1442492"/>
            <a:ext cx="454680" cy="175680"/>
            <a:chOff x="5294995" y="1442492"/>
            <a:chExt cx="454680" cy="175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6D9118BE-DE40-D829-F1F5-DD4414DFA47E}"/>
                    </a:ext>
                  </a:extLst>
                </p14:cNvPr>
                <p14:cNvContentPartPr/>
                <p14:nvPr/>
              </p14:nvContentPartPr>
              <p14:xfrm>
                <a:off x="5294995" y="1445372"/>
                <a:ext cx="69840" cy="7308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6D9118BE-DE40-D829-F1F5-DD4414DFA47E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287435" y="1437812"/>
                  <a:ext cx="8496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34592C06-21CA-D68E-6E44-53DB5743B1A0}"/>
                    </a:ext>
                  </a:extLst>
                </p14:cNvPr>
                <p14:cNvContentPartPr/>
                <p14:nvPr/>
              </p14:nvContentPartPr>
              <p14:xfrm>
                <a:off x="5381035" y="1479932"/>
                <a:ext cx="29520" cy="36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34592C06-21CA-D68E-6E44-53DB5743B1A0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373475" y="1472372"/>
                  <a:ext cx="4464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5AB15617-2D05-8D5D-749C-BD2BF70B1F9D}"/>
                    </a:ext>
                  </a:extLst>
                </p14:cNvPr>
                <p14:cNvContentPartPr/>
                <p14:nvPr/>
              </p14:nvContentPartPr>
              <p14:xfrm>
                <a:off x="5417035" y="1442492"/>
                <a:ext cx="2160" cy="7524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5AB15617-2D05-8D5D-749C-BD2BF70B1F9D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409475" y="1434932"/>
                  <a:ext cx="1728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4690D21D-1C1B-EB4A-0052-C68091D9B8D1}"/>
                    </a:ext>
                  </a:extLst>
                </p14:cNvPr>
                <p14:cNvContentPartPr/>
                <p14:nvPr/>
              </p14:nvContentPartPr>
              <p14:xfrm>
                <a:off x="5328475" y="1547612"/>
                <a:ext cx="43560" cy="6156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4690D21D-1C1B-EB4A-0052-C68091D9B8D1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320915" y="1540052"/>
                  <a:ext cx="5868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83DBB6C5-9AAE-7595-FB14-FC5C4450DE30}"/>
                    </a:ext>
                  </a:extLst>
                </p14:cNvPr>
                <p14:cNvContentPartPr/>
                <p14:nvPr/>
              </p14:nvContentPartPr>
              <p14:xfrm>
                <a:off x="5339635" y="1574972"/>
                <a:ext cx="47160" cy="1152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83DBB6C5-9AAE-7595-FB14-FC5C4450DE30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332075" y="1567412"/>
                  <a:ext cx="6192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C741B4D2-E7CB-4B31-FA5E-DB09EFE89AA2}"/>
                    </a:ext>
                  </a:extLst>
                </p14:cNvPr>
                <p14:cNvContentPartPr/>
                <p14:nvPr/>
              </p14:nvContentPartPr>
              <p14:xfrm>
                <a:off x="5400835" y="1555172"/>
                <a:ext cx="14400" cy="6300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C741B4D2-E7CB-4B31-FA5E-DB09EFE89AA2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5393275" y="1547612"/>
                  <a:ext cx="2916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FBDCCD33-E504-CA1F-E9AF-EA642095A2BA}"/>
                    </a:ext>
                  </a:extLst>
                </p14:cNvPr>
                <p14:cNvContentPartPr/>
                <p14:nvPr/>
              </p14:nvContentPartPr>
              <p14:xfrm>
                <a:off x="5405155" y="1576772"/>
                <a:ext cx="47880" cy="2268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FBDCCD33-E504-CA1F-E9AF-EA642095A2BA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397595" y="1569212"/>
                  <a:ext cx="6300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0FE41AFC-3DC1-FBB9-ACA6-DFFFCA34980B}"/>
                    </a:ext>
                  </a:extLst>
                </p14:cNvPr>
                <p14:cNvContentPartPr/>
                <p14:nvPr/>
              </p14:nvContentPartPr>
              <p14:xfrm>
                <a:off x="5478955" y="1463012"/>
                <a:ext cx="41760" cy="6300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0FE41AFC-3DC1-FBB9-ACA6-DFFFCA34980B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471395" y="1455452"/>
                  <a:ext cx="5688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F99E72B5-B809-131E-CE27-6CA47FB236CE}"/>
                    </a:ext>
                  </a:extLst>
                </p14:cNvPr>
                <p14:cNvContentPartPr/>
                <p14:nvPr/>
              </p14:nvContentPartPr>
              <p14:xfrm>
                <a:off x="5539795" y="1500452"/>
                <a:ext cx="34920" cy="648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F99E72B5-B809-131E-CE27-6CA47FB236CE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532235" y="1492892"/>
                  <a:ext cx="5004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A371652B-FCAC-B710-956D-4771A4E176F7}"/>
                    </a:ext>
                  </a:extLst>
                </p14:cNvPr>
                <p14:cNvContentPartPr/>
                <p14:nvPr/>
              </p14:nvContentPartPr>
              <p14:xfrm>
                <a:off x="5556355" y="1464092"/>
                <a:ext cx="22680" cy="9936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A371652B-FCAC-B710-956D-4771A4E176F7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548795" y="1456532"/>
                  <a:ext cx="3780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D8785FCF-E7F1-84CE-3529-0DE998CA146D}"/>
                    </a:ext>
                  </a:extLst>
                </p14:cNvPr>
                <p14:cNvContentPartPr/>
                <p14:nvPr/>
              </p14:nvContentPartPr>
              <p14:xfrm>
                <a:off x="5622955" y="1448972"/>
                <a:ext cx="56160" cy="676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D8785FCF-E7F1-84CE-3529-0DE998CA146D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615395" y="1441412"/>
                  <a:ext cx="7128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BF4E181D-2E04-3B54-58CD-64C2D69022E1}"/>
                    </a:ext>
                  </a:extLst>
                </p14:cNvPr>
                <p14:cNvContentPartPr/>
                <p14:nvPr/>
              </p14:nvContentPartPr>
              <p14:xfrm>
                <a:off x="5635195" y="1532492"/>
                <a:ext cx="18360" cy="558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BF4E181D-2E04-3B54-58CD-64C2D69022E1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627635" y="1524932"/>
                  <a:ext cx="3348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C70EE576-1511-02EB-9B5B-3F9F80281143}"/>
                    </a:ext>
                  </a:extLst>
                </p14:cNvPr>
                <p14:cNvContentPartPr/>
                <p14:nvPr/>
              </p14:nvContentPartPr>
              <p14:xfrm>
                <a:off x="5674435" y="1537892"/>
                <a:ext cx="3600" cy="6516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C70EE576-1511-02EB-9B5B-3F9F80281143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5666875" y="1530332"/>
                  <a:ext cx="1872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51585626-3762-D9BA-165D-48FC7FDD78B1}"/>
                    </a:ext>
                  </a:extLst>
                </p14:cNvPr>
                <p14:cNvContentPartPr/>
                <p14:nvPr/>
              </p14:nvContentPartPr>
              <p14:xfrm>
                <a:off x="5594875" y="1578932"/>
                <a:ext cx="154800" cy="136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51585626-3762-D9BA-165D-48FC7FDD78B1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5587315" y="1571372"/>
                  <a:ext cx="169920" cy="28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uppo 48">
            <a:extLst>
              <a:ext uri="{FF2B5EF4-FFF2-40B4-BE49-F238E27FC236}">
                <a16:creationId xmlns:a16="http://schemas.microsoft.com/office/drawing/2014/main" id="{B3BB90BF-E509-9ADF-0B9B-A4D4626C5DB6}"/>
              </a:ext>
            </a:extLst>
          </p:cNvPr>
          <p:cNvGrpSpPr/>
          <p:nvPr/>
        </p:nvGrpSpPr>
        <p:grpSpPr>
          <a:xfrm>
            <a:off x="4825473" y="2231116"/>
            <a:ext cx="428040" cy="198360"/>
            <a:chOff x="4825473" y="2231116"/>
            <a:chExt cx="428040" cy="198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590F0B1E-68A3-A4DC-1B34-05AC391DAFDD}"/>
                    </a:ext>
                  </a:extLst>
                </p14:cNvPr>
                <p14:cNvContentPartPr/>
                <p14:nvPr/>
              </p14:nvContentPartPr>
              <p14:xfrm>
                <a:off x="4825473" y="2253076"/>
                <a:ext cx="72360" cy="842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590F0B1E-68A3-A4DC-1B34-05AC391DAFDD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817913" y="2245516"/>
                  <a:ext cx="8748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DF74681E-1D55-F922-D412-333814958B06}"/>
                    </a:ext>
                  </a:extLst>
                </p14:cNvPr>
                <p14:cNvContentPartPr/>
                <p14:nvPr/>
              </p14:nvContentPartPr>
              <p14:xfrm>
                <a:off x="4919793" y="2281156"/>
                <a:ext cx="59040" cy="32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DF74681E-1D55-F922-D412-333814958B06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912233" y="2273956"/>
                  <a:ext cx="7380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CA5DA77E-36E3-EC5E-BFD9-8BCA5545832D}"/>
                    </a:ext>
                  </a:extLst>
                </p14:cNvPr>
                <p14:cNvContentPartPr/>
                <p14:nvPr/>
              </p14:nvContentPartPr>
              <p14:xfrm>
                <a:off x="4961193" y="2231116"/>
                <a:ext cx="19440" cy="975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CA5DA77E-36E3-EC5E-BFD9-8BCA5545832D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953633" y="2223556"/>
                  <a:ext cx="3456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B2D15C05-659F-1191-0C86-0CDC614962E0}"/>
                    </a:ext>
                  </a:extLst>
                </p14:cNvPr>
                <p14:cNvContentPartPr/>
                <p14:nvPr/>
              </p14:nvContentPartPr>
              <p14:xfrm>
                <a:off x="4862913" y="2344156"/>
                <a:ext cx="51120" cy="813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B2D15C05-659F-1191-0C86-0CDC614962E0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855353" y="2336596"/>
                  <a:ext cx="6624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A2D10F5D-CEAD-D3E5-599B-C302994FB6F7}"/>
                    </a:ext>
                  </a:extLst>
                </p14:cNvPr>
                <p14:cNvContentPartPr/>
                <p14:nvPr/>
              </p14:nvContentPartPr>
              <p14:xfrm>
                <a:off x="4883433" y="2379796"/>
                <a:ext cx="33840" cy="61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A2D10F5D-CEAD-D3E5-599B-C302994FB6F7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875873" y="2372236"/>
                  <a:ext cx="4896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2E6A998B-FA92-0770-0DD1-691D15A872A6}"/>
                    </a:ext>
                  </a:extLst>
                </p14:cNvPr>
                <p14:cNvContentPartPr/>
                <p14:nvPr/>
              </p14:nvContentPartPr>
              <p14:xfrm>
                <a:off x="4926633" y="2350636"/>
                <a:ext cx="17640" cy="788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2E6A998B-FA92-0770-0DD1-691D15A872A6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919433" y="2343076"/>
                  <a:ext cx="3276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521154C7-A5C4-2C51-37F1-826B9786922D}"/>
                    </a:ext>
                  </a:extLst>
                </p14:cNvPr>
                <p14:cNvContentPartPr/>
                <p14:nvPr/>
              </p14:nvContentPartPr>
              <p14:xfrm>
                <a:off x="4930233" y="2392756"/>
                <a:ext cx="46440" cy="126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521154C7-A5C4-2C51-37F1-826B9786922D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922673" y="2385196"/>
                  <a:ext cx="6156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B2FD5841-C8CC-5646-8B98-A1F2E9192950}"/>
                    </a:ext>
                  </a:extLst>
                </p14:cNvPr>
                <p14:cNvContentPartPr/>
                <p14:nvPr/>
              </p14:nvContentPartPr>
              <p14:xfrm>
                <a:off x="4998993" y="2285476"/>
                <a:ext cx="44280" cy="536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B2FD5841-C8CC-5646-8B98-A1F2E9192950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4991793" y="2277916"/>
                  <a:ext cx="5904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62307A54-91BA-BADA-1738-395708DA3CC3}"/>
                    </a:ext>
                  </a:extLst>
                </p14:cNvPr>
                <p14:cNvContentPartPr/>
                <p14:nvPr/>
              </p14:nvContentPartPr>
              <p14:xfrm>
                <a:off x="5050113" y="2287276"/>
                <a:ext cx="55800" cy="18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62307A54-91BA-BADA-1738-395708DA3CC3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042553" y="2279716"/>
                  <a:ext cx="7092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67646FBC-4C1A-93F4-91F1-DD6E652D02D3}"/>
                    </a:ext>
                  </a:extLst>
                </p14:cNvPr>
                <p14:cNvContentPartPr/>
                <p14:nvPr/>
              </p14:nvContentPartPr>
              <p14:xfrm>
                <a:off x="5094753" y="2250196"/>
                <a:ext cx="12240" cy="885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67646FBC-4C1A-93F4-91F1-DD6E652D02D3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087193" y="2242636"/>
                  <a:ext cx="2736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874CA7A9-1B0F-3488-A41C-71FDF12554BB}"/>
                    </a:ext>
                  </a:extLst>
                </p14:cNvPr>
                <p14:cNvContentPartPr/>
                <p14:nvPr/>
              </p14:nvContentPartPr>
              <p14:xfrm>
                <a:off x="5136153" y="2234356"/>
                <a:ext cx="69120" cy="662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874CA7A9-1B0F-3488-A41C-71FDF12554BB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5128593" y="2226796"/>
                  <a:ext cx="8424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5E7CD78E-A3F4-3E7C-A178-F2BFC54892F2}"/>
                    </a:ext>
                  </a:extLst>
                </p14:cNvPr>
                <p14:cNvContentPartPr/>
                <p14:nvPr/>
              </p14:nvContentPartPr>
              <p14:xfrm>
                <a:off x="5151633" y="2304556"/>
                <a:ext cx="15120" cy="6732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5E7CD78E-A3F4-3E7C-A178-F2BFC54892F2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5144073" y="2296996"/>
                  <a:ext cx="3024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9EFD6174-BCA9-307F-8B63-AA5E72400903}"/>
                    </a:ext>
                  </a:extLst>
                </p14:cNvPr>
                <p14:cNvContentPartPr/>
                <p14:nvPr/>
              </p14:nvContentPartPr>
              <p14:xfrm>
                <a:off x="5189433" y="2301316"/>
                <a:ext cx="4680" cy="5760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9EFD6174-BCA9-307F-8B63-AA5E72400903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5181873" y="2293756"/>
                  <a:ext cx="1980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3F453495-5E52-6FA2-3FD2-0E0FB9CD5A32}"/>
                    </a:ext>
                  </a:extLst>
                </p14:cNvPr>
                <p14:cNvContentPartPr/>
                <p14:nvPr/>
              </p14:nvContentPartPr>
              <p14:xfrm>
                <a:off x="5105913" y="2363596"/>
                <a:ext cx="147600" cy="1368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3F453495-5E52-6FA2-3FD2-0E0FB9CD5A32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5098353" y="2356036"/>
                  <a:ext cx="162720" cy="28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7">
            <p14:nvContentPartPr>
              <p14:cNvPr id="50" name="Input penna 49">
                <a:extLst>
                  <a:ext uri="{FF2B5EF4-FFF2-40B4-BE49-F238E27FC236}">
                    <a16:creationId xmlns:a16="http://schemas.microsoft.com/office/drawing/2014/main" id="{EFCCE8E2-3DD1-3AEF-9B13-C20DFEBAA7DD}"/>
                  </a:ext>
                </a:extLst>
              </p14:cNvPr>
              <p14:cNvContentPartPr/>
              <p14:nvPr/>
            </p14:nvContentPartPr>
            <p14:xfrm>
              <a:off x="5959113" y="2495716"/>
              <a:ext cx="265680" cy="8280"/>
            </p14:xfrm>
          </p:contentPart>
        </mc:Choice>
        <mc:Fallback>
          <p:pic>
            <p:nvPicPr>
              <p:cNvPr id="50" name="Input penna 49">
                <a:extLst>
                  <a:ext uri="{FF2B5EF4-FFF2-40B4-BE49-F238E27FC236}">
                    <a16:creationId xmlns:a16="http://schemas.microsoft.com/office/drawing/2014/main" id="{EFCCE8E2-3DD1-3AEF-9B13-C20DFEBAA7DD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5951553" y="2488156"/>
                <a:ext cx="28080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58" name="Gruppo 57">
            <a:extLst>
              <a:ext uri="{FF2B5EF4-FFF2-40B4-BE49-F238E27FC236}">
                <a16:creationId xmlns:a16="http://schemas.microsoft.com/office/drawing/2014/main" id="{6B3F074D-8B1D-BCC5-606C-68E4EDD71B1F}"/>
              </a:ext>
            </a:extLst>
          </p:cNvPr>
          <p:cNvGrpSpPr/>
          <p:nvPr/>
        </p:nvGrpSpPr>
        <p:grpSpPr>
          <a:xfrm>
            <a:off x="6297873" y="2141476"/>
            <a:ext cx="242640" cy="86400"/>
            <a:chOff x="6297873" y="2141476"/>
            <a:chExt cx="242640" cy="86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4311D50E-1570-2FCC-2C6A-239C5BF4201A}"/>
                    </a:ext>
                  </a:extLst>
                </p14:cNvPr>
                <p14:cNvContentPartPr/>
                <p14:nvPr/>
              </p14:nvContentPartPr>
              <p14:xfrm>
                <a:off x="6297873" y="2141476"/>
                <a:ext cx="75960" cy="8640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4311D50E-1570-2FCC-2C6A-239C5BF4201A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6290313" y="2133916"/>
                  <a:ext cx="9108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1CC6CA6B-CE6B-053C-C329-67F9E075464D}"/>
                    </a:ext>
                  </a:extLst>
                </p14:cNvPr>
                <p14:cNvContentPartPr/>
                <p14:nvPr/>
              </p14:nvContentPartPr>
              <p14:xfrm>
                <a:off x="6404073" y="2177836"/>
                <a:ext cx="47160" cy="4788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1CC6CA6B-CE6B-053C-C329-67F9E075464D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6396513" y="2170276"/>
                  <a:ext cx="6228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CBA55E79-FF7D-8E11-21E0-E8C58D35C1CB}"/>
                    </a:ext>
                  </a:extLst>
                </p14:cNvPr>
                <p14:cNvContentPartPr/>
                <p14:nvPr/>
              </p14:nvContentPartPr>
              <p14:xfrm>
                <a:off x="6473193" y="2156236"/>
                <a:ext cx="30600" cy="6624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CBA55E79-FF7D-8E11-21E0-E8C58D35C1CB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6465633" y="2148676"/>
                  <a:ext cx="4572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362D178C-2D81-D86D-764A-09B6A880FD33}"/>
                    </a:ext>
                  </a:extLst>
                </p14:cNvPr>
                <p14:cNvContentPartPr/>
                <p14:nvPr/>
              </p14:nvContentPartPr>
              <p14:xfrm>
                <a:off x="6514953" y="2155876"/>
                <a:ext cx="25560" cy="7056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362D178C-2D81-D86D-764A-09B6A880FD33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6507393" y="2148316"/>
                  <a:ext cx="4032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44AE4EA0-8931-FE7F-5614-F30EB4F36B18}"/>
                    </a:ext>
                  </a:extLst>
                </p14:cNvPr>
                <p14:cNvContentPartPr/>
                <p14:nvPr/>
              </p14:nvContentPartPr>
              <p14:xfrm>
                <a:off x="6514953" y="2221036"/>
                <a:ext cx="360" cy="36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44AE4EA0-8931-FE7F-5614-F30EB4F36B18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6507393" y="2213476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E07E0CD8-E6D8-868E-6031-4151CFBD7015}"/>
                    </a:ext>
                  </a:extLst>
                </p14:cNvPr>
                <p14:cNvContentPartPr/>
                <p14:nvPr/>
              </p14:nvContentPartPr>
              <p14:xfrm>
                <a:off x="6514953" y="2221036"/>
                <a:ext cx="360" cy="36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E07E0CD8-E6D8-868E-6031-4151CFBD7015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6507393" y="2213476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1" name="Gruppo 200">
            <a:extLst>
              <a:ext uri="{FF2B5EF4-FFF2-40B4-BE49-F238E27FC236}">
                <a16:creationId xmlns:a16="http://schemas.microsoft.com/office/drawing/2014/main" id="{0EC18990-4E71-9E80-7C3E-4E3545E68107}"/>
              </a:ext>
            </a:extLst>
          </p:cNvPr>
          <p:cNvGrpSpPr/>
          <p:nvPr/>
        </p:nvGrpSpPr>
        <p:grpSpPr>
          <a:xfrm>
            <a:off x="6793331" y="2252920"/>
            <a:ext cx="474840" cy="182160"/>
            <a:chOff x="6793331" y="2252920"/>
            <a:chExt cx="474840" cy="182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D44FF7D6-F8A5-9908-3FC0-E4DD4A39B5DC}"/>
                    </a:ext>
                  </a:extLst>
                </p14:cNvPr>
                <p14:cNvContentPartPr/>
                <p14:nvPr/>
              </p14:nvContentPartPr>
              <p14:xfrm>
                <a:off x="6793331" y="2260840"/>
                <a:ext cx="77040" cy="702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D44FF7D6-F8A5-9908-3FC0-E4DD4A39B5DC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6785771" y="2253280"/>
                  <a:ext cx="9216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2B90AE05-2D30-444F-244A-3EA7A836D9ED}"/>
                    </a:ext>
                  </a:extLst>
                </p14:cNvPr>
                <p14:cNvContentPartPr/>
                <p14:nvPr/>
              </p14:nvContentPartPr>
              <p14:xfrm>
                <a:off x="6916091" y="2275240"/>
                <a:ext cx="8280" cy="738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2B90AE05-2D30-444F-244A-3EA7A836D9ED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6908531" y="2267680"/>
                  <a:ext cx="2340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A26B52FA-9672-4653-B3E3-14F9DE5F06ED}"/>
                    </a:ext>
                  </a:extLst>
                </p14:cNvPr>
                <p14:cNvContentPartPr/>
                <p14:nvPr/>
              </p14:nvContentPartPr>
              <p14:xfrm>
                <a:off x="6830051" y="2364880"/>
                <a:ext cx="51840" cy="702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A26B52FA-9672-4653-B3E3-14F9DE5F06ED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6822491" y="2357320"/>
                  <a:ext cx="6696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74336589-DD3F-0E5E-3ADD-3B463373AC6F}"/>
                    </a:ext>
                  </a:extLst>
                </p14:cNvPr>
                <p14:cNvContentPartPr/>
                <p14:nvPr/>
              </p14:nvContentPartPr>
              <p14:xfrm>
                <a:off x="6851291" y="2403400"/>
                <a:ext cx="31680" cy="255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74336589-DD3F-0E5E-3ADD-3B463373AC6F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6844091" y="2395840"/>
                  <a:ext cx="4680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0352C9FE-038E-E14B-8295-2AEABAD5006C}"/>
                    </a:ext>
                  </a:extLst>
                </p14:cNvPr>
                <p14:cNvContentPartPr/>
                <p14:nvPr/>
              </p14:nvContentPartPr>
              <p14:xfrm>
                <a:off x="6894851" y="2376400"/>
                <a:ext cx="29880" cy="5472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0352C9FE-038E-E14B-8295-2AEABAD5006C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6887291" y="2368840"/>
                  <a:ext cx="4500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13D3A4CE-7A07-D27E-F727-556BABDA5B74}"/>
                    </a:ext>
                  </a:extLst>
                </p14:cNvPr>
                <p14:cNvContentPartPr/>
                <p14:nvPr/>
              </p14:nvContentPartPr>
              <p14:xfrm>
                <a:off x="6907451" y="2403040"/>
                <a:ext cx="21960" cy="2304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13D3A4CE-7A07-D27E-F727-556BABDA5B74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6899891" y="2395480"/>
                  <a:ext cx="3672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0B9FD66D-A0AC-4808-0623-6B31E50B5E4C}"/>
                    </a:ext>
                  </a:extLst>
                </p14:cNvPr>
                <p14:cNvContentPartPr/>
                <p14:nvPr/>
              </p14:nvContentPartPr>
              <p14:xfrm>
                <a:off x="6985931" y="2298280"/>
                <a:ext cx="35640" cy="4500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0B9FD66D-A0AC-4808-0623-6B31E50B5E4C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978371" y="2290720"/>
                  <a:ext cx="5076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0E9AB7AC-F8E0-584F-035C-BEE0ED781C3E}"/>
                    </a:ext>
                  </a:extLst>
                </p14:cNvPr>
                <p14:cNvContentPartPr/>
                <p14:nvPr/>
              </p14:nvContentPartPr>
              <p14:xfrm>
                <a:off x="7058651" y="2297920"/>
                <a:ext cx="32040" cy="720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0E9AB7AC-F8E0-584F-035C-BEE0ED781C3E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7051091" y="2290360"/>
                  <a:ext cx="4716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44BF3CB2-D213-60EB-0CD8-51F098E9B2B5}"/>
                    </a:ext>
                  </a:extLst>
                </p14:cNvPr>
                <p14:cNvContentPartPr/>
                <p14:nvPr/>
              </p14:nvContentPartPr>
              <p14:xfrm>
                <a:off x="7076291" y="2267320"/>
                <a:ext cx="24840" cy="10296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44BF3CB2-D213-60EB-0CD8-51F098E9B2B5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7068731" y="2259760"/>
                  <a:ext cx="3996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9827E15B-0D2B-10F2-26B8-B31C3A277047}"/>
                    </a:ext>
                  </a:extLst>
                </p14:cNvPr>
                <p14:cNvContentPartPr/>
                <p14:nvPr/>
              </p14:nvContentPartPr>
              <p14:xfrm>
                <a:off x="7170971" y="2252920"/>
                <a:ext cx="59040" cy="4932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9827E15B-0D2B-10F2-26B8-B31C3A277047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7163411" y="2245360"/>
                  <a:ext cx="7380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D822BBF5-D23A-572D-41F2-90DB4B6E99F6}"/>
                    </a:ext>
                  </a:extLst>
                </p14:cNvPr>
                <p14:cNvContentPartPr/>
                <p14:nvPr/>
              </p14:nvContentPartPr>
              <p14:xfrm>
                <a:off x="7164851" y="2310160"/>
                <a:ext cx="18360" cy="5760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D822BBF5-D23A-572D-41F2-90DB4B6E99F6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7157291" y="2302600"/>
                  <a:ext cx="3312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8184A340-E5A2-549E-A1B9-7CFBD0ECE512}"/>
                    </a:ext>
                  </a:extLst>
                </p14:cNvPr>
                <p14:cNvContentPartPr/>
                <p14:nvPr/>
              </p14:nvContentPartPr>
              <p14:xfrm>
                <a:off x="7211291" y="2315560"/>
                <a:ext cx="7200" cy="6228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8184A340-E5A2-549E-A1B9-7CFBD0ECE512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7204091" y="2308000"/>
                  <a:ext cx="2196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28B50303-4497-C138-0E20-88DFB187149B}"/>
                    </a:ext>
                  </a:extLst>
                </p14:cNvPr>
                <p14:cNvContentPartPr/>
                <p14:nvPr/>
              </p14:nvContentPartPr>
              <p14:xfrm>
                <a:off x="7125251" y="2356960"/>
                <a:ext cx="142920" cy="864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28B50303-4497-C138-0E20-88DFB187149B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7117691" y="2349400"/>
                  <a:ext cx="158040" cy="23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6">
            <p14:nvContentPartPr>
              <p14:cNvPr id="202" name="Input penna 201">
                <a:extLst>
                  <a:ext uri="{FF2B5EF4-FFF2-40B4-BE49-F238E27FC236}">
                    <a16:creationId xmlns:a16="http://schemas.microsoft.com/office/drawing/2014/main" id="{72380E02-7756-393A-4F3E-92E753C5C501}"/>
                  </a:ext>
                </a:extLst>
              </p14:cNvPr>
              <p14:cNvContentPartPr/>
              <p14:nvPr/>
            </p14:nvContentPartPr>
            <p14:xfrm>
              <a:off x="6481571" y="2486200"/>
              <a:ext cx="91440" cy="26280"/>
            </p14:xfrm>
          </p:contentPart>
        </mc:Choice>
        <mc:Fallback>
          <p:pic>
            <p:nvPicPr>
              <p:cNvPr id="202" name="Input penna 201">
                <a:extLst>
                  <a:ext uri="{FF2B5EF4-FFF2-40B4-BE49-F238E27FC236}">
                    <a16:creationId xmlns:a16="http://schemas.microsoft.com/office/drawing/2014/main" id="{72380E02-7756-393A-4F3E-92E753C5C501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6474011" y="2478640"/>
                <a:ext cx="106560" cy="41400"/>
              </a:xfrm>
              <a:prstGeom prst="rect">
                <a:avLst/>
              </a:prstGeom>
            </p:spPr>
          </p:pic>
        </mc:Fallback>
      </mc:AlternateContent>
      <p:grpSp>
        <p:nvGrpSpPr>
          <p:cNvPr id="210" name="Gruppo 209">
            <a:extLst>
              <a:ext uri="{FF2B5EF4-FFF2-40B4-BE49-F238E27FC236}">
                <a16:creationId xmlns:a16="http://schemas.microsoft.com/office/drawing/2014/main" id="{9DA2BECE-154B-9FC6-DBE3-85776BDDB8CD}"/>
              </a:ext>
            </a:extLst>
          </p:cNvPr>
          <p:cNvGrpSpPr/>
          <p:nvPr/>
        </p:nvGrpSpPr>
        <p:grpSpPr>
          <a:xfrm>
            <a:off x="6873251" y="1941520"/>
            <a:ext cx="326880" cy="142920"/>
            <a:chOff x="6873251" y="1941520"/>
            <a:chExt cx="326880" cy="142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2C92AE48-041B-1BA7-633F-700C4C20AD4F}"/>
                    </a:ext>
                  </a:extLst>
                </p14:cNvPr>
                <p14:cNvContentPartPr/>
                <p14:nvPr/>
              </p14:nvContentPartPr>
              <p14:xfrm>
                <a:off x="6873251" y="2004160"/>
                <a:ext cx="80640" cy="8028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2C92AE48-041B-1BA7-633F-700C4C20AD4F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6865691" y="1996600"/>
                  <a:ext cx="9576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182373A3-7C83-5A3C-7A4D-187B634B1654}"/>
                    </a:ext>
                  </a:extLst>
                </p14:cNvPr>
                <p14:cNvContentPartPr/>
                <p14:nvPr/>
              </p14:nvContentPartPr>
              <p14:xfrm>
                <a:off x="6991331" y="2002000"/>
                <a:ext cx="52560" cy="6120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182373A3-7C83-5A3C-7A4D-187B634B1654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6983771" y="1994440"/>
                  <a:ext cx="6768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C1C4017E-BA59-649D-21C5-2616DB7A63B2}"/>
                    </a:ext>
                  </a:extLst>
                </p14:cNvPr>
                <p14:cNvContentPartPr/>
                <p14:nvPr/>
              </p14:nvContentPartPr>
              <p14:xfrm>
                <a:off x="7052531" y="2005960"/>
                <a:ext cx="47520" cy="6372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C1C4017E-BA59-649D-21C5-2616DB7A63B2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7044971" y="1998400"/>
                  <a:ext cx="6264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B36DE6D5-FD2E-B3AE-33F9-C51FE4F34696}"/>
                    </a:ext>
                  </a:extLst>
                </p14:cNvPr>
                <p14:cNvContentPartPr/>
                <p14:nvPr/>
              </p14:nvContentPartPr>
              <p14:xfrm>
                <a:off x="7112291" y="1941520"/>
                <a:ext cx="20160" cy="11556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B36DE6D5-FD2E-B3AE-33F9-C51FE4F34696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7104731" y="1933960"/>
                  <a:ext cx="3492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C1E047CE-982E-E783-A101-D3293130BADE}"/>
                    </a:ext>
                  </a:extLst>
                </p14:cNvPr>
                <p14:cNvContentPartPr/>
                <p14:nvPr/>
              </p14:nvContentPartPr>
              <p14:xfrm>
                <a:off x="7124891" y="2013160"/>
                <a:ext cx="32400" cy="720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C1E047CE-982E-E783-A101-D3293130BADE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7117331" y="2005600"/>
                  <a:ext cx="4752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A58D3068-0760-A27E-914E-4F0DFE61415F}"/>
                    </a:ext>
                  </a:extLst>
                </p14:cNvPr>
                <p14:cNvContentPartPr/>
                <p14:nvPr/>
              </p14:nvContentPartPr>
              <p14:xfrm>
                <a:off x="7149731" y="1990120"/>
                <a:ext cx="50400" cy="7380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A58D3068-0760-A27E-914E-4F0DFE61415F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7142171" y="1982920"/>
                  <a:ext cx="65520" cy="88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7" name="Gruppo 286">
            <a:extLst>
              <a:ext uri="{FF2B5EF4-FFF2-40B4-BE49-F238E27FC236}">
                <a16:creationId xmlns:a16="http://schemas.microsoft.com/office/drawing/2014/main" id="{D9BD2494-7D5F-AE7C-D8F3-ACDD66B95108}"/>
              </a:ext>
            </a:extLst>
          </p:cNvPr>
          <p:cNvGrpSpPr/>
          <p:nvPr/>
        </p:nvGrpSpPr>
        <p:grpSpPr>
          <a:xfrm>
            <a:off x="4637833" y="2978433"/>
            <a:ext cx="434520" cy="227880"/>
            <a:chOff x="4637833" y="2978433"/>
            <a:chExt cx="434520" cy="227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7ED1ED13-C313-56B1-AE3F-2C94D6D59F4E}"/>
                    </a:ext>
                  </a:extLst>
                </p14:cNvPr>
                <p14:cNvContentPartPr/>
                <p14:nvPr/>
              </p14:nvContentPartPr>
              <p14:xfrm>
                <a:off x="4637833" y="3000033"/>
                <a:ext cx="74880" cy="10080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7ED1ED13-C313-56B1-AE3F-2C94D6D59F4E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4630273" y="2992473"/>
                  <a:ext cx="8964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3AA89D93-2AD9-D358-4E7F-294E91D24624}"/>
                    </a:ext>
                  </a:extLst>
                </p14:cNvPr>
                <p14:cNvContentPartPr/>
                <p14:nvPr/>
              </p14:nvContentPartPr>
              <p14:xfrm>
                <a:off x="4761673" y="2978433"/>
                <a:ext cx="9000" cy="11700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3AA89D93-2AD9-D358-4E7F-294E91D24624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4754113" y="2970873"/>
                  <a:ext cx="2376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1D8CE42C-1392-90EE-CF54-99D31747FB8D}"/>
                    </a:ext>
                  </a:extLst>
                </p14:cNvPr>
                <p14:cNvContentPartPr/>
                <p14:nvPr/>
              </p14:nvContentPartPr>
              <p14:xfrm>
                <a:off x="4666273" y="3128193"/>
                <a:ext cx="35280" cy="5616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1D8CE42C-1392-90EE-CF54-99D31747FB8D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4658713" y="3120633"/>
                  <a:ext cx="5040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F4D32E56-4D8C-EA0C-701D-A3299F25D23F}"/>
                    </a:ext>
                  </a:extLst>
                </p14:cNvPr>
                <p14:cNvContentPartPr/>
                <p14:nvPr/>
              </p14:nvContentPartPr>
              <p14:xfrm>
                <a:off x="4691473" y="3152673"/>
                <a:ext cx="22680" cy="5364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F4D32E56-4D8C-EA0C-701D-A3299F25D23F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4683913" y="3145113"/>
                  <a:ext cx="3780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C08D011A-F945-3E22-4878-D4F17FFD21E3}"/>
                    </a:ext>
                  </a:extLst>
                </p14:cNvPr>
                <p14:cNvContentPartPr/>
                <p14:nvPr/>
              </p14:nvContentPartPr>
              <p14:xfrm>
                <a:off x="4726393" y="3137553"/>
                <a:ext cx="29520" cy="4212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C08D011A-F945-3E22-4878-D4F17FFD21E3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4718833" y="3129993"/>
                  <a:ext cx="4428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C755AB8A-1BEF-9241-5CF7-1E7256B5424A}"/>
                    </a:ext>
                  </a:extLst>
                </p14:cNvPr>
                <p14:cNvContentPartPr/>
                <p14:nvPr/>
              </p14:nvContentPartPr>
              <p14:xfrm>
                <a:off x="4746553" y="3147633"/>
                <a:ext cx="34920" cy="4932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C755AB8A-1BEF-9241-5CF7-1E7256B5424A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4738993" y="3140073"/>
                  <a:ext cx="4968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F42B70CA-86AE-10D5-E06F-5D12774E13D0}"/>
                    </a:ext>
                  </a:extLst>
                </p14:cNvPr>
                <p14:cNvContentPartPr/>
                <p14:nvPr/>
              </p14:nvContentPartPr>
              <p14:xfrm>
                <a:off x="4826833" y="3027753"/>
                <a:ext cx="37440" cy="7416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F42B70CA-86AE-10D5-E06F-5D12774E13D0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4819273" y="3020193"/>
                  <a:ext cx="5256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E97AF154-CA7E-0C2F-D7AA-B71DB927DEB3}"/>
                    </a:ext>
                  </a:extLst>
                </p14:cNvPr>
                <p14:cNvContentPartPr/>
                <p14:nvPr/>
              </p14:nvContentPartPr>
              <p14:xfrm>
                <a:off x="4898833" y="3035673"/>
                <a:ext cx="34200" cy="1368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E97AF154-CA7E-0C2F-D7AA-B71DB927DEB3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4891273" y="3028113"/>
                  <a:ext cx="493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A617D854-09B7-0CA9-294B-E3F0BC186B54}"/>
                    </a:ext>
                  </a:extLst>
                </p14:cNvPr>
                <p14:cNvContentPartPr/>
                <p14:nvPr/>
              </p14:nvContentPartPr>
              <p14:xfrm>
                <a:off x="4917193" y="2997513"/>
                <a:ext cx="18360" cy="12600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A617D854-09B7-0CA9-294B-E3F0BC186B54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4909633" y="2989953"/>
                  <a:ext cx="3348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CB2F23E7-4F0B-2410-AE75-AF39D02F1D2F}"/>
                    </a:ext>
                  </a:extLst>
                </p14:cNvPr>
                <p14:cNvContentPartPr/>
                <p14:nvPr/>
              </p14:nvContentPartPr>
              <p14:xfrm>
                <a:off x="4984513" y="2991033"/>
                <a:ext cx="60480" cy="7560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CB2F23E7-4F0B-2410-AE75-AF39D02F1D2F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4976953" y="2983473"/>
                  <a:ext cx="7560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CB4005F9-21DB-D4CD-537F-4257099AE572}"/>
                    </a:ext>
                  </a:extLst>
                </p14:cNvPr>
                <p14:cNvContentPartPr/>
                <p14:nvPr/>
              </p14:nvContentPartPr>
              <p14:xfrm>
                <a:off x="5006833" y="3080313"/>
                <a:ext cx="9720" cy="4716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CB4005F9-21DB-D4CD-537F-4257099AE572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4999273" y="3072753"/>
                  <a:ext cx="2484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C0B7037D-590E-504D-709D-A3B00A786FA5}"/>
                    </a:ext>
                  </a:extLst>
                </p14:cNvPr>
                <p14:cNvContentPartPr/>
                <p14:nvPr/>
              </p14:nvContentPartPr>
              <p14:xfrm>
                <a:off x="5030593" y="3066993"/>
                <a:ext cx="8280" cy="6948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C0B7037D-590E-504D-709D-A3B00A786FA5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5023033" y="3059433"/>
                  <a:ext cx="2340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CBF13C74-A383-788A-084C-75E1836C088F}"/>
                    </a:ext>
                  </a:extLst>
                </p14:cNvPr>
                <p14:cNvContentPartPr/>
                <p14:nvPr/>
              </p14:nvContentPartPr>
              <p14:xfrm>
                <a:off x="4978753" y="3115953"/>
                <a:ext cx="93600" cy="1764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CBF13C74-A383-788A-084C-75E1836C088F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4971193" y="3108393"/>
                  <a:ext cx="108720" cy="32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2" name="Gruppo 291">
            <a:extLst>
              <a:ext uri="{FF2B5EF4-FFF2-40B4-BE49-F238E27FC236}">
                <a16:creationId xmlns:a16="http://schemas.microsoft.com/office/drawing/2014/main" id="{EE9D7637-0453-0D42-3157-69AEE0E5511D}"/>
              </a:ext>
            </a:extLst>
          </p:cNvPr>
          <p:cNvGrpSpPr/>
          <p:nvPr/>
        </p:nvGrpSpPr>
        <p:grpSpPr>
          <a:xfrm>
            <a:off x="4504993" y="3666662"/>
            <a:ext cx="227160" cy="119160"/>
            <a:chOff x="4504993" y="3666662"/>
            <a:chExt cx="227160" cy="119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F049AE21-3BA0-2977-E23D-58D24212D5D9}"/>
                    </a:ext>
                  </a:extLst>
                </p14:cNvPr>
                <p14:cNvContentPartPr/>
                <p14:nvPr/>
              </p14:nvContentPartPr>
              <p14:xfrm>
                <a:off x="4504993" y="3670982"/>
                <a:ext cx="63000" cy="11340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F049AE21-3BA0-2977-E23D-58D24212D5D9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4497433" y="3663422"/>
                  <a:ext cx="7812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0FFDC1F7-6E4C-3C68-1D0D-5BC20CCAD9E3}"/>
                    </a:ext>
                  </a:extLst>
                </p14:cNvPr>
                <p14:cNvContentPartPr/>
                <p14:nvPr/>
              </p14:nvContentPartPr>
              <p14:xfrm>
                <a:off x="4601473" y="3666662"/>
                <a:ext cx="54360" cy="10368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0FFDC1F7-6E4C-3C68-1D0D-5BC20CCAD9E3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4593913" y="3659102"/>
                  <a:ext cx="6948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04D73F93-4B5B-AAC8-7B46-771B828E96EA}"/>
                    </a:ext>
                  </a:extLst>
                </p14:cNvPr>
                <p14:cNvContentPartPr/>
                <p14:nvPr/>
              </p14:nvContentPartPr>
              <p14:xfrm>
                <a:off x="4671313" y="3687182"/>
                <a:ext cx="60840" cy="9864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04D73F93-4B5B-AAC8-7B46-771B828E96EA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4664113" y="3679622"/>
                  <a:ext cx="75600" cy="113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8" name="Gruppo 307">
            <a:extLst>
              <a:ext uri="{FF2B5EF4-FFF2-40B4-BE49-F238E27FC236}">
                <a16:creationId xmlns:a16="http://schemas.microsoft.com/office/drawing/2014/main" id="{7D0CA930-1A11-3B46-7E35-0DD23CDA020F}"/>
              </a:ext>
            </a:extLst>
          </p:cNvPr>
          <p:cNvGrpSpPr/>
          <p:nvPr/>
        </p:nvGrpSpPr>
        <p:grpSpPr>
          <a:xfrm>
            <a:off x="5010793" y="3728942"/>
            <a:ext cx="457560" cy="248040"/>
            <a:chOff x="5010793" y="3728942"/>
            <a:chExt cx="457560" cy="248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A8D644A2-B1F7-049D-EFCD-381699B3ED72}"/>
                    </a:ext>
                  </a:extLst>
                </p14:cNvPr>
                <p14:cNvContentPartPr/>
                <p14:nvPr/>
              </p14:nvContentPartPr>
              <p14:xfrm>
                <a:off x="5010793" y="3757742"/>
                <a:ext cx="163080" cy="1044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A8D644A2-B1F7-049D-EFCD-381699B3ED72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5003233" y="3750182"/>
                  <a:ext cx="17784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10CB1CF1-9B6C-E18A-44BB-B73F132AF0E6}"/>
                    </a:ext>
                  </a:extLst>
                </p14:cNvPr>
                <p14:cNvContentPartPr/>
                <p14:nvPr/>
              </p14:nvContentPartPr>
              <p14:xfrm>
                <a:off x="5058673" y="3770342"/>
                <a:ext cx="53640" cy="7200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10CB1CF1-9B6C-E18A-44BB-B73F132AF0E6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5051113" y="3762782"/>
                  <a:ext cx="6876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60B6E104-92CA-549F-E7B0-3667918630C1}"/>
                    </a:ext>
                  </a:extLst>
                </p14:cNvPr>
                <p14:cNvContentPartPr/>
                <p14:nvPr/>
              </p14:nvContentPartPr>
              <p14:xfrm>
                <a:off x="5099353" y="3773582"/>
                <a:ext cx="54720" cy="7056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60B6E104-92CA-549F-E7B0-3667918630C1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5091793" y="3766022"/>
                  <a:ext cx="6984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2C1769ED-8EFC-A61A-E190-647C39D3846D}"/>
                    </a:ext>
                  </a:extLst>
                </p14:cNvPr>
                <p14:cNvContentPartPr/>
                <p14:nvPr/>
              </p14:nvContentPartPr>
              <p14:xfrm>
                <a:off x="5045713" y="3886982"/>
                <a:ext cx="99000" cy="1044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2C1769ED-8EFC-A61A-E190-647C39D3846D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5038153" y="3879422"/>
                  <a:ext cx="11412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318149D1-2EB5-FE5D-1BF2-5A8C5B29AB9B}"/>
                    </a:ext>
                  </a:extLst>
                </p14:cNvPr>
                <p14:cNvContentPartPr/>
                <p14:nvPr/>
              </p14:nvContentPartPr>
              <p14:xfrm>
                <a:off x="5088193" y="3903542"/>
                <a:ext cx="28080" cy="7344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318149D1-2EB5-FE5D-1BF2-5A8C5B29AB9B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5080633" y="3895982"/>
                  <a:ext cx="4320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AE60CE8A-CCC0-22AF-91B3-2B7BCF93CF61}"/>
                    </a:ext>
                  </a:extLst>
                </p14:cNvPr>
                <p14:cNvContentPartPr/>
                <p14:nvPr/>
              </p14:nvContentPartPr>
              <p14:xfrm>
                <a:off x="5159113" y="3751982"/>
                <a:ext cx="76680" cy="18540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AE60CE8A-CCC0-22AF-91B3-2B7BCF93CF61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5151553" y="3744422"/>
                  <a:ext cx="9180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518B9E29-1C87-2D6B-E9A3-C6A4C352C92C}"/>
                    </a:ext>
                  </a:extLst>
                </p14:cNvPr>
                <p14:cNvContentPartPr/>
                <p14:nvPr/>
              </p14:nvContentPartPr>
              <p14:xfrm>
                <a:off x="5192593" y="3853142"/>
                <a:ext cx="47520" cy="3708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518B9E29-1C87-2D6B-E9A3-C6A4C352C92C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5185033" y="3845582"/>
                  <a:ext cx="6264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6CB5A990-1D49-0C1B-53BA-527447B993F4}"/>
                    </a:ext>
                  </a:extLst>
                </p14:cNvPr>
                <p14:cNvContentPartPr/>
                <p14:nvPr/>
              </p14:nvContentPartPr>
              <p14:xfrm>
                <a:off x="5233633" y="3822902"/>
                <a:ext cx="35280" cy="1440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6CB5A990-1D49-0C1B-53BA-527447B993F4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5226433" y="3815342"/>
                  <a:ext cx="5040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3429C694-D485-690B-A713-3878E3CBDA41}"/>
                    </a:ext>
                  </a:extLst>
                </p14:cNvPr>
                <p14:cNvContentPartPr/>
                <p14:nvPr/>
              </p14:nvContentPartPr>
              <p14:xfrm>
                <a:off x="5263153" y="3746222"/>
                <a:ext cx="19440" cy="13932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3429C694-D485-690B-A713-3878E3CBDA41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5255593" y="3738662"/>
                  <a:ext cx="3456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01C4A666-642C-F97B-B4A9-3F51B3EACD51}"/>
                    </a:ext>
                  </a:extLst>
                </p14:cNvPr>
                <p14:cNvContentPartPr/>
                <p14:nvPr/>
              </p14:nvContentPartPr>
              <p14:xfrm>
                <a:off x="5293033" y="3728942"/>
                <a:ext cx="24480" cy="15408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01C4A666-642C-F97B-B4A9-3F51B3EACD51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5285833" y="3721382"/>
                  <a:ext cx="3960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56B419C6-D5C0-5636-50ED-5145077D47FC}"/>
                    </a:ext>
                  </a:extLst>
                </p14:cNvPr>
                <p14:cNvContentPartPr/>
                <p14:nvPr/>
              </p14:nvContentPartPr>
              <p14:xfrm>
                <a:off x="5346313" y="3740462"/>
                <a:ext cx="65160" cy="7236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56B419C6-D5C0-5636-50ED-5145077D47FC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5338753" y="3732902"/>
                  <a:ext cx="8028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D0179305-A42B-BB22-4C73-87C16A385C2C}"/>
                    </a:ext>
                  </a:extLst>
                </p14:cNvPr>
                <p14:cNvContentPartPr/>
                <p14:nvPr/>
              </p14:nvContentPartPr>
              <p14:xfrm>
                <a:off x="5355673" y="3858542"/>
                <a:ext cx="14760" cy="4644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D0179305-A42B-BB22-4C73-87C16A385C2C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5348113" y="3850982"/>
                  <a:ext cx="2988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80095CF3-2BA1-AEAE-F236-BD6B9DF4F94B}"/>
                    </a:ext>
                  </a:extLst>
                </p14:cNvPr>
                <p14:cNvContentPartPr/>
                <p14:nvPr/>
              </p14:nvContentPartPr>
              <p14:xfrm>
                <a:off x="5378353" y="3843782"/>
                <a:ext cx="9720" cy="6768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80095CF3-2BA1-AEAE-F236-BD6B9DF4F94B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5370793" y="3836222"/>
                  <a:ext cx="2484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4E9FC8BB-2FA9-C186-33BC-7BFA06974053}"/>
                    </a:ext>
                  </a:extLst>
                </p14:cNvPr>
                <p14:cNvContentPartPr/>
                <p14:nvPr/>
              </p14:nvContentPartPr>
              <p14:xfrm>
                <a:off x="5320033" y="3874382"/>
                <a:ext cx="148320" cy="2880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4E9FC8BB-2FA9-C186-33BC-7BFA06974053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5312833" y="3866822"/>
                  <a:ext cx="163440" cy="43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1" name="Gruppo 330">
            <a:extLst>
              <a:ext uri="{FF2B5EF4-FFF2-40B4-BE49-F238E27FC236}">
                <a16:creationId xmlns:a16="http://schemas.microsoft.com/office/drawing/2014/main" id="{778BE6D0-0757-6BC9-00AE-0DF69B547B5A}"/>
              </a:ext>
            </a:extLst>
          </p:cNvPr>
          <p:cNvGrpSpPr/>
          <p:nvPr/>
        </p:nvGrpSpPr>
        <p:grpSpPr>
          <a:xfrm>
            <a:off x="5212451" y="5393567"/>
            <a:ext cx="483480" cy="205920"/>
            <a:chOff x="5212451" y="5393567"/>
            <a:chExt cx="483480" cy="205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4B559D14-47DB-7917-4E2A-FC753E0DDAC5}"/>
                    </a:ext>
                  </a:extLst>
                </p14:cNvPr>
                <p14:cNvContentPartPr/>
                <p14:nvPr/>
              </p14:nvContentPartPr>
              <p14:xfrm>
                <a:off x="5212451" y="5418047"/>
                <a:ext cx="9000" cy="7704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4B559D14-47DB-7917-4E2A-FC753E0DDAC5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5204891" y="5410487"/>
                  <a:ext cx="2376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BEEB7AF7-B799-1282-2ABA-7AB9A8B4C5B9}"/>
                    </a:ext>
                  </a:extLst>
                </p14:cNvPr>
                <p14:cNvContentPartPr/>
                <p14:nvPr/>
              </p14:nvContentPartPr>
              <p14:xfrm>
                <a:off x="5220731" y="5409047"/>
                <a:ext cx="49320" cy="10692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BEEB7AF7-B799-1282-2ABA-7AB9A8B4C5B9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5213171" y="5401487"/>
                  <a:ext cx="6444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948FD435-298C-84EB-233E-1C72D13B392B}"/>
                    </a:ext>
                  </a:extLst>
                </p14:cNvPr>
                <p14:cNvContentPartPr/>
                <p14:nvPr/>
              </p14:nvContentPartPr>
              <p14:xfrm>
                <a:off x="5301731" y="5415887"/>
                <a:ext cx="7200" cy="7848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948FD435-298C-84EB-233E-1C72D13B392B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5294171" y="5408327"/>
                  <a:ext cx="2196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0C03266C-6118-A9D3-534F-C45FE3B1D319}"/>
                    </a:ext>
                  </a:extLst>
                </p14:cNvPr>
                <p14:cNvContentPartPr/>
                <p14:nvPr/>
              </p14:nvContentPartPr>
              <p14:xfrm>
                <a:off x="5305331" y="5473847"/>
                <a:ext cx="25560" cy="504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0C03266C-6118-A9D3-534F-C45FE3B1D319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5297771" y="5466287"/>
                  <a:ext cx="4032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A59FB2EA-C62A-3F40-4E40-B9F64BAA0044}"/>
                    </a:ext>
                  </a:extLst>
                </p14:cNvPr>
                <p14:cNvContentPartPr/>
                <p14:nvPr/>
              </p14:nvContentPartPr>
              <p14:xfrm>
                <a:off x="5256011" y="5525327"/>
                <a:ext cx="31320" cy="6552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A59FB2EA-C62A-3F40-4E40-B9F64BAA0044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5248451" y="5517767"/>
                  <a:ext cx="4608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43ACE9B9-4826-B38D-0AB0-ED896A3EC0E1}"/>
                    </a:ext>
                  </a:extLst>
                </p14:cNvPr>
                <p14:cNvContentPartPr/>
                <p14:nvPr/>
              </p14:nvContentPartPr>
              <p14:xfrm>
                <a:off x="5277611" y="5547647"/>
                <a:ext cx="45360" cy="2916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43ACE9B9-4826-B38D-0AB0-ED896A3EC0E1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5270051" y="5540087"/>
                  <a:ext cx="6048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7161B71B-0A48-2E96-C487-54AC9FD89D95}"/>
                    </a:ext>
                  </a:extLst>
                </p14:cNvPr>
                <p14:cNvContentPartPr/>
                <p14:nvPr/>
              </p14:nvContentPartPr>
              <p14:xfrm>
                <a:off x="5344571" y="5451887"/>
                <a:ext cx="38880" cy="5184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7161B71B-0A48-2E96-C487-54AC9FD89D95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5337011" y="5444327"/>
                  <a:ext cx="5400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70850810-DA3D-9A35-8410-572BF4DCBE6F}"/>
                    </a:ext>
                  </a:extLst>
                </p14:cNvPr>
                <p14:cNvContentPartPr/>
                <p14:nvPr/>
              </p14:nvContentPartPr>
              <p14:xfrm>
                <a:off x="5400371" y="5420567"/>
                <a:ext cx="21240" cy="9504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70850810-DA3D-9A35-8410-572BF4DCBE6F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5392811" y="5413007"/>
                  <a:ext cx="3636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A5311B78-7C8E-5A8E-308F-A201D4485F9F}"/>
                    </a:ext>
                  </a:extLst>
                </p14:cNvPr>
                <p14:cNvContentPartPr/>
                <p14:nvPr/>
              </p14:nvContentPartPr>
              <p14:xfrm>
                <a:off x="5352851" y="5559527"/>
                <a:ext cx="25920" cy="3996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A5311B78-7C8E-5A8E-308F-A201D4485F9F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5345291" y="5551967"/>
                  <a:ext cx="4104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F50A2BB5-CE78-176E-F0F8-DB8AAF9DB69B}"/>
                    </a:ext>
                  </a:extLst>
                </p14:cNvPr>
                <p14:cNvContentPartPr/>
                <p14:nvPr/>
              </p14:nvContentPartPr>
              <p14:xfrm>
                <a:off x="5366891" y="5576447"/>
                <a:ext cx="28440" cy="2160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F50A2BB5-CE78-176E-F0F8-DB8AAF9DB69B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5359331" y="5568887"/>
                  <a:ext cx="4356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E2157AC6-380E-8FD7-3EC4-89725A4953A9}"/>
                    </a:ext>
                  </a:extLst>
                </p14:cNvPr>
                <p14:cNvContentPartPr/>
                <p14:nvPr/>
              </p14:nvContentPartPr>
              <p14:xfrm>
                <a:off x="5398211" y="5545487"/>
                <a:ext cx="29520" cy="4500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E2157AC6-380E-8FD7-3EC4-89725A4953A9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5390651" y="5537927"/>
                  <a:ext cx="4428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23939199-AB16-4BAE-6718-DCBC79884083}"/>
                    </a:ext>
                  </a:extLst>
                </p14:cNvPr>
                <p14:cNvContentPartPr/>
                <p14:nvPr/>
              </p14:nvContentPartPr>
              <p14:xfrm>
                <a:off x="5413331" y="5558447"/>
                <a:ext cx="35280" cy="2448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23939199-AB16-4BAE-6718-DCBC79884083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5405771" y="5550887"/>
                  <a:ext cx="5040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E6A1CA16-182B-B1D8-90F9-8F7F08D752FE}"/>
                    </a:ext>
                  </a:extLst>
                </p14:cNvPr>
                <p14:cNvContentPartPr/>
                <p14:nvPr/>
              </p14:nvContentPartPr>
              <p14:xfrm>
                <a:off x="5477771" y="5454767"/>
                <a:ext cx="31680" cy="4032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E6A1CA16-182B-B1D8-90F9-8F7F08D752FE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5470211" y="5447207"/>
                  <a:ext cx="4680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C4C9BD27-9BDB-25BD-8ADB-3A5D992AACD2}"/>
                    </a:ext>
                  </a:extLst>
                </p14:cNvPr>
                <p14:cNvContentPartPr/>
                <p14:nvPr/>
              </p14:nvContentPartPr>
              <p14:xfrm>
                <a:off x="5524571" y="5458367"/>
                <a:ext cx="28800" cy="13320"/>
              </p14:xfrm>
            </p:contentPart>
          </mc:Choice>
          <mc:Fallback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C4C9BD27-9BDB-25BD-8ADB-3A5D992AACD2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5517011" y="5451167"/>
                  <a:ext cx="4392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62E75EF9-E24D-1BBA-6BB5-0322A3842BC4}"/>
                    </a:ext>
                  </a:extLst>
                </p14:cNvPr>
                <p14:cNvContentPartPr/>
                <p14:nvPr/>
              </p14:nvContentPartPr>
              <p14:xfrm>
                <a:off x="5545091" y="5424167"/>
                <a:ext cx="15120" cy="8280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62E75EF9-E24D-1BBA-6BB5-0322A3842BC4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5537531" y="5416607"/>
                  <a:ext cx="3024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51BC1C12-FDD4-B6A8-F154-C906A84A6F31}"/>
                    </a:ext>
                  </a:extLst>
                </p14:cNvPr>
                <p14:cNvContentPartPr/>
                <p14:nvPr/>
              </p14:nvContentPartPr>
              <p14:xfrm>
                <a:off x="5601251" y="5393567"/>
                <a:ext cx="52200" cy="6588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51BC1C12-FDD4-B6A8-F154-C906A84A6F31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5593691" y="5386007"/>
                  <a:ext cx="6732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8EF7B7BC-5D7E-D460-AC84-F98016E0066B}"/>
                    </a:ext>
                  </a:extLst>
                </p14:cNvPr>
                <p14:cNvContentPartPr/>
                <p14:nvPr/>
              </p14:nvContentPartPr>
              <p14:xfrm>
                <a:off x="5612771" y="5465927"/>
                <a:ext cx="5760" cy="6552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8EF7B7BC-5D7E-D460-AC84-F98016E0066B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5605571" y="5458367"/>
                  <a:ext cx="2088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CF34A86B-C4D3-5843-DDDC-0FBBEC34BE6C}"/>
                    </a:ext>
                  </a:extLst>
                </p14:cNvPr>
                <p14:cNvContentPartPr/>
                <p14:nvPr/>
              </p14:nvContentPartPr>
              <p14:xfrm>
                <a:off x="5632211" y="5464487"/>
                <a:ext cx="6480" cy="5760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CF34A86B-C4D3-5843-DDDC-0FBBEC34BE6C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5624651" y="5456927"/>
                  <a:ext cx="2160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76DCC985-A825-99B5-B79A-23B06BA5FC21}"/>
                    </a:ext>
                  </a:extLst>
                </p14:cNvPr>
                <p14:cNvContentPartPr/>
                <p14:nvPr/>
              </p14:nvContentPartPr>
              <p14:xfrm>
                <a:off x="5565611" y="5523167"/>
                <a:ext cx="130320" cy="1116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76DCC985-A825-99B5-B79A-23B06BA5FC21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5558051" y="5515607"/>
                  <a:ext cx="145440" cy="26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7" name="Gruppo 336">
            <a:extLst>
              <a:ext uri="{FF2B5EF4-FFF2-40B4-BE49-F238E27FC236}">
                <a16:creationId xmlns:a16="http://schemas.microsoft.com/office/drawing/2014/main" id="{0931CD1E-ECD5-7B58-40D0-8BAE3AD457D7}"/>
              </a:ext>
            </a:extLst>
          </p:cNvPr>
          <p:cNvGrpSpPr/>
          <p:nvPr/>
        </p:nvGrpSpPr>
        <p:grpSpPr>
          <a:xfrm>
            <a:off x="6549462" y="6125447"/>
            <a:ext cx="82080" cy="236160"/>
            <a:chOff x="6549462" y="6125447"/>
            <a:chExt cx="82080" cy="236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19E709F5-A7EF-B8F8-CF14-65D2902CAD47}"/>
                    </a:ext>
                  </a:extLst>
                </p14:cNvPr>
                <p14:cNvContentPartPr/>
                <p14:nvPr/>
              </p14:nvContentPartPr>
              <p14:xfrm>
                <a:off x="6582222" y="6288887"/>
                <a:ext cx="35280" cy="72720"/>
              </p14:xfrm>
            </p:contentPart>
          </mc:Choice>
          <mc:Fallback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19E709F5-A7EF-B8F8-CF14-65D2902CAD47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6574662" y="6281327"/>
                  <a:ext cx="5040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6812B77D-34E9-3580-85FA-29507D0F7785}"/>
                    </a:ext>
                  </a:extLst>
                </p14:cNvPr>
                <p14:cNvContentPartPr/>
                <p14:nvPr/>
              </p14:nvContentPartPr>
              <p14:xfrm>
                <a:off x="6549462" y="6125447"/>
                <a:ext cx="62280" cy="9936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6812B77D-34E9-3580-85FA-29507D0F7785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6541902" y="6117887"/>
                  <a:ext cx="7740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40B203C5-95D4-04A1-D05F-7A9AFAEFBC72}"/>
                    </a:ext>
                  </a:extLst>
                </p14:cNvPr>
                <p14:cNvContentPartPr/>
                <p14:nvPr/>
              </p14:nvContentPartPr>
              <p14:xfrm>
                <a:off x="6602022" y="6169007"/>
                <a:ext cx="14760" cy="3600"/>
              </p14:xfrm>
            </p:contentPart>
          </mc:Choice>
          <mc:Fallback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40B203C5-95D4-04A1-D05F-7A9AFAEFBC72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6594462" y="6161447"/>
                  <a:ext cx="2988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769823FC-E8D1-7C4F-400A-77762487AD1A}"/>
                    </a:ext>
                  </a:extLst>
                </p14:cNvPr>
                <p14:cNvContentPartPr/>
                <p14:nvPr/>
              </p14:nvContentPartPr>
              <p14:xfrm>
                <a:off x="6627582" y="6125447"/>
                <a:ext cx="3960" cy="120600"/>
              </p14:xfrm>
            </p:contentPart>
          </mc:Choice>
          <mc:Fallback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769823FC-E8D1-7C4F-400A-77762487AD1A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6620022" y="6117887"/>
                  <a:ext cx="19080" cy="135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3" name="Gruppo 362">
            <a:extLst>
              <a:ext uri="{FF2B5EF4-FFF2-40B4-BE49-F238E27FC236}">
                <a16:creationId xmlns:a16="http://schemas.microsoft.com/office/drawing/2014/main" id="{A13E22D9-5D4C-58B6-C039-8AFD55E47742}"/>
              </a:ext>
            </a:extLst>
          </p:cNvPr>
          <p:cNvGrpSpPr/>
          <p:nvPr/>
        </p:nvGrpSpPr>
        <p:grpSpPr>
          <a:xfrm>
            <a:off x="4899156" y="6106076"/>
            <a:ext cx="658080" cy="218160"/>
            <a:chOff x="4899156" y="6106076"/>
            <a:chExt cx="658080" cy="218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00575A76-10BD-6EC0-BCB5-72A53951EF50}"/>
                    </a:ext>
                  </a:extLst>
                </p14:cNvPr>
                <p14:cNvContentPartPr/>
                <p14:nvPr/>
              </p14:nvContentPartPr>
              <p14:xfrm>
                <a:off x="4899156" y="6135236"/>
                <a:ext cx="5400" cy="7740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00575A76-10BD-6EC0-BCB5-72A53951EF50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4891596" y="6127676"/>
                  <a:ext cx="2016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37DAD30E-8AB1-E2C6-2DBB-A7B9935B1C35}"/>
                    </a:ext>
                  </a:extLst>
                </p14:cNvPr>
                <p14:cNvContentPartPr/>
                <p14:nvPr/>
              </p14:nvContentPartPr>
              <p14:xfrm>
                <a:off x="4905636" y="6121916"/>
                <a:ext cx="37440" cy="10656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37DAD30E-8AB1-E2C6-2DBB-A7B9935B1C35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4898076" y="6114356"/>
                  <a:ext cx="5256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3579397F-4D3D-C725-E1FB-622D5C320432}"/>
                    </a:ext>
                  </a:extLst>
                </p14:cNvPr>
                <p14:cNvContentPartPr/>
                <p14:nvPr/>
              </p14:nvContentPartPr>
              <p14:xfrm>
                <a:off x="4970796" y="6113996"/>
                <a:ext cx="1800" cy="82800"/>
              </p14:xfrm>
            </p:contentPart>
          </mc:Choice>
          <mc:Fallback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3579397F-4D3D-C725-E1FB-622D5C320432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4963236" y="6106436"/>
                  <a:ext cx="1692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9457E1FD-043B-E3C4-E413-C2877752B78B}"/>
                    </a:ext>
                  </a:extLst>
                </p14:cNvPr>
                <p14:cNvContentPartPr/>
                <p14:nvPr/>
              </p14:nvContentPartPr>
              <p14:xfrm>
                <a:off x="4972596" y="6183836"/>
                <a:ext cx="37080" cy="9720"/>
              </p14:xfrm>
            </p:contentPart>
          </mc:Choice>
          <mc:Fallback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9457E1FD-043B-E3C4-E413-C2877752B78B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4965036" y="6176636"/>
                  <a:ext cx="5220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F5F628C8-A9BF-0E62-E281-DAFF69D93DD5}"/>
                    </a:ext>
                  </a:extLst>
                </p14:cNvPr>
                <p14:cNvContentPartPr/>
                <p14:nvPr/>
              </p14:nvContentPartPr>
              <p14:xfrm>
                <a:off x="4937316" y="6245036"/>
                <a:ext cx="31680" cy="75960"/>
              </p14:xfrm>
            </p:contentPart>
          </mc:Choice>
          <mc:Fallback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F5F628C8-A9BF-0E62-E281-DAFF69D93DD5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4929756" y="6237476"/>
                  <a:ext cx="4680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2BA51CD3-9A8A-DE7B-C841-7358B8856F24}"/>
                    </a:ext>
                  </a:extLst>
                </p14:cNvPr>
                <p14:cNvContentPartPr/>
                <p14:nvPr/>
              </p14:nvContentPartPr>
              <p14:xfrm>
                <a:off x="4960716" y="6256916"/>
                <a:ext cx="37080" cy="4176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2BA51CD3-9A8A-DE7B-C841-7358B8856F24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4953156" y="6249356"/>
                  <a:ext cx="5220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FDF85C34-60DF-E59E-613B-E2C219BC5309}"/>
                    </a:ext>
                  </a:extLst>
                </p14:cNvPr>
                <p14:cNvContentPartPr/>
                <p14:nvPr/>
              </p14:nvContentPartPr>
              <p14:xfrm>
                <a:off x="5084196" y="6106436"/>
                <a:ext cx="57600" cy="9252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FDF85C34-60DF-E59E-613B-E2C219BC5309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5076636" y="6098876"/>
                  <a:ext cx="7272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5DFB3B6F-3DA6-CF97-8BB8-22E9FCE0C232}"/>
                    </a:ext>
                  </a:extLst>
                </p14:cNvPr>
                <p14:cNvContentPartPr/>
                <p14:nvPr/>
              </p14:nvContentPartPr>
              <p14:xfrm>
                <a:off x="5153676" y="6149996"/>
                <a:ext cx="44280" cy="792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5DFB3B6F-3DA6-CF97-8BB8-22E9FCE0C232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5146116" y="6142436"/>
                  <a:ext cx="5904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E8F3B38F-9EDC-D601-6066-38580403628F}"/>
                    </a:ext>
                  </a:extLst>
                </p14:cNvPr>
                <p14:cNvContentPartPr/>
                <p14:nvPr/>
              </p14:nvContentPartPr>
              <p14:xfrm>
                <a:off x="5191476" y="6106076"/>
                <a:ext cx="14760" cy="9180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E8F3B38F-9EDC-D601-6066-38580403628F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5183916" y="6098516"/>
                  <a:ext cx="2988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22F35F28-E180-4A30-F913-737B8EFCA788}"/>
                    </a:ext>
                  </a:extLst>
                </p14:cNvPr>
                <p14:cNvContentPartPr/>
                <p14:nvPr/>
              </p14:nvContentPartPr>
              <p14:xfrm>
                <a:off x="5115156" y="6241796"/>
                <a:ext cx="36360" cy="5544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22F35F28-E180-4A30-F913-737B8EFCA788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5107596" y="6234236"/>
                  <a:ext cx="5148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4DE9A339-D899-11DF-3328-7EA5A1742260}"/>
                    </a:ext>
                  </a:extLst>
                </p14:cNvPr>
                <p14:cNvContentPartPr/>
                <p14:nvPr/>
              </p14:nvContentPartPr>
              <p14:xfrm>
                <a:off x="5134956" y="6243956"/>
                <a:ext cx="360" cy="360"/>
              </p14:xfrm>
            </p:contentPart>
          </mc:Choice>
          <mc:Fallback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4DE9A339-D899-11DF-3328-7EA5A1742260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5127396" y="6236396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9D1188DE-661D-4445-1107-9148C24A9876}"/>
                    </a:ext>
                  </a:extLst>
                </p14:cNvPr>
                <p14:cNvContentPartPr/>
                <p14:nvPr/>
              </p14:nvContentPartPr>
              <p14:xfrm>
                <a:off x="5134956" y="6243956"/>
                <a:ext cx="360" cy="360"/>
              </p14:xfrm>
            </p:contentPart>
          </mc:Choice>
          <mc:Fallback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9D1188DE-661D-4445-1107-9148C24A9876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5127396" y="6236396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2410D99F-3698-F8E6-0AF8-583A7E73E646}"/>
                    </a:ext>
                  </a:extLst>
                </p14:cNvPr>
                <p14:cNvContentPartPr/>
                <p14:nvPr/>
              </p14:nvContentPartPr>
              <p14:xfrm>
                <a:off x="5167716" y="6229196"/>
                <a:ext cx="16920" cy="6084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2410D99F-3698-F8E6-0AF8-583A7E73E646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5160156" y="6221636"/>
                  <a:ext cx="3204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48E8C91F-3AA1-533C-F479-A94AC55F6C8A}"/>
                    </a:ext>
                  </a:extLst>
                </p14:cNvPr>
                <p14:cNvContentPartPr/>
                <p14:nvPr/>
              </p14:nvContentPartPr>
              <p14:xfrm>
                <a:off x="5167716" y="6267356"/>
                <a:ext cx="43200" cy="1116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48E8C91F-3AA1-533C-F479-A94AC55F6C8A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5160156" y="6259796"/>
                  <a:ext cx="5832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BFD365F9-F753-0930-8244-CC70E0FD6641}"/>
                    </a:ext>
                  </a:extLst>
                </p14:cNvPr>
                <p14:cNvContentPartPr/>
                <p14:nvPr/>
              </p14:nvContentPartPr>
              <p14:xfrm>
                <a:off x="5234316" y="6152876"/>
                <a:ext cx="39240" cy="72720"/>
              </p14:xfrm>
            </p:contentPart>
          </mc:Choice>
          <mc:Fallback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BFD365F9-F753-0930-8244-CC70E0FD6641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5226756" y="6145316"/>
                  <a:ext cx="5436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B87A97F0-F75A-7EC7-386D-9F3FE5BFE8F9}"/>
                    </a:ext>
                  </a:extLst>
                </p14:cNvPr>
                <p14:cNvContentPartPr/>
                <p14:nvPr/>
              </p14:nvContentPartPr>
              <p14:xfrm>
                <a:off x="5298396" y="6154316"/>
                <a:ext cx="41400" cy="13680"/>
              </p14:xfrm>
            </p:contentPart>
          </mc:Choice>
          <mc:Fallback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B87A97F0-F75A-7EC7-386D-9F3FE5BFE8F9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5290836" y="6146756"/>
                  <a:ext cx="56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8BD72EE9-D1C8-CCBC-19BA-324164E24A5F}"/>
                    </a:ext>
                  </a:extLst>
                </p14:cNvPr>
                <p14:cNvContentPartPr/>
                <p14:nvPr/>
              </p14:nvContentPartPr>
              <p14:xfrm>
                <a:off x="5341236" y="6137396"/>
                <a:ext cx="12600" cy="9576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8BD72EE9-D1C8-CCBC-19BA-324164E24A5F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5333676" y="6129836"/>
                  <a:ext cx="2736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BE882C0A-8CE3-7C5A-81D5-FB0D1BE6B39D}"/>
                    </a:ext>
                  </a:extLst>
                </p14:cNvPr>
                <p14:cNvContentPartPr/>
                <p14:nvPr/>
              </p14:nvContentPartPr>
              <p14:xfrm>
                <a:off x="5418996" y="6156476"/>
                <a:ext cx="47160" cy="5796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BE882C0A-8CE3-7C5A-81D5-FB0D1BE6B39D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5411436" y="6148916"/>
                  <a:ext cx="6228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9962490C-C9C8-B1C2-6162-DFE877F97A36}"/>
                    </a:ext>
                  </a:extLst>
                </p14:cNvPr>
                <p14:cNvContentPartPr/>
                <p14:nvPr/>
              </p14:nvContentPartPr>
              <p14:xfrm>
                <a:off x="5425836" y="6238196"/>
                <a:ext cx="13320" cy="6444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9962490C-C9C8-B1C2-6162-DFE877F97A36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5418636" y="6230996"/>
                  <a:ext cx="2844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CA85F337-CF80-480C-214B-274F6508D8CE}"/>
                    </a:ext>
                  </a:extLst>
                </p14:cNvPr>
                <p14:cNvContentPartPr/>
                <p14:nvPr/>
              </p14:nvContentPartPr>
              <p14:xfrm>
                <a:off x="5456436" y="6237476"/>
                <a:ext cx="6480" cy="6228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CA85F337-CF80-480C-214B-274F6508D8CE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5448876" y="6229916"/>
                  <a:ext cx="2160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2ECC7306-479E-41D3-CCBF-723DDDE20074}"/>
                    </a:ext>
                  </a:extLst>
                </p14:cNvPr>
                <p14:cNvContentPartPr/>
                <p14:nvPr/>
              </p14:nvContentPartPr>
              <p14:xfrm>
                <a:off x="5389836" y="6308396"/>
                <a:ext cx="167400" cy="1584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2ECC7306-479E-41D3-CCBF-723DDDE20074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5382276" y="6300836"/>
                  <a:ext cx="182520" cy="30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5" name="Gruppo 374">
            <a:extLst>
              <a:ext uri="{FF2B5EF4-FFF2-40B4-BE49-F238E27FC236}">
                <a16:creationId xmlns:a16="http://schemas.microsoft.com/office/drawing/2014/main" id="{7196AD6B-F81A-6180-E97E-0F7DD88A1673}"/>
              </a:ext>
            </a:extLst>
          </p:cNvPr>
          <p:cNvGrpSpPr/>
          <p:nvPr/>
        </p:nvGrpSpPr>
        <p:grpSpPr>
          <a:xfrm>
            <a:off x="2357138" y="5357996"/>
            <a:ext cx="118800" cy="281160"/>
            <a:chOff x="2357138" y="5357996"/>
            <a:chExt cx="118800" cy="281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C7AD1A7F-AC70-59EB-A02E-582591A1C16B}"/>
                    </a:ext>
                  </a:extLst>
                </p14:cNvPr>
                <p14:cNvContentPartPr/>
                <p14:nvPr/>
              </p14:nvContentPartPr>
              <p14:xfrm>
                <a:off x="2422298" y="5357996"/>
                <a:ext cx="33120" cy="268560"/>
              </p14:xfrm>
            </p:contentPart>
          </mc:Choice>
          <mc:Fallback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C7AD1A7F-AC70-59EB-A02E-582591A1C16B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2415098" y="5350796"/>
                  <a:ext cx="4788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BAC6C376-BBD3-496A-43C8-40B734C67F92}"/>
                    </a:ext>
                  </a:extLst>
                </p14:cNvPr>
                <p14:cNvContentPartPr/>
                <p14:nvPr/>
              </p14:nvContentPartPr>
              <p14:xfrm>
                <a:off x="2357138" y="5570396"/>
                <a:ext cx="118800" cy="68760"/>
              </p14:xfrm>
            </p:contentPart>
          </mc:Choice>
          <mc:Fallback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BAC6C376-BBD3-496A-43C8-40B734C67F92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2349578" y="5563196"/>
                  <a:ext cx="133920" cy="83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3" name="Gruppo 382">
            <a:extLst>
              <a:ext uri="{FF2B5EF4-FFF2-40B4-BE49-F238E27FC236}">
                <a16:creationId xmlns:a16="http://schemas.microsoft.com/office/drawing/2014/main" id="{4DCD3B6F-6B02-FEED-B25C-B287FC5CD3C5}"/>
              </a:ext>
            </a:extLst>
          </p:cNvPr>
          <p:cNvGrpSpPr/>
          <p:nvPr/>
        </p:nvGrpSpPr>
        <p:grpSpPr>
          <a:xfrm>
            <a:off x="2072738" y="5812676"/>
            <a:ext cx="352800" cy="155160"/>
            <a:chOff x="2072738" y="5812676"/>
            <a:chExt cx="352800" cy="155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5A97CD7D-08F5-6601-3A15-434E8C6F8418}"/>
                    </a:ext>
                  </a:extLst>
                </p14:cNvPr>
                <p14:cNvContentPartPr/>
                <p14:nvPr/>
              </p14:nvContentPartPr>
              <p14:xfrm>
                <a:off x="2072738" y="5834636"/>
                <a:ext cx="4680" cy="125640"/>
              </p14:xfrm>
            </p:contentPart>
          </mc:Choice>
          <mc:Fallback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5A97CD7D-08F5-6601-3A15-434E8C6F8418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2065178" y="5827076"/>
                  <a:ext cx="1980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116D3577-F5D4-7DD0-7BA0-9B143C627D11}"/>
                    </a:ext>
                  </a:extLst>
                </p14:cNvPr>
                <p14:cNvContentPartPr/>
                <p14:nvPr/>
              </p14:nvContentPartPr>
              <p14:xfrm>
                <a:off x="2083898" y="5812676"/>
                <a:ext cx="67680" cy="109440"/>
              </p14:xfrm>
            </p:contentPart>
          </mc:Choice>
          <mc:Fallback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116D3577-F5D4-7DD0-7BA0-9B143C627D11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2076338" y="5805116"/>
                  <a:ext cx="8280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102DC687-4C48-4188-1B65-116ED9EC3084}"/>
                    </a:ext>
                  </a:extLst>
                </p14:cNvPr>
                <p14:cNvContentPartPr/>
                <p14:nvPr/>
              </p14:nvContentPartPr>
              <p14:xfrm>
                <a:off x="2185418" y="5831396"/>
                <a:ext cx="66960" cy="136440"/>
              </p14:xfrm>
            </p:contentPart>
          </mc:Choice>
          <mc:Fallback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102DC687-4C48-4188-1B65-116ED9EC3084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2177858" y="5823836"/>
                  <a:ext cx="8208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82C71A00-6792-FBC0-5CBC-11045AA8B1B8}"/>
                    </a:ext>
                  </a:extLst>
                </p14:cNvPr>
                <p14:cNvContentPartPr/>
                <p14:nvPr/>
              </p14:nvContentPartPr>
              <p14:xfrm>
                <a:off x="2216738" y="5886476"/>
                <a:ext cx="69120" cy="43560"/>
              </p14:xfrm>
            </p:contentPart>
          </mc:Choice>
          <mc:Fallback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82C71A00-6792-FBC0-5CBC-11045AA8B1B8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2209178" y="5878916"/>
                  <a:ext cx="8424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84A5EB00-B831-8347-8F40-10408455C4A7}"/>
                    </a:ext>
                  </a:extLst>
                </p14:cNvPr>
                <p14:cNvContentPartPr/>
                <p14:nvPr/>
              </p14:nvContentPartPr>
              <p14:xfrm>
                <a:off x="2330498" y="5813756"/>
                <a:ext cx="95040" cy="20880"/>
              </p14:xfrm>
            </p:contentPart>
          </mc:Choice>
          <mc:Fallback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84A5EB00-B831-8347-8F40-10408455C4A7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2322938" y="5806196"/>
                  <a:ext cx="1101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381" name="Input penna 380">
                  <a:extLst>
                    <a:ext uri="{FF2B5EF4-FFF2-40B4-BE49-F238E27FC236}">
                      <a16:creationId xmlns:a16="http://schemas.microsoft.com/office/drawing/2014/main" id="{4B748BA6-647F-BAE1-5923-A49636E753CC}"/>
                    </a:ext>
                  </a:extLst>
                </p14:cNvPr>
                <p14:cNvContentPartPr/>
                <p14:nvPr/>
              </p14:nvContentPartPr>
              <p14:xfrm>
                <a:off x="2370818" y="5820236"/>
                <a:ext cx="33120" cy="118440"/>
              </p14:xfrm>
            </p:contentPart>
          </mc:Choice>
          <mc:Fallback>
            <p:pic>
              <p:nvPicPr>
                <p:cNvPr id="381" name="Input penna 380">
                  <a:extLst>
                    <a:ext uri="{FF2B5EF4-FFF2-40B4-BE49-F238E27FC236}">
                      <a16:creationId xmlns:a16="http://schemas.microsoft.com/office/drawing/2014/main" id="{4B748BA6-647F-BAE1-5923-A49636E753CC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2363258" y="5812676"/>
                  <a:ext cx="47880" cy="133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5" name="Gruppo 394">
            <a:extLst>
              <a:ext uri="{FF2B5EF4-FFF2-40B4-BE49-F238E27FC236}">
                <a16:creationId xmlns:a16="http://schemas.microsoft.com/office/drawing/2014/main" id="{CCCA5D13-25F8-F4FC-2BFB-5EAEFAC8C478}"/>
              </a:ext>
            </a:extLst>
          </p:cNvPr>
          <p:cNvGrpSpPr/>
          <p:nvPr/>
        </p:nvGrpSpPr>
        <p:grpSpPr>
          <a:xfrm>
            <a:off x="2052218" y="6130556"/>
            <a:ext cx="425520" cy="401040"/>
            <a:chOff x="2052218" y="6130556"/>
            <a:chExt cx="425520" cy="401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21745A77-261A-FCB5-ACFE-492A92644590}"/>
                    </a:ext>
                  </a:extLst>
                </p14:cNvPr>
                <p14:cNvContentPartPr/>
                <p14:nvPr/>
              </p14:nvContentPartPr>
              <p14:xfrm>
                <a:off x="2274338" y="6130556"/>
                <a:ext cx="4680" cy="142920"/>
              </p14:xfrm>
            </p:contentPart>
          </mc:Choice>
          <mc:Fallback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21745A77-261A-FCB5-ACFE-492A92644590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2266778" y="6122996"/>
                  <a:ext cx="1980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C5AE245C-7C18-8569-8F42-B63F6A15FEC9}"/>
                    </a:ext>
                  </a:extLst>
                </p14:cNvPr>
                <p14:cNvContentPartPr/>
                <p14:nvPr/>
              </p14:nvContentPartPr>
              <p14:xfrm>
                <a:off x="2286218" y="6146396"/>
                <a:ext cx="42480" cy="186120"/>
              </p14:xfrm>
            </p:contentPart>
          </mc:Choice>
          <mc:Fallback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C5AE245C-7C18-8569-8F42-B63F6A15FEC9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2278658" y="6138836"/>
                  <a:ext cx="5724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A58EF1FB-FD7E-56B7-78E8-CA8CF9EB4C94}"/>
                    </a:ext>
                  </a:extLst>
                </p14:cNvPr>
                <p14:cNvContentPartPr/>
                <p14:nvPr/>
              </p14:nvContentPartPr>
              <p14:xfrm>
                <a:off x="2371178" y="6144956"/>
                <a:ext cx="6480" cy="133920"/>
              </p14:xfrm>
            </p:contentPart>
          </mc:Choice>
          <mc:Fallback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A58EF1FB-FD7E-56B7-78E8-CA8CF9EB4C94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2363618" y="6137396"/>
                  <a:ext cx="2160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C2511727-2D00-A594-1BB7-77EF0640B39D}"/>
                    </a:ext>
                  </a:extLst>
                </p14:cNvPr>
                <p14:cNvContentPartPr/>
                <p14:nvPr/>
              </p14:nvContentPartPr>
              <p14:xfrm>
                <a:off x="2389538" y="6234956"/>
                <a:ext cx="88200" cy="7920"/>
              </p14:xfrm>
            </p:contentPart>
          </mc:Choice>
          <mc:Fallback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C2511727-2D00-A594-1BB7-77EF0640B39D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2381978" y="6227756"/>
                  <a:ext cx="10332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DDD2A15C-5304-405C-50BB-E9E7F89BF1F4}"/>
                    </a:ext>
                  </a:extLst>
                </p14:cNvPr>
                <p14:cNvContentPartPr/>
                <p14:nvPr/>
              </p14:nvContentPartPr>
              <p14:xfrm>
                <a:off x="2330858" y="6382556"/>
                <a:ext cx="50400" cy="126720"/>
              </p14:xfrm>
            </p:contentPart>
          </mc:Choice>
          <mc:Fallback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DDD2A15C-5304-405C-50BB-E9E7F89BF1F4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2323298" y="6374996"/>
                  <a:ext cx="6552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9AF4CF28-D2AD-3A06-280D-DA290CFDCF77}"/>
                    </a:ext>
                  </a:extLst>
                </p14:cNvPr>
                <p14:cNvContentPartPr/>
                <p14:nvPr/>
              </p14:nvContentPartPr>
              <p14:xfrm>
                <a:off x="2369378" y="6436916"/>
                <a:ext cx="35280" cy="43920"/>
              </p14:xfrm>
            </p:contentPart>
          </mc:Choice>
          <mc:Fallback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9AF4CF28-D2AD-3A06-280D-DA290CFDCF77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2361818" y="6429356"/>
                  <a:ext cx="5040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ECEDF020-BA84-A3BD-612A-E6EE6021B324}"/>
                    </a:ext>
                  </a:extLst>
                </p14:cNvPr>
                <p14:cNvContentPartPr/>
                <p14:nvPr/>
              </p14:nvContentPartPr>
              <p14:xfrm>
                <a:off x="2052218" y="6468236"/>
                <a:ext cx="72360" cy="18000"/>
              </p14:xfrm>
            </p:contentPart>
          </mc:Choice>
          <mc:Fallback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ECEDF020-BA84-A3BD-612A-E6EE6021B324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2044658" y="6460676"/>
                  <a:ext cx="8748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EEE28D90-DC5F-BB69-928E-1A7EB78AEBAE}"/>
                    </a:ext>
                  </a:extLst>
                </p14:cNvPr>
                <p14:cNvContentPartPr/>
                <p14:nvPr/>
              </p14:nvContentPartPr>
              <p14:xfrm>
                <a:off x="2142578" y="6442676"/>
                <a:ext cx="35640" cy="88920"/>
              </p14:xfrm>
            </p:contentPart>
          </mc:Choice>
          <mc:Fallback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EEE28D90-DC5F-BB69-928E-1A7EB78AEBAE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2135018" y="6435476"/>
                  <a:ext cx="50760" cy="104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3" name="Gruppo 412">
            <a:extLst>
              <a:ext uri="{FF2B5EF4-FFF2-40B4-BE49-F238E27FC236}">
                <a16:creationId xmlns:a16="http://schemas.microsoft.com/office/drawing/2014/main" id="{0769FB6F-F416-7708-AC3A-3CEEAA6F507A}"/>
              </a:ext>
            </a:extLst>
          </p:cNvPr>
          <p:cNvGrpSpPr/>
          <p:nvPr/>
        </p:nvGrpSpPr>
        <p:grpSpPr>
          <a:xfrm>
            <a:off x="798040" y="4380236"/>
            <a:ext cx="461520" cy="374760"/>
            <a:chOff x="798040" y="4380236"/>
            <a:chExt cx="461520" cy="374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D4CF860C-A2BF-0EAF-738B-C9FCE326CFF8}"/>
                    </a:ext>
                  </a:extLst>
                </p14:cNvPr>
                <p14:cNvContentPartPr/>
                <p14:nvPr/>
              </p14:nvContentPartPr>
              <p14:xfrm>
                <a:off x="895240" y="4380236"/>
                <a:ext cx="7200" cy="84600"/>
              </p14:xfrm>
            </p:contentPart>
          </mc:Choice>
          <mc:Fallback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D4CF860C-A2BF-0EAF-738B-C9FCE326CFF8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887680" y="4372676"/>
                  <a:ext cx="2196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8045434C-25F0-9664-349F-D9F04ED30E4D}"/>
                    </a:ext>
                  </a:extLst>
                </p14:cNvPr>
                <p14:cNvContentPartPr/>
                <p14:nvPr/>
              </p14:nvContentPartPr>
              <p14:xfrm>
                <a:off x="798040" y="4478516"/>
                <a:ext cx="221760" cy="22680"/>
              </p14:xfrm>
            </p:contentPart>
          </mc:Choice>
          <mc:Fallback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8045434C-25F0-9664-349F-D9F04ED30E4D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790480" y="4470956"/>
                  <a:ext cx="23688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BD581350-982B-F02F-2727-4B42A1867F46}"/>
                    </a:ext>
                  </a:extLst>
                </p14:cNvPr>
                <p14:cNvContentPartPr/>
                <p14:nvPr/>
              </p14:nvContentPartPr>
              <p14:xfrm>
                <a:off x="851320" y="4480676"/>
                <a:ext cx="59400" cy="105480"/>
              </p14:xfrm>
            </p:contentPart>
          </mc:Choice>
          <mc:Fallback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BD581350-982B-F02F-2727-4B42A1867F46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843760" y="4473116"/>
                  <a:ext cx="7452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712AAD39-F6A4-762F-C854-C07B3BF9D7BE}"/>
                    </a:ext>
                  </a:extLst>
                </p14:cNvPr>
                <p14:cNvContentPartPr/>
                <p14:nvPr/>
              </p14:nvContentPartPr>
              <p14:xfrm>
                <a:off x="905320" y="4492196"/>
                <a:ext cx="52920" cy="119880"/>
              </p14:xfrm>
            </p:contentPart>
          </mc:Choice>
          <mc:Fallback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712AAD39-F6A4-762F-C854-C07B3BF9D7BE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897760" y="4484996"/>
                  <a:ext cx="6804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31449372-1B5E-894B-66B8-0B31B265CD64}"/>
                    </a:ext>
                  </a:extLst>
                </p14:cNvPr>
                <p14:cNvContentPartPr/>
                <p14:nvPr/>
              </p14:nvContentPartPr>
              <p14:xfrm>
                <a:off x="824680" y="4652396"/>
                <a:ext cx="149760" cy="14400"/>
              </p14:xfrm>
            </p:contentPart>
          </mc:Choice>
          <mc:Fallback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31449372-1B5E-894B-66B8-0B31B265CD64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817120" y="4644836"/>
                  <a:ext cx="16452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CECEAADE-0E32-3CA1-19F4-BA0E9D72D10A}"/>
                    </a:ext>
                  </a:extLst>
                </p14:cNvPr>
                <p14:cNvContentPartPr/>
                <p14:nvPr/>
              </p14:nvContentPartPr>
              <p14:xfrm>
                <a:off x="914320" y="4658876"/>
                <a:ext cx="4680" cy="73440"/>
              </p14:xfrm>
            </p:contentPart>
          </mc:Choice>
          <mc:Fallback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CECEAADE-0E32-3CA1-19F4-BA0E9D72D10A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906760" y="4651316"/>
                  <a:ext cx="1980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407" name="Input penna 406">
                  <a:extLst>
                    <a:ext uri="{FF2B5EF4-FFF2-40B4-BE49-F238E27FC236}">
                      <a16:creationId xmlns:a16="http://schemas.microsoft.com/office/drawing/2014/main" id="{92261BF9-F649-7577-10D2-4E8BF4C0C043}"/>
                    </a:ext>
                  </a:extLst>
                </p14:cNvPr>
                <p14:cNvContentPartPr/>
                <p14:nvPr/>
              </p14:nvContentPartPr>
              <p14:xfrm>
                <a:off x="1090360" y="4476716"/>
                <a:ext cx="61200" cy="141120"/>
              </p14:xfrm>
            </p:contentPart>
          </mc:Choice>
          <mc:Fallback>
            <p:pic>
              <p:nvPicPr>
                <p:cNvPr id="407" name="Input penna 406">
                  <a:extLst>
                    <a:ext uri="{FF2B5EF4-FFF2-40B4-BE49-F238E27FC236}">
                      <a16:creationId xmlns:a16="http://schemas.microsoft.com/office/drawing/2014/main" id="{92261BF9-F649-7577-10D2-4E8BF4C0C043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1082800" y="4469156"/>
                  <a:ext cx="7632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408" name="Input penna 407">
                  <a:extLst>
                    <a:ext uri="{FF2B5EF4-FFF2-40B4-BE49-F238E27FC236}">
                      <a16:creationId xmlns:a16="http://schemas.microsoft.com/office/drawing/2014/main" id="{65D3373B-1868-209D-7F83-A9BBD497F4C4}"/>
                    </a:ext>
                  </a:extLst>
                </p14:cNvPr>
                <p14:cNvContentPartPr/>
                <p14:nvPr/>
              </p14:nvContentPartPr>
              <p14:xfrm>
                <a:off x="1120960" y="4548716"/>
                <a:ext cx="53640" cy="61560"/>
              </p14:xfrm>
            </p:contentPart>
          </mc:Choice>
          <mc:Fallback>
            <p:pic>
              <p:nvPicPr>
                <p:cNvPr id="408" name="Input penna 407">
                  <a:extLst>
                    <a:ext uri="{FF2B5EF4-FFF2-40B4-BE49-F238E27FC236}">
                      <a16:creationId xmlns:a16="http://schemas.microsoft.com/office/drawing/2014/main" id="{65D3373B-1868-209D-7F83-A9BBD497F4C4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1113760" y="4541156"/>
                  <a:ext cx="6876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4">
              <p14:nvContentPartPr>
                <p14:cNvPr id="409" name="Input penna 408">
                  <a:extLst>
                    <a:ext uri="{FF2B5EF4-FFF2-40B4-BE49-F238E27FC236}">
                      <a16:creationId xmlns:a16="http://schemas.microsoft.com/office/drawing/2014/main" id="{7CB04BD3-A243-52B8-F62A-D8F6EAF7A204}"/>
                    </a:ext>
                  </a:extLst>
                </p14:cNvPr>
                <p14:cNvContentPartPr/>
                <p14:nvPr/>
              </p14:nvContentPartPr>
              <p14:xfrm>
                <a:off x="1195120" y="4544756"/>
                <a:ext cx="46080" cy="11520"/>
              </p14:xfrm>
            </p:contentPart>
          </mc:Choice>
          <mc:Fallback>
            <p:pic>
              <p:nvPicPr>
                <p:cNvPr id="409" name="Input penna 408">
                  <a:extLst>
                    <a:ext uri="{FF2B5EF4-FFF2-40B4-BE49-F238E27FC236}">
                      <a16:creationId xmlns:a16="http://schemas.microsoft.com/office/drawing/2014/main" id="{7CB04BD3-A243-52B8-F62A-D8F6EAF7A204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1187920" y="4537196"/>
                  <a:ext cx="6084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410" name="Input penna 409">
                  <a:extLst>
                    <a:ext uri="{FF2B5EF4-FFF2-40B4-BE49-F238E27FC236}">
                      <a16:creationId xmlns:a16="http://schemas.microsoft.com/office/drawing/2014/main" id="{9250872C-2529-94E4-A38D-2382F7C7890D}"/>
                    </a:ext>
                  </a:extLst>
                </p14:cNvPr>
                <p14:cNvContentPartPr/>
                <p14:nvPr/>
              </p14:nvContentPartPr>
              <p14:xfrm>
                <a:off x="1227880" y="4489676"/>
                <a:ext cx="31680" cy="140760"/>
              </p14:xfrm>
            </p:contentPart>
          </mc:Choice>
          <mc:Fallback>
            <p:pic>
              <p:nvPicPr>
                <p:cNvPr id="410" name="Input penna 409">
                  <a:extLst>
                    <a:ext uri="{FF2B5EF4-FFF2-40B4-BE49-F238E27FC236}">
                      <a16:creationId xmlns:a16="http://schemas.microsoft.com/office/drawing/2014/main" id="{9250872C-2529-94E4-A38D-2382F7C7890D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1220320" y="4482116"/>
                  <a:ext cx="4680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8">
              <p14:nvContentPartPr>
                <p14:cNvPr id="411" name="Input penna 410">
                  <a:extLst>
                    <a:ext uri="{FF2B5EF4-FFF2-40B4-BE49-F238E27FC236}">
                      <a16:creationId xmlns:a16="http://schemas.microsoft.com/office/drawing/2014/main" id="{16C9410B-3040-9ECA-BE5C-D6FB20C0994B}"/>
                    </a:ext>
                  </a:extLst>
                </p14:cNvPr>
                <p14:cNvContentPartPr/>
                <p14:nvPr/>
              </p14:nvContentPartPr>
              <p14:xfrm>
                <a:off x="1136440" y="4650956"/>
                <a:ext cx="79920" cy="104040"/>
              </p14:xfrm>
            </p:contentPart>
          </mc:Choice>
          <mc:Fallback>
            <p:pic>
              <p:nvPicPr>
                <p:cNvPr id="411" name="Input penna 410">
                  <a:extLst>
                    <a:ext uri="{FF2B5EF4-FFF2-40B4-BE49-F238E27FC236}">
                      <a16:creationId xmlns:a16="http://schemas.microsoft.com/office/drawing/2014/main" id="{16C9410B-3040-9ECA-BE5C-D6FB20C0994B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1128880" y="4643396"/>
                  <a:ext cx="95040" cy="119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40">
            <p14:nvContentPartPr>
              <p14:cNvPr id="414" name="Input penna 413">
                <a:extLst>
                  <a:ext uri="{FF2B5EF4-FFF2-40B4-BE49-F238E27FC236}">
                    <a16:creationId xmlns:a16="http://schemas.microsoft.com/office/drawing/2014/main" id="{2C8BFC8B-97D6-9D1F-BC3B-053F03D12AAA}"/>
                  </a:ext>
                </a:extLst>
              </p14:cNvPr>
              <p14:cNvContentPartPr/>
              <p14:nvPr/>
            </p14:nvContentPartPr>
            <p14:xfrm>
              <a:off x="1061920" y="4903316"/>
              <a:ext cx="129600" cy="295560"/>
            </p14:xfrm>
          </p:contentPart>
        </mc:Choice>
        <mc:Fallback>
          <p:pic>
            <p:nvPicPr>
              <p:cNvPr id="414" name="Input penna 413">
                <a:extLst>
                  <a:ext uri="{FF2B5EF4-FFF2-40B4-BE49-F238E27FC236}">
                    <a16:creationId xmlns:a16="http://schemas.microsoft.com/office/drawing/2014/main" id="{2C8BFC8B-97D6-9D1F-BC3B-053F03D12AAA}"/>
                  </a:ext>
                </a:extLst>
              </p:cNvPr>
              <p:cNvPicPr/>
              <p:nvPr/>
            </p:nvPicPr>
            <p:blipFill>
              <a:blip r:embed="rId341"/>
              <a:stretch>
                <a:fillRect/>
              </a:stretch>
            </p:blipFill>
            <p:spPr>
              <a:xfrm>
                <a:off x="1054360" y="4895756"/>
                <a:ext cx="144360" cy="310680"/>
              </a:xfrm>
              <a:prstGeom prst="rect">
                <a:avLst/>
              </a:prstGeom>
            </p:spPr>
          </p:pic>
        </mc:Fallback>
      </mc:AlternateContent>
      <p:grpSp>
        <p:nvGrpSpPr>
          <p:cNvPr id="421" name="Gruppo 420">
            <a:extLst>
              <a:ext uri="{FF2B5EF4-FFF2-40B4-BE49-F238E27FC236}">
                <a16:creationId xmlns:a16="http://schemas.microsoft.com/office/drawing/2014/main" id="{C9C32C8B-BB21-F0EF-75A7-36627CBFA8BA}"/>
              </a:ext>
            </a:extLst>
          </p:cNvPr>
          <p:cNvGrpSpPr/>
          <p:nvPr/>
        </p:nvGrpSpPr>
        <p:grpSpPr>
          <a:xfrm>
            <a:off x="1399240" y="4975316"/>
            <a:ext cx="136440" cy="274680"/>
            <a:chOff x="1399240" y="4975316"/>
            <a:chExt cx="136440" cy="274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2">
              <p14:nvContentPartPr>
                <p14:cNvPr id="415" name="Input penna 414">
                  <a:extLst>
                    <a:ext uri="{FF2B5EF4-FFF2-40B4-BE49-F238E27FC236}">
                      <a16:creationId xmlns:a16="http://schemas.microsoft.com/office/drawing/2014/main" id="{E361EF13-FA7D-FEA9-6680-B85122237ACE}"/>
                    </a:ext>
                  </a:extLst>
                </p14:cNvPr>
                <p14:cNvContentPartPr/>
                <p14:nvPr/>
              </p14:nvContentPartPr>
              <p14:xfrm>
                <a:off x="1399240" y="4975316"/>
                <a:ext cx="41400" cy="122040"/>
              </p14:xfrm>
            </p:contentPart>
          </mc:Choice>
          <mc:Fallback>
            <p:pic>
              <p:nvPicPr>
                <p:cNvPr id="415" name="Input penna 414">
                  <a:extLst>
                    <a:ext uri="{FF2B5EF4-FFF2-40B4-BE49-F238E27FC236}">
                      <a16:creationId xmlns:a16="http://schemas.microsoft.com/office/drawing/2014/main" id="{E361EF13-FA7D-FEA9-6680-B85122237ACE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1391680" y="4967756"/>
                  <a:ext cx="5652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416" name="Input penna 415">
                  <a:extLst>
                    <a:ext uri="{FF2B5EF4-FFF2-40B4-BE49-F238E27FC236}">
                      <a16:creationId xmlns:a16="http://schemas.microsoft.com/office/drawing/2014/main" id="{3EC55AEF-1109-7349-36D1-A448D7BF6540}"/>
                    </a:ext>
                  </a:extLst>
                </p14:cNvPr>
                <p14:cNvContentPartPr/>
                <p14:nvPr/>
              </p14:nvContentPartPr>
              <p14:xfrm>
                <a:off x="1413640" y="5044076"/>
                <a:ext cx="55800" cy="40320"/>
              </p14:xfrm>
            </p:contentPart>
          </mc:Choice>
          <mc:Fallback>
            <p:pic>
              <p:nvPicPr>
                <p:cNvPr id="416" name="Input penna 415">
                  <a:extLst>
                    <a:ext uri="{FF2B5EF4-FFF2-40B4-BE49-F238E27FC236}">
                      <a16:creationId xmlns:a16="http://schemas.microsoft.com/office/drawing/2014/main" id="{3EC55AEF-1109-7349-36D1-A448D7BF6540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1406080" y="5036516"/>
                  <a:ext cx="7092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81F8A1CA-B840-0D0C-40E8-969F3F4FCDE4}"/>
                    </a:ext>
                  </a:extLst>
                </p14:cNvPr>
                <p14:cNvContentPartPr/>
                <p14:nvPr/>
              </p14:nvContentPartPr>
              <p14:xfrm>
                <a:off x="1484560" y="5036516"/>
                <a:ext cx="33120" cy="11160"/>
              </p14:xfrm>
            </p:contentPart>
          </mc:Choice>
          <mc:Fallback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81F8A1CA-B840-0D0C-40E8-969F3F4FCDE4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1477000" y="5028956"/>
                  <a:ext cx="4788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8">
              <p14:nvContentPartPr>
                <p14:cNvPr id="418" name="Input penna 417">
                  <a:extLst>
                    <a:ext uri="{FF2B5EF4-FFF2-40B4-BE49-F238E27FC236}">
                      <a16:creationId xmlns:a16="http://schemas.microsoft.com/office/drawing/2014/main" id="{23C74275-9AD0-015F-A397-106FA32A8C74}"/>
                    </a:ext>
                  </a:extLst>
                </p14:cNvPr>
                <p14:cNvContentPartPr/>
                <p14:nvPr/>
              </p14:nvContentPartPr>
              <p14:xfrm>
                <a:off x="1507960" y="4992596"/>
                <a:ext cx="27720" cy="131400"/>
              </p14:xfrm>
            </p:contentPart>
          </mc:Choice>
          <mc:Fallback>
            <p:pic>
              <p:nvPicPr>
                <p:cNvPr id="418" name="Input penna 417">
                  <a:extLst>
                    <a:ext uri="{FF2B5EF4-FFF2-40B4-BE49-F238E27FC236}">
                      <a16:creationId xmlns:a16="http://schemas.microsoft.com/office/drawing/2014/main" id="{23C74275-9AD0-015F-A397-106FA32A8C74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1500400" y="4985036"/>
                  <a:ext cx="4284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419" name="Input penna 418">
                  <a:extLst>
                    <a:ext uri="{FF2B5EF4-FFF2-40B4-BE49-F238E27FC236}">
                      <a16:creationId xmlns:a16="http://schemas.microsoft.com/office/drawing/2014/main" id="{47320C61-0977-5E66-D883-5F6E080AD01B}"/>
                    </a:ext>
                  </a:extLst>
                </p14:cNvPr>
                <p14:cNvContentPartPr/>
                <p14:nvPr/>
              </p14:nvContentPartPr>
              <p14:xfrm>
                <a:off x="1424080" y="5155676"/>
                <a:ext cx="72720" cy="94320"/>
              </p14:xfrm>
            </p:contentPart>
          </mc:Choice>
          <mc:Fallback>
            <p:pic>
              <p:nvPicPr>
                <p:cNvPr id="419" name="Input penna 418">
                  <a:extLst>
                    <a:ext uri="{FF2B5EF4-FFF2-40B4-BE49-F238E27FC236}">
                      <a16:creationId xmlns:a16="http://schemas.microsoft.com/office/drawing/2014/main" id="{47320C61-0977-5E66-D883-5F6E080AD01B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1416520" y="5148116"/>
                  <a:ext cx="87840" cy="10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0" name="Gruppo 429">
            <a:extLst>
              <a:ext uri="{FF2B5EF4-FFF2-40B4-BE49-F238E27FC236}">
                <a16:creationId xmlns:a16="http://schemas.microsoft.com/office/drawing/2014/main" id="{F55FF1C8-9A64-FA04-DF0C-309DCA61F381}"/>
              </a:ext>
            </a:extLst>
          </p:cNvPr>
          <p:cNvGrpSpPr/>
          <p:nvPr/>
        </p:nvGrpSpPr>
        <p:grpSpPr>
          <a:xfrm>
            <a:off x="2032840" y="4878476"/>
            <a:ext cx="402480" cy="336960"/>
            <a:chOff x="2032840" y="4878476"/>
            <a:chExt cx="402480" cy="336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2">
              <p14:nvContentPartPr>
                <p14:cNvPr id="422" name="Input penna 421">
                  <a:extLst>
                    <a:ext uri="{FF2B5EF4-FFF2-40B4-BE49-F238E27FC236}">
                      <a16:creationId xmlns:a16="http://schemas.microsoft.com/office/drawing/2014/main" id="{CC112493-CA44-751A-A68F-EF32855647D1}"/>
                    </a:ext>
                  </a:extLst>
                </p14:cNvPr>
                <p14:cNvContentPartPr/>
                <p14:nvPr/>
              </p14:nvContentPartPr>
              <p14:xfrm>
                <a:off x="2032840" y="4983236"/>
                <a:ext cx="13680" cy="167040"/>
              </p14:xfrm>
            </p:contentPart>
          </mc:Choice>
          <mc:Fallback>
            <p:pic>
              <p:nvPicPr>
                <p:cNvPr id="422" name="Input penna 421">
                  <a:extLst>
                    <a:ext uri="{FF2B5EF4-FFF2-40B4-BE49-F238E27FC236}">
                      <a16:creationId xmlns:a16="http://schemas.microsoft.com/office/drawing/2014/main" id="{CC112493-CA44-751A-A68F-EF32855647D1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2025280" y="4975676"/>
                  <a:ext cx="2880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4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11FE3A54-2EE1-27BC-C5B1-A5224B0A1987}"/>
                    </a:ext>
                  </a:extLst>
                </p14:cNvPr>
                <p14:cNvContentPartPr/>
                <p14:nvPr/>
              </p14:nvContentPartPr>
              <p14:xfrm>
                <a:off x="2057320" y="5083676"/>
                <a:ext cx="47160" cy="49680"/>
              </p14:xfrm>
            </p:contentPart>
          </mc:Choice>
          <mc:Fallback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11FE3A54-2EE1-27BC-C5B1-A5224B0A1987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2049760" y="5076116"/>
                  <a:ext cx="6228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6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700BE92D-8FE5-6495-6988-493469F7B887}"/>
                    </a:ext>
                  </a:extLst>
                </p14:cNvPr>
                <p14:cNvContentPartPr/>
                <p14:nvPr/>
              </p14:nvContentPartPr>
              <p14:xfrm>
                <a:off x="2072080" y="5021756"/>
                <a:ext cx="92520" cy="82800"/>
              </p14:xfrm>
            </p:contentPart>
          </mc:Choice>
          <mc:Fallback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700BE92D-8FE5-6495-6988-493469F7B887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2064520" y="5014196"/>
                  <a:ext cx="10728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8">
              <p14:nvContentPartPr>
                <p14:cNvPr id="427" name="Input penna 426">
                  <a:extLst>
                    <a:ext uri="{FF2B5EF4-FFF2-40B4-BE49-F238E27FC236}">
                      <a16:creationId xmlns:a16="http://schemas.microsoft.com/office/drawing/2014/main" id="{A8C08F37-446E-0562-F887-CDF437D535F9}"/>
                    </a:ext>
                  </a:extLst>
                </p14:cNvPr>
                <p14:cNvContentPartPr/>
                <p14:nvPr/>
              </p14:nvContentPartPr>
              <p14:xfrm>
                <a:off x="2221480" y="4878476"/>
                <a:ext cx="111600" cy="336960"/>
              </p14:xfrm>
            </p:contentPart>
          </mc:Choice>
          <mc:Fallback>
            <p:pic>
              <p:nvPicPr>
                <p:cNvPr id="427" name="Input penna 426">
                  <a:extLst>
                    <a:ext uri="{FF2B5EF4-FFF2-40B4-BE49-F238E27FC236}">
                      <a16:creationId xmlns:a16="http://schemas.microsoft.com/office/drawing/2014/main" id="{A8C08F37-446E-0562-F887-CDF437D535F9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2213920" y="4870916"/>
                  <a:ext cx="126720" cy="35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99514BF1-0B50-E067-59D7-C155CC731D04}"/>
                    </a:ext>
                  </a:extLst>
                </p14:cNvPr>
                <p14:cNvContentPartPr/>
                <p14:nvPr/>
              </p14:nvContentPartPr>
              <p14:xfrm>
                <a:off x="2330920" y="5035076"/>
                <a:ext cx="104400" cy="109440"/>
              </p14:xfrm>
            </p:contentPart>
          </mc:Choice>
          <mc:Fallback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99514BF1-0B50-E067-59D7-C155CC731D04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2323360" y="5027516"/>
                  <a:ext cx="119160" cy="124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4" name="Gruppo 433">
            <a:extLst>
              <a:ext uri="{FF2B5EF4-FFF2-40B4-BE49-F238E27FC236}">
                <a16:creationId xmlns:a16="http://schemas.microsoft.com/office/drawing/2014/main" id="{FDE5B966-E8DD-C5D6-C368-1615F7BD9B50}"/>
              </a:ext>
            </a:extLst>
          </p:cNvPr>
          <p:cNvGrpSpPr/>
          <p:nvPr/>
        </p:nvGrpSpPr>
        <p:grpSpPr>
          <a:xfrm>
            <a:off x="1194040" y="5448716"/>
            <a:ext cx="172800" cy="509760"/>
            <a:chOff x="1194040" y="5448716"/>
            <a:chExt cx="172800" cy="509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431" name="Input penna 430">
                  <a:extLst>
                    <a:ext uri="{FF2B5EF4-FFF2-40B4-BE49-F238E27FC236}">
                      <a16:creationId xmlns:a16="http://schemas.microsoft.com/office/drawing/2014/main" id="{1122F9E3-BD91-ADA3-138C-28A94570B61A}"/>
                    </a:ext>
                  </a:extLst>
                </p14:cNvPr>
                <p14:cNvContentPartPr/>
                <p14:nvPr/>
              </p14:nvContentPartPr>
              <p14:xfrm>
                <a:off x="1194040" y="5674796"/>
                <a:ext cx="172800" cy="177480"/>
              </p14:xfrm>
            </p:contentPart>
          </mc:Choice>
          <mc:Fallback>
            <p:pic>
              <p:nvPicPr>
                <p:cNvPr id="431" name="Input penna 430">
                  <a:extLst>
                    <a:ext uri="{FF2B5EF4-FFF2-40B4-BE49-F238E27FC236}">
                      <a16:creationId xmlns:a16="http://schemas.microsoft.com/office/drawing/2014/main" id="{1122F9E3-BD91-ADA3-138C-28A94570B61A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1186480" y="5667236"/>
                  <a:ext cx="18792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4">
              <p14:nvContentPartPr>
                <p14:cNvPr id="432" name="Input penna 431">
                  <a:extLst>
                    <a:ext uri="{FF2B5EF4-FFF2-40B4-BE49-F238E27FC236}">
                      <a16:creationId xmlns:a16="http://schemas.microsoft.com/office/drawing/2014/main" id="{3A7765FD-6E1B-E1D7-0167-7428A4FB2A09}"/>
                    </a:ext>
                  </a:extLst>
                </p14:cNvPr>
                <p14:cNvContentPartPr/>
                <p14:nvPr/>
              </p14:nvContentPartPr>
              <p14:xfrm>
                <a:off x="1285120" y="5448716"/>
                <a:ext cx="39600" cy="509760"/>
              </p14:xfrm>
            </p:contentPart>
          </mc:Choice>
          <mc:Fallback>
            <p:pic>
              <p:nvPicPr>
                <p:cNvPr id="432" name="Input penna 431">
                  <a:extLst>
                    <a:ext uri="{FF2B5EF4-FFF2-40B4-BE49-F238E27FC236}">
                      <a16:creationId xmlns:a16="http://schemas.microsoft.com/office/drawing/2014/main" id="{3A7765FD-6E1B-E1D7-0167-7428A4FB2A09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1277560" y="5441156"/>
                  <a:ext cx="54720" cy="524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7" name="Gruppo 446">
            <a:extLst>
              <a:ext uri="{FF2B5EF4-FFF2-40B4-BE49-F238E27FC236}">
                <a16:creationId xmlns:a16="http://schemas.microsoft.com/office/drawing/2014/main" id="{BC92AD87-5C1A-A79F-3517-0558F80DEE4B}"/>
              </a:ext>
            </a:extLst>
          </p:cNvPr>
          <p:cNvGrpSpPr/>
          <p:nvPr/>
        </p:nvGrpSpPr>
        <p:grpSpPr>
          <a:xfrm>
            <a:off x="1802800" y="4289876"/>
            <a:ext cx="222480" cy="193680"/>
            <a:chOff x="1802800" y="4289876"/>
            <a:chExt cx="222480" cy="193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6">
              <p14:nvContentPartPr>
                <p14:cNvPr id="435" name="Input penna 434">
                  <a:extLst>
                    <a:ext uri="{FF2B5EF4-FFF2-40B4-BE49-F238E27FC236}">
                      <a16:creationId xmlns:a16="http://schemas.microsoft.com/office/drawing/2014/main" id="{7B8F242D-9F0A-A677-9C92-FA3E05274CAF}"/>
                    </a:ext>
                  </a:extLst>
                </p14:cNvPr>
                <p14:cNvContentPartPr/>
                <p14:nvPr/>
              </p14:nvContentPartPr>
              <p14:xfrm>
                <a:off x="1802800" y="4367276"/>
                <a:ext cx="63000" cy="104400"/>
              </p14:xfrm>
            </p:contentPart>
          </mc:Choice>
          <mc:Fallback>
            <p:pic>
              <p:nvPicPr>
                <p:cNvPr id="435" name="Input penna 434">
                  <a:extLst>
                    <a:ext uri="{FF2B5EF4-FFF2-40B4-BE49-F238E27FC236}">
                      <a16:creationId xmlns:a16="http://schemas.microsoft.com/office/drawing/2014/main" id="{7B8F242D-9F0A-A677-9C92-FA3E05274CAF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1795240" y="4359716"/>
                  <a:ext cx="7812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8">
              <p14:nvContentPartPr>
                <p14:cNvPr id="436" name="Input penna 435">
                  <a:extLst>
                    <a:ext uri="{FF2B5EF4-FFF2-40B4-BE49-F238E27FC236}">
                      <a16:creationId xmlns:a16="http://schemas.microsoft.com/office/drawing/2014/main" id="{3D27F1CB-29CD-53C3-1E37-EBFC067A312E}"/>
                    </a:ext>
                  </a:extLst>
                </p14:cNvPr>
                <p14:cNvContentPartPr/>
                <p14:nvPr/>
              </p14:nvContentPartPr>
              <p14:xfrm>
                <a:off x="1876960" y="4289876"/>
                <a:ext cx="63360" cy="193680"/>
              </p14:xfrm>
            </p:contentPart>
          </mc:Choice>
          <mc:Fallback>
            <p:pic>
              <p:nvPicPr>
                <p:cNvPr id="436" name="Input penna 435">
                  <a:extLst>
                    <a:ext uri="{FF2B5EF4-FFF2-40B4-BE49-F238E27FC236}">
                      <a16:creationId xmlns:a16="http://schemas.microsoft.com/office/drawing/2014/main" id="{3D27F1CB-29CD-53C3-1E37-EBFC067A312E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1869400" y="4282316"/>
                  <a:ext cx="7848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0">
              <p14:nvContentPartPr>
                <p14:cNvPr id="437" name="Input penna 436">
                  <a:extLst>
                    <a:ext uri="{FF2B5EF4-FFF2-40B4-BE49-F238E27FC236}">
                      <a16:creationId xmlns:a16="http://schemas.microsoft.com/office/drawing/2014/main" id="{A46A1673-BD93-CB63-46DE-734E249D75E2}"/>
                    </a:ext>
                  </a:extLst>
                </p14:cNvPr>
                <p14:cNvContentPartPr/>
                <p14:nvPr/>
              </p14:nvContentPartPr>
              <p14:xfrm>
                <a:off x="1970560" y="4389956"/>
                <a:ext cx="54720" cy="78840"/>
              </p14:xfrm>
            </p:contentPart>
          </mc:Choice>
          <mc:Fallback>
            <p:pic>
              <p:nvPicPr>
                <p:cNvPr id="437" name="Input penna 436">
                  <a:extLst>
                    <a:ext uri="{FF2B5EF4-FFF2-40B4-BE49-F238E27FC236}">
                      <a16:creationId xmlns:a16="http://schemas.microsoft.com/office/drawing/2014/main" id="{A46A1673-BD93-CB63-46DE-734E249D75E2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1963000" y="4382756"/>
                  <a:ext cx="69840" cy="9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5" name="Gruppo 444">
            <a:extLst>
              <a:ext uri="{FF2B5EF4-FFF2-40B4-BE49-F238E27FC236}">
                <a16:creationId xmlns:a16="http://schemas.microsoft.com/office/drawing/2014/main" id="{A0A1F51D-987B-CCEC-904F-2D1318EA2381}"/>
              </a:ext>
            </a:extLst>
          </p:cNvPr>
          <p:cNvGrpSpPr/>
          <p:nvPr/>
        </p:nvGrpSpPr>
        <p:grpSpPr>
          <a:xfrm>
            <a:off x="2281960" y="4362596"/>
            <a:ext cx="369720" cy="162360"/>
            <a:chOff x="2281960" y="4362596"/>
            <a:chExt cx="369720" cy="162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2">
              <p14:nvContentPartPr>
                <p14:cNvPr id="438" name="Input penna 437">
                  <a:extLst>
                    <a:ext uri="{FF2B5EF4-FFF2-40B4-BE49-F238E27FC236}">
                      <a16:creationId xmlns:a16="http://schemas.microsoft.com/office/drawing/2014/main" id="{95E6332B-7C57-93FA-A6B2-ABB6523739A0}"/>
                    </a:ext>
                  </a:extLst>
                </p14:cNvPr>
                <p14:cNvContentPartPr/>
                <p14:nvPr/>
              </p14:nvContentPartPr>
              <p14:xfrm>
                <a:off x="2281960" y="4371236"/>
                <a:ext cx="87840" cy="110880"/>
              </p14:xfrm>
            </p:contentPart>
          </mc:Choice>
          <mc:Fallback>
            <p:pic>
              <p:nvPicPr>
                <p:cNvPr id="438" name="Input penna 437">
                  <a:extLst>
                    <a:ext uri="{FF2B5EF4-FFF2-40B4-BE49-F238E27FC236}">
                      <a16:creationId xmlns:a16="http://schemas.microsoft.com/office/drawing/2014/main" id="{95E6332B-7C57-93FA-A6B2-ABB6523739A0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2274400" y="4363676"/>
                  <a:ext cx="10296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4">
              <p14:nvContentPartPr>
                <p14:cNvPr id="439" name="Input penna 438">
                  <a:extLst>
                    <a:ext uri="{FF2B5EF4-FFF2-40B4-BE49-F238E27FC236}">
                      <a16:creationId xmlns:a16="http://schemas.microsoft.com/office/drawing/2014/main" id="{48582F3D-A2ED-48D1-5BEE-C11AAD4CBA7B}"/>
                    </a:ext>
                  </a:extLst>
                </p14:cNvPr>
                <p14:cNvContentPartPr/>
                <p14:nvPr/>
              </p14:nvContentPartPr>
              <p14:xfrm>
                <a:off x="2390320" y="4376276"/>
                <a:ext cx="85680" cy="81360"/>
              </p14:xfrm>
            </p:contentPart>
          </mc:Choice>
          <mc:Fallback>
            <p:pic>
              <p:nvPicPr>
                <p:cNvPr id="439" name="Input penna 438">
                  <a:extLst>
                    <a:ext uri="{FF2B5EF4-FFF2-40B4-BE49-F238E27FC236}">
                      <a16:creationId xmlns:a16="http://schemas.microsoft.com/office/drawing/2014/main" id="{48582F3D-A2ED-48D1-5BEE-C11AAD4CBA7B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2382760" y="4368716"/>
                  <a:ext cx="10080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6">
              <p14:nvContentPartPr>
                <p14:cNvPr id="440" name="Input penna 439">
                  <a:extLst>
                    <a:ext uri="{FF2B5EF4-FFF2-40B4-BE49-F238E27FC236}">
                      <a16:creationId xmlns:a16="http://schemas.microsoft.com/office/drawing/2014/main" id="{F68A0AE0-BC9F-1B14-5460-9A29607E4D20}"/>
                    </a:ext>
                  </a:extLst>
                </p14:cNvPr>
                <p14:cNvContentPartPr/>
                <p14:nvPr/>
              </p14:nvContentPartPr>
              <p14:xfrm>
                <a:off x="2481400" y="4393916"/>
                <a:ext cx="58320" cy="47880"/>
              </p14:xfrm>
            </p:contentPart>
          </mc:Choice>
          <mc:Fallback>
            <p:pic>
              <p:nvPicPr>
                <p:cNvPr id="440" name="Input penna 439">
                  <a:extLst>
                    <a:ext uri="{FF2B5EF4-FFF2-40B4-BE49-F238E27FC236}">
                      <a16:creationId xmlns:a16="http://schemas.microsoft.com/office/drawing/2014/main" id="{F68A0AE0-BC9F-1B14-5460-9A29607E4D20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2474200" y="4386356"/>
                  <a:ext cx="7344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8">
              <p14:nvContentPartPr>
                <p14:cNvPr id="441" name="Input penna 440">
                  <a:extLst>
                    <a:ext uri="{FF2B5EF4-FFF2-40B4-BE49-F238E27FC236}">
                      <a16:creationId xmlns:a16="http://schemas.microsoft.com/office/drawing/2014/main" id="{9DA82C1F-DFE4-132B-AC84-C121D3C24001}"/>
                    </a:ext>
                  </a:extLst>
                </p14:cNvPr>
                <p14:cNvContentPartPr/>
                <p14:nvPr/>
              </p14:nvContentPartPr>
              <p14:xfrm>
                <a:off x="2558800" y="4389956"/>
                <a:ext cx="22680" cy="135000"/>
              </p14:xfrm>
            </p:contentPart>
          </mc:Choice>
          <mc:Fallback>
            <p:pic>
              <p:nvPicPr>
                <p:cNvPr id="441" name="Input penna 440">
                  <a:extLst>
                    <a:ext uri="{FF2B5EF4-FFF2-40B4-BE49-F238E27FC236}">
                      <a16:creationId xmlns:a16="http://schemas.microsoft.com/office/drawing/2014/main" id="{9DA82C1F-DFE4-132B-AC84-C121D3C24001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2551240" y="4382756"/>
                  <a:ext cx="3780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0">
              <p14:nvContentPartPr>
                <p14:cNvPr id="442" name="Input penna 441">
                  <a:extLst>
                    <a:ext uri="{FF2B5EF4-FFF2-40B4-BE49-F238E27FC236}">
                      <a16:creationId xmlns:a16="http://schemas.microsoft.com/office/drawing/2014/main" id="{51830649-51A7-1740-1CB5-9375E971F0A8}"/>
                    </a:ext>
                  </a:extLst>
                </p14:cNvPr>
                <p14:cNvContentPartPr/>
                <p14:nvPr/>
              </p14:nvContentPartPr>
              <p14:xfrm>
                <a:off x="2572120" y="4464476"/>
                <a:ext cx="46440" cy="15840"/>
              </p14:xfrm>
            </p:contentPart>
          </mc:Choice>
          <mc:Fallback>
            <p:pic>
              <p:nvPicPr>
                <p:cNvPr id="442" name="Input penna 441">
                  <a:extLst>
                    <a:ext uri="{FF2B5EF4-FFF2-40B4-BE49-F238E27FC236}">
                      <a16:creationId xmlns:a16="http://schemas.microsoft.com/office/drawing/2014/main" id="{51830649-51A7-1740-1CB5-9375E971F0A8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2564560" y="4456916"/>
                  <a:ext cx="6156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2">
              <p14:nvContentPartPr>
                <p14:cNvPr id="443" name="Input penna 442">
                  <a:extLst>
                    <a:ext uri="{FF2B5EF4-FFF2-40B4-BE49-F238E27FC236}">
                      <a16:creationId xmlns:a16="http://schemas.microsoft.com/office/drawing/2014/main" id="{18B14754-D903-CBEE-74D9-943C8E662308}"/>
                    </a:ext>
                  </a:extLst>
                </p14:cNvPr>
                <p14:cNvContentPartPr/>
                <p14:nvPr/>
              </p14:nvContentPartPr>
              <p14:xfrm>
                <a:off x="2577160" y="4362596"/>
                <a:ext cx="74520" cy="78480"/>
              </p14:xfrm>
            </p:contentPart>
          </mc:Choice>
          <mc:Fallback>
            <p:pic>
              <p:nvPicPr>
                <p:cNvPr id="443" name="Input penna 442">
                  <a:extLst>
                    <a:ext uri="{FF2B5EF4-FFF2-40B4-BE49-F238E27FC236}">
                      <a16:creationId xmlns:a16="http://schemas.microsoft.com/office/drawing/2014/main" id="{18B14754-D903-CBEE-74D9-943C8E662308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2569600" y="4355036"/>
                  <a:ext cx="89640" cy="93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3" name="Gruppo 462">
            <a:extLst>
              <a:ext uri="{FF2B5EF4-FFF2-40B4-BE49-F238E27FC236}">
                <a16:creationId xmlns:a16="http://schemas.microsoft.com/office/drawing/2014/main" id="{49B860E2-6905-874A-F9C2-B426512F79AF}"/>
              </a:ext>
            </a:extLst>
          </p:cNvPr>
          <p:cNvGrpSpPr/>
          <p:nvPr/>
        </p:nvGrpSpPr>
        <p:grpSpPr>
          <a:xfrm>
            <a:off x="729505" y="3118840"/>
            <a:ext cx="476640" cy="352080"/>
            <a:chOff x="729505" y="3118840"/>
            <a:chExt cx="476640" cy="352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4">
              <p14:nvContentPartPr>
                <p14:cNvPr id="451" name="Input penna 450">
                  <a:extLst>
                    <a:ext uri="{FF2B5EF4-FFF2-40B4-BE49-F238E27FC236}">
                      <a16:creationId xmlns:a16="http://schemas.microsoft.com/office/drawing/2014/main" id="{CB58E749-FCBE-7F37-F898-B23541394A38}"/>
                    </a:ext>
                  </a:extLst>
                </p14:cNvPr>
                <p14:cNvContentPartPr/>
                <p14:nvPr/>
              </p14:nvContentPartPr>
              <p14:xfrm>
                <a:off x="729505" y="3118840"/>
                <a:ext cx="150120" cy="25560"/>
              </p14:xfrm>
            </p:contentPart>
          </mc:Choice>
          <mc:Fallback>
            <p:pic>
              <p:nvPicPr>
                <p:cNvPr id="451" name="Input penna 450">
                  <a:extLst>
                    <a:ext uri="{FF2B5EF4-FFF2-40B4-BE49-F238E27FC236}">
                      <a16:creationId xmlns:a16="http://schemas.microsoft.com/office/drawing/2014/main" id="{CB58E749-FCBE-7F37-F898-B23541394A38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721945" y="3111280"/>
                  <a:ext cx="16488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6">
              <p14:nvContentPartPr>
                <p14:cNvPr id="452" name="Input penna 451">
                  <a:extLst>
                    <a:ext uri="{FF2B5EF4-FFF2-40B4-BE49-F238E27FC236}">
                      <a16:creationId xmlns:a16="http://schemas.microsoft.com/office/drawing/2014/main" id="{24A2CA7D-3874-77AC-C8FC-88E56C167F75}"/>
                    </a:ext>
                  </a:extLst>
                </p14:cNvPr>
                <p14:cNvContentPartPr/>
                <p14:nvPr/>
              </p14:nvContentPartPr>
              <p14:xfrm>
                <a:off x="758305" y="3207760"/>
                <a:ext cx="95400" cy="20880"/>
              </p14:xfrm>
            </p:contentPart>
          </mc:Choice>
          <mc:Fallback>
            <p:pic>
              <p:nvPicPr>
                <p:cNvPr id="452" name="Input penna 451">
                  <a:extLst>
                    <a:ext uri="{FF2B5EF4-FFF2-40B4-BE49-F238E27FC236}">
                      <a16:creationId xmlns:a16="http://schemas.microsoft.com/office/drawing/2014/main" id="{24A2CA7D-3874-77AC-C8FC-88E56C167F75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750745" y="3200560"/>
                  <a:ext cx="11052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8">
              <p14:nvContentPartPr>
                <p14:cNvPr id="453" name="Input penna 452">
                  <a:extLst>
                    <a:ext uri="{FF2B5EF4-FFF2-40B4-BE49-F238E27FC236}">
                      <a16:creationId xmlns:a16="http://schemas.microsoft.com/office/drawing/2014/main" id="{C638E109-40E9-D869-322A-0FDA179BC83F}"/>
                    </a:ext>
                  </a:extLst>
                </p14:cNvPr>
                <p14:cNvContentPartPr/>
                <p14:nvPr/>
              </p14:nvContentPartPr>
              <p14:xfrm>
                <a:off x="797185" y="3236200"/>
                <a:ext cx="54360" cy="72720"/>
              </p14:xfrm>
            </p:contentPart>
          </mc:Choice>
          <mc:Fallback>
            <p:pic>
              <p:nvPicPr>
                <p:cNvPr id="453" name="Input penna 452">
                  <a:extLst>
                    <a:ext uri="{FF2B5EF4-FFF2-40B4-BE49-F238E27FC236}">
                      <a16:creationId xmlns:a16="http://schemas.microsoft.com/office/drawing/2014/main" id="{C638E109-40E9-D869-322A-0FDA179BC83F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789625" y="3228640"/>
                  <a:ext cx="6948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0">
              <p14:nvContentPartPr>
                <p14:cNvPr id="454" name="Input penna 453">
                  <a:extLst>
                    <a:ext uri="{FF2B5EF4-FFF2-40B4-BE49-F238E27FC236}">
                      <a16:creationId xmlns:a16="http://schemas.microsoft.com/office/drawing/2014/main" id="{5012BF97-4587-E562-ECC9-14A669B11E97}"/>
                    </a:ext>
                  </a:extLst>
                </p14:cNvPr>
                <p14:cNvContentPartPr/>
                <p14:nvPr/>
              </p14:nvContentPartPr>
              <p14:xfrm>
                <a:off x="924985" y="3122800"/>
                <a:ext cx="19800" cy="160200"/>
              </p14:xfrm>
            </p:contentPart>
          </mc:Choice>
          <mc:Fallback>
            <p:pic>
              <p:nvPicPr>
                <p:cNvPr id="454" name="Input penna 453">
                  <a:extLst>
                    <a:ext uri="{FF2B5EF4-FFF2-40B4-BE49-F238E27FC236}">
                      <a16:creationId xmlns:a16="http://schemas.microsoft.com/office/drawing/2014/main" id="{5012BF97-4587-E562-ECC9-14A669B11E97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917425" y="3115240"/>
                  <a:ext cx="3492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2">
              <p14:nvContentPartPr>
                <p14:cNvPr id="455" name="Input penna 454">
                  <a:extLst>
                    <a:ext uri="{FF2B5EF4-FFF2-40B4-BE49-F238E27FC236}">
                      <a16:creationId xmlns:a16="http://schemas.microsoft.com/office/drawing/2014/main" id="{AA15C1F2-BB12-7832-340E-BC15C8CE3B32}"/>
                    </a:ext>
                  </a:extLst>
                </p14:cNvPr>
                <p14:cNvContentPartPr/>
                <p14:nvPr/>
              </p14:nvContentPartPr>
              <p14:xfrm>
                <a:off x="927145" y="3225040"/>
                <a:ext cx="61200" cy="18360"/>
              </p14:xfrm>
            </p:contentPart>
          </mc:Choice>
          <mc:Fallback>
            <p:pic>
              <p:nvPicPr>
                <p:cNvPr id="455" name="Input penna 454">
                  <a:extLst>
                    <a:ext uri="{FF2B5EF4-FFF2-40B4-BE49-F238E27FC236}">
                      <a16:creationId xmlns:a16="http://schemas.microsoft.com/office/drawing/2014/main" id="{AA15C1F2-BB12-7832-340E-BC15C8CE3B32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919585" y="3217480"/>
                  <a:ext cx="7632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4">
              <p14:nvContentPartPr>
                <p14:cNvPr id="456" name="Input penna 455">
                  <a:extLst>
                    <a:ext uri="{FF2B5EF4-FFF2-40B4-BE49-F238E27FC236}">
                      <a16:creationId xmlns:a16="http://schemas.microsoft.com/office/drawing/2014/main" id="{D7E92EA5-9B18-361E-7976-076019606C56}"/>
                    </a:ext>
                  </a:extLst>
                </p14:cNvPr>
                <p14:cNvContentPartPr/>
                <p14:nvPr/>
              </p14:nvContentPartPr>
              <p14:xfrm>
                <a:off x="845065" y="3358600"/>
                <a:ext cx="115200" cy="99720"/>
              </p14:xfrm>
            </p:contentPart>
          </mc:Choice>
          <mc:Fallback>
            <p:pic>
              <p:nvPicPr>
                <p:cNvPr id="456" name="Input penna 455">
                  <a:extLst>
                    <a:ext uri="{FF2B5EF4-FFF2-40B4-BE49-F238E27FC236}">
                      <a16:creationId xmlns:a16="http://schemas.microsoft.com/office/drawing/2014/main" id="{D7E92EA5-9B18-361E-7976-076019606C56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837505" y="3351040"/>
                  <a:ext cx="13032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6">
              <p14:nvContentPartPr>
                <p14:cNvPr id="457" name="Input penna 456">
                  <a:extLst>
                    <a:ext uri="{FF2B5EF4-FFF2-40B4-BE49-F238E27FC236}">
                      <a16:creationId xmlns:a16="http://schemas.microsoft.com/office/drawing/2014/main" id="{CF31FC60-28EB-60BB-DEC8-3B497708FB96}"/>
                    </a:ext>
                  </a:extLst>
                </p14:cNvPr>
                <p14:cNvContentPartPr/>
                <p14:nvPr/>
              </p14:nvContentPartPr>
              <p14:xfrm>
                <a:off x="1094185" y="3123880"/>
                <a:ext cx="111960" cy="161640"/>
              </p14:xfrm>
            </p:contentPart>
          </mc:Choice>
          <mc:Fallback>
            <p:pic>
              <p:nvPicPr>
                <p:cNvPr id="457" name="Input penna 456">
                  <a:extLst>
                    <a:ext uri="{FF2B5EF4-FFF2-40B4-BE49-F238E27FC236}">
                      <a16:creationId xmlns:a16="http://schemas.microsoft.com/office/drawing/2014/main" id="{CF31FC60-28EB-60BB-DEC8-3B497708FB96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1086625" y="3116320"/>
                  <a:ext cx="12708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8">
              <p14:nvContentPartPr>
                <p14:cNvPr id="458" name="Input penna 457">
                  <a:extLst>
                    <a:ext uri="{FF2B5EF4-FFF2-40B4-BE49-F238E27FC236}">
                      <a16:creationId xmlns:a16="http://schemas.microsoft.com/office/drawing/2014/main" id="{0D6E6FCE-CF1F-9E15-1515-A07BDB30E3EE}"/>
                    </a:ext>
                  </a:extLst>
                </p14:cNvPr>
                <p14:cNvContentPartPr/>
                <p14:nvPr/>
              </p14:nvContentPartPr>
              <p14:xfrm>
                <a:off x="1111105" y="3205600"/>
                <a:ext cx="72720" cy="10440"/>
              </p14:xfrm>
            </p:contentPart>
          </mc:Choice>
          <mc:Fallback>
            <p:pic>
              <p:nvPicPr>
                <p:cNvPr id="458" name="Input penna 457">
                  <a:extLst>
                    <a:ext uri="{FF2B5EF4-FFF2-40B4-BE49-F238E27FC236}">
                      <a16:creationId xmlns:a16="http://schemas.microsoft.com/office/drawing/2014/main" id="{0D6E6FCE-CF1F-9E15-1515-A07BDB30E3EE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1103545" y="3198040"/>
                  <a:ext cx="8784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0">
              <p14:nvContentPartPr>
                <p14:cNvPr id="459" name="Input penna 458">
                  <a:extLst>
                    <a:ext uri="{FF2B5EF4-FFF2-40B4-BE49-F238E27FC236}">
                      <a16:creationId xmlns:a16="http://schemas.microsoft.com/office/drawing/2014/main" id="{F4FC5EEA-1E08-509A-C990-ECAE9803AF9F}"/>
                    </a:ext>
                  </a:extLst>
                </p14:cNvPr>
                <p14:cNvContentPartPr/>
                <p14:nvPr/>
              </p14:nvContentPartPr>
              <p14:xfrm>
                <a:off x="1146745" y="3312520"/>
                <a:ext cx="2160" cy="39960"/>
              </p14:xfrm>
            </p:contentPart>
          </mc:Choice>
          <mc:Fallback>
            <p:pic>
              <p:nvPicPr>
                <p:cNvPr id="459" name="Input penna 458">
                  <a:extLst>
                    <a:ext uri="{FF2B5EF4-FFF2-40B4-BE49-F238E27FC236}">
                      <a16:creationId xmlns:a16="http://schemas.microsoft.com/office/drawing/2014/main" id="{F4FC5EEA-1E08-509A-C990-ECAE9803AF9F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1139545" y="3304960"/>
                  <a:ext cx="1728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2">
              <p14:nvContentPartPr>
                <p14:cNvPr id="460" name="Input penna 459">
                  <a:extLst>
                    <a:ext uri="{FF2B5EF4-FFF2-40B4-BE49-F238E27FC236}">
                      <a16:creationId xmlns:a16="http://schemas.microsoft.com/office/drawing/2014/main" id="{1C8A8BEE-4348-5855-BDF1-32E6B5D8ED0D}"/>
                    </a:ext>
                  </a:extLst>
                </p14:cNvPr>
                <p14:cNvContentPartPr/>
                <p14:nvPr/>
              </p14:nvContentPartPr>
              <p14:xfrm>
                <a:off x="1090585" y="3334480"/>
                <a:ext cx="107640" cy="23040"/>
              </p14:xfrm>
            </p:contentPart>
          </mc:Choice>
          <mc:Fallback>
            <p:pic>
              <p:nvPicPr>
                <p:cNvPr id="460" name="Input penna 459">
                  <a:extLst>
                    <a:ext uri="{FF2B5EF4-FFF2-40B4-BE49-F238E27FC236}">
                      <a16:creationId xmlns:a16="http://schemas.microsoft.com/office/drawing/2014/main" id="{1C8A8BEE-4348-5855-BDF1-32E6B5D8ED0D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1083025" y="3326920"/>
                  <a:ext cx="12276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4">
              <p14:nvContentPartPr>
                <p14:cNvPr id="461" name="Input penna 460">
                  <a:extLst>
                    <a:ext uri="{FF2B5EF4-FFF2-40B4-BE49-F238E27FC236}">
                      <a16:creationId xmlns:a16="http://schemas.microsoft.com/office/drawing/2014/main" id="{D9D2C1CD-805F-EDB6-20A6-2A06D8AA732F}"/>
                    </a:ext>
                  </a:extLst>
                </p14:cNvPr>
                <p14:cNvContentPartPr/>
                <p14:nvPr/>
              </p14:nvContentPartPr>
              <p14:xfrm>
                <a:off x="1108225" y="3379840"/>
                <a:ext cx="83160" cy="91080"/>
              </p14:xfrm>
            </p:contentPart>
          </mc:Choice>
          <mc:Fallback>
            <p:pic>
              <p:nvPicPr>
                <p:cNvPr id="461" name="Input penna 460">
                  <a:extLst>
                    <a:ext uri="{FF2B5EF4-FFF2-40B4-BE49-F238E27FC236}">
                      <a16:creationId xmlns:a16="http://schemas.microsoft.com/office/drawing/2014/main" id="{D9D2C1CD-805F-EDB6-20A6-2A06D8AA732F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1100665" y="3372280"/>
                  <a:ext cx="97920" cy="106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7" name="Gruppo 476">
            <a:extLst>
              <a:ext uri="{FF2B5EF4-FFF2-40B4-BE49-F238E27FC236}">
                <a16:creationId xmlns:a16="http://schemas.microsoft.com/office/drawing/2014/main" id="{AA41BD68-7981-DC57-4949-A7DD10CD18EF}"/>
              </a:ext>
            </a:extLst>
          </p:cNvPr>
          <p:cNvGrpSpPr/>
          <p:nvPr/>
        </p:nvGrpSpPr>
        <p:grpSpPr>
          <a:xfrm>
            <a:off x="752963" y="3693788"/>
            <a:ext cx="313920" cy="163440"/>
            <a:chOff x="752963" y="3693788"/>
            <a:chExt cx="313920" cy="163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6">
              <p14:nvContentPartPr>
                <p14:cNvPr id="464" name="Input penna 463">
                  <a:extLst>
                    <a:ext uri="{FF2B5EF4-FFF2-40B4-BE49-F238E27FC236}">
                      <a16:creationId xmlns:a16="http://schemas.microsoft.com/office/drawing/2014/main" id="{6964A501-DEAF-BC18-A1A8-4DA8B04EBF58}"/>
                    </a:ext>
                  </a:extLst>
                </p14:cNvPr>
                <p14:cNvContentPartPr/>
                <p14:nvPr/>
              </p14:nvContentPartPr>
              <p14:xfrm>
                <a:off x="752963" y="3693788"/>
                <a:ext cx="11880" cy="163440"/>
              </p14:xfrm>
            </p:contentPart>
          </mc:Choice>
          <mc:Fallback>
            <p:pic>
              <p:nvPicPr>
                <p:cNvPr id="464" name="Input penna 463">
                  <a:extLst>
                    <a:ext uri="{FF2B5EF4-FFF2-40B4-BE49-F238E27FC236}">
                      <a16:creationId xmlns:a16="http://schemas.microsoft.com/office/drawing/2014/main" id="{6964A501-DEAF-BC18-A1A8-4DA8B04EBF58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745403" y="3686228"/>
                  <a:ext cx="2700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8">
              <p14:nvContentPartPr>
                <p14:cNvPr id="465" name="Input penna 464">
                  <a:extLst>
                    <a:ext uri="{FF2B5EF4-FFF2-40B4-BE49-F238E27FC236}">
                      <a16:creationId xmlns:a16="http://schemas.microsoft.com/office/drawing/2014/main" id="{F8DC42C6-A7F1-6C8D-4CCD-8995E543BC41}"/>
                    </a:ext>
                  </a:extLst>
                </p14:cNvPr>
                <p14:cNvContentPartPr/>
                <p14:nvPr/>
              </p14:nvContentPartPr>
              <p14:xfrm>
                <a:off x="764843" y="3780188"/>
                <a:ext cx="56520" cy="7920"/>
              </p14:xfrm>
            </p:contentPart>
          </mc:Choice>
          <mc:Fallback>
            <p:pic>
              <p:nvPicPr>
                <p:cNvPr id="465" name="Input penna 464">
                  <a:extLst>
                    <a:ext uri="{FF2B5EF4-FFF2-40B4-BE49-F238E27FC236}">
                      <a16:creationId xmlns:a16="http://schemas.microsoft.com/office/drawing/2014/main" id="{F8DC42C6-A7F1-6C8D-4CCD-8995E543BC41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757283" y="3772628"/>
                  <a:ext cx="7164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0">
              <p14:nvContentPartPr>
                <p14:cNvPr id="466" name="Input penna 465">
                  <a:extLst>
                    <a:ext uri="{FF2B5EF4-FFF2-40B4-BE49-F238E27FC236}">
                      <a16:creationId xmlns:a16="http://schemas.microsoft.com/office/drawing/2014/main" id="{41CE0632-AEDC-F258-9C84-F6DED2DE1D43}"/>
                    </a:ext>
                  </a:extLst>
                </p14:cNvPr>
                <p14:cNvContentPartPr/>
                <p14:nvPr/>
              </p14:nvContentPartPr>
              <p14:xfrm>
                <a:off x="830723" y="3704948"/>
                <a:ext cx="27720" cy="141120"/>
              </p14:xfrm>
            </p:contentPart>
          </mc:Choice>
          <mc:Fallback>
            <p:pic>
              <p:nvPicPr>
                <p:cNvPr id="466" name="Input penna 465">
                  <a:extLst>
                    <a:ext uri="{FF2B5EF4-FFF2-40B4-BE49-F238E27FC236}">
                      <a16:creationId xmlns:a16="http://schemas.microsoft.com/office/drawing/2014/main" id="{41CE0632-AEDC-F258-9C84-F6DED2DE1D43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823163" y="3697388"/>
                  <a:ext cx="4284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2">
              <p14:nvContentPartPr>
                <p14:cNvPr id="467" name="Input penna 466">
                  <a:extLst>
                    <a:ext uri="{FF2B5EF4-FFF2-40B4-BE49-F238E27FC236}">
                      <a16:creationId xmlns:a16="http://schemas.microsoft.com/office/drawing/2014/main" id="{A97FD128-05F6-30D9-83A3-300C150A4F86}"/>
                    </a:ext>
                  </a:extLst>
                </p14:cNvPr>
                <p14:cNvContentPartPr/>
                <p14:nvPr/>
              </p14:nvContentPartPr>
              <p14:xfrm>
                <a:off x="886523" y="3710348"/>
                <a:ext cx="53640" cy="137160"/>
              </p14:xfrm>
            </p:contentPart>
          </mc:Choice>
          <mc:Fallback>
            <p:pic>
              <p:nvPicPr>
                <p:cNvPr id="467" name="Input penna 466">
                  <a:extLst>
                    <a:ext uri="{FF2B5EF4-FFF2-40B4-BE49-F238E27FC236}">
                      <a16:creationId xmlns:a16="http://schemas.microsoft.com/office/drawing/2014/main" id="{A97FD128-05F6-30D9-83A3-300C150A4F86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878963" y="3702788"/>
                  <a:ext cx="6876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4">
              <p14:nvContentPartPr>
                <p14:cNvPr id="468" name="Input penna 467">
                  <a:extLst>
                    <a:ext uri="{FF2B5EF4-FFF2-40B4-BE49-F238E27FC236}">
                      <a16:creationId xmlns:a16="http://schemas.microsoft.com/office/drawing/2014/main" id="{A1353D0E-8D19-DF6B-33B6-C0451F9AF7CC}"/>
                    </a:ext>
                  </a:extLst>
                </p14:cNvPr>
                <p14:cNvContentPartPr/>
                <p14:nvPr/>
              </p14:nvContentPartPr>
              <p14:xfrm>
                <a:off x="898763" y="3782348"/>
                <a:ext cx="51840" cy="29880"/>
              </p14:xfrm>
            </p:contentPart>
          </mc:Choice>
          <mc:Fallback>
            <p:pic>
              <p:nvPicPr>
                <p:cNvPr id="468" name="Input penna 467">
                  <a:extLst>
                    <a:ext uri="{FF2B5EF4-FFF2-40B4-BE49-F238E27FC236}">
                      <a16:creationId xmlns:a16="http://schemas.microsoft.com/office/drawing/2014/main" id="{A1353D0E-8D19-DF6B-33B6-C0451F9AF7CC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891203" y="3774788"/>
                  <a:ext cx="6696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6">
              <p14:nvContentPartPr>
                <p14:cNvPr id="469" name="Input penna 468">
                  <a:extLst>
                    <a:ext uri="{FF2B5EF4-FFF2-40B4-BE49-F238E27FC236}">
                      <a16:creationId xmlns:a16="http://schemas.microsoft.com/office/drawing/2014/main" id="{4C977074-A7F4-5064-A4C3-FE9B757E0818}"/>
                    </a:ext>
                  </a:extLst>
                </p14:cNvPr>
                <p14:cNvContentPartPr/>
                <p14:nvPr/>
              </p14:nvContentPartPr>
              <p14:xfrm>
                <a:off x="977243" y="3721868"/>
                <a:ext cx="26640" cy="113040"/>
              </p14:xfrm>
            </p:contentPart>
          </mc:Choice>
          <mc:Fallback>
            <p:pic>
              <p:nvPicPr>
                <p:cNvPr id="469" name="Input penna 468">
                  <a:extLst>
                    <a:ext uri="{FF2B5EF4-FFF2-40B4-BE49-F238E27FC236}">
                      <a16:creationId xmlns:a16="http://schemas.microsoft.com/office/drawing/2014/main" id="{4C977074-A7F4-5064-A4C3-FE9B757E0818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969683" y="3714308"/>
                  <a:ext cx="4176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8">
              <p14:nvContentPartPr>
                <p14:cNvPr id="470" name="Input penna 469">
                  <a:extLst>
                    <a:ext uri="{FF2B5EF4-FFF2-40B4-BE49-F238E27FC236}">
                      <a16:creationId xmlns:a16="http://schemas.microsoft.com/office/drawing/2014/main" id="{1301425F-4C60-E560-FA8A-7F611BEA7DE2}"/>
                    </a:ext>
                  </a:extLst>
                </p14:cNvPr>
                <p14:cNvContentPartPr/>
                <p14:nvPr/>
              </p14:nvContentPartPr>
              <p14:xfrm>
                <a:off x="994163" y="3714668"/>
                <a:ext cx="72720" cy="98280"/>
              </p14:xfrm>
            </p:contentPart>
          </mc:Choice>
          <mc:Fallback>
            <p:pic>
              <p:nvPicPr>
                <p:cNvPr id="470" name="Input penna 469">
                  <a:extLst>
                    <a:ext uri="{FF2B5EF4-FFF2-40B4-BE49-F238E27FC236}">
                      <a16:creationId xmlns:a16="http://schemas.microsoft.com/office/drawing/2014/main" id="{1301425F-4C60-E560-FA8A-7F611BEA7DE2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986603" y="3707108"/>
                  <a:ext cx="87840" cy="113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5" name="Gruppo 474">
            <a:extLst>
              <a:ext uri="{FF2B5EF4-FFF2-40B4-BE49-F238E27FC236}">
                <a16:creationId xmlns:a16="http://schemas.microsoft.com/office/drawing/2014/main" id="{D162828B-B715-B249-5516-5DE2D5D5222B}"/>
              </a:ext>
            </a:extLst>
          </p:cNvPr>
          <p:cNvGrpSpPr/>
          <p:nvPr/>
        </p:nvGrpSpPr>
        <p:grpSpPr>
          <a:xfrm>
            <a:off x="1254083" y="3687668"/>
            <a:ext cx="367560" cy="189000"/>
            <a:chOff x="1254083" y="3687668"/>
            <a:chExt cx="367560" cy="189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0">
              <p14:nvContentPartPr>
                <p14:cNvPr id="471" name="Input penna 470">
                  <a:extLst>
                    <a:ext uri="{FF2B5EF4-FFF2-40B4-BE49-F238E27FC236}">
                      <a16:creationId xmlns:a16="http://schemas.microsoft.com/office/drawing/2014/main" id="{213C8FAB-6E87-8D79-66A1-95982C1BF14C}"/>
                    </a:ext>
                  </a:extLst>
                </p14:cNvPr>
                <p14:cNvContentPartPr/>
                <p14:nvPr/>
              </p14:nvContentPartPr>
              <p14:xfrm>
                <a:off x="1254083" y="3687668"/>
                <a:ext cx="89280" cy="189000"/>
              </p14:xfrm>
            </p:contentPart>
          </mc:Choice>
          <mc:Fallback>
            <p:pic>
              <p:nvPicPr>
                <p:cNvPr id="471" name="Input penna 470">
                  <a:extLst>
                    <a:ext uri="{FF2B5EF4-FFF2-40B4-BE49-F238E27FC236}">
                      <a16:creationId xmlns:a16="http://schemas.microsoft.com/office/drawing/2014/main" id="{213C8FAB-6E87-8D79-66A1-95982C1BF14C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1246523" y="3680108"/>
                  <a:ext cx="10440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2">
              <p14:nvContentPartPr>
                <p14:cNvPr id="472" name="Input penna 471">
                  <a:extLst>
                    <a:ext uri="{FF2B5EF4-FFF2-40B4-BE49-F238E27FC236}">
                      <a16:creationId xmlns:a16="http://schemas.microsoft.com/office/drawing/2014/main" id="{EA37EFCC-6440-65B2-6670-2F6270691860}"/>
                    </a:ext>
                  </a:extLst>
                </p14:cNvPr>
                <p14:cNvContentPartPr/>
                <p14:nvPr/>
              </p14:nvContentPartPr>
              <p14:xfrm>
                <a:off x="1368563" y="3716468"/>
                <a:ext cx="84600" cy="108000"/>
              </p14:xfrm>
            </p:contentPart>
          </mc:Choice>
          <mc:Fallback>
            <p:pic>
              <p:nvPicPr>
                <p:cNvPr id="472" name="Input penna 471">
                  <a:extLst>
                    <a:ext uri="{FF2B5EF4-FFF2-40B4-BE49-F238E27FC236}">
                      <a16:creationId xmlns:a16="http://schemas.microsoft.com/office/drawing/2014/main" id="{EA37EFCC-6440-65B2-6670-2F6270691860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1361003" y="3709268"/>
                  <a:ext cx="9972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4">
              <p14:nvContentPartPr>
                <p14:cNvPr id="473" name="Input penna 472">
                  <a:extLst>
                    <a:ext uri="{FF2B5EF4-FFF2-40B4-BE49-F238E27FC236}">
                      <a16:creationId xmlns:a16="http://schemas.microsoft.com/office/drawing/2014/main" id="{BA2A9B00-1A97-A827-6D28-6039B0BF243A}"/>
                    </a:ext>
                  </a:extLst>
                </p14:cNvPr>
                <p14:cNvContentPartPr/>
                <p14:nvPr/>
              </p14:nvContentPartPr>
              <p14:xfrm>
                <a:off x="1496003" y="3717908"/>
                <a:ext cx="125640" cy="141480"/>
              </p14:xfrm>
            </p:contentPart>
          </mc:Choice>
          <mc:Fallback>
            <p:pic>
              <p:nvPicPr>
                <p:cNvPr id="473" name="Input penna 472">
                  <a:extLst>
                    <a:ext uri="{FF2B5EF4-FFF2-40B4-BE49-F238E27FC236}">
                      <a16:creationId xmlns:a16="http://schemas.microsoft.com/office/drawing/2014/main" id="{BA2A9B00-1A97-A827-6D28-6039B0BF243A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1488443" y="3710348"/>
                  <a:ext cx="140760" cy="156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0" name="Gruppo 489">
            <a:extLst>
              <a:ext uri="{FF2B5EF4-FFF2-40B4-BE49-F238E27FC236}">
                <a16:creationId xmlns:a16="http://schemas.microsoft.com/office/drawing/2014/main" id="{70398677-00F2-5EE8-BEC7-430C1CBD6C3D}"/>
              </a:ext>
            </a:extLst>
          </p:cNvPr>
          <p:cNvGrpSpPr/>
          <p:nvPr/>
        </p:nvGrpSpPr>
        <p:grpSpPr>
          <a:xfrm>
            <a:off x="2200523" y="3072788"/>
            <a:ext cx="228240" cy="411120"/>
            <a:chOff x="2200523" y="3072788"/>
            <a:chExt cx="228240" cy="411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6">
              <p14:nvContentPartPr>
                <p14:cNvPr id="478" name="Input penna 477">
                  <a:extLst>
                    <a:ext uri="{FF2B5EF4-FFF2-40B4-BE49-F238E27FC236}">
                      <a16:creationId xmlns:a16="http://schemas.microsoft.com/office/drawing/2014/main" id="{F45B2DDB-845E-70C8-B0F4-B4A384F342D8}"/>
                    </a:ext>
                  </a:extLst>
                </p14:cNvPr>
                <p14:cNvContentPartPr/>
                <p14:nvPr/>
              </p14:nvContentPartPr>
              <p14:xfrm>
                <a:off x="2233283" y="3072788"/>
                <a:ext cx="159480" cy="151200"/>
              </p14:xfrm>
            </p:contentPart>
          </mc:Choice>
          <mc:Fallback>
            <p:pic>
              <p:nvPicPr>
                <p:cNvPr id="478" name="Input penna 477">
                  <a:extLst>
                    <a:ext uri="{FF2B5EF4-FFF2-40B4-BE49-F238E27FC236}">
                      <a16:creationId xmlns:a16="http://schemas.microsoft.com/office/drawing/2014/main" id="{F45B2DDB-845E-70C8-B0F4-B4A384F342D8}"/>
                    </a:ext>
                  </a:extLst>
                </p:cNvPr>
                <p:cNvPicPr/>
                <p:nvPr/>
              </p:nvPicPr>
              <p:blipFill>
                <a:blip r:embed="rId427"/>
                <a:stretch>
                  <a:fillRect/>
                </a:stretch>
              </p:blipFill>
              <p:spPr>
                <a:xfrm>
                  <a:off x="2225723" y="3065228"/>
                  <a:ext cx="17460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8">
              <p14:nvContentPartPr>
                <p14:cNvPr id="479" name="Input penna 478">
                  <a:extLst>
                    <a:ext uri="{FF2B5EF4-FFF2-40B4-BE49-F238E27FC236}">
                      <a16:creationId xmlns:a16="http://schemas.microsoft.com/office/drawing/2014/main" id="{6B7EE49B-B1F5-7B7A-368B-8C7876AFEFFF}"/>
                    </a:ext>
                  </a:extLst>
                </p14:cNvPr>
                <p14:cNvContentPartPr/>
                <p14:nvPr/>
              </p14:nvContentPartPr>
              <p14:xfrm>
                <a:off x="2265683" y="3167468"/>
                <a:ext cx="95400" cy="9000"/>
              </p14:xfrm>
            </p:contentPart>
          </mc:Choice>
          <mc:Fallback>
            <p:pic>
              <p:nvPicPr>
                <p:cNvPr id="479" name="Input penna 478">
                  <a:extLst>
                    <a:ext uri="{FF2B5EF4-FFF2-40B4-BE49-F238E27FC236}">
                      <a16:creationId xmlns:a16="http://schemas.microsoft.com/office/drawing/2014/main" id="{6B7EE49B-B1F5-7B7A-368B-8C7876AFEFFF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2258123" y="3159908"/>
                  <a:ext cx="11052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0">
              <p14:nvContentPartPr>
                <p14:cNvPr id="480" name="Input penna 479">
                  <a:extLst>
                    <a:ext uri="{FF2B5EF4-FFF2-40B4-BE49-F238E27FC236}">
                      <a16:creationId xmlns:a16="http://schemas.microsoft.com/office/drawing/2014/main" id="{E4A3C9DE-172F-B5E3-C6B9-80C436E26BA9}"/>
                    </a:ext>
                  </a:extLst>
                </p14:cNvPr>
                <p14:cNvContentPartPr/>
                <p14:nvPr/>
              </p14:nvContentPartPr>
              <p14:xfrm>
                <a:off x="2312843" y="3259988"/>
                <a:ext cx="1800" cy="41040"/>
              </p14:xfrm>
            </p:contentPart>
          </mc:Choice>
          <mc:Fallback>
            <p:pic>
              <p:nvPicPr>
                <p:cNvPr id="480" name="Input penna 479">
                  <a:extLst>
                    <a:ext uri="{FF2B5EF4-FFF2-40B4-BE49-F238E27FC236}">
                      <a16:creationId xmlns:a16="http://schemas.microsoft.com/office/drawing/2014/main" id="{E4A3C9DE-172F-B5E3-C6B9-80C436E26BA9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2305283" y="3252788"/>
                  <a:ext cx="1692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2">
              <p14:nvContentPartPr>
                <p14:cNvPr id="481" name="Input penna 480">
                  <a:extLst>
                    <a:ext uri="{FF2B5EF4-FFF2-40B4-BE49-F238E27FC236}">
                      <a16:creationId xmlns:a16="http://schemas.microsoft.com/office/drawing/2014/main" id="{E115FD52-7C06-62B5-864B-AF257F22324B}"/>
                    </a:ext>
                  </a:extLst>
                </p14:cNvPr>
                <p14:cNvContentPartPr/>
                <p14:nvPr/>
              </p14:nvContentPartPr>
              <p14:xfrm>
                <a:off x="2200523" y="3280868"/>
                <a:ext cx="228240" cy="36000"/>
              </p14:xfrm>
            </p:contentPart>
          </mc:Choice>
          <mc:Fallback>
            <p:pic>
              <p:nvPicPr>
                <p:cNvPr id="481" name="Input penna 480">
                  <a:extLst>
                    <a:ext uri="{FF2B5EF4-FFF2-40B4-BE49-F238E27FC236}">
                      <a16:creationId xmlns:a16="http://schemas.microsoft.com/office/drawing/2014/main" id="{E115FD52-7C06-62B5-864B-AF257F22324B}"/>
                    </a:ext>
                  </a:extLst>
                </p:cNvPr>
                <p:cNvPicPr/>
                <p:nvPr/>
              </p:nvPicPr>
              <p:blipFill>
                <a:blip r:embed="rId433"/>
                <a:stretch>
                  <a:fillRect/>
                </a:stretch>
              </p:blipFill>
              <p:spPr>
                <a:xfrm>
                  <a:off x="2192963" y="3273308"/>
                  <a:ext cx="24336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4">
              <p14:nvContentPartPr>
                <p14:cNvPr id="482" name="Input penna 481">
                  <a:extLst>
                    <a:ext uri="{FF2B5EF4-FFF2-40B4-BE49-F238E27FC236}">
                      <a16:creationId xmlns:a16="http://schemas.microsoft.com/office/drawing/2014/main" id="{29F63E19-B57D-562C-7E1F-6121BE57EA96}"/>
                    </a:ext>
                  </a:extLst>
                </p14:cNvPr>
                <p14:cNvContentPartPr/>
                <p14:nvPr/>
              </p14:nvContentPartPr>
              <p14:xfrm>
                <a:off x="2254523" y="3366908"/>
                <a:ext cx="156240" cy="117000"/>
              </p14:xfrm>
            </p:contentPart>
          </mc:Choice>
          <mc:Fallback>
            <p:pic>
              <p:nvPicPr>
                <p:cNvPr id="482" name="Input penna 481">
                  <a:extLst>
                    <a:ext uri="{FF2B5EF4-FFF2-40B4-BE49-F238E27FC236}">
                      <a16:creationId xmlns:a16="http://schemas.microsoft.com/office/drawing/2014/main" id="{29F63E19-B57D-562C-7E1F-6121BE57EA96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2246963" y="3359348"/>
                  <a:ext cx="171360" cy="132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36">
            <p14:nvContentPartPr>
              <p14:cNvPr id="483" name="Input penna 482">
                <a:extLst>
                  <a:ext uri="{FF2B5EF4-FFF2-40B4-BE49-F238E27FC236}">
                    <a16:creationId xmlns:a16="http://schemas.microsoft.com/office/drawing/2014/main" id="{438390F0-57D6-2386-BDE6-CC12D72531D0}"/>
                  </a:ext>
                </a:extLst>
              </p14:cNvPr>
              <p14:cNvContentPartPr/>
              <p14:nvPr/>
            </p14:nvContentPartPr>
            <p14:xfrm>
              <a:off x="2866163" y="3124628"/>
              <a:ext cx="119160" cy="100440"/>
            </p14:xfrm>
          </p:contentPart>
        </mc:Choice>
        <mc:Fallback>
          <p:pic>
            <p:nvPicPr>
              <p:cNvPr id="483" name="Input penna 482">
                <a:extLst>
                  <a:ext uri="{FF2B5EF4-FFF2-40B4-BE49-F238E27FC236}">
                    <a16:creationId xmlns:a16="http://schemas.microsoft.com/office/drawing/2014/main" id="{438390F0-57D6-2386-BDE6-CC12D72531D0}"/>
                  </a:ext>
                </a:extLst>
              </p:cNvPr>
              <p:cNvPicPr/>
              <p:nvPr/>
            </p:nvPicPr>
            <p:blipFill>
              <a:blip r:embed="rId437"/>
              <a:stretch>
                <a:fillRect/>
              </a:stretch>
            </p:blipFill>
            <p:spPr>
              <a:xfrm>
                <a:off x="2858603" y="3117068"/>
                <a:ext cx="134280" cy="115560"/>
              </a:xfrm>
              <a:prstGeom prst="rect">
                <a:avLst/>
              </a:prstGeom>
            </p:spPr>
          </p:pic>
        </mc:Fallback>
      </mc:AlternateContent>
      <p:grpSp>
        <p:nvGrpSpPr>
          <p:cNvPr id="488" name="Gruppo 487">
            <a:extLst>
              <a:ext uri="{FF2B5EF4-FFF2-40B4-BE49-F238E27FC236}">
                <a16:creationId xmlns:a16="http://schemas.microsoft.com/office/drawing/2014/main" id="{22DC2EA6-F4F5-8221-6EA7-5260DBC689CD}"/>
              </a:ext>
            </a:extLst>
          </p:cNvPr>
          <p:cNvGrpSpPr/>
          <p:nvPr/>
        </p:nvGrpSpPr>
        <p:grpSpPr>
          <a:xfrm>
            <a:off x="2877683" y="3309668"/>
            <a:ext cx="117360" cy="201600"/>
            <a:chOff x="2877683" y="3309668"/>
            <a:chExt cx="117360" cy="201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8">
              <p14:nvContentPartPr>
                <p14:cNvPr id="484" name="Input penna 483">
                  <a:extLst>
                    <a:ext uri="{FF2B5EF4-FFF2-40B4-BE49-F238E27FC236}">
                      <a16:creationId xmlns:a16="http://schemas.microsoft.com/office/drawing/2014/main" id="{589EC05C-9F82-2BF3-2F18-BF268D764AC9}"/>
                    </a:ext>
                  </a:extLst>
                </p14:cNvPr>
                <p14:cNvContentPartPr/>
                <p14:nvPr/>
              </p14:nvContentPartPr>
              <p14:xfrm>
                <a:off x="2877683" y="3309668"/>
                <a:ext cx="96120" cy="50040"/>
              </p14:xfrm>
            </p:contentPart>
          </mc:Choice>
          <mc:Fallback>
            <p:pic>
              <p:nvPicPr>
                <p:cNvPr id="484" name="Input penna 483">
                  <a:extLst>
                    <a:ext uri="{FF2B5EF4-FFF2-40B4-BE49-F238E27FC236}">
                      <a16:creationId xmlns:a16="http://schemas.microsoft.com/office/drawing/2014/main" id="{589EC05C-9F82-2BF3-2F18-BF268D764AC9}"/>
                    </a:ext>
                  </a:extLst>
                </p:cNvPr>
                <p:cNvPicPr/>
                <p:nvPr/>
              </p:nvPicPr>
              <p:blipFill>
                <a:blip r:embed="rId439"/>
                <a:stretch>
                  <a:fillRect/>
                </a:stretch>
              </p:blipFill>
              <p:spPr>
                <a:xfrm>
                  <a:off x="2870123" y="3302108"/>
                  <a:ext cx="11124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0">
              <p14:nvContentPartPr>
                <p14:cNvPr id="485" name="Input penna 484">
                  <a:extLst>
                    <a:ext uri="{FF2B5EF4-FFF2-40B4-BE49-F238E27FC236}">
                      <a16:creationId xmlns:a16="http://schemas.microsoft.com/office/drawing/2014/main" id="{850382CF-9975-44DB-86A7-8D6B693B6239}"/>
                    </a:ext>
                  </a:extLst>
                </p14:cNvPr>
                <p14:cNvContentPartPr/>
                <p14:nvPr/>
              </p14:nvContentPartPr>
              <p14:xfrm>
                <a:off x="2886683" y="3423428"/>
                <a:ext cx="108360" cy="87840"/>
              </p14:xfrm>
            </p:contentPart>
          </mc:Choice>
          <mc:Fallback>
            <p:pic>
              <p:nvPicPr>
                <p:cNvPr id="485" name="Input penna 484">
                  <a:extLst>
                    <a:ext uri="{FF2B5EF4-FFF2-40B4-BE49-F238E27FC236}">
                      <a16:creationId xmlns:a16="http://schemas.microsoft.com/office/drawing/2014/main" id="{850382CF-9975-44DB-86A7-8D6B693B6239}"/>
                    </a:ext>
                  </a:extLst>
                </p:cNvPr>
                <p:cNvPicPr/>
                <p:nvPr/>
              </p:nvPicPr>
              <p:blipFill>
                <a:blip r:embed="rId441"/>
                <a:stretch>
                  <a:fillRect/>
                </a:stretch>
              </p:blipFill>
              <p:spPr>
                <a:xfrm>
                  <a:off x="2879123" y="3415868"/>
                  <a:ext cx="123480" cy="102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42">
            <p14:nvContentPartPr>
              <p14:cNvPr id="486" name="Input penna 485">
                <a:extLst>
                  <a:ext uri="{FF2B5EF4-FFF2-40B4-BE49-F238E27FC236}">
                    <a16:creationId xmlns:a16="http://schemas.microsoft.com/office/drawing/2014/main" id="{B088F49C-832F-374A-99C5-810DA97ADCDF}"/>
                  </a:ext>
                </a:extLst>
              </p14:cNvPr>
              <p14:cNvContentPartPr/>
              <p14:nvPr/>
            </p14:nvContentPartPr>
            <p14:xfrm>
              <a:off x="2258123" y="3590108"/>
              <a:ext cx="128520" cy="209520"/>
            </p14:xfrm>
          </p:contentPart>
        </mc:Choice>
        <mc:Fallback>
          <p:pic>
            <p:nvPicPr>
              <p:cNvPr id="486" name="Input penna 485">
                <a:extLst>
                  <a:ext uri="{FF2B5EF4-FFF2-40B4-BE49-F238E27FC236}">
                    <a16:creationId xmlns:a16="http://schemas.microsoft.com/office/drawing/2014/main" id="{B088F49C-832F-374A-99C5-810DA97ADCDF}"/>
                  </a:ext>
                </a:extLst>
              </p:cNvPr>
              <p:cNvPicPr/>
              <p:nvPr/>
            </p:nvPicPr>
            <p:blipFill>
              <a:blip r:embed="rId443"/>
              <a:stretch>
                <a:fillRect/>
              </a:stretch>
            </p:blipFill>
            <p:spPr>
              <a:xfrm>
                <a:off x="2250563" y="3582548"/>
                <a:ext cx="143640" cy="224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13658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728BA-4D02-6EDF-0965-2E8AF2BE0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5EB29177-0872-5DE6-C741-87EDB80DAAD4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DB72FBAC-34E3-5C6A-4D31-02C21048BB45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6E9D7195-8A8F-BCFD-9635-88B3F2B7B38C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C5678911-07B4-DBEC-1186-5E6FCCFDAC8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9FF937F9-0F14-270F-6CC8-ED1BDAD0633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F5E177F9-BA49-D925-9E42-3BF1D475633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D86B20CB-1FC8-94B9-FBCA-932357A1BB0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F56C8A80-D488-FAD9-C258-BE8EEAE419A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775B3D2A-7862-FDE8-02CD-CD0D2990191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726FA13F-19F9-5099-5A63-D090B0048F7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A1E2A72A-2F03-95F4-D8EA-1F60CA0EF04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FABB8E2E-45D5-263A-5FEF-7B547F33A7F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F2152D32-146A-C6C4-A3F2-113E704A778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ADA91607-AA24-B12D-3BAD-84168B48482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24C757BB-36BB-2BF8-E186-469F8F0F33C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CE157F1C-B93F-D6CC-411C-04F784B57D8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68173BB7-3D81-E2E1-C53F-F5453EF04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5FB79E62-3CEC-C775-E0C8-35ACB4C8BD69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E7AA7050-ADF5-A36D-43D7-21A75A7FDDC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A2F81710-C6D2-C181-8F31-8B4AB98EC85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553544D4-F253-51D5-90DC-AE4B6B53C1B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A09540C3-B20C-A062-05E4-33D9678FE70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A1BC44C1-E96C-B7B6-1A1D-4D3508F6B06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97CB66A7-6843-6674-4EAA-8167A20CC82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EE74A9A7-EEF8-FA76-6708-0A29870B20D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E8DCF680-A1BE-A9D0-DAE5-9F2CAACC442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176D4752-0375-9A54-152A-B0C92B6D197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EB1BC551-3EE5-B767-B92E-D2DD9C4035E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DE7EBC43-9477-3C54-1093-8C3C149728A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35B55C6B-46BA-CC2B-5B43-B07778164EC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DAEAA636-EEBF-05B1-7DF5-02BC054082A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B907FA23-8888-1334-C4E5-F7EE41FB4A8E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08814381-CE9E-1D52-898F-9F6ECDE940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8262A7CD-1609-BD83-7CEE-69F4506F571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4789E636-2D73-2EA6-CB9F-EDA3947A001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B6084F46-640B-D76A-4C11-3C818490FBC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BD4F7275-FB91-C1F4-8179-C65FA189051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FD0018C0-985F-ABA4-9995-10C5F31789B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352C746C-EF49-4C67-A536-838016B9A0B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591DC66A-6F5C-50A9-47F4-EF522BFBCED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DB0297B3-A569-FA6B-38DB-87B50028B0E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0380CA21-7106-8177-8D5E-988166CC633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C2E598FE-F46A-40D8-2BCD-1DCB823A1CC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704D2DA1-8DA2-AF61-1B51-D15A0C1F82D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3B39CBB5-4431-0646-B2AB-ED48F4107AC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3EAB0429-CA7F-9787-1D99-2D2114051BB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F2621CC7-98CD-169E-50DB-B5C84D2EE6C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BBA389FF-F573-FE4C-2631-533C1B8EF89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83D5A909-465C-D86A-2578-5EF5B06B9BD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55D4DFD1-ADCA-4C51-1B4D-CD22A15080C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1DE7DA8B-E24A-E2B6-6CE0-2FC1BBF4319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C4BF31C7-D25C-CDC2-5364-BEAB4A0A85C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507EC1EA-A901-B218-D4AB-362388A3BA8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83548A05-B35D-110A-8C89-A230D82F862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1E573133-BC4F-4477-83A0-786289060D1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D647A750-C465-249B-6494-E212469FBC2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40A75DB7-088F-6B2E-CD98-2FA829C3ED7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11882CF8-9451-9FF9-BF31-3D8ECD4779B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CDDAD503-E3A8-B639-64ED-5FB8DC8EA37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2A9C051C-069B-4508-04C1-96C7A64BE81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9FE4550D-55B5-74E5-D2CB-D4CA1443133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5401C92E-F6A3-C551-791E-0E894382FF08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4268D555-C840-7A73-5384-2C74E9103B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263" y="1563370"/>
            <a:ext cx="6286500" cy="3048000"/>
          </a:xfrm>
          <a:prstGeom prst="rect">
            <a:avLst/>
          </a:prstGeom>
        </p:spPr>
      </p:pic>
      <p:grpSp>
        <p:nvGrpSpPr>
          <p:cNvPr id="58" name="Gruppo 57">
            <a:extLst>
              <a:ext uri="{FF2B5EF4-FFF2-40B4-BE49-F238E27FC236}">
                <a16:creationId xmlns:a16="http://schemas.microsoft.com/office/drawing/2014/main" id="{4C1CA260-B33D-9D32-F440-4F64CB358283}"/>
              </a:ext>
            </a:extLst>
          </p:cNvPr>
          <p:cNvGrpSpPr/>
          <p:nvPr/>
        </p:nvGrpSpPr>
        <p:grpSpPr>
          <a:xfrm>
            <a:off x="511153" y="450673"/>
            <a:ext cx="301320" cy="268200"/>
            <a:chOff x="511153" y="450673"/>
            <a:chExt cx="301320" cy="268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77E580AC-D05E-FA29-2004-17AA1DC4B4D6}"/>
                    </a:ext>
                  </a:extLst>
                </p14:cNvPr>
                <p14:cNvContentPartPr/>
                <p14:nvPr/>
              </p14:nvContentPartPr>
              <p14:xfrm>
                <a:off x="511153" y="450673"/>
                <a:ext cx="48600" cy="26820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77E580AC-D05E-FA29-2004-17AA1DC4B4D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3593" y="443113"/>
                  <a:ext cx="6372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B027E0B7-3C11-C766-8862-75983C8438BD}"/>
                    </a:ext>
                  </a:extLst>
                </p14:cNvPr>
                <p14:cNvContentPartPr/>
                <p14:nvPr/>
              </p14:nvContentPartPr>
              <p14:xfrm>
                <a:off x="611233" y="490633"/>
                <a:ext cx="201240" cy="19512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B027E0B7-3C11-C766-8862-75983C8438B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03673" y="483073"/>
                  <a:ext cx="216360" cy="21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uppo 55">
            <a:extLst>
              <a:ext uri="{FF2B5EF4-FFF2-40B4-BE49-F238E27FC236}">
                <a16:creationId xmlns:a16="http://schemas.microsoft.com/office/drawing/2014/main" id="{F00B466D-065B-8BCF-B1CA-EFA5E4F259A3}"/>
              </a:ext>
            </a:extLst>
          </p:cNvPr>
          <p:cNvGrpSpPr/>
          <p:nvPr/>
        </p:nvGrpSpPr>
        <p:grpSpPr>
          <a:xfrm>
            <a:off x="1101553" y="458953"/>
            <a:ext cx="1132920" cy="268920"/>
            <a:chOff x="1101553" y="458953"/>
            <a:chExt cx="1132920" cy="268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3C9722BC-6AAB-CB2A-453A-147FC46F6830}"/>
                    </a:ext>
                  </a:extLst>
                </p14:cNvPr>
                <p14:cNvContentPartPr/>
                <p14:nvPr/>
              </p14:nvContentPartPr>
              <p14:xfrm>
                <a:off x="1101553" y="458953"/>
                <a:ext cx="146880" cy="26892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3C9722BC-6AAB-CB2A-453A-147FC46F683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093993" y="451753"/>
                  <a:ext cx="16200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082B186C-D752-B457-26ED-E87A3A6185DB}"/>
                    </a:ext>
                  </a:extLst>
                </p14:cNvPr>
                <p14:cNvContentPartPr/>
                <p14:nvPr/>
              </p14:nvContentPartPr>
              <p14:xfrm>
                <a:off x="1294513" y="504673"/>
                <a:ext cx="161280" cy="14832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082B186C-D752-B457-26ED-E87A3A6185D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286953" y="497113"/>
                  <a:ext cx="17640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F8B56FDE-8676-709E-A917-C53E929CD586}"/>
                    </a:ext>
                  </a:extLst>
                </p14:cNvPr>
                <p14:cNvContentPartPr/>
                <p14:nvPr/>
              </p14:nvContentPartPr>
              <p14:xfrm>
                <a:off x="1506193" y="512953"/>
                <a:ext cx="73440" cy="1296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F8B56FDE-8676-709E-A917-C53E929CD58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498633" y="505393"/>
                  <a:ext cx="8856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9F0F05B9-5BFA-3242-186F-90E8FB055662}"/>
                    </a:ext>
                  </a:extLst>
                </p14:cNvPr>
                <p14:cNvContentPartPr/>
                <p14:nvPr/>
              </p14:nvContentPartPr>
              <p14:xfrm>
                <a:off x="1611673" y="487033"/>
                <a:ext cx="113040" cy="17244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9F0F05B9-5BFA-3242-186F-90E8FB055662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604113" y="479473"/>
                  <a:ext cx="12816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B124F9B5-0CDC-A2F7-9543-7A1C155D01B4}"/>
                    </a:ext>
                  </a:extLst>
                </p14:cNvPr>
                <p14:cNvContentPartPr/>
                <p14:nvPr/>
              </p14:nvContentPartPr>
              <p14:xfrm>
                <a:off x="1747393" y="480553"/>
                <a:ext cx="177120" cy="1512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B124F9B5-0CDC-A2F7-9543-7A1C155D01B4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739833" y="472993"/>
                  <a:ext cx="19224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5120659C-1788-4F07-032C-95AEE00D7B26}"/>
                    </a:ext>
                  </a:extLst>
                </p14:cNvPr>
                <p14:cNvContentPartPr/>
                <p14:nvPr/>
              </p14:nvContentPartPr>
              <p14:xfrm>
                <a:off x="2013433" y="619153"/>
                <a:ext cx="13680" cy="32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5120659C-1788-4F07-032C-95AEE00D7B26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005873" y="611593"/>
                  <a:ext cx="2880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04030A7D-9F60-BC96-5B22-3F2FD75EC5DF}"/>
                    </a:ext>
                  </a:extLst>
                </p14:cNvPr>
                <p14:cNvContentPartPr/>
                <p14:nvPr/>
              </p14:nvContentPartPr>
              <p14:xfrm>
                <a:off x="2119993" y="633913"/>
                <a:ext cx="20880" cy="3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04030A7D-9F60-BC96-5B22-3F2FD75EC5D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112433" y="626353"/>
                  <a:ext cx="3564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BA6E32E8-B398-1C1F-5E4E-8DE42D74E59A}"/>
                    </a:ext>
                  </a:extLst>
                </p14:cNvPr>
                <p14:cNvContentPartPr/>
                <p14:nvPr/>
              </p14:nvContentPartPr>
              <p14:xfrm>
                <a:off x="2205673" y="627433"/>
                <a:ext cx="28800" cy="79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BA6E32E8-B398-1C1F-5E4E-8DE42D74E59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198113" y="619873"/>
                  <a:ext cx="43920" cy="23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uppo 53">
            <a:extLst>
              <a:ext uri="{FF2B5EF4-FFF2-40B4-BE49-F238E27FC236}">
                <a16:creationId xmlns:a16="http://schemas.microsoft.com/office/drawing/2014/main" id="{47390684-DD22-7463-BB82-203EC01E8DA0}"/>
              </a:ext>
            </a:extLst>
          </p:cNvPr>
          <p:cNvGrpSpPr/>
          <p:nvPr/>
        </p:nvGrpSpPr>
        <p:grpSpPr>
          <a:xfrm>
            <a:off x="2696713" y="417193"/>
            <a:ext cx="757080" cy="343080"/>
            <a:chOff x="2696713" y="417193"/>
            <a:chExt cx="757080" cy="343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9F579A21-E609-4074-66B4-46E500716357}"/>
                    </a:ext>
                  </a:extLst>
                </p14:cNvPr>
                <p14:cNvContentPartPr/>
                <p14:nvPr/>
              </p14:nvContentPartPr>
              <p14:xfrm>
                <a:off x="2696713" y="557593"/>
                <a:ext cx="115560" cy="16812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9F579A21-E609-4074-66B4-46E500716357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689153" y="550033"/>
                  <a:ext cx="13068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11BE1253-CADB-73F3-01C7-FF418E2BE253}"/>
                    </a:ext>
                  </a:extLst>
                </p14:cNvPr>
                <p14:cNvContentPartPr/>
                <p14:nvPr/>
              </p14:nvContentPartPr>
              <p14:xfrm>
                <a:off x="2859433" y="440593"/>
                <a:ext cx="73440" cy="30564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11BE1253-CADB-73F3-01C7-FF418E2BE253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851873" y="433033"/>
                  <a:ext cx="88560" cy="32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99251779-37B2-4AD8-1BE3-7AF1DE597141}"/>
                    </a:ext>
                  </a:extLst>
                </p14:cNvPr>
                <p14:cNvContentPartPr/>
                <p14:nvPr/>
              </p14:nvContentPartPr>
              <p14:xfrm>
                <a:off x="2951593" y="417193"/>
                <a:ext cx="126360" cy="34308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99251779-37B2-4AD8-1BE3-7AF1DE597141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944033" y="409633"/>
                  <a:ext cx="141480" cy="35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A291F7E0-ADC7-070A-0DE9-44A2BDA1EF34}"/>
                    </a:ext>
                  </a:extLst>
                </p14:cNvPr>
                <p14:cNvContentPartPr/>
                <p14:nvPr/>
              </p14:nvContentPartPr>
              <p14:xfrm>
                <a:off x="3101353" y="571633"/>
                <a:ext cx="33480" cy="11196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A291F7E0-ADC7-070A-0DE9-44A2BDA1EF34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093793" y="564073"/>
                  <a:ext cx="4860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AA6057BD-42DB-797A-6DFA-EE333A4FA86F}"/>
                    </a:ext>
                  </a:extLst>
                </p14:cNvPr>
                <p14:cNvContentPartPr/>
                <p14:nvPr/>
              </p14:nvContentPartPr>
              <p14:xfrm>
                <a:off x="3163273" y="595753"/>
                <a:ext cx="95040" cy="10620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AA6057BD-42DB-797A-6DFA-EE333A4FA86F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155713" y="588193"/>
                  <a:ext cx="11016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8DA71345-EB43-6A48-DF08-636E34E1F41D}"/>
                    </a:ext>
                  </a:extLst>
                </p14:cNvPr>
                <p14:cNvContentPartPr/>
                <p14:nvPr/>
              </p14:nvContentPartPr>
              <p14:xfrm>
                <a:off x="3311593" y="572353"/>
                <a:ext cx="52920" cy="8604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8DA71345-EB43-6A48-DF08-636E34E1F41D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304033" y="565153"/>
                  <a:ext cx="6804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7785C803-52F8-6299-4501-AEAFBB60A3EE}"/>
                    </a:ext>
                  </a:extLst>
                </p14:cNvPr>
                <p14:cNvContentPartPr/>
                <p14:nvPr/>
              </p14:nvContentPartPr>
              <p14:xfrm>
                <a:off x="3397993" y="558673"/>
                <a:ext cx="55800" cy="9684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7785C803-52F8-6299-4501-AEAFBB60A3EE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390433" y="551113"/>
                  <a:ext cx="70920" cy="111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" name="Gruppo 51">
            <a:extLst>
              <a:ext uri="{FF2B5EF4-FFF2-40B4-BE49-F238E27FC236}">
                <a16:creationId xmlns:a16="http://schemas.microsoft.com/office/drawing/2014/main" id="{99A61F43-C63B-F902-913B-EE490873A1E7}"/>
              </a:ext>
            </a:extLst>
          </p:cNvPr>
          <p:cNvGrpSpPr/>
          <p:nvPr/>
        </p:nvGrpSpPr>
        <p:grpSpPr>
          <a:xfrm>
            <a:off x="4051753" y="472993"/>
            <a:ext cx="384840" cy="323640"/>
            <a:chOff x="4051753" y="472993"/>
            <a:chExt cx="384840" cy="323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BE4F923D-EC1E-8F98-77C9-37D1B5706B7F}"/>
                    </a:ext>
                  </a:extLst>
                </p14:cNvPr>
                <p14:cNvContentPartPr/>
                <p14:nvPr/>
              </p14:nvContentPartPr>
              <p14:xfrm>
                <a:off x="4051753" y="472993"/>
                <a:ext cx="162000" cy="32364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BE4F923D-EC1E-8F98-77C9-37D1B5706B7F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044553" y="465793"/>
                  <a:ext cx="177120" cy="33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B0121E5B-835B-8622-DFDD-38DE618DED09}"/>
                    </a:ext>
                  </a:extLst>
                </p14:cNvPr>
                <p14:cNvContentPartPr/>
                <p14:nvPr/>
              </p14:nvContentPartPr>
              <p14:xfrm>
                <a:off x="4234993" y="619153"/>
                <a:ext cx="117360" cy="12492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B0121E5B-835B-8622-DFDD-38DE618DED09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227433" y="611593"/>
                  <a:ext cx="13248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B331E4EF-4DCE-14EA-23BB-023B0D96A4AB}"/>
                    </a:ext>
                  </a:extLst>
                </p14:cNvPr>
                <p14:cNvContentPartPr/>
                <p14:nvPr/>
              </p14:nvContentPartPr>
              <p14:xfrm>
                <a:off x="4364593" y="606913"/>
                <a:ext cx="72000" cy="15840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B331E4EF-4DCE-14EA-23BB-023B0D96A4AB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357033" y="599353"/>
                  <a:ext cx="86760" cy="173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uppo 49">
            <a:extLst>
              <a:ext uri="{FF2B5EF4-FFF2-40B4-BE49-F238E27FC236}">
                <a16:creationId xmlns:a16="http://schemas.microsoft.com/office/drawing/2014/main" id="{97BE8B7B-9191-B204-0A90-5E3F7F936F7B}"/>
              </a:ext>
            </a:extLst>
          </p:cNvPr>
          <p:cNvGrpSpPr/>
          <p:nvPr/>
        </p:nvGrpSpPr>
        <p:grpSpPr>
          <a:xfrm>
            <a:off x="4720273" y="221713"/>
            <a:ext cx="713160" cy="671040"/>
            <a:chOff x="4720273" y="221713"/>
            <a:chExt cx="713160" cy="671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A0C036BE-23A4-1DAF-E73D-1F16BEBAF73D}"/>
                    </a:ext>
                  </a:extLst>
                </p14:cNvPr>
                <p14:cNvContentPartPr/>
                <p14:nvPr/>
              </p14:nvContentPartPr>
              <p14:xfrm>
                <a:off x="4855993" y="442033"/>
                <a:ext cx="371880" cy="37908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A0C036BE-23A4-1DAF-E73D-1F16BEBAF73D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848433" y="434473"/>
                  <a:ext cx="387000" cy="39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1D2EB48D-6CF8-1586-F177-5B05D2C34992}"/>
                    </a:ext>
                  </a:extLst>
                </p14:cNvPr>
                <p14:cNvContentPartPr/>
                <p14:nvPr/>
              </p14:nvContentPartPr>
              <p14:xfrm>
                <a:off x="4720273" y="221713"/>
                <a:ext cx="713160" cy="67104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1D2EB48D-6CF8-1586-F177-5B05D2C34992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712713" y="214153"/>
                  <a:ext cx="728280" cy="686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uppo 47">
            <a:extLst>
              <a:ext uri="{FF2B5EF4-FFF2-40B4-BE49-F238E27FC236}">
                <a16:creationId xmlns:a16="http://schemas.microsoft.com/office/drawing/2014/main" id="{412BF120-50D2-FC9D-E98F-5ECE8196B5D7}"/>
              </a:ext>
            </a:extLst>
          </p:cNvPr>
          <p:cNvGrpSpPr/>
          <p:nvPr/>
        </p:nvGrpSpPr>
        <p:grpSpPr>
          <a:xfrm>
            <a:off x="5640073" y="428353"/>
            <a:ext cx="702360" cy="315720"/>
            <a:chOff x="5640073" y="428353"/>
            <a:chExt cx="702360" cy="315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8AB70FE8-8662-10DB-119F-C03D446AB723}"/>
                    </a:ext>
                  </a:extLst>
                </p14:cNvPr>
                <p14:cNvContentPartPr/>
                <p14:nvPr/>
              </p14:nvContentPartPr>
              <p14:xfrm>
                <a:off x="5640073" y="553993"/>
                <a:ext cx="126360" cy="17316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8AB70FE8-8662-10DB-119F-C03D446AB723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632513" y="546433"/>
                  <a:ext cx="14148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C5D78E11-C5B4-F4ED-0811-CFB97A775A9C}"/>
                    </a:ext>
                  </a:extLst>
                </p14:cNvPr>
                <p14:cNvContentPartPr/>
                <p14:nvPr/>
              </p14:nvContentPartPr>
              <p14:xfrm>
                <a:off x="5740873" y="580993"/>
                <a:ext cx="39600" cy="12672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C5D78E11-C5B4-F4ED-0811-CFB97A775A9C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733673" y="573433"/>
                  <a:ext cx="5472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4F4780A4-09B0-17B0-FDEE-9847184BFA9F}"/>
                    </a:ext>
                  </a:extLst>
                </p14:cNvPr>
                <p14:cNvContentPartPr/>
                <p14:nvPr/>
              </p14:nvContentPartPr>
              <p14:xfrm>
                <a:off x="5807113" y="608713"/>
                <a:ext cx="102240" cy="13536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4F4780A4-09B0-17B0-FDEE-9847184BFA9F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799553" y="601153"/>
                  <a:ext cx="11736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94D72AFC-70AA-F346-E0BD-A5229959378C}"/>
                    </a:ext>
                  </a:extLst>
                </p14:cNvPr>
                <p14:cNvContentPartPr/>
                <p14:nvPr/>
              </p14:nvContentPartPr>
              <p14:xfrm>
                <a:off x="5973433" y="428353"/>
                <a:ext cx="90720" cy="2541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94D72AFC-70AA-F346-E0BD-A5229959378C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5965873" y="420793"/>
                  <a:ext cx="105840" cy="26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2917E0AF-FE06-9E2C-E0C6-6D1BE3B3FFC3}"/>
                    </a:ext>
                  </a:extLst>
                </p14:cNvPr>
                <p14:cNvContentPartPr/>
                <p14:nvPr/>
              </p14:nvContentPartPr>
              <p14:xfrm>
                <a:off x="5978833" y="629233"/>
                <a:ext cx="66600" cy="237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2917E0AF-FE06-9E2C-E0C6-6D1BE3B3FFC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5971273" y="621673"/>
                  <a:ext cx="8136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88673ED8-B5C4-7675-77BA-C55289291015}"/>
                    </a:ext>
                  </a:extLst>
                </p14:cNvPr>
                <p14:cNvContentPartPr/>
                <p14:nvPr/>
              </p14:nvContentPartPr>
              <p14:xfrm>
                <a:off x="6029593" y="589273"/>
                <a:ext cx="127080" cy="11376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88673ED8-B5C4-7675-77BA-C55289291015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022033" y="581713"/>
                  <a:ext cx="14220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CB00BA54-63F9-2AC2-8DA6-039F9D33BC46}"/>
                    </a:ext>
                  </a:extLst>
                </p14:cNvPr>
                <p14:cNvContentPartPr/>
                <p14:nvPr/>
              </p14:nvContentPartPr>
              <p14:xfrm>
                <a:off x="6176833" y="583513"/>
                <a:ext cx="79920" cy="1137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CB00BA54-63F9-2AC2-8DA6-039F9D33BC46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169273" y="575953"/>
                  <a:ext cx="9504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6689CB31-F785-4576-3FAD-86B7EC23B8C2}"/>
                    </a:ext>
                  </a:extLst>
                </p14:cNvPr>
                <p14:cNvContentPartPr/>
                <p14:nvPr/>
              </p14:nvContentPartPr>
              <p14:xfrm>
                <a:off x="6317233" y="536353"/>
                <a:ext cx="25200" cy="1368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6689CB31-F785-4576-3FAD-86B7EC23B8C2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6309673" y="528793"/>
                  <a:ext cx="40320" cy="151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uppo 45">
            <a:extLst>
              <a:ext uri="{FF2B5EF4-FFF2-40B4-BE49-F238E27FC236}">
                <a16:creationId xmlns:a16="http://schemas.microsoft.com/office/drawing/2014/main" id="{4433908C-C074-1071-61F2-A97B2AC1FCB0}"/>
              </a:ext>
            </a:extLst>
          </p:cNvPr>
          <p:cNvGrpSpPr/>
          <p:nvPr/>
        </p:nvGrpSpPr>
        <p:grpSpPr>
          <a:xfrm>
            <a:off x="6607393" y="401353"/>
            <a:ext cx="207720" cy="321120"/>
            <a:chOff x="6607393" y="401353"/>
            <a:chExt cx="207720" cy="321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4C225D72-A3B6-FE23-D9D9-C777CD6A4490}"/>
                    </a:ext>
                  </a:extLst>
                </p14:cNvPr>
                <p14:cNvContentPartPr/>
                <p14:nvPr/>
              </p14:nvContentPartPr>
              <p14:xfrm>
                <a:off x="6607393" y="401353"/>
                <a:ext cx="150480" cy="3196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4C225D72-A3B6-FE23-D9D9-C777CD6A4490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6599833" y="393793"/>
                  <a:ext cx="165600" cy="33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770D9798-2276-E584-705D-33FBC576B998}"/>
                    </a:ext>
                  </a:extLst>
                </p14:cNvPr>
                <p14:cNvContentPartPr/>
                <p14:nvPr/>
              </p14:nvContentPartPr>
              <p14:xfrm>
                <a:off x="6772633" y="639313"/>
                <a:ext cx="42480" cy="831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770D9798-2276-E584-705D-33FBC576B998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6765073" y="631753"/>
                  <a:ext cx="57600" cy="98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4106189A-473B-D50D-393A-3C8CD90AEC6C}"/>
              </a:ext>
            </a:extLst>
          </p:cNvPr>
          <p:cNvGrpSpPr/>
          <p:nvPr/>
        </p:nvGrpSpPr>
        <p:grpSpPr>
          <a:xfrm>
            <a:off x="7027153" y="591073"/>
            <a:ext cx="510480" cy="140760"/>
            <a:chOff x="7027153" y="591073"/>
            <a:chExt cx="510480" cy="140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1AAB716D-7A1C-CFA2-E11B-9F358F98BA1B}"/>
                    </a:ext>
                  </a:extLst>
                </p14:cNvPr>
                <p14:cNvContentPartPr/>
                <p14:nvPr/>
              </p14:nvContentPartPr>
              <p14:xfrm>
                <a:off x="7027153" y="591073"/>
                <a:ext cx="80640" cy="1400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1AAB716D-7A1C-CFA2-E11B-9F358F98BA1B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019953" y="583513"/>
                  <a:ext cx="9576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1A43C5EE-817E-A311-0B85-6A115EA936F3}"/>
                    </a:ext>
                  </a:extLst>
                </p14:cNvPr>
                <p14:cNvContentPartPr/>
                <p14:nvPr/>
              </p14:nvContentPartPr>
              <p14:xfrm>
                <a:off x="7157833" y="620953"/>
                <a:ext cx="64800" cy="766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1A43C5EE-817E-A311-0B85-6A115EA936F3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150273" y="613393"/>
                  <a:ext cx="7992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B239DC93-62E9-400E-8D87-0C27B2857DBF}"/>
                    </a:ext>
                  </a:extLst>
                </p14:cNvPr>
                <p14:cNvContentPartPr/>
                <p14:nvPr/>
              </p14:nvContentPartPr>
              <p14:xfrm>
                <a:off x="7237393" y="601513"/>
                <a:ext cx="77040" cy="1119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B239DC93-62E9-400E-8D87-0C27B2857DBF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229833" y="593953"/>
                  <a:ext cx="9216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CB9646B1-8D89-D86B-225A-D8D433BC5CEA}"/>
                    </a:ext>
                  </a:extLst>
                </p14:cNvPr>
                <p14:cNvContentPartPr/>
                <p14:nvPr/>
              </p14:nvContentPartPr>
              <p14:xfrm>
                <a:off x="7324873" y="627433"/>
                <a:ext cx="72360" cy="968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CB9646B1-8D89-D86B-225A-D8D433BC5CEA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7317313" y="619873"/>
                  <a:ext cx="8748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732CCC22-E1B7-9531-4F82-9EED1065EA69}"/>
                    </a:ext>
                  </a:extLst>
                </p14:cNvPr>
                <p14:cNvContentPartPr/>
                <p14:nvPr/>
              </p14:nvContentPartPr>
              <p14:xfrm>
                <a:off x="7377433" y="676753"/>
                <a:ext cx="360" cy="3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732CCC22-E1B7-9531-4F82-9EED1065EA69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369873" y="66919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EF4E1DD4-8D16-01BA-D867-F53DF3453ECD}"/>
                    </a:ext>
                  </a:extLst>
                </p14:cNvPr>
                <p14:cNvContentPartPr/>
                <p14:nvPr/>
              </p14:nvContentPartPr>
              <p14:xfrm>
                <a:off x="7377433" y="676753"/>
                <a:ext cx="360" cy="3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EF4E1DD4-8D16-01BA-D867-F53DF3453ECD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369873" y="66919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8DCCABE2-6968-BB82-3602-4416F94E1C07}"/>
                    </a:ext>
                  </a:extLst>
                </p14:cNvPr>
                <p14:cNvContentPartPr/>
                <p14:nvPr/>
              </p14:nvContentPartPr>
              <p14:xfrm>
                <a:off x="7492633" y="605113"/>
                <a:ext cx="45000" cy="932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8DCCABE2-6968-BB82-3602-4416F94E1C07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7485073" y="597553"/>
                  <a:ext cx="6012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FC873BA0-91E0-E8F8-4732-A4181626B7A1}"/>
                    </a:ext>
                  </a:extLst>
                </p14:cNvPr>
                <p14:cNvContentPartPr/>
                <p14:nvPr/>
              </p14:nvContentPartPr>
              <p14:xfrm>
                <a:off x="7414873" y="640033"/>
                <a:ext cx="55800" cy="918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FC873BA0-91E0-E8F8-4732-A4181626B7A1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7407313" y="632473"/>
                  <a:ext cx="70920" cy="106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4">
            <p14:nvContentPartPr>
              <p14:cNvPr id="59" name="Input penna 58">
                <a:extLst>
                  <a:ext uri="{FF2B5EF4-FFF2-40B4-BE49-F238E27FC236}">
                    <a16:creationId xmlns:a16="http://schemas.microsoft.com/office/drawing/2014/main" id="{1D0F37C4-86B3-0147-37F0-7C7FCB29FF8E}"/>
                  </a:ext>
                </a:extLst>
              </p14:cNvPr>
              <p14:cNvContentPartPr/>
              <p14:nvPr/>
            </p14:nvContentPartPr>
            <p14:xfrm>
              <a:off x="5915473" y="3005953"/>
              <a:ext cx="384120" cy="70200"/>
            </p14:xfrm>
          </p:contentPart>
        </mc:Choice>
        <mc:Fallback>
          <p:pic>
            <p:nvPicPr>
              <p:cNvPr id="59" name="Input penna 58">
                <a:extLst>
                  <a:ext uri="{FF2B5EF4-FFF2-40B4-BE49-F238E27FC236}">
                    <a16:creationId xmlns:a16="http://schemas.microsoft.com/office/drawing/2014/main" id="{1D0F37C4-86B3-0147-37F0-7C7FCB29FF8E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5907913" y="2998393"/>
                <a:ext cx="399240" cy="84960"/>
              </a:xfrm>
              <a:prstGeom prst="rect">
                <a:avLst/>
              </a:prstGeom>
            </p:spPr>
          </p:pic>
        </mc:Fallback>
      </mc:AlternateContent>
      <p:grpSp>
        <p:nvGrpSpPr>
          <p:cNvPr id="204" name="Gruppo 203">
            <a:extLst>
              <a:ext uri="{FF2B5EF4-FFF2-40B4-BE49-F238E27FC236}">
                <a16:creationId xmlns:a16="http://schemas.microsoft.com/office/drawing/2014/main" id="{9C9F22C1-3D8E-8515-4DBD-36246E88BE52}"/>
              </a:ext>
            </a:extLst>
          </p:cNvPr>
          <p:cNvGrpSpPr/>
          <p:nvPr/>
        </p:nvGrpSpPr>
        <p:grpSpPr>
          <a:xfrm>
            <a:off x="5877673" y="3297553"/>
            <a:ext cx="456120" cy="241200"/>
            <a:chOff x="5877673" y="3297553"/>
            <a:chExt cx="456120" cy="241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714F956B-FBFE-ACA4-AE52-9E6C63D24566}"/>
                    </a:ext>
                  </a:extLst>
                </p14:cNvPr>
                <p14:cNvContentPartPr/>
                <p14:nvPr/>
              </p14:nvContentPartPr>
              <p14:xfrm>
                <a:off x="5877673" y="3297553"/>
                <a:ext cx="94320" cy="2412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714F956B-FBFE-ACA4-AE52-9E6C63D24566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5870113" y="3290353"/>
                  <a:ext cx="10908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15F06814-2137-655A-0CE3-7BE077E48AF8}"/>
                    </a:ext>
                  </a:extLst>
                </p14:cNvPr>
                <p14:cNvContentPartPr/>
                <p14:nvPr/>
              </p14:nvContentPartPr>
              <p14:xfrm>
                <a:off x="6022393" y="3300433"/>
                <a:ext cx="95760" cy="1303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15F06814-2137-655A-0CE3-7BE077E48AF8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6014833" y="3292873"/>
                  <a:ext cx="11088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BB30DC94-2302-A394-8833-1D7B8FBB5181}"/>
                    </a:ext>
                  </a:extLst>
                </p14:cNvPr>
                <p14:cNvContentPartPr/>
                <p14:nvPr/>
              </p14:nvContentPartPr>
              <p14:xfrm>
                <a:off x="6150193" y="3305113"/>
                <a:ext cx="51120" cy="12312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BB30DC94-2302-A394-8833-1D7B8FBB5181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6142633" y="3297553"/>
                  <a:ext cx="6624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2B899D37-853F-E500-C822-B663FEB4A918}"/>
                    </a:ext>
                  </a:extLst>
                </p14:cNvPr>
                <p14:cNvContentPartPr/>
                <p14:nvPr/>
              </p14:nvContentPartPr>
              <p14:xfrm>
                <a:off x="6259273" y="3324553"/>
                <a:ext cx="74520" cy="9252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2B899D37-853F-E500-C822-B663FEB4A918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6251713" y="3316993"/>
                  <a:ext cx="89640" cy="107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2" name="Gruppo 201">
            <a:extLst>
              <a:ext uri="{FF2B5EF4-FFF2-40B4-BE49-F238E27FC236}">
                <a16:creationId xmlns:a16="http://schemas.microsoft.com/office/drawing/2014/main" id="{03CE53D9-7C02-6BC4-7C44-9E44823346C4}"/>
              </a:ext>
            </a:extLst>
          </p:cNvPr>
          <p:cNvGrpSpPr/>
          <p:nvPr/>
        </p:nvGrpSpPr>
        <p:grpSpPr>
          <a:xfrm>
            <a:off x="6656713" y="3329233"/>
            <a:ext cx="607680" cy="146520"/>
            <a:chOff x="6656713" y="3329233"/>
            <a:chExt cx="607680" cy="146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4A529589-7AEE-F047-8E65-CD3B0CC08768}"/>
                    </a:ext>
                  </a:extLst>
                </p14:cNvPr>
                <p14:cNvContentPartPr/>
                <p14:nvPr/>
              </p14:nvContentPartPr>
              <p14:xfrm>
                <a:off x="6656713" y="3337513"/>
                <a:ext cx="87840" cy="13248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4A529589-7AEE-F047-8E65-CD3B0CC08768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6649153" y="3330313"/>
                  <a:ext cx="10296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53A023BE-49D1-8443-3227-A001A24A5D17}"/>
                    </a:ext>
                  </a:extLst>
                </p14:cNvPr>
                <p14:cNvContentPartPr/>
                <p14:nvPr/>
              </p14:nvContentPartPr>
              <p14:xfrm>
                <a:off x="6778033" y="3367393"/>
                <a:ext cx="116640" cy="9252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53A023BE-49D1-8443-3227-A001A24A5D17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6770473" y="3359833"/>
                  <a:ext cx="13140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7BCA9400-E458-656D-E755-C5B52C78048F}"/>
                    </a:ext>
                  </a:extLst>
                </p14:cNvPr>
                <p14:cNvContentPartPr/>
                <p14:nvPr/>
              </p14:nvContentPartPr>
              <p14:xfrm>
                <a:off x="6908713" y="3363793"/>
                <a:ext cx="48600" cy="11196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7BCA9400-E458-656D-E755-C5B52C78048F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6901153" y="3356233"/>
                  <a:ext cx="6372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FF770B93-74FB-65F7-F85F-44BA2782312D}"/>
                    </a:ext>
                  </a:extLst>
                </p14:cNvPr>
                <p14:cNvContentPartPr/>
                <p14:nvPr/>
              </p14:nvContentPartPr>
              <p14:xfrm>
                <a:off x="6982513" y="3329233"/>
                <a:ext cx="71640" cy="11952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FF770B93-74FB-65F7-F85F-44BA2782312D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6975313" y="3321673"/>
                  <a:ext cx="8676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916B839D-10C8-0A6B-B774-35D8A99ED29F}"/>
                    </a:ext>
                  </a:extLst>
                </p14:cNvPr>
                <p14:cNvContentPartPr/>
                <p14:nvPr/>
              </p14:nvContentPartPr>
              <p14:xfrm>
                <a:off x="7051633" y="3350833"/>
                <a:ext cx="47520" cy="7920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916B839D-10C8-0A6B-B774-35D8A99ED29F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7044073" y="3343273"/>
                  <a:ext cx="6264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6C8C26A4-F1BF-D212-8973-8DE99E56286B}"/>
                    </a:ext>
                  </a:extLst>
                </p14:cNvPr>
                <p14:cNvContentPartPr/>
                <p14:nvPr/>
              </p14:nvContentPartPr>
              <p14:xfrm>
                <a:off x="7124713" y="3360913"/>
                <a:ext cx="90720" cy="6264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6C8C26A4-F1BF-D212-8973-8DE99E56286B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7117153" y="3353353"/>
                  <a:ext cx="10584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25C0C652-EEF7-6A33-44DF-1C2170DE0F40}"/>
                    </a:ext>
                  </a:extLst>
                </p14:cNvPr>
                <p14:cNvContentPartPr/>
                <p14:nvPr/>
              </p14:nvContentPartPr>
              <p14:xfrm>
                <a:off x="7181953" y="3333913"/>
                <a:ext cx="82440" cy="9540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25C0C652-EEF7-6A33-44DF-1C2170DE0F40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7174393" y="3326353"/>
                  <a:ext cx="97560" cy="110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9" name="Gruppo 288">
            <a:extLst>
              <a:ext uri="{FF2B5EF4-FFF2-40B4-BE49-F238E27FC236}">
                <a16:creationId xmlns:a16="http://schemas.microsoft.com/office/drawing/2014/main" id="{1782371B-15BD-68A4-ED6C-30430F251754}"/>
              </a:ext>
            </a:extLst>
          </p:cNvPr>
          <p:cNvGrpSpPr/>
          <p:nvPr/>
        </p:nvGrpSpPr>
        <p:grpSpPr>
          <a:xfrm>
            <a:off x="5829451" y="2535556"/>
            <a:ext cx="154800" cy="163080"/>
            <a:chOff x="5829451" y="2535556"/>
            <a:chExt cx="154800" cy="163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1F437FBE-35E0-25D4-4CD8-0584D0C7C418}"/>
                    </a:ext>
                  </a:extLst>
                </p14:cNvPr>
                <p14:cNvContentPartPr/>
                <p14:nvPr/>
              </p14:nvContentPartPr>
              <p14:xfrm>
                <a:off x="5829451" y="2535556"/>
                <a:ext cx="69120" cy="16308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1F437FBE-35E0-25D4-4CD8-0584D0C7C418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5821891" y="2527996"/>
                  <a:ext cx="8424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51F8FE40-CA7B-606F-F38D-197E8107ACAE}"/>
                    </a:ext>
                  </a:extLst>
                </p14:cNvPr>
                <p14:cNvContentPartPr/>
                <p14:nvPr/>
              </p14:nvContentPartPr>
              <p14:xfrm>
                <a:off x="5918731" y="2550316"/>
                <a:ext cx="65520" cy="14148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51F8FE40-CA7B-606F-F38D-197E8107ACAE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5911531" y="2542756"/>
                  <a:ext cx="80640" cy="156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7" name="Gruppo 286">
            <a:extLst>
              <a:ext uri="{FF2B5EF4-FFF2-40B4-BE49-F238E27FC236}">
                <a16:creationId xmlns:a16="http://schemas.microsoft.com/office/drawing/2014/main" id="{35DAE9C0-A94B-66F3-22CA-58662B1BB6ED}"/>
              </a:ext>
            </a:extLst>
          </p:cNvPr>
          <p:cNvGrpSpPr/>
          <p:nvPr/>
        </p:nvGrpSpPr>
        <p:grpSpPr>
          <a:xfrm>
            <a:off x="6362971" y="2531956"/>
            <a:ext cx="92160" cy="268920"/>
            <a:chOff x="6362971" y="2531956"/>
            <a:chExt cx="92160" cy="268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077DF920-D3F7-DE00-36B1-A0C4DBF76C7D}"/>
                    </a:ext>
                  </a:extLst>
                </p14:cNvPr>
                <p14:cNvContentPartPr/>
                <p14:nvPr/>
              </p14:nvContentPartPr>
              <p14:xfrm>
                <a:off x="6362971" y="2531956"/>
                <a:ext cx="72720" cy="19944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077DF920-D3F7-DE00-36B1-A0C4DBF76C7D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355411" y="2524396"/>
                  <a:ext cx="8784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3645CA8A-D964-81BE-DC02-4FD9FF40E188}"/>
                    </a:ext>
                  </a:extLst>
                </p14:cNvPr>
                <p14:cNvContentPartPr/>
                <p14:nvPr/>
              </p14:nvContentPartPr>
              <p14:xfrm>
                <a:off x="6402931" y="2645356"/>
                <a:ext cx="52200" cy="15552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3645CA8A-D964-81BE-DC02-4FD9FF40E188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6395371" y="2637796"/>
                  <a:ext cx="67320" cy="170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3" name="Gruppo 292">
            <a:extLst>
              <a:ext uri="{FF2B5EF4-FFF2-40B4-BE49-F238E27FC236}">
                <a16:creationId xmlns:a16="http://schemas.microsoft.com/office/drawing/2014/main" id="{464BD34F-D6F7-7480-0DD5-28579E400597}"/>
              </a:ext>
            </a:extLst>
          </p:cNvPr>
          <p:cNvGrpSpPr/>
          <p:nvPr/>
        </p:nvGrpSpPr>
        <p:grpSpPr>
          <a:xfrm>
            <a:off x="7566091" y="2963956"/>
            <a:ext cx="1258920" cy="721080"/>
            <a:chOff x="7566091" y="2963956"/>
            <a:chExt cx="1258920" cy="721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B01CD63F-0648-F695-AE74-62358A666572}"/>
                    </a:ext>
                  </a:extLst>
                </p14:cNvPr>
                <p14:cNvContentPartPr/>
                <p14:nvPr/>
              </p14:nvContentPartPr>
              <p14:xfrm>
                <a:off x="7566091" y="3330436"/>
                <a:ext cx="68400" cy="3924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B01CD63F-0648-F695-AE74-62358A666572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7558531" y="3322876"/>
                  <a:ext cx="8316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3FEDE724-8858-AA81-6C2F-776AE7D0C611}"/>
                    </a:ext>
                  </a:extLst>
                </p14:cNvPr>
                <p14:cNvContentPartPr/>
                <p14:nvPr/>
              </p14:nvContentPartPr>
              <p14:xfrm>
                <a:off x="7567891" y="3432676"/>
                <a:ext cx="63720" cy="1332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3FEDE724-8858-AA81-6C2F-776AE7D0C611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7560331" y="3425116"/>
                  <a:ext cx="7884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AD40FC03-AA51-9AAC-2204-1A168A1B8BD3}"/>
                    </a:ext>
                  </a:extLst>
                </p14:cNvPr>
                <p14:cNvContentPartPr/>
                <p14:nvPr/>
              </p14:nvContentPartPr>
              <p14:xfrm>
                <a:off x="7841131" y="3290476"/>
                <a:ext cx="108360" cy="16488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AD40FC03-AA51-9AAC-2204-1A168A1B8BD3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7833571" y="3282916"/>
                  <a:ext cx="12348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92BFF461-C81D-CFF4-71FA-E872E4383C1C}"/>
                    </a:ext>
                  </a:extLst>
                </p14:cNvPr>
                <p14:cNvContentPartPr/>
                <p14:nvPr/>
              </p14:nvContentPartPr>
              <p14:xfrm>
                <a:off x="7990531" y="3359236"/>
                <a:ext cx="50400" cy="7848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92BFF461-C81D-CFF4-71FA-E872E4383C1C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7982971" y="3351676"/>
                  <a:ext cx="6552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78D16F37-AE96-8B24-A807-CB80B2247199}"/>
                    </a:ext>
                  </a:extLst>
                </p14:cNvPr>
                <p14:cNvContentPartPr/>
                <p14:nvPr/>
              </p14:nvContentPartPr>
              <p14:xfrm>
                <a:off x="8093851" y="3174196"/>
                <a:ext cx="121680" cy="26064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78D16F37-AE96-8B24-A807-CB80B2247199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8086291" y="3166636"/>
                  <a:ext cx="136800" cy="27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E9C8A180-89BE-963A-E75E-FFAA663458FF}"/>
                    </a:ext>
                  </a:extLst>
                </p14:cNvPr>
                <p14:cNvContentPartPr/>
                <p14:nvPr/>
              </p14:nvContentPartPr>
              <p14:xfrm>
                <a:off x="8216251" y="3319996"/>
                <a:ext cx="88920" cy="12024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E9C8A180-89BE-963A-E75E-FFAA663458FF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8208691" y="3312436"/>
                  <a:ext cx="10368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06B6A442-BAA8-944D-FF22-0BCEAC1697C9}"/>
                    </a:ext>
                  </a:extLst>
                </p14:cNvPr>
                <p14:cNvContentPartPr/>
                <p14:nvPr/>
              </p14:nvContentPartPr>
              <p14:xfrm>
                <a:off x="8313811" y="3339436"/>
                <a:ext cx="37800" cy="11196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06B6A442-BAA8-944D-FF22-0BCEAC1697C9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8306251" y="3332236"/>
                  <a:ext cx="5292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111D90FA-2150-BC3E-52E6-D2B2FDCBF8F7}"/>
                    </a:ext>
                  </a:extLst>
                </p14:cNvPr>
                <p14:cNvContentPartPr/>
                <p14:nvPr/>
              </p14:nvContentPartPr>
              <p14:xfrm>
                <a:off x="8330731" y="3339436"/>
                <a:ext cx="360" cy="36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111D90FA-2150-BC3E-52E6-D2B2FDCBF8F7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8323171" y="3332236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5AC5012C-EE71-A28C-AA5C-ADBB464820C3}"/>
                    </a:ext>
                  </a:extLst>
                </p14:cNvPr>
                <p14:cNvContentPartPr/>
                <p14:nvPr/>
              </p14:nvContentPartPr>
              <p14:xfrm>
                <a:off x="8330731" y="3339436"/>
                <a:ext cx="360" cy="36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5AC5012C-EE71-A28C-AA5C-ADBB464820C3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8323171" y="3332236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B1A37D61-10C9-FDBB-476C-714E82211DE2}"/>
                    </a:ext>
                  </a:extLst>
                </p14:cNvPr>
                <p14:cNvContentPartPr/>
                <p14:nvPr/>
              </p14:nvContentPartPr>
              <p14:xfrm>
                <a:off x="8374291" y="3356356"/>
                <a:ext cx="68400" cy="11484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B1A37D61-10C9-FDBB-476C-714E82211DE2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8367091" y="3348796"/>
                  <a:ext cx="8316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3ECEC817-35B4-E667-BA91-CAEC51972ABF}"/>
                    </a:ext>
                  </a:extLst>
                </p14:cNvPr>
                <p14:cNvContentPartPr/>
                <p14:nvPr/>
              </p14:nvContentPartPr>
              <p14:xfrm>
                <a:off x="8481571" y="3365716"/>
                <a:ext cx="87840" cy="9324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3ECEC817-35B4-E667-BA91-CAEC51972ABF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8474011" y="3358156"/>
                  <a:ext cx="10296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AD13E058-421A-1521-2230-E348AD65E52F}"/>
                    </a:ext>
                  </a:extLst>
                </p14:cNvPr>
                <p14:cNvContentPartPr/>
                <p14:nvPr/>
              </p14:nvContentPartPr>
              <p14:xfrm>
                <a:off x="7728811" y="2963956"/>
                <a:ext cx="1075680" cy="61920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AD13E058-421A-1521-2230-E348AD65E52F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7721251" y="2956396"/>
                  <a:ext cx="1090800" cy="63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CC4A2272-74BA-BA99-A8B5-A280FEECC4D8}"/>
                    </a:ext>
                  </a:extLst>
                </p14:cNvPr>
                <p14:cNvContentPartPr/>
                <p14:nvPr/>
              </p14:nvContentPartPr>
              <p14:xfrm>
                <a:off x="7847611" y="3617356"/>
                <a:ext cx="977400" cy="6768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CC4A2272-74BA-BA99-A8B5-A280FEECC4D8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7840051" y="3609796"/>
                  <a:ext cx="992520" cy="82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9" name="Gruppo 308">
            <a:extLst>
              <a:ext uri="{FF2B5EF4-FFF2-40B4-BE49-F238E27FC236}">
                <a16:creationId xmlns:a16="http://schemas.microsoft.com/office/drawing/2014/main" id="{C0206723-68B4-E9FE-9283-C79499477902}"/>
              </a:ext>
            </a:extLst>
          </p:cNvPr>
          <p:cNvGrpSpPr/>
          <p:nvPr/>
        </p:nvGrpSpPr>
        <p:grpSpPr>
          <a:xfrm>
            <a:off x="8938051" y="2674156"/>
            <a:ext cx="462240" cy="214200"/>
            <a:chOff x="8938051" y="2674156"/>
            <a:chExt cx="462240" cy="214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79CD4556-C12A-F37F-FA64-3C7DD2015A83}"/>
                    </a:ext>
                  </a:extLst>
                </p14:cNvPr>
                <p14:cNvContentPartPr/>
                <p14:nvPr/>
              </p14:nvContentPartPr>
              <p14:xfrm>
                <a:off x="8953171" y="2674156"/>
                <a:ext cx="108360" cy="5148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79CD4556-C12A-F37F-FA64-3C7DD2015A83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8945611" y="2666596"/>
                  <a:ext cx="12348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66CAB678-998C-07C7-5919-6E04525C27C4}"/>
                    </a:ext>
                  </a:extLst>
                </p14:cNvPr>
                <p14:cNvContentPartPr/>
                <p14:nvPr/>
              </p14:nvContentPartPr>
              <p14:xfrm>
                <a:off x="8938051" y="2727076"/>
                <a:ext cx="77040" cy="16128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66CAB678-998C-07C7-5919-6E04525C27C4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8930491" y="2719516"/>
                  <a:ext cx="9216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15C65069-D7DB-6C1B-A697-4A958CED7543}"/>
                    </a:ext>
                  </a:extLst>
                </p14:cNvPr>
                <p14:cNvContentPartPr/>
                <p14:nvPr/>
              </p14:nvContentPartPr>
              <p14:xfrm>
                <a:off x="9077011" y="2765236"/>
                <a:ext cx="80280" cy="6732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15C65069-D7DB-6C1B-A697-4A958CED7543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9069451" y="2757676"/>
                  <a:ext cx="9540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6F90D906-B68C-CB86-7F3A-782FF5832E9F}"/>
                    </a:ext>
                  </a:extLst>
                </p14:cNvPr>
                <p14:cNvContentPartPr/>
                <p14:nvPr/>
              </p14:nvContentPartPr>
              <p14:xfrm>
                <a:off x="9257731" y="2691796"/>
                <a:ext cx="55800" cy="9936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6F90D906-B68C-CB86-7F3A-782FF5832E9F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9250171" y="2684236"/>
                  <a:ext cx="7092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D3873256-7263-B568-5DD6-9CD86AD4FCE6}"/>
                    </a:ext>
                  </a:extLst>
                </p14:cNvPr>
                <p14:cNvContentPartPr/>
                <p14:nvPr/>
              </p14:nvContentPartPr>
              <p14:xfrm>
                <a:off x="9300931" y="2674876"/>
                <a:ext cx="99360" cy="17244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D3873256-7263-B568-5DD6-9CD86AD4FCE6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9293371" y="2667316"/>
                  <a:ext cx="11448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93B3A805-F563-2F42-0018-EF88CC703284}"/>
                    </a:ext>
                  </a:extLst>
                </p14:cNvPr>
                <p14:cNvContentPartPr/>
                <p14:nvPr/>
              </p14:nvContentPartPr>
              <p14:xfrm>
                <a:off x="9324691" y="2822476"/>
                <a:ext cx="70200" cy="5616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93B3A805-F563-2F42-0018-EF88CC703284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9317491" y="2814916"/>
                  <a:ext cx="84960" cy="7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7" name="Gruppo 306">
            <a:extLst>
              <a:ext uri="{FF2B5EF4-FFF2-40B4-BE49-F238E27FC236}">
                <a16:creationId xmlns:a16="http://schemas.microsoft.com/office/drawing/2014/main" id="{0D665815-C32F-3B95-B175-B668E732E1BC}"/>
              </a:ext>
            </a:extLst>
          </p:cNvPr>
          <p:cNvGrpSpPr/>
          <p:nvPr/>
        </p:nvGrpSpPr>
        <p:grpSpPr>
          <a:xfrm>
            <a:off x="9050731" y="3133156"/>
            <a:ext cx="487800" cy="308160"/>
            <a:chOff x="9050731" y="3133156"/>
            <a:chExt cx="487800" cy="308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41D3F24F-BA44-FCC2-8202-FECACB4B2E22}"/>
                    </a:ext>
                  </a:extLst>
                </p14:cNvPr>
                <p14:cNvContentPartPr/>
                <p14:nvPr/>
              </p14:nvContentPartPr>
              <p14:xfrm>
                <a:off x="9070171" y="3205876"/>
                <a:ext cx="113040" cy="576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41D3F24F-BA44-FCC2-8202-FECACB4B2E22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9062611" y="3198316"/>
                  <a:ext cx="12816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63B807CE-E7F2-DDAC-E4C0-CDA2E70D3EC6}"/>
                    </a:ext>
                  </a:extLst>
                </p14:cNvPr>
                <p14:cNvContentPartPr/>
                <p14:nvPr/>
              </p14:nvContentPartPr>
              <p14:xfrm>
                <a:off x="9050731" y="3249436"/>
                <a:ext cx="74520" cy="14904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63B807CE-E7F2-DDAC-E4C0-CDA2E70D3EC6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9043171" y="3241876"/>
                  <a:ext cx="8964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A898C722-8AB4-4034-5D16-9123EB933544}"/>
                    </a:ext>
                  </a:extLst>
                </p14:cNvPr>
                <p14:cNvContentPartPr/>
                <p14:nvPr/>
              </p14:nvContentPartPr>
              <p14:xfrm>
                <a:off x="9192931" y="3251236"/>
                <a:ext cx="126000" cy="8316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A898C722-8AB4-4034-5D16-9123EB933544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9185371" y="3243676"/>
                  <a:ext cx="14112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F62CA338-C7C8-FD77-FC06-8CAAD5BDD538}"/>
                    </a:ext>
                  </a:extLst>
                </p14:cNvPr>
                <p14:cNvContentPartPr/>
                <p14:nvPr/>
              </p14:nvContentPartPr>
              <p14:xfrm>
                <a:off x="9370411" y="3156556"/>
                <a:ext cx="58320" cy="9036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F62CA338-C7C8-FD77-FC06-8CAAD5BDD538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9362851" y="3148996"/>
                  <a:ext cx="7344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68ABADED-2C3A-DA67-AAEA-51E11D114F2B}"/>
                    </a:ext>
                  </a:extLst>
                </p14:cNvPr>
                <p14:cNvContentPartPr/>
                <p14:nvPr/>
              </p14:nvContentPartPr>
              <p14:xfrm>
                <a:off x="9345571" y="3133156"/>
                <a:ext cx="185400" cy="30816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68ABADED-2C3A-DA67-AAEA-51E11D114F2B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9338011" y="3125596"/>
                  <a:ext cx="200160" cy="32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89BA56C0-6B11-D48E-DDAE-D68AEB8F4C5C}"/>
                    </a:ext>
                  </a:extLst>
                </p14:cNvPr>
                <p14:cNvContentPartPr/>
                <p14:nvPr/>
              </p14:nvContentPartPr>
              <p14:xfrm>
                <a:off x="9433771" y="3282916"/>
                <a:ext cx="104760" cy="11268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89BA56C0-6B11-D48E-DDAE-D68AEB8F4C5C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9426211" y="3275356"/>
                  <a:ext cx="119880" cy="127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7" name="Gruppo 326">
            <a:extLst>
              <a:ext uri="{FF2B5EF4-FFF2-40B4-BE49-F238E27FC236}">
                <a16:creationId xmlns:a16="http://schemas.microsoft.com/office/drawing/2014/main" id="{ECCF82AA-1C75-A21D-03A1-048D1F1FE832}"/>
              </a:ext>
            </a:extLst>
          </p:cNvPr>
          <p:cNvGrpSpPr/>
          <p:nvPr/>
        </p:nvGrpSpPr>
        <p:grpSpPr>
          <a:xfrm>
            <a:off x="580633" y="1877353"/>
            <a:ext cx="436320" cy="334080"/>
            <a:chOff x="580633" y="1877353"/>
            <a:chExt cx="436320" cy="334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83525E46-3E75-B6AE-B10B-986D328D1EF6}"/>
                    </a:ext>
                  </a:extLst>
                </p14:cNvPr>
                <p14:cNvContentPartPr/>
                <p14:nvPr/>
              </p14:nvContentPartPr>
              <p14:xfrm>
                <a:off x="580633" y="1877353"/>
                <a:ext cx="183600" cy="33408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83525E46-3E75-B6AE-B10B-986D328D1EF6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573073" y="1870153"/>
                  <a:ext cx="198720" cy="34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C426D579-43B1-2387-5A49-50632378D9FC}"/>
                    </a:ext>
                  </a:extLst>
                </p14:cNvPr>
                <p14:cNvContentPartPr/>
                <p14:nvPr/>
              </p14:nvContentPartPr>
              <p14:xfrm>
                <a:off x="760993" y="1938913"/>
                <a:ext cx="87840" cy="22716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C426D579-43B1-2387-5A49-50632378D9FC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753793" y="1931353"/>
                  <a:ext cx="10296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F80E4FAD-DDB3-ED63-A575-6CF62A42C8B8}"/>
                    </a:ext>
                  </a:extLst>
                </p14:cNvPr>
                <p14:cNvContentPartPr/>
                <p14:nvPr/>
              </p14:nvContentPartPr>
              <p14:xfrm>
                <a:off x="889873" y="1994713"/>
                <a:ext cx="47520" cy="16776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F80E4FAD-DDB3-ED63-A575-6CF62A42C8B8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882313" y="1987153"/>
                  <a:ext cx="6264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F7807749-FF4B-2FA0-9B59-EF943948D0C3}"/>
                    </a:ext>
                  </a:extLst>
                </p14:cNvPr>
                <p14:cNvContentPartPr/>
                <p14:nvPr/>
              </p14:nvContentPartPr>
              <p14:xfrm>
                <a:off x="995353" y="2008393"/>
                <a:ext cx="21600" cy="15624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F7807749-FF4B-2FA0-9B59-EF943948D0C3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987793" y="2001193"/>
                  <a:ext cx="36360" cy="17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5" name="Gruppo 324">
            <a:extLst>
              <a:ext uri="{FF2B5EF4-FFF2-40B4-BE49-F238E27FC236}">
                <a16:creationId xmlns:a16="http://schemas.microsoft.com/office/drawing/2014/main" id="{3012C10C-286B-04EC-7512-501863A403E2}"/>
              </a:ext>
            </a:extLst>
          </p:cNvPr>
          <p:cNvGrpSpPr/>
          <p:nvPr/>
        </p:nvGrpSpPr>
        <p:grpSpPr>
          <a:xfrm>
            <a:off x="1456513" y="1910113"/>
            <a:ext cx="1757160" cy="446400"/>
            <a:chOff x="1456513" y="1910113"/>
            <a:chExt cx="1757160" cy="446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6015FFB5-2511-7379-9421-B971DF9522ED}"/>
                    </a:ext>
                  </a:extLst>
                </p14:cNvPr>
                <p14:cNvContentPartPr/>
                <p14:nvPr/>
              </p14:nvContentPartPr>
              <p14:xfrm>
                <a:off x="1456513" y="1910113"/>
                <a:ext cx="210600" cy="42012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6015FFB5-2511-7379-9421-B971DF9522ED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1448953" y="1902553"/>
                  <a:ext cx="225720" cy="43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23B91474-66F8-D88B-9224-7FFF8F14967D}"/>
                    </a:ext>
                  </a:extLst>
                </p14:cNvPr>
                <p14:cNvContentPartPr/>
                <p14:nvPr/>
              </p14:nvContentPartPr>
              <p14:xfrm>
                <a:off x="1748113" y="2071753"/>
                <a:ext cx="199080" cy="22356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23B91474-66F8-D88B-9224-7FFF8F14967D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1740553" y="2064193"/>
                  <a:ext cx="21420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33233805-72DF-9BF6-ED23-FD28669248F1}"/>
                    </a:ext>
                  </a:extLst>
                </p14:cNvPr>
                <p14:cNvContentPartPr/>
                <p14:nvPr/>
              </p14:nvContentPartPr>
              <p14:xfrm>
                <a:off x="2028913" y="1963033"/>
                <a:ext cx="250200" cy="35928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33233805-72DF-9BF6-ED23-FD28669248F1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2021353" y="1955473"/>
                  <a:ext cx="265320" cy="37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FFDFE86F-D182-9743-0F9B-9ED95D48D8B5}"/>
                    </a:ext>
                  </a:extLst>
                </p14:cNvPr>
                <p14:cNvContentPartPr/>
                <p14:nvPr/>
              </p14:nvContentPartPr>
              <p14:xfrm>
                <a:off x="2222593" y="2040073"/>
                <a:ext cx="232560" cy="5256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FFDFE86F-D182-9743-0F9B-9ED95D48D8B5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2215033" y="2032513"/>
                  <a:ext cx="24768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C26A5B8F-E431-2D27-4F73-95C01F247681}"/>
                    </a:ext>
                  </a:extLst>
                </p14:cNvPr>
                <p14:cNvContentPartPr/>
                <p14:nvPr/>
              </p14:nvContentPartPr>
              <p14:xfrm>
                <a:off x="2310793" y="2102353"/>
                <a:ext cx="71640" cy="17136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C26A5B8F-E431-2D27-4F73-95C01F247681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2303593" y="2094793"/>
                  <a:ext cx="8676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D46211E7-1726-3B4A-0FE0-C7EDC6687895}"/>
                    </a:ext>
                  </a:extLst>
                </p14:cNvPr>
                <p14:cNvContentPartPr/>
                <p14:nvPr/>
              </p14:nvContentPartPr>
              <p14:xfrm>
                <a:off x="2475313" y="2098753"/>
                <a:ext cx="156960" cy="18000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D46211E7-1726-3B4A-0FE0-C7EDC6687895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2467753" y="2091193"/>
                  <a:ext cx="17172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7D58930D-7408-0086-E437-7AC3508AD931}"/>
                    </a:ext>
                  </a:extLst>
                </p14:cNvPr>
                <p14:cNvContentPartPr/>
                <p14:nvPr/>
              </p14:nvContentPartPr>
              <p14:xfrm>
                <a:off x="2648833" y="2055913"/>
                <a:ext cx="157320" cy="25308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7D58930D-7408-0086-E437-7AC3508AD931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2641633" y="2048353"/>
                  <a:ext cx="172440" cy="26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8C3D301F-0FA3-7B0A-F5C9-080352393AB1}"/>
                    </a:ext>
                  </a:extLst>
                </p14:cNvPr>
                <p14:cNvContentPartPr/>
                <p14:nvPr/>
              </p14:nvContentPartPr>
              <p14:xfrm>
                <a:off x="2911993" y="2081113"/>
                <a:ext cx="158400" cy="1044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8C3D301F-0FA3-7B0A-F5C9-080352393AB1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2904433" y="2073553"/>
                  <a:ext cx="17352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5848BFFF-DD6A-F89D-6AFB-5F2DBE8B2E88}"/>
                    </a:ext>
                  </a:extLst>
                </p14:cNvPr>
                <p14:cNvContentPartPr/>
                <p14:nvPr/>
              </p14:nvContentPartPr>
              <p14:xfrm>
                <a:off x="2936113" y="2068153"/>
                <a:ext cx="59400" cy="13968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5848BFFF-DD6A-F89D-6AFB-5F2DBE8B2E88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2928553" y="2060593"/>
                  <a:ext cx="7452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95691668-838B-780B-63CB-96390976AB4A}"/>
                    </a:ext>
                  </a:extLst>
                </p14:cNvPr>
                <p14:cNvContentPartPr/>
                <p14:nvPr/>
              </p14:nvContentPartPr>
              <p14:xfrm>
                <a:off x="3097033" y="2068873"/>
                <a:ext cx="116640" cy="28764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95691668-838B-780B-63CB-96390976AB4A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3089473" y="2061313"/>
                  <a:ext cx="131400" cy="302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3" name="Gruppo 342">
            <a:extLst>
              <a:ext uri="{FF2B5EF4-FFF2-40B4-BE49-F238E27FC236}">
                <a16:creationId xmlns:a16="http://schemas.microsoft.com/office/drawing/2014/main" id="{237E735E-44BF-DF7E-E17E-1662683F3415}"/>
              </a:ext>
            </a:extLst>
          </p:cNvPr>
          <p:cNvGrpSpPr/>
          <p:nvPr/>
        </p:nvGrpSpPr>
        <p:grpSpPr>
          <a:xfrm>
            <a:off x="318913" y="2995513"/>
            <a:ext cx="1042560" cy="319320"/>
            <a:chOff x="318913" y="2995513"/>
            <a:chExt cx="1042560" cy="319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B3D6ABEE-110C-739A-BF12-A1F4660CDC6D}"/>
                    </a:ext>
                  </a:extLst>
                </p14:cNvPr>
                <p14:cNvContentPartPr/>
                <p14:nvPr/>
              </p14:nvContentPartPr>
              <p14:xfrm>
                <a:off x="318913" y="2995513"/>
                <a:ext cx="151200" cy="31932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B3D6ABEE-110C-739A-BF12-A1F4660CDC6D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311353" y="2987953"/>
                  <a:ext cx="166320" cy="33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52B62E8E-0016-2ED3-A1A9-BD60CEC6240A}"/>
                    </a:ext>
                  </a:extLst>
                </p14:cNvPr>
                <p14:cNvContentPartPr/>
                <p14:nvPr/>
              </p14:nvContentPartPr>
              <p14:xfrm>
                <a:off x="502153" y="3103513"/>
                <a:ext cx="135360" cy="16308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52B62E8E-0016-2ED3-A1A9-BD60CEC6240A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494593" y="3095953"/>
                  <a:ext cx="15012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71672295-92B1-91A1-A795-1652D4C07738}"/>
                    </a:ext>
                  </a:extLst>
                </p14:cNvPr>
                <p14:cNvContentPartPr/>
                <p14:nvPr/>
              </p14:nvContentPartPr>
              <p14:xfrm>
                <a:off x="668113" y="3106393"/>
                <a:ext cx="159480" cy="17388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71672295-92B1-91A1-A795-1652D4C07738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660553" y="3098833"/>
                  <a:ext cx="17460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054D92FC-A185-174F-1DD2-88E9D6DC68C1}"/>
                    </a:ext>
                  </a:extLst>
                </p14:cNvPr>
                <p14:cNvContentPartPr/>
                <p14:nvPr/>
              </p14:nvContentPartPr>
              <p14:xfrm>
                <a:off x="882673" y="3092353"/>
                <a:ext cx="114840" cy="2628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054D92FC-A185-174F-1DD2-88E9D6DC68C1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875113" y="3084793"/>
                  <a:ext cx="12960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6F864B61-D053-8DDF-58F0-2EFEBA667BF6}"/>
                    </a:ext>
                  </a:extLst>
                </p14:cNvPr>
                <p14:cNvContentPartPr/>
                <p14:nvPr/>
              </p14:nvContentPartPr>
              <p14:xfrm>
                <a:off x="921913" y="3090553"/>
                <a:ext cx="56520" cy="190080"/>
              </p14:xfrm>
            </p:contentPart>
          </mc:Choice>
          <mc:Fallback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6F864B61-D053-8DDF-58F0-2EFEBA667BF6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914353" y="3082993"/>
                  <a:ext cx="7164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D0AAC26C-94AF-7028-C8A7-C3285E835114}"/>
                    </a:ext>
                  </a:extLst>
                </p14:cNvPr>
                <p14:cNvContentPartPr/>
                <p14:nvPr/>
              </p14:nvContentPartPr>
              <p14:xfrm>
                <a:off x="1034593" y="3076873"/>
                <a:ext cx="85320" cy="21744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D0AAC26C-94AF-7028-C8A7-C3285E835114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1027033" y="3069313"/>
                  <a:ext cx="100440" cy="23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847270AD-6910-0519-3CFF-29CC45C6FA28}"/>
                    </a:ext>
                  </a:extLst>
                </p14:cNvPr>
                <p14:cNvContentPartPr/>
                <p14:nvPr/>
              </p14:nvContentPartPr>
              <p14:xfrm>
                <a:off x="1034593" y="3253273"/>
                <a:ext cx="360" cy="360"/>
              </p14:xfrm>
            </p:contentPart>
          </mc:Choice>
          <mc:Fallback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847270AD-6910-0519-3CFF-29CC45C6FA28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027033" y="324571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FE9ED70E-C390-8E99-A76B-8C1A92418C74}"/>
                    </a:ext>
                  </a:extLst>
                </p14:cNvPr>
                <p14:cNvContentPartPr/>
                <p14:nvPr/>
              </p14:nvContentPartPr>
              <p14:xfrm>
                <a:off x="1034593" y="3253273"/>
                <a:ext cx="360" cy="360"/>
              </p14:xfrm>
            </p:contentPart>
          </mc:Choice>
          <mc:Fallback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FE9ED70E-C390-8E99-A76B-8C1A92418C74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027033" y="324571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82CBC379-7039-ED6D-FBD0-CB581A61E01A}"/>
                    </a:ext>
                  </a:extLst>
                </p14:cNvPr>
                <p14:cNvContentPartPr/>
                <p14:nvPr/>
              </p14:nvContentPartPr>
              <p14:xfrm>
                <a:off x="1180033" y="3089473"/>
                <a:ext cx="70920" cy="164880"/>
              </p14:xfrm>
            </p:contentPart>
          </mc:Choice>
          <mc:Fallback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82CBC379-7039-ED6D-FBD0-CB581A61E01A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1172473" y="3081913"/>
                  <a:ext cx="8604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FB931F77-3AD2-6761-EFE3-5DC8BFBF2AC4}"/>
                    </a:ext>
                  </a:extLst>
                </p14:cNvPr>
                <p14:cNvContentPartPr/>
                <p14:nvPr/>
              </p14:nvContentPartPr>
              <p14:xfrm>
                <a:off x="1288033" y="3110713"/>
                <a:ext cx="73440" cy="101520"/>
              </p14:xfrm>
            </p:contentPart>
          </mc:Choice>
          <mc:Fallback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FB931F77-3AD2-6761-EFE3-5DC8BFBF2AC4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1280473" y="3103513"/>
                  <a:ext cx="8856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78F3E06E-8071-C047-A35C-9A7D236D3ED0}"/>
                    </a:ext>
                  </a:extLst>
                </p14:cNvPr>
                <p14:cNvContentPartPr/>
                <p14:nvPr/>
              </p14:nvContentPartPr>
              <p14:xfrm>
                <a:off x="1014793" y="3209353"/>
                <a:ext cx="145800" cy="2988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78F3E06E-8071-C047-A35C-9A7D236D3ED0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1007233" y="3201793"/>
                  <a:ext cx="16092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E86A334B-094C-0728-C24E-8F0A30848E2F}"/>
                    </a:ext>
                  </a:extLst>
                </p14:cNvPr>
                <p14:cNvContentPartPr/>
                <p14:nvPr/>
              </p14:nvContentPartPr>
              <p14:xfrm>
                <a:off x="1288033" y="3163993"/>
                <a:ext cx="64800" cy="120240"/>
              </p14:xfrm>
            </p:contentPart>
          </mc:Choice>
          <mc:Fallback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E86A334B-094C-0728-C24E-8F0A30848E2F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1280473" y="3156433"/>
                  <a:ext cx="79920" cy="13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8" name="Gruppo 357">
            <a:extLst>
              <a:ext uri="{FF2B5EF4-FFF2-40B4-BE49-F238E27FC236}">
                <a16:creationId xmlns:a16="http://schemas.microsoft.com/office/drawing/2014/main" id="{6A0C734F-E5CA-5059-1CE6-B1A0CFE276B7}"/>
              </a:ext>
            </a:extLst>
          </p:cNvPr>
          <p:cNvGrpSpPr/>
          <p:nvPr/>
        </p:nvGrpSpPr>
        <p:grpSpPr>
          <a:xfrm>
            <a:off x="1939273" y="3012433"/>
            <a:ext cx="840240" cy="322560"/>
            <a:chOff x="1939273" y="3012433"/>
            <a:chExt cx="840240" cy="322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C89648AD-5849-C987-843A-11B79ABD4C63}"/>
                    </a:ext>
                  </a:extLst>
                </p14:cNvPr>
                <p14:cNvContentPartPr/>
                <p14:nvPr/>
              </p14:nvContentPartPr>
              <p14:xfrm>
                <a:off x="1939273" y="3101713"/>
                <a:ext cx="135360" cy="23328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C89648AD-5849-C987-843A-11B79ABD4C63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1931713" y="3094153"/>
                  <a:ext cx="150480" cy="24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17C101A9-5FDB-B2CC-7742-7199053BA103}"/>
                    </a:ext>
                  </a:extLst>
                </p14:cNvPr>
                <p14:cNvContentPartPr/>
                <p14:nvPr/>
              </p14:nvContentPartPr>
              <p14:xfrm>
                <a:off x="2152033" y="3147073"/>
                <a:ext cx="77040" cy="17604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17C101A9-5FDB-B2CC-7742-7199053BA103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2144473" y="3139513"/>
                  <a:ext cx="9216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544EC33E-5600-A1FD-28AE-AF6F9883CC8A}"/>
                    </a:ext>
                  </a:extLst>
                </p14:cNvPr>
                <p14:cNvContentPartPr/>
                <p14:nvPr/>
              </p14:nvContentPartPr>
              <p14:xfrm>
                <a:off x="2314393" y="3012433"/>
                <a:ext cx="13680" cy="20304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544EC33E-5600-A1FD-28AE-AF6F9883CC8A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2306833" y="3004873"/>
                  <a:ext cx="2880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48D3EA98-A2EE-9CA3-A892-9D56184519B0}"/>
                    </a:ext>
                  </a:extLst>
                </p14:cNvPr>
                <p14:cNvContentPartPr/>
                <p14:nvPr/>
              </p14:nvContentPartPr>
              <p14:xfrm>
                <a:off x="2301073" y="3168673"/>
                <a:ext cx="58320" cy="792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48D3EA98-A2EE-9CA3-A892-9D56184519B0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2293513" y="3161113"/>
                  <a:ext cx="7344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3332EA84-53DC-44AB-B1A6-F0C166676FC6}"/>
                    </a:ext>
                  </a:extLst>
                </p14:cNvPr>
                <p14:cNvContentPartPr/>
                <p14:nvPr/>
              </p14:nvContentPartPr>
              <p14:xfrm>
                <a:off x="2361913" y="3133393"/>
                <a:ext cx="73440" cy="182160"/>
              </p14:xfrm>
            </p:contentPart>
          </mc:Choice>
          <mc:Fallback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3332EA84-53DC-44AB-B1A6-F0C166676FC6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2354353" y="3125833"/>
                  <a:ext cx="8856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92BF453F-61A2-2B51-952A-A411F8F7DFFD}"/>
                    </a:ext>
                  </a:extLst>
                </p14:cNvPr>
                <p14:cNvContentPartPr/>
                <p14:nvPr/>
              </p14:nvContentPartPr>
              <p14:xfrm>
                <a:off x="2462713" y="3133393"/>
                <a:ext cx="113040" cy="152280"/>
              </p14:xfrm>
            </p:contentPart>
          </mc:Choice>
          <mc:Fallback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92BF453F-61A2-2B51-952A-A411F8F7DFFD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2455153" y="3125833"/>
                  <a:ext cx="12780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2376FBE1-E370-B69B-6B09-6F0DBD7D4252}"/>
                    </a:ext>
                  </a:extLst>
                </p14:cNvPr>
                <p14:cNvContentPartPr/>
                <p14:nvPr/>
              </p14:nvContentPartPr>
              <p14:xfrm>
                <a:off x="2598433" y="3169393"/>
                <a:ext cx="39600" cy="15156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2376FBE1-E370-B69B-6B09-6F0DBD7D4252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2591233" y="3161833"/>
                  <a:ext cx="5472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BA64B61E-AADF-9148-BEFE-748DE3211BC9}"/>
                    </a:ext>
                  </a:extLst>
                </p14:cNvPr>
                <p14:cNvContentPartPr/>
                <p14:nvPr/>
              </p14:nvContentPartPr>
              <p14:xfrm>
                <a:off x="2645953" y="3095233"/>
                <a:ext cx="25200" cy="15372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BA64B61E-AADF-9148-BEFE-748DE3211BC9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2638393" y="3087673"/>
                  <a:ext cx="4032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83243B6D-57ED-1918-9593-589159F2D0EE}"/>
                    </a:ext>
                  </a:extLst>
                </p14:cNvPr>
                <p14:cNvContentPartPr/>
                <p14:nvPr/>
              </p14:nvContentPartPr>
              <p14:xfrm>
                <a:off x="2629753" y="3233473"/>
                <a:ext cx="51480" cy="16200"/>
              </p14:xfrm>
            </p:contentPart>
          </mc:Choice>
          <mc:Fallback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83243B6D-57ED-1918-9593-589159F2D0EE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2622193" y="3225913"/>
                  <a:ext cx="6624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E59E0447-9CEF-48F9-47F4-E1E0A4103FAF}"/>
                    </a:ext>
                  </a:extLst>
                </p14:cNvPr>
                <p14:cNvContentPartPr/>
                <p14:nvPr/>
              </p14:nvContentPartPr>
              <p14:xfrm>
                <a:off x="2718313" y="3174073"/>
                <a:ext cx="3960" cy="83880"/>
              </p14:xfrm>
            </p:contentPart>
          </mc:Choice>
          <mc:Fallback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E59E0447-9CEF-48F9-47F4-E1E0A4103FAF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2710753" y="3166513"/>
                  <a:ext cx="1908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87C7A6E8-C4F0-5E58-DE3C-497967F59E24}"/>
                    </a:ext>
                  </a:extLst>
                </p14:cNvPr>
                <p14:cNvContentPartPr/>
                <p14:nvPr/>
              </p14:nvContentPartPr>
              <p14:xfrm>
                <a:off x="2751433" y="3202153"/>
                <a:ext cx="28080" cy="73800"/>
              </p14:xfrm>
            </p:contentPart>
          </mc:Choice>
          <mc:Fallback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87C7A6E8-C4F0-5E58-DE3C-497967F59E24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2743873" y="3194593"/>
                  <a:ext cx="4320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199E1018-7ABA-BCAA-1685-1E14BA64BBC1}"/>
                    </a:ext>
                  </a:extLst>
                </p14:cNvPr>
                <p14:cNvContentPartPr/>
                <p14:nvPr/>
              </p14:nvContentPartPr>
              <p14:xfrm>
                <a:off x="2775553" y="3202153"/>
                <a:ext cx="360" cy="36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199E1018-7ABA-BCAA-1685-1E14BA64BBC1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2767993" y="319459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3FC4C9A4-0CA2-84D0-1788-B87A68FEF48A}"/>
                    </a:ext>
                  </a:extLst>
                </p14:cNvPr>
                <p14:cNvContentPartPr/>
                <p14:nvPr/>
              </p14:nvContentPartPr>
              <p14:xfrm>
                <a:off x="2775553" y="3202153"/>
                <a:ext cx="360" cy="36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3FC4C9A4-0CA2-84D0-1788-B87A68FEF48A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2767993" y="319459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38">
            <p14:nvContentPartPr>
              <p14:cNvPr id="359" name="Input penna 358">
                <a:extLst>
                  <a:ext uri="{FF2B5EF4-FFF2-40B4-BE49-F238E27FC236}">
                    <a16:creationId xmlns:a16="http://schemas.microsoft.com/office/drawing/2014/main" id="{0C4D7601-290D-CD75-D5DC-5096D759F291}"/>
                  </a:ext>
                </a:extLst>
              </p14:cNvPr>
              <p14:cNvContentPartPr/>
              <p14:nvPr/>
            </p14:nvContentPartPr>
            <p14:xfrm>
              <a:off x="322873" y="3667633"/>
              <a:ext cx="145800" cy="209160"/>
            </p14:xfrm>
          </p:contentPart>
        </mc:Choice>
        <mc:Fallback>
          <p:pic>
            <p:nvPicPr>
              <p:cNvPr id="359" name="Input penna 358">
                <a:extLst>
                  <a:ext uri="{FF2B5EF4-FFF2-40B4-BE49-F238E27FC236}">
                    <a16:creationId xmlns:a16="http://schemas.microsoft.com/office/drawing/2014/main" id="{0C4D7601-290D-CD75-D5DC-5096D759F291}"/>
                  </a:ext>
                </a:extLst>
              </p:cNvPr>
              <p:cNvPicPr/>
              <p:nvPr/>
            </p:nvPicPr>
            <p:blipFill>
              <a:blip r:embed="rId239"/>
              <a:stretch>
                <a:fillRect/>
              </a:stretch>
            </p:blipFill>
            <p:spPr>
              <a:xfrm>
                <a:off x="315313" y="3660073"/>
                <a:ext cx="160560" cy="224280"/>
              </a:xfrm>
              <a:prstGeom prst="rect">
                <a:avLst/>
              </a:prstGeom>
            </p:spPr>
          </p:pic>
        </mc:Fallback>
      </mc:AlternateContent>
      <p:grpSp>
        <p:nvGrpSpPr>
          <p:cNvPr id="376" name="Gruppo 375">
            <a:extLst>
              <a:ext uri="{FF2B5EF4-FFF2-40B4-BE49-F238E27FC236}">
                <a16:creationId xmlns:a16="http://schemas.microsoft.com/office/drawing/2014/main" id="{06740330-2E12-7A11-5EDD-EE2A454A886C}"/>
              </a:ext>
            </a:extLst>
          </p:cNvPr>
          <p:cNvGrpSpPr/>
          <p:nvPr/>
        </p:nvGrpSpPr>
        <p:grpSpPr>
          <a:xfrm>
            <a:off x="865753" y="3681673"/>
            <a:ext cx="661320" cy="356400"/>
            <a:chOff x="865753" y="3681673"/>
            <a:chExt cx="661320" cy="356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851A9E36-93EA-352F-F3CD-6E56D886D8A6}"/>
                    </a:ext>
                  </a:extLst>
                </p14:cNvPr>
                <p14:cNvContentPartPr/>
                <p14:nvPr/>
              </p14:nvContentPartPr>
              <p14:xfrm>
                <a:off x="865753" y="3681673"/>
                <a:ext cx="244080" cy="35640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851A9E36-93EA-352F-F3CD-6E56D886D8A6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858193" y="3674113"/>
                  <a:ext cx="259200" cy="37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DFCDE7C2-B662-AFDB-C202-50D1BFAE17E4}"/>
                    </a:ext>
                  </a:extLst>
                </p14:cNvPr>
                <p14:cNvContentPartPr/>
                <p14:nvPr/>
              </p14:nvContentPartPr>
              <p14:xfrm>
                <a:off x="1123873" y="3692833"/>
                <a:ext cx="117360" cy="25128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DFCDE7C2-B662-AFDB-C202-50D1BFAE17E4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1116313" y="3685273"/>
                  <a:ext cx="132480" cy="26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94A0C3FB-1435-A2AC-BD65-CE510292009B}"/>
                    </a:ext>
                  </a:extLst>
                </p14:cNvPr>
                <p14:cNvContentPartPr/>
                <p14:nvPr/>
              </p14:nvContentPartPr>
              <p14:xfrm>
                <a:off x="1275793" y="3739993"/>
                <a:ext cx="102240" cy="182520"/>
              </p14:xfrm>
            </p:contentPart>
          </mc:Choice>
          <mc:Fallback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94A0C3FB-1435-A2AC-BD65-CE510292009B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1268233" y="3732793"/>
                  <a:ext cx="11736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C392B9C3-C248-40A5-F06D-132971B3634C}"/>
                    </a:ext>
                  </a:extLst>
                </p14:cNvPr>
                <p14:cNvContentPartPr/>
                <p14:nvPr/>
              </p14:nvContentPartPr>
              <p14:xfrm>
                <a:off x="1410433" y="3696433"/>
                <a:ext cx="82440" cy="179280"/>
              </p14:xfrm>
            </p:contentPart>
          </mc:Choice>
          <mc:Fallback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C392B9C3-C248-40A5-F06D-132971B3634C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1402873" y="3688873"/>
                  <a:ext cx="9756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F4283CC4-D27A-0E0D-697D-E87C13E4F1CB}"/>
                    </a:ext>
                  </a:extLst>
                </p14:cNvPr>
                <p14:cNvContentPartPr/>
                <p14:nvPr/>
              </p14:nvContentPartPr>
              <p14:xfrm>
                <a:off x="1498993" y="3704713"/>
                <a:ext cx="28080" cy="138960"/>
              </p14:xfrm>
            </p:contentPart>
          </mc:Choice>
          <mc:Fallback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F4283CC4-D27A-0E0D-697D-E87C13E4F1CB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1491433" y="3697153"/>
                  <a:ext cx="4320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2293644F-F047-26F2-CB29-31EFFAB4C5F2}"/>
                    </a:ext>
                  </a:extLst>
                </p14:cNvPr>
                <p14:cNvContentPartPr/>
                <p14:nvPr/>
              </p14:nvContentPartPr>
              <p14:xfrm>
                <a:off x="1512313" y="3704713"/>
                <a:ext cx="360" cy="360"/>
              </p14:xfrm>
            </p:contentPart>
          </mc:Choice>
          <mc:Fallback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2293644F-F047-26F2-CB29-31EFFAB4C5F2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504753" y="369715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B4393958-2F83-A88E-5F2B-006E882F55DE}"/>
                    </a:ext>
                  </a:extLst>
                </p14:cNvPr>
                <p14:cNvContentPartPr/>
                <p14:nvPr/>
              </p14:nvContentPartPr>
              <p14:xfrm>
                <a:off x="1512313" y="3704713"/>
                <a:ext cx="360" cy="360"/>
              </p14:xfrm>
            </p:contentPart>
          </mc:Choice>
          <mc:Fallback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B4393958-2F83-A88E-5F2B-006E882F55DE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504753" y="369715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4" name="Gruppo 373">
            <a:extLst>
              <a:ext uri="{FF2B5EF4-FFF2-40B4-BE49-F238E27FC236}">
                <a16:creationId xmlns:a16="http://schemas.microsoft.com/office/drawing/2014/main" id="{F566615A-286E-D598-E75B-12F46275D045}"/>
              </a:ext>
            </a:extLst>
          </p:cNvPr>
          <p:cNvGrpSpPr/>
          <p:nvPr/>
        </p:nvGrpSpPr>
        <p:grpSpPr>
          <a:xfrm>
            <a:off x="1866913" y="3581233"/>
            <a:ext cx="598680" cy="355680"/>
            <a:chOff x="1866913" y="3581233"/>
            <a:chExt cx="598680" cy="355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CB31E914-F7F4-0CC1-49ED-37768E12D49B}"/>
                    </a:ext>
                  </a:extLst>
                </p14:cNvPr>
                <p14:cNvContentPartPr/>
                <p14:nvPr/>
              </p14:nvContentPartPr>
              <p14:xfrm>
                <a:off x="1866913" y="3719113"/>
                <a:ext cx="186120" cy="217800"/>
              </p14:xfrm>
            </p:contentPart>
          </mc:Choice>
          <mc:Fallback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CB31E914-F7F4-0CC1-49ED-37768E12D49B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1859353" y="3711553"/>
                  <a:ext cx="201240" cy="23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BB85F6EE-342A-22FD-51BF-BAE3165297C2}"/>
                    </a:ext>
                  </a:extLst>
                </p14:cNvPr>
                <p14:cNvContentPartPr/>
                <p14:nvPr/>
              </p14:nvContentPartPr>
              <p14:xfrm>
                <a:off x="2052673" y="3747553"/>
                <a:ext cx="74520" cy="160200"/>
              </p14:xfrm>
            </p:contentPart>
          </mc:Choice>
          <mc:Fallback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BB85F6EE-342A-22FD-51BF-BAE3165297C2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2045113" y="3739993"/>
                  <a:ext cx="8964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7DA244BD-4BA2-8FFC-DDD7-14C2FC1D87C9}"/>
                    </a:ext>
                  </a:extLst>
                </p14:cNvPr>
                <p14:cNvContentPartPr/>
                <p14:nvPr/>
              </p14:nvContentPartPr>
              <p14:xfrm>
                <a:off x="2130433" y="3734593"/>
                <a:ext cx="80640" cy="145440"/>
              </p14:xfrm>
            </p:contentPart>
          </mc:Choice>
          <mc:Fallback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7DA244BD-4BA2-8FFC-DDD7-14C2FC1D87C9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2122873" y="3727033"/>
                  <a:ext cx="9576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30A8D290-43C5-D947-6380-141CF2049470}"/>
                    </a:ext>
                  </a:extLst>
                </p14:cNvPr>
                <p14:cNvContentPartPr/>
                <p14:nvPr/>
              </p14:nvContentPartPr>
              <p14:xfrm>
                <a:off x="2240233" y="3769153"/>
                <a:ext cx="54000" cy="88560"/>
              </p14:xfrm>
            </p:contentPart>
          </mc:Choice>
          <mc:Fallback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30A8D290-43C5-D947-6380-141CF2049470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2233033" y="3761593"/>
                  <a:ext cx="6912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8D507BA3-BC39-D752-9DD7-D3C93D34AEF2}"/>
                    </a:ext>
                  </a:extLst>
                </p14:cNvPr>
                <p14:cNvContentPartPr/>
                <p14:nvPr/>
              </p14:nvContentPartPr>
              <p14:xfrm>
                <a:off x="2269753" y="3581233"/>
                <a:ext cx="145080" cy="321480"/>
              </p14:xfrm>
            </p:contentPart>
          </mc:Choice>
          <mc:Fallback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8D507BA3-BC39-D752-9DD7-D3C93D34AEF2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2262193" y="3573673"/>
                  <a:ext cx="160200" cy="33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662FB117-2457-D897-3610-CE13BCD83157}"/>
                    </a:ext>
                  </a:extLst>
                </p14:cNvPr>
                <p14:cNvContentPartPr/>
                <p14:nvPr/>
              </p14:nvContentPartPr>
              <p14:xfrm>
                <a:off x="2448673" y="3776353"/>
                <a:ext cx="16920" cy="151920"/>
              </p14:xfrm>
            </p:contentPart>
          </mc:Choice>
          <mc:Fallback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662FB117-2457-D897-3610-CE13BCD83157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2441113" y="3768793"/>
                  <a:ext cx="32040" cy="167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4" name="Gruppo 383">
            <a:extLst>
              <a:ext uri="{FF2B5EF4-FFF2-40B4-BE49-F238E27FC236}">
                <a16:creationId xmlns:a16="http://schemas.microsoft.com/office/drawing/2014/main" id="{0564D841-0241-E33A-A7F2-60E9723B5561}"/>
              </a:ext>
            </a:extLst>
          </p:cNvPr>
          <p:cNvGrpSpPr/>
          <p:nvPr/>
        </p:nvGrpSpPr>
        <p:grpSpPr>
          <a:xfrm>
            <a:off x="199393" y="4429753"/>
            <a:ext cx="667440" cy="385560"/>
            <a:chOff x="199393" y="4429753"/>
            <a:chExt cx="667440" cy="385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1D46C8C5-2EA5-6FC5-8737-606708389D68}"/>
                    </a:ext>
                  </a:extLst>
                </p14:cNvPr>
                <p14:cNvContentPartPr/>
                <p14:nvPr/>
              </p14:nvContentPartPr>
              <p14:xfrm>
                <a:off x="199393" y="4451353"/>
                <a:ext cx="156240" cy="363960"/>
              </p14:xfrm>
            </p:contentPart>
          </mc:Choice>
          <mc:Fallback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1D46C8C5-2EA5-6FC5-8737-606708389D68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191833" y="4443793"/>
                  <a:ext cx="171360" cy="37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BAD6BE12-2928-4C13-6B9F-05D32CD5B911}"/>
                    </a:ext>
                  </a:extLst>
                </p14:cNvPr>
                <p14:cNvContentPartPr/>
                <p14:nvPr/>
              </p14:nvContentPartPr>
              <p14:xfrm>
                <a:off x="363553" y="4429753"/>
                <a:ext cx="162000" cy="305280"/>
              </p14:xfrm>
            </p:contentPart>
          </mc:Choice>
          <mc:Fallback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BAD6BE12-2928-4C13-6B9F-05D32CD5B911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355993" y="4422193"/>
                  <a:ext cx="177120" cy="32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C1579425-1C49-1252-770A-E1AA3C90F6C6}"/>
                    </a:ext>
                  </a:extLst>
                </p14:cNvPr>
                <p14:cNvContentPartPr/>
                <p14:nvPr/>
              </p14:nvContentPartPr>
              <p14:xfrm>
                <a:off x="432313" y="4575913"/>
                <a:ext cx="156600" cy="56160"/>
              </p14:xfrm>
            </p:contentPart>
          </mc:Choice>
          <mc:Fallback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C1579425-1C49-1252-770A-E1AA3C90F6C6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424753" y="4568353"/>
                  <a:ext cx="17172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B929E068-4A94-3136-AF16-903D28D2C1F4}"/>
                    </a:ext>
                  </a:extLst>
                </p14:cNvPr>
                <p14:cNvContentPartPr/>
                <p14:nvPr/>
              </p14:nvContentPartPr>
              <p14:xfrm>
                <a:off x="611233" y="4507873"/>
                <a:ext cx="109440" cy="16200"/>
              </p14:xfrm>
            </p:contentPart>
          </mc:Choice>
          <mc:Fallback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B929E068-4A94-3136-AF16-903D28D2C1F4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603673" y="4500313"/>
                  <a:ext cx="12456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381" name="Input penna 380">
                  <a:extLst>
                    <a:ext uri="{FF2B5EF4-FFF2-40B4-BE49-F238E27FC236}">
                      <a16:creationId xmlns:a16="http://schemas.microsoft.com/office/drawing/2014/main" id="{360F1113-2185-B58A-A97E-3960F144AB0D}"/>
                    </a:ext>
                  </a:extLst>
                </p14:cNvPr>
                <p14:cNvContentPartPr/>
                <p14:nvPr/>
              </p14:nvContentPartPr>
              <p14:xfrm>
                <a:off x="639673" y="4540273"/>
                <a:ext cx="28080" cy="120240"/>
              </p14:xfrm>
            </p:contentPart>
          </mc:Choice>
          <mc:Fallback>
            <p:pic>
              <p:nvPicPr>
                <p:cNvPr id="381" name="Input penna 380">
                  <a:extLst>
                    <a:ext uri="{FF2B5EF4-FFF2-40B4-BE49-F238E27FC236}">
                      <a16:creationId xmlns:a16="http://schemas.microsoft.com/office/drawing/2014/main" id="{360F1113-2185-B58A-A97E-3960F144AB0D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632113" y="4533073"/>
                  <a:ext cx="4320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A3DC0B03-2846-63C3-5911-D2FC12B0762F}"/>
                    </a:ext>
                  </a:extLst>
                </p14:cNvPr>
                <p14:cNvContentPartPr/>
                <p14:nvPr/>
              </p14:nvContentPartPr>
              <p14:xfrm>
                <a:off x="706633" y="4565473"/>
                <a:ext cx="160200" cy="170640"/>
              </p14:xfrm>
            </p:contentPart>
          </mc:Choice>
          <mc:Fallback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A3DC0B03-2846-63C3-5911-D2FC12B0762F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699073" y="4557913"/>
                  <a:ext cx="175320" cy="185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3" name="Gruppo 392">
            <a:extLst>
              <a:ext uri="{FF2B5EF4-FFF2-40B4-BE49-F238E27FC236}">
                <a16:creationId xmlns:a16="http://schemas.microsoft.com/office/drawing/2014/main" id="{69A29634-ED7A-8D30-B54A-4057A744F42D}"/>
              </a:ext>
            </a:extLst>
          </p:cNvPr>
          <p:cNvGrpSpPr/>
          <p:nvPr/>
        </p:nvGrpSpPr>
        <p:grpSpPr>
          <a:xfrm>
            <a:off x="309193" y="5178913"/>
            <a:ext cx="864720" cy="308160"/>
            <a:chOff x="309193" y="5178913"/>
            <a:chExt cx="864720" cy="308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7AF2CDAF-298A-F845-9C35-B97315983268}"/>
                    </a:ext>
                  </a:extLst>
                </p14:cNvPr>
                <p14:cNvContentPartPr/>
                <p14:nvPr/>
              </p14:nvContentPartPr>
              <p14:xfrm>
                <a:off x="309193" y="5178913"/>
                <a:ext cx="165600" cy="308160"/>
              </p14:xfrm>
            </p:contentPart>
          </mc:Choice>
          <mc:Fallback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7AF2CDAF-298A-F845-9C35-B97315983268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301633" y="5171353"/>
                  <a:ext cx="180720" cy="32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88CD1FAE-06FF-BAD0-3477-C22804EE8AEF}"/>
                    </a:ext>
                  </a:extLst>
                </p14:cNvPr>
                <p14:cNvContentPartPr/>
                <p14:nvPr/>
              </p14:nvContentPartPr>
              <p14:xfrm>
                <a:off x="545713" y="5213473"/>
                <a:ext cx="53280" cy="247680"/>
              </p14:xfrm>
            </p:contentPart>
          </mc:Choice>
          <mc:Fallback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88CD1FAE-06FF-BAD0-3477-C22804EE8AEF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538513" y="5205913"/>
                  <a:ext cx="68400" cy="26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E838E4D8-A8AE-6FD0-AFF5-116AA345BE10}"/>
                    </a:ext>
                  </a:extLst>
                </p14:cNvPr>
                <p14:cNvContentPartPr/>
                <p14:nvPr/>
              </p14:nvContentPartPr>
              <p14:xfrm>
                <a:off x="652273" y="5271073"/>
                <a:ext cx="154800" cy="204840"/>
              </p14:xfrm>
            </p:contentPart>
          </mc:Choice>
          <mc:Fallback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E838E4D8-A8AE-6FD0-AFF5-116AA345BE10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644713" y="5263513"/>
                  <a:ext cx="16992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2FA43E2B-B1B3-5238-4A46-6C7D5E3E00E3}"/>
                    </a:ext>
                  </a:extLst>
                </p14:cNvPr>
                <p14:cNvContentPartPr/>
                <p14:nvPr/>
              </p14:nvContentPartPr>
              <p14:xfrm>
                <a:off x="844153" y="5258833"/>
                <a:ext cx="166680" cy="203760"/>
              </p14:xfrm>
            </p:contentPart>
          </mc:Choice>
          <mc:Fallback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2FA43E2B-B1B3-5238-4A46-6C7D5E3E00E3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836593" y="5251273"/>
                  <a:ext cx="181440" cy="21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84248805-3FFB-3180-7183-CCA3AD7C3964}"/>
                    </a:ext>
                  </a:extLst>
                </p14:cNvPr>
                <p14:cNvContentPartPr/>
                <p14:nvPr/>
              </p14:nvContentPartPr>
              <p14:xfrm>
                <a:off x="1050433" y="5269993"/>
                <a:ext cx="64800" cy="7920"/>
              </p14:xfrm>
            </p:contentPart>
          </mc:Choice>
          <mc:Fallback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84248805-3FFB-3180-7183-CCA3AD7C3964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1042873" y="5262433"/>
                  <a:ext cx="7992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8390A7D4-36E6-0E62-D2C5-9DD10AC5502D}"/>
                    </a:ext>
                  </a:extLst>
                </p14:cNvPr>
                <p14:cNvContentPartPr/>
                <p14:nvPr/>
              </p14:nvContentPartPr>
              <p14:xfrm>
                <a:off x="1069153" y="5301673"/>
                <a:ext cx="13680" cy="118440"/>
              </p14:xfrm>
            </p:contentPart>
          </mc:Choice>
          <mc:Fallback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8390A7D4-36E6-0E62-D2C5-9DD10AC5502D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1061953" y="5294113"/>
                  <a:ext cx="2880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5E59A46D-F2E4-430B-A1D3-71F12A940CEE}"/>
                    </a:ext>
                  </a:extLst>
                </p14:cNvPr>
                <p14:cNvContentPartPr/>
                <p14:nvPr/>
              </p14:nvContentPartPr>
              <p14:xfrm>
                <a:off x="1165633" y="5291593"/>
                <a:ext cx="8280" cy="87840"/>
              </p14:xfrm>
            </p:contentPart>
          </mc:Choice>
          <mc:Fallback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5E59A46D-F2E4-430B-A1D3-71F12A940CEE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1158433" y="5284033"/>
                  <a:ext cx="23400" cy="102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1" name="Gruppo 400">
            <a:extLst>
              <a:ext uri="{FF2B5EF4-FFF2-40B4-BE49-F238E27FC236}">
                <a16:creationId xmlns:a16="http://schemas.microsoft.com/office/drawing/2014/main" id="{CFF59DC3-AC4C-AD45-B98D-7D5B6F8777FA}"/>
              </a:ext>
            </a:extLst>
          </p:cNvPr>
          <p:cNvGrpSpPr/>
          <p:nvPr/>
        </p:nvGrpSpPr>
        <p:grpSpPr>
          <a:xfrm>
            <a:off x="243960" y="5716480"/>
            <a:ext cx="581040" cy="314280"/>
            <a:chOff x="243960" y="5716480"/>
            <a:chExt cx="581040" cy="314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394" name="Input penna 393">
                  <a:extLst>
                    <a:ext uri="{FF2B5EF4-FFF2-40B4-BE49-F238E27FC236}">
                      <a16:creationId xmlns:a16="http://schemas.microsoft.com/office/drawing/2014/main" id="{386162CA-C9F1-05F1-C780-EA87E32FD2A0}"/>
                    </a:ext>
                  </a:extLst>
                </p14:cNvPr>
                <p14:cNvContentPartPr/>
                <p14:nvPr/>
              </p14:nvContentPartPr>
              <p14:xfrm>
                <a:off x="254760" y="5716480"/>
                <a:ext cx="174600" cy="314280"/>
              </p14:xfrm>
            </p:contentPart>
          </mc:Choice>
          <mc:Fallback>
            <p:pic>
              <p:nvPicPr>
                <p:cNvPr id="394" name="Input penna 393">
                  <a:extLst>
                    <a:ext uri="{FF2B5EF4-FFF2-40B4-BE49-F238E27FC236}">
                      <a16:creationId xmlns:a16="http://schemas.microsoft.com/office/drawing/2014/main" id="{386162CA-C9F1-05F1-C780-EA87E32FD2A0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247200" y="5708920"/>
                  <a:ext cx="189720" cy="32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395" name="Input penna 394">
                  <a:extLst>
                    <a:ext uri="{FF2B5EF4-FFF2-40B4-BE49-F238E27FC236}">
                      <a16:creationId xmlns:a16="http://schemas.microsoft.com/office/drawing/2014/main" id="{B1DCB007-F1F0-EB87-A536-B35532FB5F1F}"/>
                    </a:ext>
                  </a:extLst>
                </p14:cNvPr>
                <p14:cNvContentPartPr/>
                <p14:nvPr/>
              </p14:nvContentPartPr>
              <p14:xfrm>
                <a:off x="243960" y="5875960"/>
                <a:ext cx="142200" cy="10440"/>
              </p14:xfrm>
            </p:contentPart>
          </mc:Choice>
          <mc:Fallback>
            <p:pic>
              <p:nvPicPr>
                <p:cNvPr id="395" name="Input penna 394">
                  <a:extLst>
                    <a:ext uri="{FF2B5EF4-FFF2-40B4-BE49-F238E27FC236}">
                      <a16:creationId xmlns:a16="http://schemas.microsoft.com/office/drawing/2014/main" id="{B1DCB007-F1F0-EB87-A536-B35532FB5F1F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236400" y="5868400"/>
                  <a:ext cx="15732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396" name="Input penna 395">
                  <a:extLst>
                    <a:ext uri="{FF2B5EF4-FFF2-40B4-BE49-F238E27FC236}">
                      <a16:creationId xmlns:a16="http://schemas.microsoft.com/office/drawing/2014/main" id="{4F125386-D0AE-64D3-C531-4688285D4E30}"/>
                    </a:ext>
                  </a:extLst>
                </p14:cNvPr>
                <p14:cNvContentPartPr/>
                <p14:nvPr/>
              </p14:nvContentPartPr>
              <p14:xfrm>
                <a:off x="467160" y="5803240"/>
                <a:ext cx="9360" cy="213120"/>
              </p14:xfrm>
            </p:contentPart>
          </mc:Choice>
          <mc:Fallback>
            <p:pic>
              <p:nvPicPr>
                <p:cNvPr id="396" name="Input penna 395">
                  <a:extLst>
                    <a:ext uri="{FF2B5EF4-FFF2-40B4-BE49-F238E27FC236}">
                      <a16:creationId xmlns:a16="http://schemas.microsoft.com/office/drawing/2014/main" id="{4F125386-D0AE-64D3-C531-4688285D4E30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459600" y="5795680"/>
                  <a:ext cx="2412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397" name="Input penna 396">
                  <a:extLst>
                    <a:ext uri="{FF2B5EF4-FFF2-40B4-BE49-F238E27FC236}">
                      <a16:creationId xmlns:a16="http://schemas.microsoft.com/office/drawing/2014/main" id="{D348D20E-6608-D401-EB2F-9655258E0988}"/>
                    </a:ext>
                  </a:extLst>
                </p14:cNvPr>
                <p14:cNvContentPartPr/>
                <p14:nvPr/>
              </p14:nvContentPartPr>
              <p14:xfrm>
                <a:off x="452400" y="5783440"/>
                <a:ext cx="132840" cy="172080"/>
              </p14:xfrm>
            </p:contentPart>
          </mc:Choice>
          <mc:Fallback>
            <p:pic>
              <p:nvPicPr>
                <p:cNvPr id="397" name="Input penna 396">
                  <a:extLst>
                    <a:ext uri="{FF2B5EF4-FFF2-40B4-BE49-F238E27FC236}">
                      <a16:creationId xmlns:a16="http://schemas.microsoft.com/office/drawing/2014/main" id="{D348D20E-6608-D401-EB2F-9655258E0988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444840" y="5775880"/>
                  <a:ext cx="14796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8B5D2051-CD41-D51D-925C-6D3DD846D841}"/>
                    </a:ext>
                  </a:extLst>
                </p14:cNvPr>
                <p14:cNvContentPartPr/>
                <p14:nvPr/>
              </p14:nvContentPartPr>
              <p14:xfrm>
                <a:off x="631680" y="5772640"/>
                <a:ext cx="148680" cy="228960"/>
              </p14:xfrm>
            </p:contentPart>
          </mc:Choice>
          <mc:Fallback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8B5D2051-CD41-D51D-925C-6D3DD846D841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624120" y="5765080"/>
                  <a:ext cx="163800" cy="24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CF091411-31E7-0B27-30BE-99392F65493A}"/>
                    </a:ext>
                  </a:extLst>
                </p14:cNvPr>
                <p14:cNvContentPartPr/>
                <p14:nvPr/>
              </p14:nvContentPartPr>
              <p14:xfrm>
                <a:off x="796560" y="5731240"/>
                <a:ext cx="28440" cy="245880"/>
              </p14:xfrm>
            </p:contentPart>
          </mc:Choice>
          <mc:Fallback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CF091411-31E7-0B27-30BE-99392F65493A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789000" y="5723680"/>
                  <a:ext cx="43560" cy="260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8" name="Gruppo 407">
            <a:extLst>
              <a:ext uri="{FF2B5EF4-FFF2-40B4-BE49-F238E27FC236}">
                <a16:creationId xmlns:a16="http://schemas.microsoft.com/office/drawing/2014/main" id="{85E5B4FB-5E18-47D7-DCB3-6CA518B872F9}"/>
              </a:ext>
            </a:extLst>
          </p:cNvPr>
          <p:cNvGrpSpPr/>
          <p:nvPr/>
        </p:nvGrpSpPr>
        <p:grpSpPr>
          <a:xfrm>
            <a:off x="398185" y="6249513"/>
            <a:ext cx="707040" cy="341280"/>
            <a:chOff x="398185" y="6249513"/>
            <a:chExt cx="707040" cy="341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BCDFAA31-49E1-F0BE-D2E1-AC2074FA9803}"/>
                    </a:ext>
                  </a:extLst>
                </p14:cNvPr>
                <p14:cNvContentPartPr/>
                <p14:nvPr/>
              </p14:nvContentPartPr>
              <p14:xfrm>
                <a:off x="398185" y="6249513"/>
                <a:ext cx="152640" cy="341280"/>
              </p14:xfrm>
            </p:contentPart>
          </mc:Choice>
          <mc:Fallback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BCDFAA31-49E1-F0BE-D2E1-AC2074FA9803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390985" y="6241953"/>
                  <a:ext cx="167400" cy="35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894C1651-4932-AD07-008F-CA084918058A}"/>
                    </a:ext>
                  </a:extLst>
                </p14:cNvPr>
                <p14:cNvContentPartPr/>
                <p14:nvPr/>
              </p14:nvContentPartPr>
              <p14:xfrm>
                <a:off x="617425" y="6339153"/>
                <a:ext cx="115560" cy="154080"/>
              </p14:xfrm>
            </p:contentPart>
          </mc:Choice>
          <mc:Fallback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894C1651-4932-AD07-008F-CA084918058A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609865" y="6331593"/>
                  <a:ext cx="13068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FA00DACD-0E62-4F8C-848E-C68FDA4999C8}"/>
                    </a:ext>
                  </a:extLst>
                </p14:cNvPr>
                <p14:cNvContentPartPr/>
                <p14:nvPr/>
              </p14:nvContentPartPr>
              <p14:xfrm>
                <a:off x="799945" y="6280473"/>
                <a:ext cx="104040" cy="219240"/>
              </p14:xfrm>
            </p:contentPart>
          </mc:Choice>
          <mc:Fallback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FA00DACD-0E62-4F8C-848E-C68FDA4999C8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792385" y="6272913"/>
                  <a:ext cx="11916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F9824464-9CBE-2A95-FEEB-220A73F23269}"/>
                    </a:ext>
                  </a:extLst>
                </p14:cNvPr>
                <p14:cNvContentPartPr/>
                <p14:nvPr/>
              </p14:nvContentPartPr>
              <p14:xfrm>
                <a:off x="942505" y="6316833"/>
                <a:ext cx="87120" cy="234720"/>
              </p14:xfrm>
            </p:contentPart>
          </mc:Choice>
          <mc:Fallback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F9824464-9CBE-2A95-FEEB-220A73F23269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934945" y="6309273"/>
                  <a:ext cx="10224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928C9B01-C065-7409-278F-69D376911DA6}"/>
                    </a:ext>
                  </a:extLst>
                </p14:cNvPr>
                <p14:cNvContentPartPr/>
                <p14:nvPr/>
              </p14:nvContentPartPr>
              <p14:xfrm>
                <a:off x="1087945" y="6314673"/>
                <a:ext cx="17280" cy="254160"/>
              </p14:xfrm>
            </p:contentPart>
          </mc:Choice>
          <mc:Fallback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928C9B01-C065-7409-278F-69D376911DA6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1080385" y="6307113"/>
                  <a:ext cx="32040" cy="2692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719483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804EAC-39D5-8DB6-77ED-778BE29AA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DF37F9E5-6034-0F52-AFF3-A7D05B1F5470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D67563A7-8252-5EEF-8506-6EDD81529CDF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1A9F109A-AB9A-D53B-73BB-7096F22EC301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38AF09A1-7558-1AAC-480A-A6029733DE6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61299747-3F30-81FC-F521-9EA788AEE1B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69205347-B814-3309-8AA9-6E5BD6B0B2A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FB4EE0DD-DF60-A411-68E5-9E91AD9944C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14B17B3B-29A0-0F1D-A7B8-3FF6C70BF71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75BC4807-7932-1A3D-5B7D-45FCD1F00A2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FA316143-530C-B63E-29CB-40280F79B47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865BEB66-29A3-376A-0EAC-9C3C7E0207E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09D0E661-64FB-D2DC-7C36-A454E7AC83E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806F815A-8C97-E735-1590-8C29B1EA852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2BE527A4-0A92-B50C-6620-D3ED2053941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403DD28A-37D0-2A86-0D4D-567D56C9681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A9AE8BA7-A2C2-EE4D-98B6-D902CD8072E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70BB9419-41CF-3CEA-6545-C95253877A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1D8D995B-2199-8A41-38D3-017D3C541088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7BF8B3AF-B3E0-1F4A-DF46-A68FD05353C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D6D6A632-18DF-89DC-15AE-B28DD6A5D9A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26DFE585-BDFC-5A55-EC47-2A4E1DDBC2A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DA4CF263-529B-5FCA-6A1B-766445697D3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88525007-0454-18C9-D289-95EFD42901D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D7B0A9CA-2778-E431-EEB1-1BB1B3DEFC7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03AD32D5-434C-EFB6-A389-184DD693264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6A2F007D-C67D-CE6E-6706-E1D95FC2021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CBD4ABEB-ADB5-40B5-7EF2-78D4A217955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390A691D-50E4-EFE3-209B-C6D8625BB81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9E420815-14DD-3607-7116-FF4AD73AEBB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2158EB8D-2ACF-EAF9-8B4A-BFB662A0643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5946FDF2-D7E4-FBCE-E682-11ABC9EBE64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1381E040-F099-C6ED-3C4E-34A36378F308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BA9CDBE3-82C6-C580-E6F4-5DA634C146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BCE76316-B356-7AAB-4E17-1E222E148E20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15A22685-22A8-4D8B-BB01-4D04E0F526B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41D25857-B41F-DAFF-BC6C-69F63904F7E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1A111298-C80D-9992-5343-77EB0955061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90BE3D41-05F4-4E3E-B222-07F59CEF5AA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E1936FDA-5578-4BF7-3E23-C8AE4AA8C6A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2DCCFAB0-F7F6-D12F-707E-EAB322AEDE5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ECA469EE-43F3-D5C3-E26A-2A96341E42D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BBA67DAA-2656-0B90-C850-9B75B5DE018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A6A207F1-B097-7316-1748-990DD485CFD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4BE5E9BA-78D7-44D5-FD20-5A775DEF97A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00DAC17B-66A3-4D4A-2CEE-912D88876B1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E6BA8F3D-0CA7-F86B-7CBC-9618AFEBBC9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A399DC85-5D52-21A0-960E-550C1E5D857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C46DE019-A28B-47C4-1E61-D51A14EB33D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67A8CDDE-5EFD-0ADE-5BC4-79DC20C97F8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854B63BB-0017-2345-9F33-3253D43BA6E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DD37C08C-6333-B136-170B-CF557F65A53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B04FE96F-882D-BD89-D71A-BC139BB97E4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BC8EF2D3-357D-A33C-FCEE-62184EA5B2D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CEFA19C3-7ABA-5A7D-30BB-B90727D0744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3EBF78E6-66E1-2AC2-62AB-FCD5ED37E10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8DA81085-443D-36B7-1DD7-B3B2E60D72F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52A82B15-581B-FE43-CCAF-D08C7F1532C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B303CB2A-8152-771B-0409-F432FD02345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528ADD44-3B1A-1880-1307-5CAFB34BC5A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32B46744-7C85-D59E-AF89-495AF120040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5024EB71-DBDD-45EE-2A2B-D218AE5A4AD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41CCD602-9824-AE4D-E370-B49D01330535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87C3A3B8-9600-AA02-317C-7BEE0577F7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084" y="2317179"/>
            <a:ext cx="6646143" cy="154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42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384B94-AB54-F1F5-6784-D01E68F483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97BE52AE-0EC1-099D-0B60-9525B0036B24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5765DC3C-F498-C178-A95D-1FD92CFA73E0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1DF8B6B2-8897-CE0F-9F7E-5A158B5395A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E2A3C9CC-7BB5-1EA9-2495-709A8D5C583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21416203-E1E9-DEDA-7F7B-1B7E54B4E37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FDECBCC8-6C95-CB04-ABE8-45855CAB0DF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0ED86FAF-C2A4-7A92-1E6E-15196CC72A5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D012BE49-5E07-B601-D26C-4D28E5570BE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B704A426-3A3B-30A4-CDB0-9E1D99F8C8A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2B5C70CF-9658-744B-F11A-F00254E982E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4ACDB139-2689-F526-8461-CE57315EAC1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9AFE5522-4E5E-4317-0B4E-EEFD0E41CDE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EB5BDB81-06B6-740A-4DC2-23686C30FB5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C2AAC9D2-C20C-002D-E55B-12BA3C3F800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131FFF98-0A92-7E20-7AAB-CB424511878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0D7145E4-7146-DE80-4095-B21D520F6BA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6B3FC347-E5E7-DBAD-5C71-23B42DEB52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212A8F53-76C9-139B-9962-D3877D74DBC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3F348A80-A0D2-2493-B8B3-FE747C06039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A7013985-5BAA-562D-0733-EDD3D91BE92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0CDE8F86-34DC-8892-99C1-A70EAAD880F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9E30E0BF-3CD6-5A02-3BED-3ADA78F7EA9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F71AF4BB-AB1F-D8DB-BE90-2E67E3EC5B2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C466FAB0-9752-F3C1-2597-AC3A5A4B283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F02466B7-6465-5B33-666B-6B11181F776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A76DFDA2-5F9C-1089-C91F-19FEB955BBF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AA211009-8CE7-44D8-AAB9-31B29A1234B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259F6176-485F-6A7B-E6E2-265E1B78A32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9C67C237-E349-E8D5-F7FC-F80AB059A0B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5F97B982-73A2-BC3A-4558-91D33476CC1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5F978287-83E4-5370-90FA-3F245A064C6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A079088E-FC41-A8A0-7183-1FE784C4D05D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8334D58A-0481-1D93-B8B8-0DF6143AB9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378C13EC-9574-D44D-8E45-089834540990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F3710A3E-172B-FD01-5BF6-77CF2E0BF05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943AD8C6-884F-5660-EDBA-AF35C2A977B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A1684B5C-E6AE-B039-AF1E-0D3FA98A927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F73FFCFF-17F1-6029-5516-C4F636D3B13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BD948AD9-C262-594F-6D99-94F0B462983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2725FDC1-25E0-1596-C4E7-C388084E824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E72C6F58-24AA-6400-C71C-F7D569FC6EF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AEDDA7BE-DFAC-FA08-128B-4B44C57C6AD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6CE73905-E9A5-3F59-830A-1AEFEF670B1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B3A3E7AB-1F15-24BE-9C6E-C5DB5349CE0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B7162002-EEE2-CD04-27A7-C922CC0155C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C2AB9FF6-28C4-0D53-458B-874560B8BA4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1EC4F216-6462-95A3-38CF-20A510C5AAE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C5A219E2-B828-16A9-25BE-47108D578048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F08F2AAF-0A9C-26A9-FC0E-5508A8C442E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1B7867FD-CF89-2099-1252-81A9421348C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D3E363E0-DF86-EAD4-F9BE-57E479BE02C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2D878F5D-CF3F-9AEE-8AAC-FBB6B39349D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1DE84D8F-CF62-62DD-80CF-EDA710C6CAF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8F4100FD-097D-7853-F61E-3AA4C07B5A0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A8CF673F-E57E-B763-FFCC-B09C868544B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EEC304DE-76AD-EC26-FAF3-7C9E49C2831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58234293-A905-8408-2E15-42D4EB29F7D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F9F3EFFB-1DB6-453E-08C7-F31EF13B05D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0E810588-8033-FB2C-2E3B-7CA3D1FE65A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828EE291-4A89-10A6-E053-AC820E4660B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E19BA93B-0B0A-1FE8-8DFB-C11DA1A268A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A6B69F1D-D5EE-A82B-55E7-52DA7BB12AF2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algebra&#10;&#10;Descrizione generata automaticamente">
            <a:extLst>
              <a:ext uri="{FF2B5EF4-FFF2-40B4-BE49-F238E27FC236}">
                <a16:creationId xmlns:a16="http://schemas.microsoft.com/office/drawing/2014/main" id="{E1D48053-57BD-8F7C-0542-349E9EC234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156" y="1605529"/>
            <a:ext cx="7050084" cy="3507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701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38401-C68B-892E-F1DA-14EA13D60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48D16589-85D5-D40E-6627-A9C29619D637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5BA83077-ABF6-EB0D-5D39-77A9FBE78F07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415D2001-351B-0842-1295-864693F7800B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A40FE5EB-1FBF-D8C6-9EE7-310849E4790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9F931C55-99EC-BC8C-5B38-BF9F783C746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E265192D-8ACD-8743-ED34-389D1468AB4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ECAECF9C-1E73-5ADF-24D3-91D29148CE4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EE6AD9E8-5ADD-CE49-FF59-7153B022272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5B41F894-52BA-C5A3-67BE-AE9EDF2D179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2C1DFB94-0584-70E2-5274-544308BA62E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37363EB5-2FE2-B34D-DD45-E02DFA424F7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1917E8B4-C457-0FE9-EFCE-A3C02544162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FDA1A162-47D3-D90A-BD00-18E5B5DFFD8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74249EFA-5D47-428D-30C7-EE71EB43867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0598BC14-EB6C-00E3-4E44-08BEBA7CD1A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F19CA14A-8285-DE1C-5E04-58D6BCB38A5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866C9CD0-9E37-F5D0-ED25-8DB94D211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5B120601-8DB1-7FBA-2926-F9EDA9DEBE76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4C957EFD-19BC-D219-F014-D5CACF7F202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76785DC6-3CBB-3A4E-D9A8-ABE1517F208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F9A20AEE-9B0B-133B-86D4-C2E3A0648F1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2B2B5E51-8F2F-1D3C-5488-485067C843D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7E2D9F25-A9AD-75CB-F459-B776CC962A7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5445263D-332A-3307-C89C-FE3CBA4A7CC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DCDB205E-C131-A2FB-9EAA-FDC6CDC296E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504FBBA8-D160-922B-63B3-D421E8F6597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EA62C55A-E57B-8BB9-D62A-5C7DDCDF58C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0C45D1D9-CFF6-F794-FAB8-BEE9FD32E01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32EF0EE4-1871-B362-7818-B930E202913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2FAF29C1-2BA7-C359-8518-D443479F38F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15795B47-3ABE-DEC2-1395-6D786755C06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7D59D602-3E89-EC1A-AC96-92BFEAF4D674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44B9CFCD-E415-25F8-FEBC-18F4AFF94B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184E40E1-1532-C550-6B49-C5DCD14E029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AF7E5089-56F8-FEF0-0C9E-67DB5618596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CA614317-9FD5-8D81-D506-CF50038614F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89BE247D-CD8B-7038-8345-20A3D55D118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D98375FF-DA50-8D29-FC00-D764D5EF40F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0072A490-96AC-7B2F-9863-88EF0C6D68F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4D2B5D17-024B-7E75-B4F0-85371384A85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0075A12A-2250-21F1-11C8-ADC0D526A87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E3BEA516-5DE3-2F19-9A20-DF9F40B489C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0CE65274-F460-C02B-C905-9DC39F9784A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10F4BE26-B349-3D7A-22A6-14FE1D09670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4A9BF64D-8FFD-99CE-A70A-27F302D5EA6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C55AEA62-8DDE-9EC4-836D-7226BB2AC36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759E547A-1C59-BF87-278B-02302A03AD1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5E8654B4-CF77-E57A-D97A-6FB6B786A5DD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9843D497-ED87-5DC4-B179-206EF4DC09D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F548BB6A-B56D-F938-138C-CFDEF1AF71B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8EF4BA59-727B-ADD7-E57C-E64ABA53284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171367AB-702E-9384-D281-365816BA366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8847A3A0-973B-C475-1680-7F097F8A214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09F1C355-C4E4-A5AF-2019-68B760531DD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AC6FEB5E-54CC-A89A-B02A-D650A99B9B8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F06D98F4-1C65-3665-C799-68BDC73489E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5B9BED24-4A84-9CA2-65AD-DB34820689F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20490FC4-9549-2FD6-0F58-9BA4E49359E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EDB6E478-6006-92EE-2898-5A09011F23D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654F27EA-9453-4606-72A0-110DBA87818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71CC6DDE-12A1-9A84-131A-E8CECBB825B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91EF1168-F7AD-6738-E169-CBEF63775612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DF50D9AC-135C-981A-9082-7D216965C0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050" y="330200"/>
            <a:ext cx="3771900" cy="6197600"/>
          </a:xfrm>
          <a:prstGeom prst="rect">
            <a:avLst/>
          </a:prstGeom>
        </p:spPr>
      </p:pic>
      <p:grpSp>
        <p:nvGrpSpPr>
          <p:cNvPr id="14" name="Gruppo 13">
            <a:extLst>
              <a:ext uri="{FF2B5EF4-FFF2-40B4-BE49-F238E27FC236}">
                <a16:creationId xmlns:a16="http://schemas.microsoft.com/office/drawing/2014/main" id="{8D405837-E32D-5D75-3C72-A33B46176829}"/>
              </a:ext>
            </a:extLst>
          </p:cNvPr>
          <p:cNvGrpSpPr/>
          <p:nvPr/>
        </p:nvGrpSpPr>
        <p:grpSpPr>
          <a:xfrm>
            <a:off x="3890754" y="1666487"/>
            <a:ext cx="447840" cy="469440"/>
            <a:chOff x="3890754" y="1666487"/>
            <a:chExt cx="447840" cy="469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2438FE92-8970-F823-CD80-C902FDA9D82F}"/>
                    </a:ext>
                  </a:extLst>
                </p14:cNvPr>
                <p14:cNvContentPartPr/>
                <p14:nvPr/>
              </p14:nvContentPartPr>
              <p14:xfrm>
                <a:off x="4079754" y="1798967"/>
                <a:ext cx="3960" cy="15444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2438FE92-8970-F823-CD80-C902FDA9D82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072194" y="1791407"/>
                  <a:ext cx="1872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B4DCA323-CE36-F9F6-1046-C7027F06E7B1}"/>
                    </a:ext>
                  </a:extLst>
                </p14:cNvPr>
                <p14:cNvContentPartPr/>
                <p14:nvPr/>
              </p14:nvContentPartPr>
              <p14:xfrm>
                <a:off x="4076514" y="2039087"/>
                <a:ext cx="6120" cy="684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B4DCA323-CE36-F9F6-1046-C7027F06E7B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068954" y="2031887"/>
                  <a:ext cx="2124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B80B6B03-BE4C-2D75-57D3-3B8BACBA48EA}"/>
                    </a:ext>
                  </a:extLst>
                </p14:cNvPr>
                <p14:cNvContentPartPr/>
                <p14:nvPr/>
              </p14:nvContentPartPr>
              <p14:xfrm>
                <a:off x="3890754" y="1666487"/>
                <a:ext cx="447840" cy="4694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B80B6B03-BE4C-2D75-57D3-3B8BACBA48E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883194" y="1658927"/>
                  <a:ext cx="462600" cy="484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EF3C8C89-53F8-5092-0D28-B1AAA0033B1B}"/>
              </a:ext>
            </a:extLst>
          </p:cNvPr>
          <p:cNvGrpSpPr/>
          <p:nvPr/>
        </p:nvGrpSpPr>
        <p:grpSpPr>
          <a:xfrm>
            <a:off x="3846834" y="2332487"/>
            <a:ext cx="416160" cy="403560"/>
            <a:chOff x="3846834" y="2332487"/>
            <a:chExt cx="416160" cy="403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752072F8-FC8F-B415-C394-26297B4E178F}"/>
                    </a:ext>
                  </a:extLst>
                </p14:cNvPr>
                <p14:cNvContentPartPr/>
                <p14:nvPr/>
              </p14:nvContentPartPr>
              <p14:xfrm>
                <a:off x="4087314" y="2410247"/>
                <a:ext cx="12600" cy="13284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752072F8-FC8F-B415-C394-26297B4E178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079754" y="2402687"/>
                  <a:ext cx="2736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C453B8B5-EF4D-C85F-0B07-078AAF6CE83A}"/>
                    </a:ext>
                  </a:extLst>
                </p14:cNvPr>
                <p14:cNvContentPartPr/>
                <p14:nvPr/>
              </p14:nvContentPartPr>
              <p14:xfrm>
                <a:off x="4076874" y="2659007"/>
                <a:ext cx="6840" cy="28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C453B8B5-EF4D-C85F-0B07-078AAF6CE83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069314" y="2651447"/>
                  <a:ext cx="2160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E70F57D8-A2DA-87C1-F62A-039FEB4939BB}"/>
                    </a:ext>
                  </a:extLst>
                </p14:cNvPr>
                <p14:cNvContentPartPr/>
                <p14:nvPr/>
              </p14:nvContentPartPr>
              <p14:xfrm>
                <a:off x="3846834" y="2332487"/>
                <a:ext cx="416160" cy="4035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E70F57D8-A2DA-87C1-F62A-039FEB4939B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839274" y="2324927"/>
                  <a:ext cx="431280" cy="418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5" name="Input penna 14">
                <a:extLst>
                  <a:ext uri="{FF2B5EF4-FFF2-40B4-BE49-F238E27FC236}">
                    <a16:creationId xmlns:a16="http://schemas.microsoft.com/office/drawing/2014/main" id="{F8BC0C00-B2B3-CA29-EA8E-AEA26D743392}"/>
                  </a:ext>
                </a:extLst>
              </p14:cNvPr>
              <p14:cNvContentPartPr/>
              <p14:nvPr/>
            </p14:nvContentPartPr>
            <p14:xfrm>
              <a:off x="3028554" y="1867727"/>
              <a:ext cx="422640" cy="519120"/>
            </p14:xfrm>
          </p:contentPart>
        </mc:Choice>
        <mc:Fallback>
          <p:pic>
            <p:nvPicPr>
              <p:cNvPr id="15" name="Input penna 14">
                <a:extLst>
                  <a:ext uri="{FF2B5EF4-FFF2-40B4-BE49-F238E27FC236}">
                    <a16:creationId xmlns:a16="http://schemas.microsoft.com/office/drawing/2014/main" id="{F8BC0C00-B2B3-CA29-EA8E-AEA26D743392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020994" y="1860527"/>
                <a:ext cx="437760" cy="53424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uppo 19">
            <a:extLst>
              <a:ext uri="{FF2B5EF4-FFF2-40B4-BE49-F238E27FC236}">
                <a16:creationId xmlns:a16="http://schemas.microsoft.com/office/drawing/2014/main" id="{685FBFB9-DE5E-3839-9B4A-1A3582BBFFC6}"/>
              </a:ext>
            </a:extLst>
          </p:cNvPr>
          <p:cNvGrpSpPr/>
          <p:nvPr/>
        </p:nvGrpSpPr>
        <p:grpSpPr>
          <a:xfrm>
            <a:off x="5683025" y="1541567"/>
            <a:ext cx="662040" cy="714960"/>
            <a:chOff x="5683025" y="1541567"/>
            <a:chExt cx="662040" cy="714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9529BF0B-E008-4555-A147-9A98B2440CA6}"/>
                    </a:ext>
                  </a:extLst>
                </p14:cNvPr>
                <p14:cNvContentPartPr/>
                <p14:nvPr/>
              </p14:nvContentPartPr>
              <p14:xfrm>
                <a:off x="5879225" y="1771607"/>
                <a:ext cx="27360" cy="24948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9529BF0B-E008-4555-A147-9A98B2440CA6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871665" y="1764047"/>
                  <a:ext cx="4248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38C304E5-A319-F86F-3AA9-1D6DE9181C9C}"/>
                    </a:ext>
                  </a:extLst>
                </p14:cNvPr>
                <p14:cNvContentPartPr/>
                <p14:nvPr/>
              </p14:nvContentPartPr>
              <p14:xfrm>
                <a:off x="5907665" y="1755407"/>
                <a:ext cx="117360" cy="33480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38C304E5-A319-F86F-3AA9-1D6DE9181C9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900105" y="1747847"/>
                  <a:ext cx="132480" cy="34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2497F8E1-E221-47B9-1D83-9B8AFBAAA475}"/>
                    </a:ext>
                  </a:extLst>
                </p14:cNvPr>
                <p14:cNvContentPartPr/>
                <p14:nvPr/>
              </p14:nvContentPartPr>
              <p14:xfrm>
                <a:off x="5683025" y="1541567"/>
                <a:ext cx="662040" cy="71496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2497F8E1-E221-47B9-1D83-9B8AFBAAA475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675465" y="1534007"/>
                  <a:ext cx="677160" cy="730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uppo 27">
            <a:extLst>
              <a:ext uri="{FF2B5EF4-FFF2-40B4-BE49-F238E27FC236}">
                <a16:creationId xmlns:a16="http://schemas.microsoft.com/office/drawing/2014/main" id="{94D230B5-1F44-174C-CEAD-CCA54E62799A}"/>
              </a:ext>
            </a:extLst>
          </p:cNvPr>
          <p:cNvGrpSpPr/>
          <p:nvPr/>
        </p:nvGrpSpPr>
        <p:grpSpPr>
          <a:xfrm>
            <a:off x="5620385" y="2465687"/>
            <a:ext cx="145080" cy="267480"/>
            <a:chOff x="5620385" y="2465687"/>
            <a:chExt cx="145080" cy="267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BD914382-8470-7292-6374-45EFA363CB66}"/>
                    </a:ext>
                  </a:extLst>
                </p14:cNvPr>
                <p14:cNvContentPartPr/>
                <p14:nvPr/>
              </p14:nvContentPartPr>
              <p14:xfrm>
                <a:off x="5620385" y="2469287"/>
                <a:ext cx="18000" cy="20772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BD914382-8470-7292-6374-45EFA363CB66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612825" y="2462087"/>
                  <a:ext cx="3312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C4C0A30D-B9B5-3DCB-1BD2-B1F68B1A14D9}"/>
                    </a:ext>
                  </a:extLst>
                </p14:cNvPr>
                <p14:cNvContentPartPr/>
                <p14:nvPr/>
              </p14:nvContentPartPr>
              <p14:xfrm>
                <a:off x="5633705" y="2465687"/>
                <a:ext cx="131760" cy="26748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C4C0A30D-B9B5-3DCB-1BD2-B1F68B1A14D9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626145" y="2458487"/>
                  <a:ext cx="146880" cy="282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129195B1-868D-1288-3FD8-8673CDE73A96}"/>
                  </a:ext>
                </a:extLst>
              </p14:cNvPr>
              <p14:cNvContentPartPr/>
              <p14:nvPr/>
            </p14:nvContentPartPr>
            <p14:xfrm>
              <a:off x="5517065" y="2448047"/>
              <a:ext cx="361440" cy="40320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129195B1-868D-1288-3FD8-8673CDE73A96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5509505" y="2440487"/>
                <a:ext cx="376560" cy="418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3032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D8EFBC-5E33-015A-22D1-8092521F6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FCC7B182-1315-FF4A-D935-A721A861FC70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40AE57AD-973B-942C-4776-4F38ACD97402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6739BD43-CF90-EE13-BD49-F841FA51C540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56E1C44D-A706-93E5-CE28-C35DEB4A65B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06E94495-A43F-3E22-FC42-C1F9F27D6CE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D4837946-C22F-AF18-F2E0-FF362C9476D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BE768BB3-7146-618F-4FEC-46ABFB2DD74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E04519D7-B4D3-C688-D4ED-177FD1B07F4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98F50F63-103E-C66D-294F-FEF59AB3FD5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B3C0B3D8-7604-816D-12C7-A180A2E7C14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5E52BC68-B27F-F442-CA44-88AFAD1BC1F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15398BFB-0045-80D4-E4D5-8BD212C9E1E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7AD0B45B-3E01-BB7B-3D05-4370900963E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AB12D3BE-75C5-0426-D0ED-80E0AD7558F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51C38168-658E-1897-4253-2694DB2C1F1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1B06C260-2B90-1AA7-D0A9-59C097A8641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581F0EF8-A306-990B-75A7-3E72130681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5C6DB333-1362-967C-DE95-B3B04AC6BC06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9A317BAE-1D73-5AC2-3EB3-777238A37ED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299B82DB-9ACE-4DBF-1393-96AA3D08E00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269C593A-82D7-3311-60B7-EF309FBECF1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3A2130D6-54C3-22DE-EF11-FD7709AD9E0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65583D11-DF34-26A9-A567-B16D9BA0C75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45C4B7B4-CF44-EB9D-8CB8-37145386EA6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F0BA9515-8783-CD49-00B3-6B3C8CCD70F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911B446B-0DB0-0C00-C7BE-0E348E8D731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CBA5089E-0B16-9120-4956-A8639336158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822A359A-2CE8-0C12-30E8-7FC104CDCA4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4EAD3FC5-CD33-4759-AE2D-6F0041F5A64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D2CB58FD-CEB5-DBA0-1F6F-F707697AC37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9B72497C-9EA0-3961-CC4A-F8AFEF4E854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DB1FB5F8-F2A2-45E1-B866-3A3130D1A1B2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37C8A407-2CCF-B9EC-58EE-81F435693B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C93A611E-BB34-E90D-458A-E7A2DBA9B24E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F98337E9-CAC0-4920-FACD-3A1B6908543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F2DB60E1-0FC7-D496-CB8C-F78D6453FF2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8100EE38-F7BA-40D0-58F0-C2906EED5D2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535D94FF-99FC-7AD0-8D99-A24C9CAF9E6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3B7457F5-4DFF-97D6-1EFF-DD0E0CD2046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780339FE-549D-3CBC-B38D-2D6F172714C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B3A3BCE6-DD2C-B9B7-1E3A-70666926B8E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D1EFDD46-F966-9813-F5EF-E4B1D939667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757E03A8-C94A-1098-EA22-3FE028563FB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24690855-BB3C-C144-8026-5E12C055666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4B475AAB-E0AB-2E57-F01E-94D712B3A97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ED757976-6DBC-CFCB-9390-AD391D69EFA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12B1E7FD-03EE-3C7A-F821-94A18FD4ADE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6CCB2F9C-A718-B166-0CFA-156A33F8E4E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75EAC5F5-5060-6381-1FA5-7C052C67B31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D64084FE-29E5-E0CC-3D77-89C28EE803F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F46EF68D-8669-927F-C604-D4B0DF519F3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B1CAD3E7-778E-A7BA-7343-DDC1831948B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DE191713-6F3C-E1D2-DE8A-BD199595DF3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05C029C7-E5D6-58AA-4037-658D31CD47A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77302671-2428-5D2B-58EA-F51070934A7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86F1BD2A-8233-2042-5F29-3CCA9B935C4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DFE622CD-2D29-BE89-72DA-85CC1957F4A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3AF89445-45C1-B426-9630-7F699CDACA9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33DF3414-D3D9-5802-F12F-5EFE58EF709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902B9045-7B54-68DB-25B9-91C5B14FF3E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FAFFF747-8578-BC4E-8AFC-BCEC4298F90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5FACD8C0-E5EE-938C-156F-302A75A8672F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Carattere, testo, bianco, Elementi grafici&#10;&#10;Descrizione generata automaticamente">
            <a:extLst>
              <a:ext uri="{FF2B5EF4-FFF2-40B4-BE49-F238E27FC236}">
                <a16:creationId xmlns:a16="http://schemas.microsoft.com/office/drawing/2014/main" id="{9933DD17-646A-4475-6A63-B203336975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001" y="2556239"/>
            <a:ext cx="6827023" cy="1003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041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B1DB9-095D-5931-035E-1F147F6E4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BD568255-D16F-048E-4C40-D85054D476DE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06E45E1F-610F-8CF2-C2BF-893208C92CD4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3DABBD78-1FD8-38FA-6BFA-986AC0A52D51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6FE64A31-8390-58ED-873D-FF3AAD75F02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793AA58A-8707-C86C-D8F2-8769733C45F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83BA94C0-4C04-25A4-F25C-F79F9C4E0FC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122E977D-3D70-C9E7-48C7-D55325EB483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86B12686-F125-27D4-4391-FAD7FA255CA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EE36E010-E4C2-20B0-A9E3-1A9DB8E46F5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172806E5-6E70-FBB0-DC1E-19ADEE7D5B4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2367AC1A-D687-AB8E-E1C6-8E5A99C4101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0D0FF3BA-F2B2-B755-F2E6-C26153B6DEE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A95E8392-EA0A-7908-8F62-DE37C65A86D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217117D4-C2CE-494D-97EB-36EAA8D4678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DBCD698A-714B-8438-029F-4FA2CA84543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20DDDBE9-EDE9-DD17-F805-DE36E896740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D7CA218E-CA48-1026-A42F-297A337D77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DE939BA9-7F05-78B6-8515-33E3FCABA3D8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C2D7AC4A-CEFA-382B-E100-E96C723DE3A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0B6EDF39-0B71-8B4D-F16E-046A9B46CE5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3D113B37-425B-E9C0-8B98-EFB63E81AC4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85FE5A8D-FB56-EBB3-30D3-BA47DE808E0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2223834F-0F5E-F2BA-F6A5-8A401EF8AAA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4A98E7C3-1C59-0A90-4F0F-7A78056F8CD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F644852C-881F-2522-B2CD-C04422D2224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783ABCA1-7B37-9041-E7F0-BBAB1AAF6FD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D1D715DB-F0D1-4FC8-2A56-78494FCD723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F407E9A0-ABC6-7475-3D71-583A41ABAEB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2E18DD16-CE00-04CB-EC09-1A65C95143E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90AA0401-4636-626D-4847-A78C82DCE56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46EF500A-375F-09D2-C00A-1F11AD8DD50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D38BA51E-1C2A-A751-A6E1-A875C392D186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AE251C23-978C-BFC4-9CA9-5DF40FC94C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E0BF7DE9-AD05-7DCA-5542-ADC3AAC6206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C400A500-3B5D-164A-5B6E-0BE4CD9FDD8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8B9A533C-6C60-27E2-BFB3-990709F2055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E110C3DE-A4EF-1621-6BF0-0C44B16D0C0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FF008D73-4F1B-C1CF-4AC5-1B338D83B03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6D3E4D7F-E86F-5024-0ED3-EA3540F34E0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2EC3C3FA-0484-794C-0661-AEBA757AA7A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C2BC2837-4014-EC82-26A9-F48DBBEED12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78FA7A1A-7E6C-EA3F-0E85-EAB43AE095F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99B68355-CDC4-0A52-90A0-C2A8419048D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36E4FCB4-67C6-A029-2EAB-D37045E4743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F0BA6E3E-08CE-729A-0BD9-8552E58BD6F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2E51270A-8C2A-F279-716F-02C2C8FA9A6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01A3FF32-EA83-8D9F-983B-2DFDBA5F0A4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A65EBBCF-F455-62C5-65C3-C5521A30096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0E705631-8118-DA65-6F61-0A7580C8CAF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E84BE0E5-888C-ADB0-7610-A43D58526CB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2C789D1E-1F84-C8D7-8F69-E036CA4E47A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FEC52F4A-4EE7-3F3D-F1B3-3E99EC1ACE2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02A2C174-677D-38AA-A381-DEB70A83056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BC141303-E994-0EDE-2DA2-22D756D854F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987897D6-B195-276F-9BE1-FBB05C325E5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65515A91-B420-0A7F-3BD9-714B6319E19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5949F453-3C0D-2750-08E0-AE7194478C9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335654C8-532C-4B2D-1174-4EEC6143FBF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B6A8E872-B52C-9526-69DA-F478744FBAC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87063C3F-6AD0-F5E4-5675-CEF025578F2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D8834A09-3565-6B59-3F5A-FA557414958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41379A8E-B910-76F3-3C30-9DBC3305D8B2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4" name="Immagine 3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A4B36901-E9BF-98BE-442B-3393F0750D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500" y="196850"/>
            <a:ext cx="5207000" cy="646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934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D5D37-E331-3B8C-3602-504EB36F5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EE0474D1-98B1-D9B6-4F63-EE591464D4DE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D22F49FF-40BA-B64C-5E65-42905F43DE56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9DA18DC4-E925-8C43-6185-A31824DC8179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880BB69B-0946-F95B-7FDC-F08A71E72DC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2B0D19CD-225E-6237-A6AE-0DFC93D1A17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64CF097A-F62D-F3F2-9274-F1F16EE2023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E605EC03-D704-94C8-62A7-C2B1EC41F96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1CA2E2FC-B838-CFEE-F019-9BD5D7B760C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45B70594-2ED5-A8D6-DEA6-0DB9EC77F91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23223C0D-0D70-D749-A325-D6D8A1DE200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BFB5970B-96DB-0B89-4AEB-B04E52AC97D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16F2E8EE-92BB-F748-5C7D-0554156A331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79E4246E-5DFF-03D1-F651-E98EC4D17DB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9AA4219B-6537-38EA-34B5-52DBF749590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9D53B1F8-8512-2929-B760-08AA6E83331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3D0E3F4D-6E7F-00CF-D9D5-3A4E015E93F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8C68E5BA-F9E3-3FBA-E6BA-CA703A616D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7228D43E-FA15-F4CA-8204-7CE40AD2C476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22603FD5-BCA1-4938-8693-340B377CFC5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5B896170-6AD4-BFD5-6B8E-00AEA63DBB2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B171AAE5-9DA3-C2DD-D8BD-FD62B3BF11D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871F9314-1745-3DD3-A6F2-B5B31198A38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93EFB868-7256-E509-9305-9D7A3B9B6BA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B02CE78A-C65A-AF45-DF79-2F9E1D278AB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4B458817-2818-B58E-3C76-95068E7384F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A460C439-E5BC-32B6-5A98-3BF9F5168BA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2130F763-E680-5E3A-2B6C-DDE40B4D122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253AB413-8146-CB13-0A34-A8DB86135FC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41FCD7C4-6BC3-6808-15F4-EBB39A74E22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44CA4857-D5E4-1B4C-635F-34E907A269A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0FE17684-C31B-61AE-DB46-4FA3C00F188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00512EBF-CD4B-BA2C-E388-017F68F2E0BF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5D7BED3C-AE73-EEBB-D142-FDDF5748B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4FD2C584-824D-65FA-10CB-1600AD5BB44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2A1DBD18-5DCD-217F-5BF4-25A49062B62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7A323E9C-0445-21B2-EBE2-A1C799007A1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7E3E6D47-E417-E814-7AC0-F6CC8584EFA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8C4B6118-8ABA-3CD2-C79B-37114C22D43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8549984B-FD81-9F60-6D26-97B5665B741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371382DD-B4FD-B198-1443-BC131356B41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5E0B54A1-A10C-CE4C-59C2-131D41118B5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71F68215-531D-7608-B2D2-F7DE62CC0FC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A77E309A-036D-220B-BE66-68D095DEAE8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B9EAE067-EAD1-45BC-DA26-5EAC65B1C44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5F3790B3-05A6-232B-0D4E-2BF5C18FE7C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B592C7C1-2B14-1CE5-D857-ACDEA315BF8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12276098-477D-5E6B-9A93-532F7001041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3EA41286-8A44-D8F1-B0B5-D7BEE19176B3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E508270A-0202-33C6-CC17-B6269856953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1BD2D50E-33B8-6194-4E1D-4963F50CBE9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CE3978F2-7CAF-8564-33E9-92A689C75A3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14C25DCE-BEEF-9E05-5398-96D3064E61F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42AD713F-E6B8-CD73-6C7E-050A0756F21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B14E6E0C-7455-6087-76EE-5F4938AFF0F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49BC5257-1ABC-DAB8-E7A8-ACED15C9C08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D757AFE3-7A86-09B4-6BDC-913811987F9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066E7948-90A0-CE88-FFBC-49C067EFE75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24660015-1C0F-BD32-6573-0CE4E479308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BBABF517-E9B0-96E1-58E3-230B6FE34DE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F40C74B4-C650-FB85-0057-192DCA77254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5E00DD31-E3DE-175E-C26D-FB42DB49535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34192D1E-66EE-CB8E-906C-283669965FB1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D08728DC-A37B-68AC-21AF-39BFB21273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800" y="1549400"/>
            <a:ext cx="4978400" cy="37592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AB9C9570-F9E5-3C51-0983-517CD64688AB}"/>
                  </a:ext>
                </a:extLst>
              </p14:cNvPr>
              <p14:cNvContentPartPr/>
              <p14:nvPr/>
            </p14:nvContentPartPr>
            <p14:xfrm>
              <a:off x="5615760" y="2178600"/>
              <a:ext cx="124200" cy="3096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AB9C9570-F9E5-3C51-0983-517CD64688A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608200" y="2171040"/>
                <a:ext cx="139320" cy="4608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uppo 10">
            <a:extLst>
              <a:ext uri="{FF2B5EF4-FFF2-40B4-BE49-F238E27FC236}">
                <a16:creationId xmlns:a16="http://schemas.microsoft.com/office/drawing/2014/main" id="{32AA0932-75C0-AD8F-FB4B-DDFA25059BB9}"/>
              </a:ext>
            </a:extLst>
          </p:cNvPr>
          <p:cNvGrpSpPr/>
          <p:nvPr/>
        </p:nvGrpSpPr>
        <p:grpSpPr>
          <a:xfrm>
            <a:off x="5482560" y="842640"/>
            <a:ext cx="338040" cy="198360"/>
            <a:chOff x="5482560" y="842640"/>
            <a:chExt cx="338040" cy="198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EB50E108-AC77-0B59-A179-053D2144AD69}"/>
                    </a:ext>
                  </a:extLst>
                </p14:cNvPr>
                <p14:cNvContentPartPr/>
                <p14:nvPr/>
              </p14:nvContentPartPr>
              <p14:xfrm>
                <a:off x="5482560" y="842640"/>
                <a:ext cx="173160" cy="1983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EB50E108-AC77-0B59-A179-053D2144AD6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475000" y="835080"/>
                  <a:ext cx="18828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BBE9BFE6-4DDC-3875-21A4-9EF3F3A3C023}"/>
                    </a:ext>
                  </a:extLst>
                </p14:cNvPr>
                <p14:cNvContentPartPr/>
                <p14:nvPr/>
              </p14:nvContentPartPr>
              <p14:xfrm>
                <a:off x="5507400" y="954960"/>
                <a:ext cx="136080" cy="396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BBE9BFE6-4DDC-3875-21A4-9EF3F3A3C02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499840" y="947400"/>
                  <a:ext cx="15120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300DBA59-3A69-0CAF-EB9A-77CABCD6683C}"/>
                    </a:ext>
                  </a:extLst>
                </p14:cNvPr>
                <p14:cNvContentPartPr/>
                <p14:nvPr/>
              </p14:nvContentPartPr>
              <p14:xfrm>
                <a:off x="5708280" y="880440"/>
                <a:ext cx="8640" cy="11628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300DBA59-3A69-0CAF-EB9A-77CABCD6683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700720" y="872880"/>
                  <a:ext cx="2376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DF98A809-B38C-53C6-661E-164AC086E04F}"/>
                    </a:ext>
                  </a:extLst>
                </p14:cNvPr>
                <p14:cNvContentPartPr/>
                <p14:nvPr/>
              </p14:nvContentPartPr>
              <p14:xfrm>
                <a:off x="5720160" y="934080"/>
                <a:ext cx="62640" cy="147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DF98A809-B38C-53C6-661E-164AC086E04F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712600" y="926520"/>
                  <a:ext cx="7776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259083E5-B8A9-CAB2-25EE-0BCB1463B9F8}"/>
                    </a:ext>
                  </a:extLst>
                </p14:cNvPr>
                <p14:cNvContentPartPr/>
                <p14:nvPr/>
              </p14:nvContentPartPr>
              <p14:xfrm>
                <a:off x="5794320" y="866760"/>
                <a:ext cx="26280" cy="15588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259083E5-B8A9-CAB2-25EE-0BCB1463B9F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786760" y="859560"/>
                  <a:ext cx="41400" cy="171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77E52933-53FE-C726-1C6C-A018DF9476EC}"/>
                  </a:ext>
                </a:extLst>
              </p14:cNvPr>
              <p14:cNvContentPartPr/>
              <p14:nvPr/>
            </p14:nvContentPartPr>
            <p14:xfrm>
              <a:off x="5566800" y="1106880"/>
              <a:ext cx="188280" cy="18180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77E52933-53FE-C726-1C6C-A018DF9476EC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559240" y="1099320"/>
                <a:ext cx="203400" cy="196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5" name="Gruppo 14">
            <a:extLst>
              <a:ext uri="{FF2B5EF4-FFF2-40B4-BE49-F238E27FC236}">
                <a16:creationId xmlns:a16="http://schemas.microsoft.com/office/drawing/2014/main" id="{E54BC76D-BA18-D698-150D-F38E9B1A9E6B}"/>
              </a:ext>
            </a:extLst>
          </p:cNvPr>
          <p:cNvGrpSpPr/>
          <p:nvPr/>
        </p:nvGrpSpPr>
        <p:grpSpPr>
          <a:xfrm>
            <a:off x="4955160" y="1195800"/>
            <a:ext cx="119160" cy="83520"/>
            <a:chOff x="4955160" y="1195800"/>
            <a:chExt cx="119160" cy="83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B4D2DD34-CD24-D69F-73D1-DBF7F65A9CB2}"/>
                    </a:ext>
                  </a:extLst>
                </p14:cNvPr>
                <p14:cNvContentPartPr/>
                <p14:nvPr/>
              </p14:nvContentPartPr>
              <p14:xfrm>
                <a:off x="4955160" y="1213080"/>
                <a:ext cx="106560" cy="273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B4D2DD34-CD24-D69F-73D1-DBF7F65A9CB2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947960" y="1205520"/>
                  <a:ext cx="12168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01C2C20E-4776-C9D9-BEB2-D0877183BF3B}"/>
                    </a:ext>
                  </a:extLst>
                </p14:cNvPr>
                <p14:cNvContentPartPr/>
                <p14:nvPr/>
              </p14:nvContentPartPr>
              <p14:xfrm>
                <a:off x="5058840" y="1195800"/>
                <a:ext cx="15480" cy="8352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01C2C20E-4776-C9D9-BEB2-D0877183BF3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051280" y="1188240"/>
                  <a:ext cx="30600" cy="98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E490E723-9213-92E3-8BAB-AB98F0BD5841}"/>
              </a:ext>
            </a:extLst>
          </p:cNvPr>
          <p:cNvGrpSpPr/>
          <p:nvPr/>
        </p:nvGrpSpPr>
        <p:grpSpPr>
          <a:xfrm>
            <a:off x="1331160" y="377880"/>
            <a:ext cx="261000" cy="473040"/>
            <a:chOff x="1331160" y="377880"/>
            <a:chExt cx="261000" cy="473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47803537-5521-D65D-A222-1CA0255756C0}"/>
                    </a:ext>
                  </a:extLst>
                </p14:cNvPr>
                <p14:cNvContentPartPr/>
                <p14:nvPr/>
              </p14:nvContentPartPr>
              <p14:xfrm>
                <a:off x="1331160" y="377880"/>
                <a:ext cx="162360" cy="30924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47803537-5521-D65D-A222-1CA0255756C0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323600" y="370320"/>
                  <a:ext cx="177480" cy="32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DBF8E481-24E4-062F-2CFC-396538F9A5B2}"/>
                    </a:ext>
                  </a:extLst>
                </p14:cNvPr>
                <p14:cNvContentPartPr/>
                <p14:nvPr/>
              </p14:nvContentPartPr>
              <p14:xfrm>
                <a:off x="1361040" y="544200"/>
                <a:ext cx="112680" cy="1944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DBF8E481-24E4-062F-2CFC-396538F9A5B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353480" y="537000"/>
                  <a:ext cx="12780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B5259154-765D-A118-51A2-CF327AACC0A3}"/>
                    </a:ext>
                  </a:extLst>
                </p14:cNvPr>
                <p14:cNvContentPartPr/>
                <p14:nvPr/>
              </p14:nvContentPartPr>
              <p14:xfrm>
                <a:off x="1502520" y="448440"/>
                <a:ext cx="30960" cy="22104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B5259154-765D-A118-51A2-CF327AACC0A3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494960" y="440880"/>
                  <a:ext cx="45720" cy="2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5E06B437-F817-05A3-AFBD-685852E4076C}"/>
                    </a:ext>
                  </a:extLst>
                </p14:cNvPr>
                <p14:cNvContentPartPr/>
                <p14:nvPr/>
              </p14:nvContentPartPr>
              <p14:xfrm>
                <a:off x="1517280" y="563280"/>
                <a:ext cx="74880" cy="1044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5E06B437-F817-05A3-AFBD-685852E4076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509720" y="555720"/>
                  <a:ext cx="9000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90BE3F17-B2D0-DEC3-A2C9-EB025882523E}"/>
                    </a:ext>
                  </a:extLst>
                </p14:cNvPr>
                <p14:cNvContentPartPr/>
                <p14:nvPr/>
              </p14:nvContentPartPr>
              <p14:xfrm>
                <a:off x="1429440" y="735000"/>
                <a:ext cx="82800" cy="11592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90BE3F17-B2D0-DEC3-A2C9-EB025882523E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421880" y="727440"/>
                  <a:ext cx="97920" cy="131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B07F4A32-57C3-AA66-CCCC-4BAAF99F0110}"/>
              </a:ext>
            </a:extLst>
          </p:cNvPr>
          <p:cNvGrpSpPr/>
          <p:nvPr/>
        </p:nvGrpSpPr>
        <p:grpSpPr>
          <a:xfrm>
            <a:off x="1432960" y="1170080"/>
            <a:ext cx="530640" cy="347760"/>
            <a:chOff x="1432960" y="1170080"/>
            <a:chExt cx="530640" cy="347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03452D83-122C-DC86-F2B8-4CE039B87754}"/>
                    </a:ext>
                  </a:extLst>
                </p14:cNvPr>
                <p14:cNvContentPartPr/>
                <p14:nvPr/>
              </p14:nvContentPartPr>
              <p14:xfrm>
                <a:off x="1432960" y="1247480"/>
                <a:ext cx="67320" cy="27036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03452D83-122C-DC86-F2B8-4CE039B87754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425400" y="1239920"/>
                  <a:ext cx="8208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311F54A6-7A30-214F-7C03-CF5CD4DE5B06}"/>
                    </a:ext>
                  </a:extLst>
                </p14:cNvPr>
                <p14:cNvContentPartPr/>
                <p14:nvPr/>
              </p14:nvContentPartPr>
              <p14:xfrm>
                <a:off x="1436200" y="1223720"/>
                <a:ext cx="87480" cy="16092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311F54A6-7A30-214F-7C03-CF5CD4DE5B06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428640" y="1216160"/>
                  <a:ext cx="10224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A554F40E-1BD6-D783-AEBF-71E163C9A886}"/>
                    </a:ext>
                  </a:extLst>
                </p14:cNvPr>
                <p14:cNvContentPartPr/>
                <p14:nvPr/>
              </p14:nvContentPartPr>
              <p14:xfrm>
                <a:off x="1598560" y="1212560"/>
                <a:ext cx="85680" cy="26460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A554F40E-1BD6-D783-AEBF-71E163C9A886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591000" y="1205000"/>
                  <a:ext cx="10080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A27570AE-8FE8-C9C9-E7A3-33CE9946AAC7}"/>
                    </a:ext>
                  </a:extLst>
                </p14:cNvPr>
                <p14:cNvContentPartPr/>
                <p14:nvPr/>
              </p14:nvContentPartPr>
              <p14:xfrm>
                <a:off x="1629520" y="1333160"/>
                <a:ext cx="56880" cy="4788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A27570AE-8FE8-C9C9-E7A3-33CE9946AAC7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621960" y="1325600"/>
                  <a:ext cx="7200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48959071-F08B-AA36-71FF-801728CD05B3}"/>
                    </a:ext>
                  </a:extLst>
                </p14:cNvPr>
                <p14:cNvContentPartPr/>
                <p14:nvPr/>
              </p14:nvContentPartPr>
              <p14:xfrm>
                <a:off x="1760200" y="1200320"/>
                <a:ext cx="90720" cy="19908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48959071-F08B-AA36-71FF-801728CD05B3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752640" y="1192760"/>
                  <a:ext cx="10584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D63FD76B-9E95-E9EE-264A-E84E8F27384F}"/>
                    </a:ext>
                  </a:extLst>
                </p14:cNvPr>
                <p14:cNvContentPartPr/>
                <p14:nvPr/>
              </p14:nvContentPartPr>
              <p14:xfrm>
                <a:off x="1888720" y="1170080"/>
                <a:ext cx="13680" cy="2340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D63FD76B-9E95-E9EE-264A-E84E8F27384F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881160" y="1162520"/>
                  <a:ext cx="2880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94AE7E5B-9D7F-C1F8-E48E-16CFD2792CF6}"/>
                    </a:ext>
                  </a:extLst>
                </p14:cNvPr>
                <p14:cNvContentPartPr/>
                <p14:nvPr/>
              </p14:nvContentPartPr>
              <p14:xfrm>
                <a:off x="1907440" y="1275920"/>
                <a:ext cx="54000" cy="6984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94AE7E5B-9D7F-C1F8-E48E-16CFD2792CF6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899880" y="1268360"/>
                  <a:ext cx="6912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1A522955-CA8E-BCE5-B0DC-20E817FD5C82}"/>
                    </a:ext>
                  </a:extLst>
                </p14:cNvPr>
                <p14:cNvContentPartPr/>
                <p14:nvPr/>
              </p14:nvContentPartPr>
              <p14:xfrm>
                <a:off x="1922560" y="1193120"/>
                <a:ext cx="41040" cy="9432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1A522955-CA8E-BCE5-B0DC-20E817FD5C82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915360" y="1185560"/>
                  <a:ext cx="56160" cy="1094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01875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2DEA80-A72A-E70B-FA10-5D6E6B60C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5EA4903C-9A33-495D-5111-E12F7016C183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8326A3A5-314E-61E1-5C45-7D64DEC73B92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F5DD30E0-CFF8-80A2-A318-718347290A8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62ADCB7A-2B73-A6E4-A912-16F196379A9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D7F33BCC-E521-B8B2-56D7-2B68EE96E93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58BD2957-E7B4-2D50-D2C5-361918DE165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9D4EEB4C-F39E-AD8D-D275-8B63E382058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B563759C-EECE-D96C-99FE-BDE76580A86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146533A0-795F-939C-544E-148A2CF2536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E88D0AB0-E95B-93AE-AA5E-0C4B711CFB1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5DF243C9-75A9-9D61-2B7E-D8BED0BDAD9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E80B4A0A-1CF1-8994-E6C2-03C5443D78E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F710BA35-FF63-58ED-E4C5-A7E84027509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4C2C00BA-A7B8-A4D3-1BC3-FE41DDB85E3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8F982BD7-92C6-9D82-4FAA-1D77EDE175C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8F5E4827-F630-9C0D-725F-E60FF082CA6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E8131565-3396-B091-D6A1-2C40A77D32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6FC78EBC-B192-06FC-C31B-1F18335F865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0D636EFA-BC8F-BF46-FE00-7AA0FAB9FF1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8B5E68A5-89AD-9EF5-148D-69BBCEE603C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D9EE4993-FFB8-6C1B-B7D4-897BA9A7B67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A44E9F1C-5FE7-7B30-058A-D664F79C2AC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E5BF5670-F399-79CA-513B-74CEBCF8BD6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A43FD2E1-2842-AC6C-3435-35C22EE29A1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D1BFCD4A-CD51-F528-9382-D48B8D67726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E908307D-85FB-BDD5-38AE-2E105D7CA14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09E5FD8F-0C5B-7F6D-CECD-EFDB27FE85C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A0EFCE28-06FF-E06C-A335-1AAAFDFA144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229344C8-93F4-59FF-987A-BA66AD56453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B931A3A2-1A48-2C20-A070-E0FBA454ED4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C1C131FB-D565-C0B4-1772-CFA1245C5B4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390A291C-88E5-58F3-6967-A6A2BF36254A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661134B4-27E8-3805-B4A0-C6599BCDB2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63EA538C-B79F-45D5-D165-4F4F7AF39F49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CF680184-ECFF-5E1E-939F-18B320365D4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8D72069E-AAF4-0AF5-4AC0-FB46DB22950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DF9C9CF2-EB73-0CB3-7FD1-C52FA547F7B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6958F806-2CFE-DBFD-1266-D0B5BE43A43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9509A04A-FDE0-948F-19A8-3710B1598C3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76C585BE-0F63-16A0-4BEC-AA6BA9A78EA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E0491E9A-8604-E3DC-C7B7-E5F2D3C8AB7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40242D77-83DB-9241-D55D-AA626373BF0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4FE6DA8E-B117-DA8F-017B-0FD2127565D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4F1C2F16-85E2-8A53-CBF7-6C9B3167BBC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58CE0E88-EC87-A84D-3FBF-636DD95742D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E7B5FB5D-F711-62CD-75C0-EFA0A6EC485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0AE33980-3DC1-427D-22D9-D525E8A1E6A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AD0FC4EB-5726-54E9-7BEC-11FA9CA5D5B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90D27A51-12A4-98E6-88B1-44E23FE261E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EE3DCBC6-DCB1-AB63-BE51-5F3E1C1E075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BE390217-8D01-5843-C12C-3DE33E42C3C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92096F14-3B37-7B48-3E51-6F58F5978F0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2BCF5D85-AE3F-E576-E153-E69962A6982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F1E960B1-D1C7-2CE0-82EA-831BC2247E5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A6D88812-EB54-B993-4A98-91A5753DC39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232DFC59-938D-61B2-6E90-23EBCCFAE57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49228F4A-0143-8CC2-2518-2A6C36A8B4C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E841A70D-9E1A-8D5C-A09F-23CE2028B5A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4594B724-31AB-E139-68A4-F0A5DFF54C6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AE82FB58-11AA-D49A-53DD-43A28A0372E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AD3C3033-0CDA-3E36-7299-44A70339331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D1438369-9837-2749-BB20-49F62DD1CB28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linea&#10;&#10;Descrizione generata automaticamente">
            <a:extLst>
              <a:ext uri="{FF2B5EF4-FFF2-40B4-BE49-F238E27FC236}">
                <a16:creationId xmlns:a16="http://schemas.microsoft.com/office/drawing/2014/main" id="{D95F7514-A56C-84EA-0B03-B610C0EF5F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550" y="2082800"/>
            <a:ext cx="4914900" cy="2692400"/>
          </a:xfrm>
          <a:prstGeom prst="rect">
            <a:avLst/>
          </a:prstGeom>
        </p:spPr>
      </p:pic>
      <p:grpSp>
        <p:nvGrpSpPr>
          <p:cNvPr id="9" name="Gruppo 8">
            <a:extLst>
              <a:ext uri="{FF2B5EF4-FFF2-40B4-BE49-F238E27FC236}">
                <a16:creationId xmlns:a16="http://schemas.microsoft.com/office/drawing/2014/main" id="{AB11789E-2973-8CC2-DD99-18C410052B1A}"/>
              </a:ext>
            </a:extLst>
          </p:cNvPr>
          <p:cNvGrpSpPr/>
          <p:nvPr/>
        </p:nvGrpSpPr>
        <p:grpSpPr>
          <a:xfrm>
            <a:off x="1028957" y="1124755"/>
            <a:ext cx="1476000" cy="438120"/>
            <a:chOff x="1028957" y="1124755"/>
            <a:chExt cx="1476000" cy="438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72C6F50C-CA9B-1DC8-0CA4-988BFDC03AB5}"/>
                    </a:ext>
                  </a:extLst>
                </p14:cNvPr>
                <p14:cNvContentPartPr/>
                <p14:nvPr/>
              </p14:nvContentPartPr>
              <p14:xfrm>
                <a:off x="1028957" y="1138435"/>
                <a:ext cx="365400" cy="42444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72C6F50C-CA9B-1DC8-0CA4-988BFDC03AB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021397" y="1130875"/>
                  <a:ext cx="380520" cy="43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A55CA137-6FA4-6895-880C-E86AEDFC3CF0}"/>
                    </a:ext>
                  </a:extLst>
                </p14:cNvPr>
                <p14:cNvContentPartPr/>
                <p14:nvPr/>
              </p14:nvContentPartPr>
              <p14:xfrm>
                <a:off x="1478237" y="1136995"/>
                <a:ext cx="272880" cy="37188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A55CA137-6FA4-6895-880C-E86AEDFC3CF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471037" y="1129435"/>
                  <a:ext cx="288000" cy="38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A0F42A3A-FB9C-A609-2C6F-56E6C86C006E}"/>
                    </a:ext>
                  </a:extLst>
                </p14:cNvPr>
                <p14:cNvContentPartPr/>
                <p14:nvPr/>
              </p14:nvContentPartPr>
              <p14:xfrm>
                <a:off x="1902317" y="1150315"/>
                <a:ext cx="219240" cy="37836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A0F42A3A-FB9C-A609-2C6F-56E6C86C006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894757" y="1142755"/>
                  <a:ext cx="234000" cy="39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C6C77DF3-4A86-D81B-4B95-9FB7B60029FE}"/>
                    </a:ext>
                  </a:extLst>
                </p14:cNvPr>
                <p14:cNvContentPartPr/>
                <p14:nvPr/>
              </p14:nvContentPartPr>
              <p14:xfrm>
                <a:off x="2203277" y="1144555"/>
                <a:ext cx="301680" cy="1224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C6C77DF3-4A86-D81B-4B95-9FB7B60029F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195717" y="1136995"/>
                  <a:ext cx="31680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DBC78B48-45F3-BE80-C808-4F55CB75EA52}"/>
                    </a:ext>
                  </a:extLst>
                </p14:cNvPr>
                <p14:cNvContentPartPr/>
                <p14:nvPr/>
              </p14:nvContentPartPr>
              <p14:xfrm>
                <a:off x="2220917" y="1124755"/>
                <a:ext cx="176760" cy="3549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DBC78B48-45F3-BE80-C808-4F55CB75EA5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213357" y="1117195"/>
                  <a:ext cx="191880" cy="370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09A73A03-5A94-5467-F10C-052B6F616F0E}"/>
              </a:ext>
            </a:extLst>
          </p:cNvPr>
          <p:cNvGrpSpPr/>
          <p:nvPr/>
        </p:nvGrpSpPr>
        <p:grpSpPr>
          <a:xfrm>
            <a:off x="361877" y="2102515"/>
            <a:ext cx="1018080" cy="254520"/>
            <a:chOff x="361877" y="2102515"/>
            <a:chExt cx="1018080" cy="254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6B995984-604E-3666-14D7-D659B3343365}"/>
                    </a:ext>
                  </a:extLst>
                </p14:cNvPr>
                <p14:cNvContentPartPr/>
                <p14:nvPr/>
              </p14:nvContentPartPr>
              <p14:xfrm>
                <a:off x="361877" y="2112955"/>
                <a:ext cx="171000" cy="2426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6B995984-604E-3666-14D7-D659B334336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54317" y="2105755"/>
                  <a:ext cx="18612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0052E60F-3E01-1C63-B383-FC10CE36D5BB}"/>
                    </a:ext>
                  </a:extLst>
                </p14:cNvPr>
                <p14:cNvContentPartPr/>
                <p14:nvPr/>
              </p14:nvContentPartPr>
              <p14:xfrm>
                <a:off x="594077" y="2111155"/>
                <a:ext cx="127440" cy="1936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0052E60F-3E01-1C63-B383-FC10CE36D5BB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86517" y="2103595"/>
                  <a:ext cx="14220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B44E4F4C-19F6-13A1-C688-AC22C2859848}"/>
                    </a:ext>
                  </a:extLst>
                </p14:cNvPr>
                <p14:cNvContentPartPr/>
                <p14:nvPr/>
              </p14:nvContentPartPr>
              <p14:xfrm>
                <a:off x="579317" y="2102515"/>
                <a:ext cx="126720" cy="2545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B44E4F4C-19F6-13A1-C688-AC22C2859848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71757" y="2094955"/>
                  <a:ext cx="141840" cy="26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56BA1236-2291-18B1-0E27-13CB62EB914A}"/>
                    </a:ext>
                  </a:extLst>
                </p14:cNvPr>
                <p14:cNvContentPartPr/>
                <p14:nvPr/>
              </p14:nvContentPartPr>
              <p14:xfrm>
                <a:off x="832397" y="2125195"/>
                <a:ext cx="84600" cy="19764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56BA1236-2291-18B1-0E27-13CB62EB914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824837" y="2117995"/>
                  <a:ext cx="9972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6A4519D9-D3DC-872F-6102-9611492D9B9B}"/>
                    </a:ext>
                  </a:extLst>
                </p14:cNvPr>
                <p14:cNvContentPartPr/>
                <p14:nvPr/>
              </p14:nvContentPartPr>
              <p14:xfrm>
                <a:off x="959117" y="2163715"/>
                <a:ext cx="99720" cy="11844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6A4519D9-D3DC-872F-6102-9611492D9B9B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51917" y="2156155"/>
                  <a:ext cx="11448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3D49B7B9-1F23-5EAC-F673-AF14E4B6958B}"/>
                    </a:ext>
                  </a:extLst>
                </p14:cNvPr>
                <p14:cNvContentPartPr/>
                <p14:nvPr/>
              </p14:nvContentPartPr>
              <p14:xfrm>
                <a:off x="1104557" y="2160835"/>
                <a:ext cx="102960" cy="10152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3D49B7B9-1F23-5EAC-F673-AF14E4B6958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096997" y="2153275"/>
                  <a:ext cx="11808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93620D08-03E2-5833-D26B-33607FDCE684}"/>
                    </a:ext>
                  </a:extLst>
                </p14:cNvPr>
                <p14:cNvContentPartPr/>
                <p14:nvPr/>
              </p14:nvContentPartPr>
              <p14:xfrm>
                <a:off x="1252877" y="2153275"/>
                <a:ext cx="127080" cy="13032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93620D08-03E2-5833-D26B-33607FDCE684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245317" y="2145715"/>
                  <a:ext cx="142200" cy="14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434199B5-B3C6-CDC2-642F-170908401BB2}"/>
              </a:ext>
            </a:extLst>
          </p:cNvPr>
          <p:cNvGrpSpPr/>
          <p:nvPr/>
        </p:nvGrpSpPr>
        <p:grpSpPr>
          <a:xfrm>
            <a:off x="1647077" y="2134915"/>
            <a:ext cx="61920" cy="171000"/>
            <a:chOff x="1647077" y="2134915"/>
            <a:chExt cx="61920" cy="171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D40985D2-9B14-8B65-4425-B7808D28D42C}"/>
                    </a:ext>
                  </a:extLst>
                </p14:cNvPr>
                <p14:cNvContentPartPr/>
                <p14:nvPr/>
              </p14:nvContentPartPr>
              <p14:xfrm>
                <a:off x="1662557" y="2134915"/>
                <a:ext cx="42840" cy="3888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D40985D2-9B14-8B65-4425-B7808D28D42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654997" y="2127355"/>
                  <a:ext cx="5796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63F7265E-7AD0-8BDD-5701-13B20CC23593}"/>
                    </a:ext>
                  </a:extLst>
                </p14:cNvPr>
                <p14:cNvContentPartPr/>
                <p14:nvPr/>
              </p14:nvContentPartPr>
              <p14:xfrm>
                <a:off x="1647077" y="2291515"/>
                <a:ext cx="61920" cy="1440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63F7265E-7AD0-8BDD-5701-13B20CC23593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639517" y="2283955"/>
                  <a:ext cx="76680" cy="2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00A9F3AC-80DF-4F00-308A-31A3AA73FFBD}"/>
              </a:ext>
            </a:extLst>
          </p:cNvPr>
          <p:cNvGrpSpPr/>
          <p:nvPr/>
        </p:nvGrpSpPr>
        <p:grpSpPr>
          <a:xfrm>
            <a:off x="2010317" y="2054275"/>
            <a:ext cx="251640" cy="185040"/>
            <a:chOff x="2010317" y="2054275"/>
            <a:chExt cx="251640" cy="185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4601E0A7-3A89-61CF-2BB8-079E828BBE51}"/>
                    </a:ext>
                  </a:extLst>
                </p14:cNvPr>
                <p14:cNvContentPartPr/>
                <p14:nvPr/>
              </p14:nvContentPartPr>
              <p14:xfrm>
                <a:off x="2066477" y="2088475"/>
                <a:ext cx="95400" cy="756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4601E0A7-3A89-61CF-2BB8-079E828BBE5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058917" y="2080915"/>
                  <a:ext cx="11052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9D6578CE-D3A1-311E-A00F-BC5F2963AFD5}"/>
                    </a:ext>
                  </a:extLst>
                </p14:cNvPr>
                <p14:cNvContentPartPr/>
                <p14:nvPr/>
              </p14:nvContentPartPr>
              <p14:xfrm>
                <a:off x="2010317" y="2058235"/>
                <a:ext cx="175320" cy="16596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9D6578CE-D3A1-311E-A00F-BC5F2963AFD5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002757" y="2050675"/>
                  <a:ext cx="19008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30E3B7E0-07B5-CAC7-E0A1-A73B8DAFC020}"/>
                    </a:ext>
                  </a:extLst>
                </p14:cNvPr>
                <p14:cNvContentPartPr/>
                <p14:nvPr/>
              </p14:nvContentPartPr>
              <p14:xfrm>
                <a:off x="2227037" y="2054275"/>
                <a:ext cx="34920" cy="18504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30E3B7E0-07B5-CAC7-E0A1-A73B8DAFC020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219477" y="2046715"/>
                  <a:ext cx="50040" cy="200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A08A0F71-2558-E50F-6F00-EA114A56741C}"/>
              </a:ext>
            </a:extLst>
          </p:cNvPr>
          <p:cNvGrpSpPr/>
          <p:nvPr/>
        </p:nvGrpSpPr>
        <p:grpSpPr>
          <a:xfrm>
            <a:off x="2363477" y="1981915"/>
            <a:ext cx="229320" cy="303480"/>
            <a:chOff x="2363477" y="1981915"/>
            <a:chExt cx="229320" cy="303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B93B0311-126E-8AC5-0ECA-2A156E5E6C7A}"/>
                    </a:ext>
                  </a:extLst>
                </p14:cNvPr>
                <p14:cNvContentPartPr/>
                <p14:nvPr/>
              </p14:nvContentPartPr>
              <p14:xfrm>
                <a:off x="2448437" y="1981915"/>
                <a:ext cx="18720" cy="993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B93B0311-126E-8AC5-0ECA-2A156E5E6C7A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440877" y="1974355"/>
                  <a:ext cx="3348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93EEAC63-8297-9CAC-B495-6E4F94D5F029}"/>
                    </a:ext>
                  </a:extLst>
                </p14:cNvPr>
                <p14:cNvContentPartPr/>
                <p14:nvPr/>
              </p14:nvContentPartPr>
              <p14:xfrm>
                <a:off x="2363477" y="2077315"/>
                <a:ext cx="165240" cy="334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93EEAC63-8297-9CAC-B495-6E4F94D5F029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355917" y="2069755"/>
                  <a:ext cx="18000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6450128A-3121-50EB-E314-2BF8B36D9D5A}"/>
                    </a:ext>
                  </a:extLst>
                </p14:cNvPr>
                <p14:cNvContentPartPr/>
                <p14:nvPr/>
              </p14:nvContentPartPr>
              <p14:xfrm>
                <a:off x="2409917" y="2076595"/>
                <a:ext cx="52920" cy="11484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6450128A-3121-50EB-E314-2BF8B36D9D5A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402357" y="2069035"/>
                  <a:ext cx="6804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C3084504-D0F5-5896-D756-61C98C8EBFAA}"/>
                    </a:ext>
                  </a:extLst>
                </p14:cNvPr>
                <p14:cNvContentPartPr/>
                <p14:nvPr/>
              </p14:nvContentPartPr>
              <p14:xfrm>
                <a:off x="2436197" y="2095675"/>
                <a:ext cx="53640" cy="1022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C3084504-D0F5-5896-D756-61C98C8EBFAA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428637" y="2088115"/>
                  <a:ext cx="6876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0BFB275A-8946-4728-3FCB-42C57D914E4C}"/>
                    </a:ext>
                  </a:extLst>
                </p14:cNvPr>
                <p14:cNvContentPartPr/>
                <p14:nvPr/>
              </p14:nvContentPartPr>
              <p14:xfrm>
                <a:off x="2497037" y="2110435"/>
                <a:ext cx="69840" cy="374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0BFB275A-8946-4728-3FCB-42C57D914E4C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489477" y="2102875"/>
                  <a:ext cx="8496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A2ED40F0-165A-56AD-795B-807DA7ECDBD0}"/>
                    </a:ext>
                  </a:extLst>
                </p14:cNvPr>
                <p14:cNvContentPartPr/>
                <p14:nvPr/>
              </p14:nvContentPartPr>
              <p14:xfrm>
                <a:off x="2572637" y="2067595"/>
                <a:ext cx="12600" cy="943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A2ED40F0-165A-56AD-795B-807DA7ECDBD0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565077" y="2060035"/>
                  <a:ext cx="2772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DF7297D2-3C76-A998-64F0-5A4B18D450B2}"/>
                    </a:ext>
                  </a:extLst>
                </p14:cNvPr>
                <p14:cNvContentPartPr/>
                <p14:nvPr/>
              </p14:nvContentPartPr>
              <p14:xfrm>
                <a:off x="2498477" y="2204395"/>
                <a:ext cx="94320" cy="810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DF7297D2-3C76-A998-64F0-5A4B18D450B2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490917" y="2196835"/>
                  <a:ext cx="109080" cy="96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" name="Gruppo 44">
            <a:extLst>
              <a:ext uri="{FF2B5EF4-FFF2-40B4-BE49-F238E27FC236}">
                <a16:creationId xmlns:a16="http://schemas.microsoft.com/office/drawing/2014/main" id="{3E054481-211A-F8E2-22C4-22F08ED30D0F}"/>
              </a:ext>
            </a:extLst>
          </p:cNvPr>
          <p:cNvGrpSpPr/>
          <p:nvPr/>
        </p:nvGrpSpPr>
        <p:grpSpPr>
          <a:xfrm>
            <a:off x="2904161" y="2019476"/>
            <a:ext cx="333000" cy="268560"/>
            <a:chOff x="2904161" y="2019476"/>
            <a:chExt cx="333000" cy="268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925DFF3F-6300-7477-9994-82CEF7E176E3}"/>
                    </a:ext>
                  </a:extLst>
                </p14:cNvPr>
                <p14:cNvContentPartPr/>
                <p14:nvPr/>
              </p14:nvContentPartPr>
              <p14:xfrm>
                <a:off x="2904161" y="2050436"/>
                <a:ext cx="101520" cy="1292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925DFF3F-6300-7477-9994-82CEF7E176E3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896601" y="2042876"/>
                  <a:ext cx="11664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DBD82C23-3AEA-1595-D149-2CA994921F7B}"/>
                    </a:ext>
                  </a:extLst>
                </p14:cNvPr>
                <p14:cNvContentPartPr/>
                <p14:nvPr/>
              </p14:nvContentPartPr>
              <p14:xfrm>
                <a:off x="3047441" y="2055836"/>
                <a:ext cx="10800" cy="1479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DBD82C23-3AEA-1595-D149-2CA994921F7B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039881" y="2048276"/>
                  <a:ext cx="2556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F6097A63-9F24-F225-05F0-D43FDF62E6D9}"/>
                    </a:ext>
                  </a:extLst>
                </p14:cNvPr>
                <p14:cNvContentPartPr/>
                <p14:nvPr/>
              </p14:nvContentPartPr>
              <p14:xfrm>
                <a:off x="3119441" y="2043956"/>
                <a:ext cx="41400" cy="1281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F6097A63-9F24-F225-05F0-D43FDF62E6D9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111881" y="2036396"/>
                  <a:ext cx="5652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F57CF834-1A8A-B915-E3AD-24E9AE90FC9B}"/>
                    </a:ext>
                  </a:extLst>
                </p14:cNvPr>
                <p14:cNvContentPartPr/>
                <p14:nvPr/>
              </p14:nvContentPartPr>
              <p14:xfrm>
                <a:off x="3128801" y="2126756"/>
                <a:ext cx="49680" cy="108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F57CF834-1A8A-B915-E3AD-24E9AE90FC9B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121601" y="2119196"/>
                  <a:ext cx="6480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60186722-001F-0018-C1DF-D0A071E3DFB8}"/>
                    </a:ext>
                  </a:extLst>
                </p14:cNvPr>
                <p14:cNvContentPartPr/>
                <p14:nvPr/>
              </p14:nvContentPartPr>
              <p14:xfrm>
                <a:off x="3216641" y="2019476"/>
                <a:ext cx="20520" cy="1526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60186722-001F-0018-C1DF-D0A071E3DFB8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209081" y="2011916"/>
                  <a:ext cx="3564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46B6D226-0A18-8277-2849-2C95F414E3FD}"/>
                    </a:ext>
                  </a:extLst>
                </p14:cNvPr>
                <p14:cNvContentPartPr/>
                <p14:nvPr/>
              </p14:nvContentPartPr>
              <p14:xfrm>
                <a:off x="3134921" y="2173916"/>
                <a:ext cx="82800" cy="1141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46B6D226-0A18-8277-2849-2C95F414E3FD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127361" y="2166356"/>
                  <a:ext cx="9792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31CBF328-0450-41EE-5E2B-D45117BBA6F5}"/>
                    </a:ext>
                  </a:extLst>
                </p14:cNvPr>
                <p14:cNvContentPartPr/>
                <p14:nvPr/>
              </p14:nvContentPartPr>
              <p14:xfrm>
                <a:off x="3153281" y="2227916"/>
                <a:ext cx="60480" cy="255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31CBF328-0450-41EE-5E2B-D45117BBA6F5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145721" y="2220356"/>
                  <a:ext cx="75600" cy="40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uppo 49">
            <a:extLst>
              <a:ext uri="{FF2B5EF4-FFF2-40B4-BE49-F238E27FC236}">
                <a16:creationId xmlns:a16="http://schemas.microsoft.com/office/drawing/2014/main" id="{D7F1E186-64A2-955E-BD27-FEE37B6848BD}"/>
              </a:ext>
            </a:extLst>
          </p:cNvPr>
          <p:cNvGrpSpPr/>
          <p:nvPr/>
        </p:nvGrpSpPr>
        <p:grpSpPr>
          <a:xfrm>
            <a:off x="3397721" y="2031716"/>
            <a:ext cx="187200" cy="197280"/>
            <a:chOff x="3397721" y="2031716"/>
            <a:chExt cx="187200" cy="197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1B09DE9E-D285-FB1E-DF6E-43D45C0E76BB}"/>
                    </a:ext>
                  </a:extLst>
                </p14:cNvPr>
                <p14:cNvContentPartPr/>
                <p14:nvPr/>
              </p14:nvContentPartPr>
              <p14:xfrm>
                <a:off x="3426161" y="2031716"/>
                <a:ext cx="106200" cy="9972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1B09DE9E-D285-FB1E-DF6E-43D45C0E76BB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418601" y="2024156"/>
                  <a:ext cx="12132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EA78B1FC-8BCD-D3A0-A3EC-822946C2D9EF}"/>
                    </a:ext>
                  </a:extLst>
                </p14:cNvPr>
                <p14:cNvContentPartPr/>
                <p14:nvPr/>
              </p14:nvContentPartPr>
              <p14:xfrm>
                <a:off x="3467201" y="2161316"/>
                <a:ext cx="28800" cy="6768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EA78B1FC-8BCD-D3A0-A3EC-822946C2D9EF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3459641" y="2153756"/>
                  <a:ext cx="4392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8F8190AC-B0F0-D12D-59AB-9647AE0DF5D3}"/>
                    </a:ext>
                  </a:extLst>
                </p14:cNvPr>
                <p14:cNvContentPartPr/>
                <p14:nvPr/>
              </p14:nvContentPartPr>
              <p14:xfrm>
                <a:off x="3397721" y="2190116"/>
                <a:ext cx="187200" cy="3636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8F8190AC-B0F0-D12D-59AB-9647AE0DF5D3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3390161" y="2182556"/>
                  <a:ext cx="202320" cy="511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558467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1C696-B479-6FFA-CE37-D171CB585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2E2E6943-94E4-BF8D-C317-DF1D079D3812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6BEAD405-EE16-409C-3D7C-B70CDE833E25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19075073-0992-9B60-0B2E-EA7B26275A95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19AF0DC2-B7BE-052E-AAF6-5BA16A2BDD6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5E8ABC5E-21BE-96FE-8B1D-6E19C1D0039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A1D905C0-FAB9-D5C0-AA4A-99C1077ABB0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78ACFD5E-49D6-BA08-942D-B7B713E18B2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038E392B-3B40-A137-EF47-0E4A96473A5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17638156-1B50-9C87-C6D5-D3D842C759A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3AAF95ED-44D7-D6F0-1546-B9CEA6B68CE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C7D4AB1B-B3C8-49AA-D271-3591987C068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828A5755-59DF-F13E-438A-16E89C8ED59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38F04A88-71C4-3B48-B60B-BE6103E4FDF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652FB782-3B05-9FE2-4045-8C341315789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5D7FAAFB-A415-8DE1-DFCE-698D82510E7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010979C5-2585-F0EC-3FA4-B8F260037C7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EF61C5F9-650C-6C30-3F96-796DDEBE11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D39E9511-7AFA-326B-C72C-719B65E795AD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86B86576-F0E9-1E08-A475-E0C8D5B0A36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0FCC3F82-347B-7655-4679-EB68BBE199D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FED59420-FB9D-82BD-09E0-0C14C472686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88C19D5E-FB07-5DD4-1EE5-7E490A13597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BEC76CED-AD6B-A990-F160-ED572621116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EBFF30D9-2462-CCDE-8EB0-A60E2AE73EF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F64AAC0F-C0D3-863B-EFC7-B6F17AEA645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162B68C8-F5DD-03AE-A918-A7B1D80FC30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5322BD73-C0B7-BCE8-2A38-6D922D1E20A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57CEA5F3-E77B-5595-5D8B-7C4691BD056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BF922C12-A783-49EF-D669-A07F57D544A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A474AA03-B26F-D7F7-305B-FB8FC72BCAF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60D314F5-5F7D-EB24-BB98-CF2327740F6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195FF197-FAB9-F732-219E-60CF770E6757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E2202121-D598-D5FB-E7DA-1D96F017B7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AB70DD73-08A7-60E8-8F29-0CF0A80F8D2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3F77277F-27D9-6D0C-0B54-CFABFB7DED4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80D252EE-F965-821F-7BA4-511950FE146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917925C2-82C1-9A63-E1C4-6713B9C9F65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3014088C-C841-3976-8FF9-4715621ABEE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E0301171-2111-6997-50CB-123B1C3CE00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D9C3DD82-9094-2CB6-67E7-057F6DE7885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04DE5D01-0EF4-4BE9-3003-390B5060B05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2E765AC3-705C-5CED-7DE5-A9A308A3E5A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97FDCFE6-3849-6E65-6040-EEDA2363C69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47669173-0402-14D9-25D2-18D49AF6D52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A3420FAE-718E-DC37-47FA-3367DE563BA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D33A6C99-01AE-732F-6E61-480359602B5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2B093593-C58B-45CB-63BD-6235FE605EC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D21AC4C7-1506-E712-33F9-5BEBADAC34B3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35FAA039-2525-11A1-4EAE-8C7FA7F6D09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3CDBD87E-9544-30DD-C2FE-D1C55D61FF2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9D4B34A5-6CCB-CB10-D430-26AC9B0CE41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17CF4B6B-D28B-86A2-72A0-876B5EFDD11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B7B0DA68-5D71-DEC3-7D27-10527E790FD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9DCA86D8-AA7B-DC6C-67D2-ABB629F6717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895E7806-F209-09B4-B78C-50FA473059D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5A44F50D-4E43-ED0B-3D6A-86FF79FD994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EF9F08F6-AB0E-925F-BFC1-F11EED24D8F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9F91D2EB-E950-440C-BCC0-058DAD4F063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B39CE6C8-952F-24FC-04AA-C6F316EA158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68FD457B-86D1-F8EF-C580-42ABE5A957F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76124224-2C49-F3B8-9B46-B539ED8929F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D7AB97D6-ACA4-0786-1298-660884B40B2C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design&#10;&#10;Descrizione generata automaticamente">
            <a:extLst>
              <a:ext uri="{FF2B5EF4-FFF2-40B4-BE49-F238E27FC236}">
                <a16:creationId xmlns:a16="http://schemas.microsoft.com/office/drawing/2014/main" id="{524B0CD0-E2E4-F6D7-F148-CFA9FE6F35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190" y="1787079"/>
            <a:ext cx="6098645" cy="2907021"/>
          </a:xfrm>
          <a:prstGeom prst="rect">
            <a:avLst/>
          </a:prstGeom>
        </p:spPr>
      </p:pic>
      <p:grpSp>
        <p:nvGrpSpPr>
          <p:cNvPr id="13" name="Gruppo 12">
            <a:extLst>
              <a:ext uri="{FF2B5EF4-FFF2-40B4-BE49-F238E27FC236}">
                <a16:creationId xmlns:a16="http://schemas.microsoft.com/office/drawing/2014/main" id="{7083AD43-0047-0694-1C49-CD62CD7E4CE0}"/>
              </a:ext>
            </a:extLst>
          </p:cNvPr>
          <p:cNvGrpSpPr/>
          <p:nvPr/>
        </p:nvGrpSpPr>
        <p:grpSpPr>
          <a:xfrm>
            <a:off x="4153336" y="4795195"/>
            <a:ext cx="747720" cy="307080"/>
            <a:chOff x="4153336" y="4795195"/>
            <a:chExt cx="747720" cy="307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F2A8CA66-AD3B-AD9A-E2AD-F134A8A85507}"/>
                    </a:ext>
                  </a:extLst>
                </p14:cNvPr>
                <p14:cNvContentPartPr/>
                <p14:nvPr/>
              </p14:nvContentPartPr>
              <p14:xfrm>
                <a:off x="4153336" y="4795195"/>
                <a:ext cx="131400" cy="30708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F2A8CA66-AD3B-AD9A-E2AD-F134A8A8550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145776" y="4787635"/>
                  <a:ext cx="146520" cy="32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04D9DF44-1E39-6B08-D941-58CA88262207}"/>
                    </a:ext>
                  </a:extLst>
                </p14:cNvPr>
                <p14:cNvContentPartPr/>
                <p14:nvPr/>
              </p14:nvContentPartPr>
              <p14:xfrm>
                <a:off x="4340536" y="5050435"/>
                <a:ext cx="25200" cy="1080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04D9DF44-1E39-6B08-D941-58CA8826220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332976" y="5042875"/>
                  <a:ext cx="4032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6258B04F-741E-77D3-D3BF-2C873E27AB3B}"/>
                    </a:ext>
                  </a:extLst>
                </p14:cNvPr>
                <p14:cNvContentPartPr/>
                <p14:nvPr/>
              </p14:nvContentPartPr>
              <p14:xfrm>
                <a:off x="4441696" y="4905355"/>
                <a:ext cx="132120" cy="14580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6258B04F-741E-77D3-D3BF-2C873E27AB3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434136" y="4897795"/>
                  <a:ext cx="14724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03AC332B-A948-C6E9-547A-AA16B1EF5770}"/>
                    </a:ext>
                  </a:extLst>
                </p14:cNvPr>
                <p14:cNvContentPartPr/>
                <p14:nvPr/>
              </p14:nvContentPartPr>
              <p14:xfrm>
                <a:off x="4616656" y="4864315"/>
                <a:ext cx="116280" cy="16272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03AC332B-A948-C6E9-547A-AA16B1EF577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609096" y="4856755"/>
                  <a:ext cx="13140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B896B306-DA79-1E7D-ED72-F35B0ACD2831}"/>
                    </a:ext>
                  </a:extLst>
                </p14:cNvPr>
                <p14:cNvContentPartPr/>
                <p14:nvPr/>
              </p14:nvContentPartPr>
              <p14:xfrm>
                <a:off x="4802776" y="4843435"/>
                <a:ext cx="98280" cy="1724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B896B306-DA79-1E7D-ED72-F35B0ACD283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795216" y="4835875"/>
                  <a:ext cx="113400" cy="187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89BBCCDB-4C6C-4B5B-19D4-7C7AD5CDE680}"/>
              </a:ext>
            </a:extLst>
          </p:cNvPr>
          <p:cNvGrpSpPr/>
          <p:nvPr/>
        </p:nvGrpSpPr>
        <p:grpSpPr>
          <a:xfrm>
            <a:off x="5289856" y="4901755"/>
            <a:ext cx="112680" cy="103320"/>
            <a:chOff x="5289856" y="4901755"/>
            <a:chExt cx="112680" cy="103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424CD0D7-8DB9-0393-D61F-2703338A032E}"/>
                    </a:ext>
                  </a:extLst>
                </p14:cNvPr>
                <p14:cNvContentPartPr/>
                <p14:nvPr/>
              </p14:nvContentPartPr>
              <p14:xfrm>
                <a:off x="5289856" y="4942435"/>
                <a:ext cx="55440" cy="180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424CD0D7-8DB9-0393-D61F-2703338A032E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282296" y="4934875"/>
                  <a:ext cx="7056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55CE731A-58E8-605E-0AA7-E8B14E9240CD}"/>
                    </a:ext>
                  </a:extLst>
                </p14:cNvPr>
                <p14:cNvContentPartPr/>
                <p14:nvPr/>
              </p14:nvContentPartPr>
              <p14:xfrm>
                <a:off x="5371216" y="4901755"/>
                <a:ext cx="31320" cy="10332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55CE731A-58E8-605E-0AA7-E8B14E9240CD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363656" y="4894195"/>
                  <a:ext cx="46440" cy="118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uppo 25">
            <a:extLst>
              <a:ext uri="{FF2B5EF4-FFF2-40B4-BE49-F238E27FC236}">
                <a16:creationId xmlns:a16="http://schemas.microsoft.com/office/drawing/2014/main" id="{123D2FDF-99FE-7215-051D-2FB811394947}"/>
              </a:ext>
            </a:extLst>
          </p:cNvPr>
          <p:cNvGrpSpPr/>
          <p:nvPr/>
        </p:nvGrpSpPr>
        <p:grpSpPr>
          <a:xfrm>
            <a:off x="6032896" y="4827235"/>
            <a:ext cx="458640" cy="248400"/>
            <a:chOff x="6032896" y="4827235"/>
            <a:chExt cx="458640" cy="248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0ACFCA79-23E4-AF2C-E6F3-3DC7B0B2954E}"/>
                    </a:ext>
                  </a:extLst>
                </p14:cNvPr>
                <p14:cNvContentPartPr/>
                <p14:nvPr/>
              </p14:nvContentPartPr>
              <p14:xfrm>
                <a:off x="6032896" y="4827235"/>
                <a:ext cx="84600" cy="19296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0ACFCA79-23E4-AF2C-E6F3-3DC7B0B2954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025336" y="4819675"/>
                  <a:ext cx="9972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CCC498E6-17B1-891B-B344-89E353D926CD}"/>
                    </a:ext>
                  </a:extLst>
                </p14:cNvPr>
                <p14:cNvContentPartPr/>
                <p14:nvPr/>
              </p14:nvContentPartPr>
              <p14:xfrm>
                <a:off x="6177616" y="4841995"/>
                <a:ext cx="134280" cy="18684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CCC498E6-17B1-891B-B344-89E353D926CD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170056" y="4834435"/>
                  <a:ext cx="14940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4B522226-21E8-FFB9-63B4-03498B3FABEC}"/>
                    </a:ext>
                  </a:extLst>
                </p14:cNvPr>
                <p14:cNvContentPartPr/>
                <p14:nvPr/>
              </p14:nvContentPartPr>
              <p14:xfrm>
                <a:off x="6422776" y="4974115"/>
                <a:ext cx="9000" cy="6156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4B522226-21E8-FFB9-63B4-03498B3FABEC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415576" y="4966555"/>
                  <a:ext cx="2412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E92FD731-3F58-B518-B828-FDC8B60B8AF6}"/>
                    </a:ext>
                  </a:extLst>
                </p14:cNvPr>
                <p14:cNvContentPartPr/>
                <p14:nvPr/>
              </p14:nvContentPartPr>
              <p14:xfrm>
                <a:off x="6391816" y="4958635"/>
                <a:ext cx="99720" cy="11700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E92FD731-3F58-B518-B828-FDC8B60B8AF6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384256" y="4951075"/>
                  <a:ext cx="114480" cy="132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6D5CE7DC-19E6-C10D-9BDA-012DE5D4850F}"/>
              </a:ext>
            </a:extLst>
          </p:cNvPr>
          <p:cNvGrpSpPr/>
          <p:nvPr/>
        </p:nvGrpSpPr>
        <p:grpSpPr>
          <a:xfrm>
            <a:off x="6620056" y="4788715"/>
            <a:ext cx="452880" cy="222840"/>
            <a:chOff x="6620056" y="4788715"/>
            <a:chExt cx="452880" cy="222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2052A62F-A6A6-7265-626E-1BABBD47D894}"/>
                    </a:ext>
                  </a:extLst>
                </p14:cNvPr>
                <p14:cNvContentPartPr/>
                <p14:nvPr/>
              </p14:nvContentPartPr>
              <p14:xfrm>
                <a:off x="6620056" y="4835515"/>
                <a:ext cx="146520" cy="17604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2052A62F-A6A6-7265-626E-1BABBD47D894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612496" y="4827955"/>
                  <a:ext cx="16164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00C43FDE-ADFB-EDDD-0F4A-3C3EE833BB46}"/>
                    </a:ext>
                  </a:extLst>
                </p14:cNvPr>
                <p14:cNvContentPartPr/>
                <p14:nvPr/>
              </p14:nvContentPartPr>
              <p14:xfrm>
                <a:off x="6800416" y="4817515"/>
                <a:ext cx="108360" cy="14868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00C43FDE-ADFB-EDDD-0F4A-3C3EE833BB46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792856" y="4809955"/>
                  <a:ext cx="12348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27855541-E500-7B00-70D8-D13571A86678}"/>
                    </a:ext>
                  </a:extLst>
                </p14:cNvPr>
                <p14:cNvContentPartPr/>
                <p14:nvPr/>
              </p14:nvContentPartPr>
              <p14:xfrm>
                <a:off x="6907696" y="4788715"/>
                <a:ext cx="165240" cy="18828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27855541-E500-7B00-70D8-D13571A86678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900136" y="4781515"/>
                  <a:ext cx="180000" cy="203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uppo 40">
            <a:extLst>
              <a:ext uri="{FF2B5EF4-FFF2-40B4-BE49-F238E27FC236}">
                <a16:creationId xmlns:a16="http://schemas.microsoft.com/office/drawing/2014/main" id="{1718408E-8D4E-0112-D3C4-8F12969588D8}"/>
              </a:ext>
            </a:extLst>
          </p:cNvPr>
          <p:cNvGrpSpPr/>
          <p:nvPr/>
        </p:nvGrpSpPr>
        <p:grpSpPr>
          <a:xfrm>
            <a:off x="5965216" y="5357875"/>
            <a:ext cx="400680" cy="193320"/>
            <a:chOff x="5965216" y="5357875"/>
            <a:chExt cx="400680" cy="193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336F9C6E-4B05-F55C-FA50-10C18CD44DC1}"/>
                    </a:ext>
                  </a:extLst>
                </p14:cNvPr>
                <p14:cNvContentPartPr/>
                <p14:nvPr/>
              </p14:nvContentPartPr>
              <p14:xfrm>
                <a:off x="5965216" y="5357875"/>
                <a:ext cx="68040" cy="19332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336F9C6E-4B05-F55C-FA50-10C18CD44DC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957656" y="5350315"/>
                  <a:ext cx="8316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EF6D3608-B624-A6A9-8B02-23CED4CDA61C}"/>
                    </a:ext>
                  </a:extLst>
                </p14:cNvPr>
                <p14:cNvContentPartPr/>
                <p14:nvPr/>
              </p14:nvContentPartPr>
              <p14:xfrm>
                <a:off x="6081496" y="5395315"/>
                <a:ext cx="28800" cy="1162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EF6D3608-B624-A6A9-8B02-23CED4CDA61C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073936" y="5387755"/>
                  <a:ext cx="4392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F57B3554-0F4C-6F03-231C-217F549A9D8D}"/>
                    </a:ext>
                  </a:extLst>
                </p14:cNvPr>
                <p14:cNvContentPartPr/>
                <p14:nvPr/>
              </p14:nvContentPartPr>
              <p14:xfrm>
                <a:off x="6157096" y="5432755"/>
                <a:ext cx="61920" cy="1044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F57B3554-0F4C-6F03-231C-217F549A9D8D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149536" y="5425195"/>
                  <a:ext cx="7668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129B11C1-16AB-8302-65E7-64AA6BFDAE9C}"/>
                    </a:ext>
                  </a:extLst>
                </p14:cNvPr>
                <p14:cNvContentPartPr/>
                <p14:nvPr/>
              </p14:nvContentPartPr>
              <p14:xfrm>
                <a:off x="6263656" y="5427715"/>
                <a:ext cx="34920" cy="9252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129B11C1-16AB-8302-65E7-64AA6BFDAE9C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256096" y="5420155"/>
                  <a:ext cx="5004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FCDB9F8B-749C-1944-D838-D4A77610A065}"/>
                    </a:ext>
                  </a:extLst>
                </p14:cNvPr>
                <p14:cNvContentPartPr/>
                <p14:nvPr/>
              </p14:nvContentPartPr>
              <p14:xfrm>
                <a:off x="6339976" y="5446795"/>
                <a:ext cx="25920" cy="770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FCDB9F8B-749C-1944-D838-D4A77610A065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332416" y="5439235"/>
                  <a:ext cx="41040" cy="92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B971A24F-01C5-CA06-A413-2962E1AD5ECC}"/>
                  </a:ext>
                </a:extLst>
              </p14:cNvPr>
              <p14:cNvContentPartPr/>
              <p14:nvPr/>
            </p14:nvContentPartPr>
            <p14:xfrm>
              <a:off x="6526096" y="5537515"/>
              <a:ext cx="40680" cy="77040"/>
            </p14:xfrm>
          </p:contentPart>
        </mc:Choice>
        <mc:Fallback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B971A24F-01C5-CA06-A413-2962E1AD5ECC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6518536" y="5529955"/>
                <a:ext cx="55800" cy="92160"/>
              </a:xfrm>
              <a:prstGeom prst="rect">
                <a:avLst/>
              </a:prstGeom>
            </p:spPr>
          </p:pic>
        </mc:Fallback>
      </mc:AlternateContent>
      <p:grpSp>
        <p:nvGrpSpPr>
          <p:cNvPr id="39" name="Gruppo 38">
            <a:extLst>
              <a:ext uri="{FF2B5EF4-FFF2-40B4-BE49-F238E27FC236}">
                <a16:creationId xmlns:a16="http://schemas.microsoft.com/office/drawing/2014/main" id="{ABF49F8A-ADE9-AC23-D17B-28B2D8F61EA8}"/>
              </a:ext>
            </a:extLst>
          </p:cNvPr>
          <p:cNvGrpSpPr/>
          <p:nvPr/>
        </p:nvGrpSpPr>
        <p:grpSpPr>
          <a:xfrm>
            <a:off x="6806896" y="5231875"/>
            <a:ext cx="430560" cy="299880"/>
            <a:chOff x="6806896" y="5231875"/>
            <a:chExt cx="430560" cy="299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B5C276DA-44C4-E6CD-5F1A-69C87D4A8F88}"/>
                    </a:ext>
                  </a:extLst>
                </p14:cNvPr>
                <p14:cNvContentPartPr/>
                <p14:nvPr/>
              </p14:nvContentPartPr>
              <p14:xfrm>
                <a:off x="6806896" y="5380195"/>
                <a:ext cx="125280" cy="1515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B5C276DA-44C4-E6CD-5F1A-69C87D4A8F88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799336" y="5372635"/>
                  <a:ext cx="14040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7BF39392-3830-202B-A30A-F30FF5FC52DB}"/>
                    </a:ext>
                  </a:extLst>
                </p14:cNvPr>
                <p14:cNvContentPartPr/>
                <p14:nvPr/>
              </p14:nvContentPartPr>
              <p14:xfrm>
                <a:off x="6991936" y="5417995"/>
                <a:ext cx="1440" cy="802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7BF39392-3830-202B-A30A-F30FF5FC52DB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984376" y="5410435"/>
                  <a:ext cx="1656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ECF20C7F-312D-3CA8-9665-A0D016AA7B3C}"/>
                    </a:ext>
                  </a:extLst>
                </p14:cNvPr>
                <p14:cNvContentPartPr/>
                <p14:nvPr/>
              </p14:nvContentPartPr>
              <p14:xfrm>
                <a:off x="7075816" y="5231875"/>
                <a:ext cx="60480" cy="2862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ECF20C7F-312D-3CA8-9665-A0D016AA7B3C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068256" y="5224315"/>
                  <a:ext cx="75600" cy="30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D276A8E2-03DB-2296-875D-D8A0BD9890DA}"/>
                    </a:ext>
                  </a:extLst>
                </p14:cNvPr>
                <p14:cNvContentPartPr/>
                <p14:nvPr/>
              </p14:nvContentPartPr>
              <p14:xfrm>
                <a:off x="7142056" y="5396755"/>
                <a:ext cx="95400" cy="1346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D276A8E2-03DB-2296-875D-D8A0BD9890DA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134496" y="5389195"/>
                  <a:ext cx="110520" cy="149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3">
            <p14:nvContentPartPr>
              <p14:cNvPr id="37" name="Input penna 36">
                <a:extLst>
                  <a:ext uri="{FF2B5EF4-FFF2-40B4-BE49-F238E27FC236}">
                    <a16:creationId xmlns:a16="http://schemas.microsoft.com/office/drawing/2014/main" id="{E43F8920-D4E0-54A2-E176-2F6E6AF6D698}"/>
                  </a:ext>
                </a:extLst>
              </p14:cNvPr>
              <p14:cNvContentPartPr/>
              <p14:nvPr/>
            </p14:nvContentPartPr>
            <p14:xfrm>
              <a:off x="7375336" y="5512675"/>
              <a:ext cx="7200" cy="2520"/>
            </p14:xfrm>
          </p:contentPart>
        </mc:Choice>
        <mc:Fallback>
          <p:pic>
            <p:nvPicPr>
              <p:cNvPr id="37" name="Input penna 36">
                <a:extLst>
                  <a:ext uri="{FF2B5EF4-FFF2-40B4-BE49-F238E27FC236}">
                    <a16:creationId xmlns:a16="http://schemas.microsoft.com/office/drawing/2014/main" id="{E43F8920-D4E0-54A2-E176-2F6E6AF6D698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7367776" y="5505115"/>
                <a:ext cx="22320" cy="17640"/>
              </a:xfrm>
              <a:prstGeom prst="rect">
                <a:avLst/>
              </a:prstGeom>
            </p:spPr>
          </p:pic>
        </mc:Fallback>
      </mc:AlternateContent>
      <p:grpSp>
        <p:nvGrpSpPr>
          <p:cNvPr id="48" name="Gruppo 47">
            <a:extLst>
              <a:ext uri="{FF2B5EF4-FFF2-40B4-BE49-F238E27FC236}">
                <a16:creationId xmlns:a16="http://schemas.microsoft.com/office/drawing/2014/main" id="{FBAB88BC-7D99-5B6A-53DF-E04E0B6FB59D}"/>
              </a:ext>
            </a:extLst>
          </p:cNvPr>
          <p:cNvGrpSpPr/>
          <p:nvPr/>
        </p:nvGrpSpPr>
        <p:grpSpPr>
          <a:xfrm>
            <a:off x="3482528" y="4513854"/>
            <a:ext cx="367560" cy="308520"/>
            <a:chOff x="3482528" y="4513854"/>
            <a:chExt cx="367560" cy="308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B3AE321A-AA98-8155-6E6A-94C726C58E43}"/>
                    </a:ext>
                  </a:extLst>
                </p14:cNvPr>
                <p14:cNvContentPartPr/>
                <p14:nvPr/>
              </p14:nvContentPartPr>
              <p14:xfrm>
                <a:off x="3482528" y="4513854"/>
                <a:ext cx="92520" cy="2577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B3AE321A-AA98-8155-6E6A-94C726C58E43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474968" y="4506294"/>
                  <a:ext cx="10764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EE1B27FC-C4ED-0AE8-2058-E6EE81395147}"/>
                    </a:ext>
                  </a:extLst>
                </p14:cNvPr>
                <p14:cNvContentPartPr/>
                <p14:nvPr/>
              </p14:nvContentPartPr>
              <p14:xfrm>
                <a:off x="3496208" y="4628334"/>
                <a:ext cx="132840" cy="108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EE1B27FC-C4ED-0AE8-2058-E6EE81395147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488648" y="4620774"/>
                  <a:ext cx="14796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4F557F6E-B418-2D22-24D2-7EE33C791622}"/>
                    </a:ext>
                  </a:extLst>
                </p14:cNvPr>
                <p14:cNvContentPartPr/>
                <p14:nvPr/>
              </p14:nvContentPartPr>
              <p14:xfrm>
                <a:off x="3667928" y="4747854"/>
                <a:ext cx="25200" cy="745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4F557F6E-B418-2D22-24D2-7EE33C791622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660368" y="4740294"/>
                  <a:ext cx="4032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7B0DFE7F-24C0-906F-E17A-CC67FA6005DD}"/>
                    </a:ext>
                  </a:extLst>
                </p14:cNvPr>
                <p14:cNvContentPartPr/>
                <p14:nvPr/>
              </p14:nvContentPartPr>
              <p14:xfrm>
                <a:off x="3777368" y="4543374"/>
                <a:ext cx="72720" cy="1152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7B0DFE7F-24C0-906F-E17A-CC67FA6005DD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769808" y="4535814"/>
                  <a:ext cx="8784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FCD43772-6F31-911A-11F0-18401189F24D}"/>
                    </a:ext>
                  </a:extLst>
                </p14:cNvPr>
                <p14:cNvContentPartPr/>
                <p14:nvPr/>
              </p14:nvContentPartPr>
              <p14:xfrm>
                <a:off x="3793568" y="4582254"/>
                <a:ext cx="50040" cy="14076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FCD43772-6F31-911A-11F0-18401189F24D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786008" y="4574694"/>
                  <a:ext cx="64800" cy="155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uppo 52">
            <a:extLst>
              <a:ext uri="{FF2B5EF4-FFF2-40B4-BE49-F238E27FC236}">
                <a16:creationId xmlns:a16="http://schemas.microsoft.com/office/drawing/2014/main" id="{B8809334-C07B-9E2A-2F64-D9AC1FCE6E4F}"/>
              </a:ext>
            </a:extLst>
          </p:cNvPr>
          <p:cNvGrpSpPr/>
          <p:nvPr/>
        </p:nvGrpSpPr>
        <p:grpSpPr>
          <a:xfrm>
            <a:off x="3147008" y="4524294"/>
            <a:ext cx="192600" cy="264600"/>
            <a:chOff x="3147008" y="4524294"/>
            <a:chExt cx="192600" cy="264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66169085-7FF5-12B3-1162-859C095F48C8}"/>
                    </a:ext>
                  </a:extLst>
                </p14:cNvPr>
                <p14:cNvContentPartPr/>
                <p14:nvPr/>
              </p14:nvContentPartPr>
              <p14:xfrm>
                <a:off x="3204248" y="4524294"/>
                <a:ext cx="135360" cy="26460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66169085-7FF5-12B3-1162-859C095F48C8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196688" y="4516734"/>
                  <a:ext cx="15048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F50D3281-43A1-F2F9-583E-273B5651AC3B}"/>
                    </a:ext>
                  </a:extLst>
                </p14:cNvPr>
                <p14:cNvContentPartPr/>
                <p14:nvPr/>
              </p14:nvContentPartPr>
              <p14:xfrm>
                <a:off x="3147008" y="4564614"/>
                <a:ext cx="118440" cy="4572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F50D3281-43A1-F2F9-583E-273B5651AC3B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139448" y="4557054"/>
                  <a:ext cx="13356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8DAA8C4C-3F1B-70E3-2DA3-8F1341B506BF}"/>
                    </a:ext>
                  </a:extLst>
                </p14:cNvPr>
                <p14:cNvContentPartPr/>
                <p14:nvPr/>
              </p14:nvContentPartPr>
              <p14:xfrm>
                <a:off x="3165368" y="4692414"/>
                <a:ext cx="130680" cy="3132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8DAA8C4C-3F1B-70E3-2DA3-8F1341B506BF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3157808" y="4684854"/>
                  <a:ext cx="145800" cy="4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1" name="Gruppo 200">
            <a:extLst>
              <a:ext uri="{FF2B5EF4-FFF2-40B4-BE49-F238E27FC236}">
                <a16:creationId xmlns:a16="http://schemas.microsoft.com/office/drawing/2014/main" id="{D2E32091-0B36-80C1-1AB7-8EB9AE0CD986}"/>
              </a:ext>
            </a:extLst>
          </p:cNvPr>
          <p:cNvGrpSpPr/>
          <p:nvPr/>
        </p:nvGrpSpPr>
        <p:grpSpPr>
          <a:xfrm>
            <a:off x="571705" y="3655614"/>
            <a:ext cx="339840" cy="235800"/>
            <a:chOff x="571705" y="3655614"/>
            <a:chExt cx="339840" cy="235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08C8C820-69A5-3832-BF7B-39E05F8D7FD1}"/>
                    </a:ext>
                  </a:extLst>
                </p14:cNvPr>
                <p14:cNvContentPartPr/>
                <p14:nvPr/>
              </p14:nvContentPartPr>
              <p14:xfrm>
                <a:off x="571705" y="3655614"/>
                <a:ext cx="111600" cy="2358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08C8C820-69A5-3832-BF7B-39E05F8D7FD1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64145" y="3648054"/>
                  <a:ext cx="12672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F63CC5EF-998E-382F-1EC8-1F22DC91C6CF}"/>
                    </a:ext>
                  </a:extLst>
                </p14:cNvPr>
                <p14:cNvContentPartPr/>
                <p14:nvPr/>
              </p14:nvContentPartPr>
              <p14:xfrm>
                <a:off x="776185" y="3726174"/>
                <a:ext cx="135360" cy="12816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F63CC5EF-998E-382F-1EC8-1F22DC91C6CF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68625" y="3718614"/>
                  <a:ext cx="150480" cy="143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9" name="Gruppo 198">
            <a:extLst>
              <a:ext uri="{FF2B5EF4-FFF2-40B4-BE49-F238E27FC236}">
                <a16:creationId xmlns:a16="http://schemas.microsoft.com/office/drawing/2014/main" id="{1113CEEC-BD09-A356-1F24-7C18B2109A55}"/>
              </a:ext>
            </a:extLst>
          </p:cNvPr>
          <p:cNvGrpSpPr/>
          <p:nvPr/>
        </p:nvGrpSpPr>
        <p:grpSpPr>
          <a:xfrm>
            <a:off x="1211425" y="3574614"/>
            <a:ext cx="267840" cy="340200"/>
            <a:chOff x="1211425" y="3574614"/>
            <a:chExt cx="267840" cy="340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505EA508-47D8-7C94-9710-C96E7FAF5979}"/>
                    </a:ext>
                  </a:extLst>
                </p14:cNvPr>
                <p14:cNvContentPartPr/>
                <p14:nvPr/>
              </p14:nvContentPartPr>
              <p14:xfrm>
                <a:off x="1213585" y="3601614"/>
                <a:ext cx="14040" cy="19152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505EA508-47D8-7C94-9710-C96E7FAF5979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206025" y="3594054"/>
                  <a:ext cx="2916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A16D4B68-EAAD-9340-A1E8-78C5367D64AE}"/>
                    </a:ext>
                  </a:extLst>
                </p14:cNvPr>
                <p14:cNvContentPartPr/>
                <p14:nvPr/>
              </p14:nvContentPartPr>
              <p14:xfrm>
                <a:off x="1211425" y="3615654"/>
                <a:ext cx="102600" cy="21636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A16D4B68-EAAD-9340-A1E8-78C5367D64AE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203865" y="3608094"/>
                  <a:ext cx="11772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7E50D69A-84A8-4E3E-1466-C0332998260B}"/>
                    </a:ext>
                  </a:extLst>
                </p14:cNvPr>
                <p14:cNvContentPartPr/>
                <p14:nvPr/>
              </p14:nvContentPartPr>
              <p14:xfrm>
                <a:off x="1375945" y="3574614"/>
                <a:ext cx="30960" cy="14796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7E50D69A-84A8-4E3E-1466-C0332998260B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368745" y="3567054"/>
                  <a:ext cx="4608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07A65EB0-2D1F-4383-1E9A-5BDC252EF1E4}"/>
                    </a:ext>
                  </a:extLst>
                </p14:cNvPr>
                <p14:cNvContentPartPr/>
                <p14:nvPr/>
              </p14:nvContentPartPr>
              <p14:xfrm>
                <a:off x="1379185" y="3672174"/>
                <a:ext cx="100080" cy="2268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07A65EB0-2D1F-4383-1E9A-5BDC252EF1E4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371625" y="3664614"/>
                  <a:ext cx="11520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8745DAF2-3521-A352-CD51-B4CBD07D0724}"/>
                    </a:ext>
                  </a:extLst>
                </p14:cNvPr>
                <p14:cNvContentPartPr/>
                <p14:nvPr/>
              </p14:nvContentPartPr>
              <p14:xfrm>
                <a:off x="1283785" y="3790614"/>
                <a:ext cx="145080" cy="12420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8745DAF2-3521-A352-CD51-B4CBD07D0724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276225" y="3783054"/>
                  <a:ext cx="160200" cy="139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9" name="Gruppo 208">
            <a:extLst>
              <a:ext uri="{FF2B5EF4-FFF2-40B4-BE49-F238E27FC236}">
                <a16:creationId xmlns:a16="http://schemas.microsoft.com/office/drawing/2014/main" id="{532E6A77-BFEC-9A7B-1760-C2E8B2160840}"/>
              </a:ext>
            </a:extLst>
          </p:cNvPr>
          <p:cNvGrpSpPr/>
          <p:nvPr/>
        </p:nvGrpSpPr>
        <p:grpSpPr>
          <a:xfrm>
            <a:off x="347065" y="4846233"/>
            <a:ext cx="312840" cy="288720"/>
            <a:chOff x="347065" y="4846233"/>
            <a:chExt cx="312840" cy="288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47876BDD-EC39-B49C-FF6B-7E229AD28CE8}"/>
                    </a:ext>
                  </a:extLst>
                </p14:cNvPr>
                <p14:cNvContentPartPr/>
                <p14:nvPr/>
              </p14:nvContentPartPr>
              <p14:xfrm>
                <a:off x="347065" y="4846233"/>
                <a:ext cx="148680" cy="28872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47876BDD-EC39-B49C-FF6B-7E229AD28CE8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339505" y="4838673"/>
                  <a:ext cx="16380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BD7D1D67-4CAD-9BBF-18DD-5DCC21D1F04F}"/>
                    </a:ext>
                  </a:extLst>
                </p14:cNvPr>
                <p14:cNvContentPartPr/>
                <p14:nvPr/>
              </p14:nvContentPartPr>
              <p14:xfrm>
                <a:off x="545065" y="4908873"/>
                <a:ext cx="114840" cy="17388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BD7D1D67-4CAD-9BBF-18DD-5DCC21D1F04F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537505" y="4901313"/>
                  <a:ext cx="129960" cy="189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7" name="Gruppo 206">
            <a:extLst>
              <a:ext uri="{FF2B5EF4-FFF2-40B4-BE49-F238E27FC236}">
                <a16:creationId xmlns:a16="http://schemas.microsoft.com/office/drawing/2014/main" id="{120B5761-A016-1D9F-0B6A-672943127A92}"/>
              </a:ext>
            </a:extLst>
          </p:cNvPr>
          <p:cNvGrpSpPr/>
          <p:nvPr/>
        </p:nvGrpSpPr>
        <p:grpSpPr>
          <a:xfrm>
            <a:off x="837025" y="4876473"/>
            <a:ext cx="158040" cy="213840"/>
            <a:chOff x="837025" y="4876473"/>
            <a:chExt cx="158040" cy="213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6628553E-6FF5-5863-579D-A5ED9427CB8B}"/>
                    </a:ext>
                  </a:extLst>
                </p14:cNvPr>
                <p14:cNvContentPartPr/>
                <p14:nvPr/>
              </p14:nvContentPartPr>
              <p14:xfrm>
                <a:off x="837025" y="4877193"/>
                <a:ext cx="158040" cy="21312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6628553E-6FF5-5863-579D-A5ED9427CB8B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829465" y="4869633"/>
                  <a:ext cx="17316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93225F11-B575-AB06-E522-F7322044E338}"/>
                    </a:ext>
                  </a:extLst>
                </p14:cNvPr>
                <p14:cNvContentPartPr/>
                <p14:nvPr/>
              </p14:nvContentPartPr>
              <p14:xfrm>
                <a:off x="861505" y="4876473"/>
                <a:ext cx="110880" cy="18720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93225F11-B575-AB06-E522-F7322044E338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853945" y="4868913"/>
                  <a:ext cx="126000" cy="20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8" name="Gruppo 277">
            <a:extLst>
              <a:ext uri="{FF2B5EF4-FFF2-40B4-BE49-F238E27FC236}">
                <a16:creationId xmlns:a16="http://schemas.microsoft.com/office/drawing/2014/main" id="{C959ACA3-129C-35DA-4FA5-7E707D2A1A7C}"/>
              </a:ext>
            </a:extLst>
          </p:cNvPr>
          <p:cNvGrpSpPr/>
          <p:nvPr/>
        </p:nvGrpSpPr>
        <p:grpSpPr>
          <a:xfrm>
            <a:off x="1315105" y="4844793"/>
            <a:ext cx="861840" cy="247680"/>
            <a:chOff x="1315105" y="4844793"/>
            <a:chExt cx="861840" cy="247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28781549-3575-26A2-D808-E411AB0172B8}"/>
                    </a:ext>
                  </a:extLst>
                </p14:cNvPr>
                <p14:cNvContentPartPr/>
                <p14:nvPr/>
              </p14:nvContentPartPr>
              <p14:xfrm>
                <a:off x="1315105" y="4901673"/>
                <a:ext cx="63000" cy="18900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28781549-3575-26A2-D808-E411AB0172B8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307545" y="4894113"/>
                  <a:ext cx="7812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06E234A8-A2B7-9BCA-C579-A308A70D6837}"/>
                    </a:ext>
                  </a:extLst>
                </p14:cNvPr>
                <p14:cNvContentPartPr/>
                <p14:nvPr/>
              </p14:nvContentPartPr>
              <p14:xfrm>
                <a:off x="1451905" y="4936593"/>
                <a:ext cx="120240" cy="13860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06E234A8-A2B7-9BCA-C579-A308A70D6837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444345" y="4929033"/>
                  <a:ext cx="13536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C17AB0A8-04EF-D8D9-9253-F29ED654FA62}"/>
                    </a:ext>
                  </a:extLst>
                </p14:cNvPr>
                <p14:cNvContentPartPr/>
                <p14:nvPr/>
              </p14:nvContentPartPr>
              <p14:xfrm>
                <a:off x="1642345" y="5042793"/>
                <a:ext cx="17280" cy="900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C17AB0A8-04EF-D8D9-9253-F29ED654FA62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634785" y="5035593"/>
                  <a:ext cx="3204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4BC2F8C7-0ECE-738F-D3C3-F7080F22A42F}"/>
                    </a:ext>
                  </a:extLst>
                </p14:cNvPr>
                <p14:cNvContentPartPr/>
                <p14:nvPr/>
              </p14:nvContentPartPr>
              <p14:xfrm>
                <a:off x="1701745" y="4939113"/>
                <a:ext cx="117000" cy="15336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4BC2F8C7-0ECE-738F-D3C3-F7080F22A42F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694185" y="4931553"/>
                  <a:ext cx="13212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965FF7A3-28EE-37B7-6215-CBEE33034E2F}"/>
                    </a:ext>
                  </a:extLst>
                </p14:cNvPr>
                <p14:cNvContentPartPr/>
                <p14:nvPr/>
              </p14:nvContentPartPr>
              <p14:xfrm>
                <a:off x="1867705" y="4912113"/>
                <a:ext cx="108000" cy="15408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965FF7A3-28EE-37B7-6215-CBEE33034E2F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860145" y="4904553"/>
                  <a:ext cx="12276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B5E9F98D-8EBC-B146-4870-078647CA3058}"/>
                    </a:ext>
                  </a:extLst>
                </p14:cNvPr>
                <p14:cNvContentPartPr/>
                <p14:nvPr/>
              </p14:nvContentPartPr>
              <p14:xfrm>
                <a:off x="2025745" y="4844793"/>
                <a:ext cx="151200" cy="22068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B5E9F98D-8EBC-B146-4870-078647CA3058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2018185" y="4837233"/>
                  <a:ext cx="166320" cy="23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3" name="Gruppo 282">
            <a:extLst>
              <a:ext uri="{FF2B5EF4-FFF2-40B4-BE49-F238E27FC236}">
                <a16:creationId xmlns:a16="http://schemas.microsoft.com/office/drawing/2014/main" id="{7FE93426-A867-B95B-1F5F-751CC92900B7}"/>
              </a:ext>
            </a:extLst>
          </p:cNvPr>
          <p:cNvGrpSpPr/>
          <p:nvPr/>
        </p:nvGrpSpPr>
        <p:grpSpPr>
          <a:xfrm>
            <a:off x="355345" y="2483553"/>
            <a:ext cx="2219760" cy="922680"/>
            <a:chOff x="355345" y="2483553"/>
            <a:chExt cx="2219760" cy="922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D4AF75A6-363D-159B-B2AE-A9BE7668C56E}"/>
                    </a:ext>
                  </a:extLst>
                </p14:cNvPr>
                <p14:cNvContentPartPr/>
                <p14:nvPr/>
              </p14:nvContentPartPr>
              <p14:xfrm>
                <a:off x="480265" y="2838774"/>
                <a:ext cx="131400" cy="32976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D4AF75A6-363D-159B-B2AE-A9BE7668C56E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472705" y="2831214"/>
                  <a:ext cx="146520" cy="34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DEAD23BC-D81C-EE92-AF73-7986492D860F}"/>
                    </a:ext>
                  </a:extLst>
                </p14:cNvPr>
                <p14:cNvContentPartPr/>
                <p14:nvPr/>
              </p14:nvContentPartPr>
              <p14:xfrm>
                <a:off x="627505" y="2935254"/>
                <a:ext cx="243720" cy="23112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DEAD23BC-D81C-EE92-AF73-7986492D860F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619945" y="2927694"/>
                  <a:ext cx="25848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761C5CF0-5CA4-D81B-C8B2-33923D2AF0D3}"/>
                    </a:ext>
                  </a:extLst>
                </p14:cNvPr>
                <p14:cNvContentPartPr/>
                <p14:nvPr/>
              </p14:nvContentPartPr>
              <p14:xfrm>
                <a:off x="923065" y="2934534"/>
                <a:ext cx="200880" cy="19692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761C5CF0-5CA4-D81B-C8B2-33923D2AF0D3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915505" y="2926974"/>
                  <a:ext cx="21600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E12DE3CF-B0E3-4549-5BB9-CCE2623A3D09}"/>
                    </a:ext>
                  </a:extLst>
                </p14:cNvPr>
                <p14:cNvContentPartPr/>
                <p14:nvPr/>
              </p14:nvContentPartPr>
              <p14:xfrm>
                <a:off x="1216825" y="3094734"/>
                <a:ext cx="34560" cy="1476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E12DE3CF-B0E3-4549-5BB9-CCE2623A3D09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209265" y="3087174"/>
                  <a:ext cx="4968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0A5A4A27-D783-E0D1-04FB-4A3E085E4727}"/>
                    </a:ext>
                  </a:extLst>
                </p14:cNvPr>
                <p14:cNvContentPartPr/>
                <p14:nvPr/>
              </p14:nvContentPartPr>
              <p14:xfrm>
                <a:off x="1337425" y="2946414"/>
                <a:ext cx="236160" cy="25236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0A5A4A27-D783-E0D1-04FB-4A3E085E4727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1329865" y="2938854"/>
                  <a:ext cx="25092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ED26230D-5CF3-DDBB-3899-AECA8D7B851F}"/>
                    </a:ext>
                  </a:extLst>
                </p14:cNvPr>
                <p14:cNvContentPartPr/>
                <p14:nvPr/>
              </p14:nvContentPartPr>
              <p14:xfrm>
                <a:off x="1636945" y="2971974"/>
                <a:ext cx="199440" cy="16848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ED26230D-5CF3-DDBB-3899-AECA8D7B851F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629385" y="2964414"/>
                  <a:ext cx="21456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A6F38B61-E6A7-BE0D-CC89-1136CC291490}"/>
                    </a:ext>
                  </a:extLst>
                </p14:cNvPr>
                <p14:cNvContentPartPr/>
                <p14:nvPr/>
              </p14:nvContentPartPr>
              <p14:xfrm>
                <a:off x="1890745" y="2939934"/>
                <a:ext cx="164880" cy="1908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A6F38B61-E6A7-BE0D-CC89-1136CC291490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883185" y="2932374"/>
                  <a:ext cx="18000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B734BD6E-0988-ADE5-9450-BA833AC08A07}"/>
                    </a:ext>
                  </a:extLst>
                </p14:cNvPr>
                <p14:cNvContentPartPr/>
                <p14:nvPr/>
              </p14:nvContentPartPr>
              <p14:xfrm>
                <a:off x="355345" y="2483553"/>
                <a:ext cx="2157120" cy="92268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B734BD6E-0988-ADE5-9450-BA833AC08A07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347785" y="2475993"/>
                  <a:ext cx="2172240" cy="9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5864CA89-6F37-7F77-710A-BB78B4F8E640}"/>
                    </a:ext>
                  </a:extLst>
                </p14:cNvPr>
                <p14:cNvContentPartPr/>
                <p14:nvPr/>
              </p14:nvContentPartPr>
              <p14:xfrm>
                <a:off x="450025" y="3284193"/>
                <a:ext cx="2125080" cy="10764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5864CA89-6F37-7F77-710A-BB78B4F8E640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442465" y="3276633"/>
                  <a:ext cx="2140200" cy="122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2" name="Gruppo 291">
            <a:extLst>
              <a:ext uri="{FF2B5EF4-FFF2-40B4-BE49-F238E27FC236}">
                <a16:creationId xmlns:a16="http://schemas.microsoft.com/office/drawing/2014/main" id="{F7C49FC3-92A9-3328-E783-BF1E1132A0CD}"/>
              </a:ext>
            </a:extLst>
          </p:cNvPr>
          <p:cNvGrpSpPr/>
          <p:nvPr/>
        </p:nvGrpSpPr>
        <p:grpSpPr>
          <a:xfrm>
            <a:off x="7902634" y="2882503"/>
            <a:ext cx="1285200" cy="291960"/>
            <a:chOff x="7902634" y="2882503"/>
            <a:chExt cx="1285200" cy="291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85EB01D9-B4AB-07B6-051A-550A0FCBDC97}"/>
                    </a:ext>
                  </a:extLst>
                </p14:cNvPr>
                <p14:cNvContentPartPr/>
                <p14:nvPr/>
              </p14:nvContentPartPr>
              <p14:xfrm>
                <a:off x="7928914" y="2882503"/>
                <a:ext cx="169560" cy="1872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85EB01D9-B4AB-07B6-051A-550A0FCBDC97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7921354" y="2874943"/>
                  <a:ext cx="18468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797A58E0-DA52-9870-7AFA-8E1C83A77610}"/>
                    </a:ext>
                  </a:extLst>
                </p14:cNvPr>
                <p14:cNvContentPartPr/>
                <p14:nvPr/>
              </p14:nvContentPartPr>
              <p14:xfrm>
                <a:off x="7902634" y="2918143"/>
                <a:ext cx="117720" cy="25632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797A58E0-DA52-9870-7AFA-8E1C83A77610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7895074" y="2910583"/>
                  <a:ext cx="132840" cy="27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FBB69B1C-7A2A-CD71-D91A-F84FEBC96D86}"/>
                    </a:ext>
                  </a:extLst>
                </p14:cNvPr>
                <p14:cNvContentPartPr/>
                <p14:nvPr/>
              </p14:nvContentPartPr>
              <p14:xfrm>
                <a:off x="8156434" y="2991943"/>
                <a:ext cx="122400" cy="13284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FBB69B1C-7A2A-CD71-D91A-F84FEBC96D86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8148874" y="2984383"/>
                  <a:ext cx="13752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36E67AA9-B551-5153-88CF-ED6905FCE965}"/>
                    </a:ext>
                  </a:extLst>
                </p14:cNvPr>
                <p14:cNvContentPartPr/>
                <p14:nvPr/>
              </p14:nvContentPartPr>
              <p14:xfrm>
                <a:off x="8392234" y="3129463"/>
                <a:ext cx="32400" cy="1188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36E67AA9-B551-5153-88CF-ED6905FCE965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8384674" y="3121903"/>
                  <a:ext cx="4752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C235AF1D-69E7-7C6E-2504-E9E370C5BC40}"/>
                    </a:ext>
                  </a:extLst>
                </p14:cNvPr>
                <p14:cNvContentPartPr/>
                <p14:nvPr/>
              </p14:nvContentPartPr>
              <p14:xfrm>
                <a:off x="8496634" y="2948383"/>
                <a:ext cx="142560" cy="19368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C235AF1D-69E7-7C6E-2504-E9E370C5BC40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8489074" y="2940823"/>
                  <a:ext cx="15768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D409F974-F550-7F77-23A6-BD82AC792406}"/>
                    </a:ext>
                  </a:extLst>
                </p14:cNvPr>
                <p14:cNvContentPartPr/>
                <p14:nvPr/>
              </p14:nvContentPartPr>
              <p14:xfrm>
                <a:off x="8702554" y="2933263"/>
                <a:ext cx="171000" cy="17460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D409F974-F550-7F77-23A6-BD82AC792406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8694994" y="2925703"/>
                  <a:ext cx="18612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AD8F3ABF-9B2D-A510-4259-A2DF71FE1FED}"/>
                    </a:ext>
                  </a:extLst>
                </p14:cNvPr>
                <p14:cNvContentPartPr/>
                <p14:nvPr/>
              </p14:nvContentPartPr>
              <p14:xfrm>
                <a:off x="8958874" y="2886463"/>
                <a:ext cx="228960" cy="21636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AD8F3ABF-9B2D-A510-4259-A2DF71FE1FED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8951314" y="2878903"/>
                  <a:ext cx="244080" cy="231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7" name="Gruppo 296">
            <a:extLst>
              <a:ext uri="{FF2B5EF4-FFF2-40B4-BE49-F238E27FC236}">
                <a16:creationId xmlns:a16="http://schemas.microsoft.com/office/drawing/2014/main" id="{E39258C5-87DC-A199-3BB7-EBA5BC0CBFA6}"/>
              </a:ext>
            </a:extLst>
          </p:cNvPr>
          <p:cNvGrpSpPr/>
          <p:nvPr/>
        </p:nvGrpSpPr>
        <p:grpSpPr>
          <a:xfrm>
            <a:off x="7377394" y="2787103"/>
            <a:ext cx="336240" cy="357840"/>
            <a:chOff x="7377394" y="2787103"/>
            <a:chExt cx="336240" cy="357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2C9584B5-CF8F-8209-9365-D8400323A154}"/>
                    </a:ext>
                  </a:extLst>
                </p14:cNvPr>
                <p14:cNvContentPartPr/>
                <p14:nvPr/>
              </p14:nvContentPartPr>
              <p14:xfrm>
                <a:off x="7485034" y="2787103"/>
                <a:ext cx="228600" cy="35784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2C9584B5-CF8F-8209-9365-D8400323A154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7477474" y="2779543"/>
                  <a:ext cx="243720" cy="37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D734C0E8-389B-AB31-0140-3EC1C30E619C}"/>
                    </a:ext>
                  </a:extLst>
                </p14:cNvPr>
                <p14:cNvContentPartPr/>
                <p14:nvPr/>
              </p14:nvContentPartPr>
              <p14:xfrm>
                <a:off x="7417714" y="2826343"/>
                <a:ext cx="161280" cy="5292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D734C0E8-389B-AB31-0140-3EC1C30E619C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7410154" y="2818783"/>
                  <a:ext cx="17640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7759580F-8922-7476-E3FA-499719C167C7}"/>
                    </a:ext>
                  </a:extLst>
                </p14:cNvPr>
                <p14:cNvContentPartPr/>
                <p14:nvPr/>
              </p14:nvContentPartPr>
              <p14:xfrm>
                <a:off x="7377394" y="2972863"/>
                <a:ext cx="287640" cy="3708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7759580F-8922-7476-E3FA-499719C167C7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7369834" y="2965303"/>
                  <a:ext cx="302760" cy="52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3" name="Gruppo 312">
            <a:extLst>
              <a:ext uri="{FF2B5EF4-FFF2-40B4-BE49-F238E27FC236}">
                <a16:creationId xmlns:a16="http://schemas.microsoft.com/office/drawing/2014/main" id="{B51882FD-A909-21F6-8D20-13BE155E2E56}"/>
              </a:ext>
            </a:extLst>
          </p:cNvPr>
          <p:cNvGrpSpPr/>
          <p:nvPr/>
        </p:nvGrpSpPr>
        <p:grpSpPr>
          <a:xfrm>
            <a:off x="7573594" y="3267343"/>
            <a:ext cx="1740600" cy="989640"/>
            <a:chOff x="7573594" y="3267343"/>
            <a:chExt cx="1740600" cy="989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33338707-4983-0970-7901-677D91469278}"/>
                    </a:ext>
                  </a:extLst>
                </p14:cNvPr>
                <p14:cNvContentPartPr/>
                <p14:nvPr/>
              </p14:nvContentPartPr>
              <p14:xfrm>
                <a:off x="8267314" y="3551023"/>
                <a:ext cx="231120" cy="15804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33338707-4983-0970-7901-677D91469278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8260114" y="3543463"/>
                  <a:ext cx="24624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41DE67E9-3663-F59C-B0C9-1593EB078FD7}"/>
                    </a:ext>
                  </a:extLst>
                </p14:cNvPr>
                <p14:cNvContentPartPr/>
                <p14:nvPr/>
              </p14:nvContentPartPr>
              <p14:xfrm>
                <a:off x="8428234" y="3574063"/>
                <a:ext cx="31680" cy="28368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41DE67E9-3663-F59C-B0C9-1593EB078FD7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8420674" y="3566503"/>
                  <a:ext cx="46440" cy="29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EC797320-6CC6-E942-CC6B-A573EC802B14}"/>
                    </a:ext>
                  </a:extLst>
                </p14:cNvPr>
                <p14:cNvContentPartPr/>
                <p14:nvPr/>
              </p14:nvContentPartPr>
              <p14:xfrm>
                <a:off x="8677714" y="3595663"/>
                <a:ext cx="135360" cy="900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EC797320-6CC6-E942-CC6B-A573EC802B14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8670154" y="3588103"/>
                  <a:ext cx="15012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DC2C7075-C4AF-6724-FD9C-C6D2413067BF}"/>
                    </a:ext>
                  </a:extLst>
                </p14:cNvPr>
                <p14:cNvContentPartPr/>
                <p14:nvPr/>
              </p14:nvContentPartPr>
              <p14:xfrm>
                <a:off x="8669074" y="3632743"/>
                <a:ext cx="110520" cy="21492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DC2C7075-C4AF-6724-FD9C-C6D2413067BF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8661874" y="3625183"/>
                  <a:ext cx="12564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CC266296-4C7B-5BB6-78AD-4137BBD89F0B}"/>
                    </a:ext>
                  </a:extLst>
                </p14:cNvPr>
                <p14:cNvContentPartPr/>
                <p14:nvPr/>
              </p14:nvContentPartPr>
              <p14:xfrm>
                <a:off x="7919554" y="3534823"/>
                <a:ext cx="203400" cy="28548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CC266296-4C7B-5BB6-78AD-4137BBD89F0B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7911994" y="3527263"/>
                  <a:ext cx="218520" cy="30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3689A8A7-DBBA-F8A1-031B-1EE33921227F}"/>
                    </a:ext>
                  </a:extLst>
                </p14:cNvPr>
                <p14:cNvContentPartPr/>
                <p14:nvPr/>
              </p14:nvContentPartPr>
              <p14:xfrm>
                <a:off x="7861594" y="3553903"/>
                <a:ext cx="150840" cy="8640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3689A8A7-DBBA-F8A1-031B-1EE33921227F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7854034" y="3546343"/>
                  <a:ext cx="16596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ABA04587-BB9D-0280-F99E-07B7ABA63D96}"/>
                    </a:ext>
                  </a:extLst>
                </p14:cNvPr>
                <p14:cNvContentPartPr/>
                <p14:nvPr/>
              </p14:nvContentPartPr>
              <p14:xfrm>
                <a:off x="7844674" y="3695023"/>
                <a:ext cx="223920" cy="4860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ABA04587-BB9D-0280-F99E-07B7ABA63D96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7837114" y="3687463"/>
                  <a:ext cx="23868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4AA5A7C5-E743-2F9E-F06A-40E71BB9F354}"/>
                    </a:ext>
                  </a:extLst>
                </p14:cNvPr>
                <p14:cNvContentPartPr/>
                <p14:nvPr/>
              </p14:nvContentPartPr>
              <p14:xfrm>
                <a:off x="7573594" y="3267343"/>
                <a:ext cx="1740600" cy="98964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4AA5A7C5-E743-2F9E-F06A-40E71BB9F354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7566034" y="3259783"/>
                  <a:ext cx="1755720" cy="1004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6" name="Gruppo 335">
            <a:extLst>
              <a:ext uri="{FF2B5EF4-FFF2-40B4-BE49-F238E27FC236}">
                <a16:creationId xmlns:a16="http://schemas.microsoft.com/office/drawing/2014/main" id="{EA9AB1EB-6035-FC06-0820-D57188DE4EFE}"/>
              </a:ext>
            </a:extLst>
          </p:cNvPr>
          <p:cNvGrpSpPr/>
          <p:nvPr/>
        </p:nvGrpSpPr>
        <p:grpSpPr>
          <a:xfrm>
            <a:off x="1460589" y="5847103"/>
            <a:ext cx="335520" cy="387360"/>
            <a:chOff x="1460589" y="5847103"/>
            <a:chExt cx="335520" cy="387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9EBB54A6-E6A1-F60E-3D93-78B51725224F}"/>
                    </a:ext>
                  </a:extLst>
                </p14:cNvPr>
                <p14:cNvContentPartPr/>
                <p14:nvPr/>
              </p14:nvContentPartPr>
              <p14:xfrm>
                <a:off x="1460589" y="5847103"/>
                <a:ext cx="68760" cy="28728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9EBB54A6-E6A1-F60E-3D93-78B51725224F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1453029" y="5839543"/>
                  <a:ext cx="83520" cy="30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80DED01C-5EB3-42F7-0B7B-2BE9AAF024CE}"/>
                    </a:ext>
                  </a:extLst>
                </p14:cNvPr>
                <p14:cNvContentPartPr/>
                <p14:nvPr/>
              </p14:nvContentPartPr>
              <p14:xfrm>
                <a:off x="1585869" y="5888503"/>
                <a:ext cx="126000" cy="18216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80DED01C-5EB3-42F7-0B7B-2BE9AAF024CE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1578309" y="5880943"/>
                  <a:ext cx="14076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C7309E04-549D-5966-ADA8-2EA87B0C896B}"/>
                    </a:ext>
                  </a:extLst>
                </p14:cNvPr>
                <p14:cNvContentPartPr/>
                <p14:nvPr/>
              </p14:nvContentPartPr>
              <p14:xfrm>
                <a:off x="1746789" y="6092623"/>
                <a:ext cx="49320" cy="14184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C7309E04-549D-5966-ADA8-2EA87B0C896B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1739229" y="6085063"/>
                  <a:ext cx="64440" cy="156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4" name="Gruppo 333">
            <a:extLst>
              <a:ext uri="{FF2B5EF4-FFF2-40B4-BE49-F238E27FC236}">
                <a16:creationId xmlns:a16="http://schemas.microsoft.com/office/drawing/2014/main" id="{A4C361C6-E7D8-4D2A-112D-F397D5296E80}"/>
              </a:ext>
            </a:extLst>
          </p:cNvPr>
          <p:cNvGrpSpPr/>
          <p:nvPr/>
        </p:nvGrpSpPr>
        <p:grpSpPr>
          <a:xfrm>
            <a:off x="2086989" y="5903263"/>
            <a:ext cx="503280" cy="254520"/>
            <a:chOff x="2086989" y="5903263"/>
            <a:chExt cx="503280" cy="254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65CEB2EB-EF3D-2D19-1096-B9AA28E03EF7}"/>
                    </a:ext>
                  </a:extLst>
                </p14:cNvPr>
                <p14:cNvContentPartPr/>
                <p14:nvPr/>
              </p14:nvContentPartPr>
              <p14:xfrm>
                <a:off x="2137749" y="5903263"/>
                <a:ext cx="107280" cy="720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65CEB2EB-EF3D-2D19-1096-B9AA28E03EF7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2130189" y="5895703"/>
                  <a:ext cx="12240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6916FD40-A321-E7D1-B990-70548D29DA98}"/>
                    </a:ext>
                  </a:extLst>
                </p14:cNvPr>
                <p14:cNvContentPartPr/>
                <p14:nvPr/>
              </p14:nvContentPartPr>
              <p14:xfrm>
                <a:off x="2086989" y="5905783"/>
                <a:ext cx="131400" cy="19152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6916FD40-A321-E7D1-B990-70548D29DA98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2079429" y="5898223"/>
                  <a:ext cx="14652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6FCFFEE4-1433-C6C5-8DA3-DFDFF0909AD7}"/>
                    </a:ext>
                  </a:extLst>
                </p14:cNvPr>
                <p14:cNvContentPartPr/>
                <p14:nvPr/>
              </p14:nvContentPartPr>
              <p14:xfrm>
                <a:off x="2284989" y="5924143"/>
                <a:ext cx="111240" cy="10656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6FCFFEE4-1433-C6C5-8DA3-DFDFF0909AD7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2277429" y="5916943"/>
                  <a:ext cx="12636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458E3BD6-85C5-5598-5B4D-09481E30F75B}"/>
                    </a:ext>
                  </a:extLst>
                </p14:cNvPr>
                <p14:cNvContentPartPr/>
                <p14:nvPr/>
              </p14:nvContentPartPr>
              <p14:xfrm>
                <a:off x="2544549" y="6080383"/>
                <a:ext cx="45720" cy="7740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458E3BD6-85C5-5598-5B4D-09481E30F75B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2536989" y="6072823"/>
                  <a:ext cx="60840" cy="92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2" name="Gruppo 331">
            <a:extLst>
              <a:ext uri="{FF2B5EF4-FFF2-40B4-BE49-F238E27FC236}">
                <a16:creationId xmlns:a16="http://schemas.microsoft.com/office/drawing/2014/main" id="{9A0730DA-EF64-B4FE-4D93-AF6F604D1C8A}"/>
              </a:ext>
            </a:extLst>
          </p:cNvPr>
          <p:cNvGrpSpPr/>
          <p:nvPr/>
        </p:nvGrpSpPr>
        <p:grpSpPr>
          <a:xfrm>
            <a:off x="3069069" y="5871223"/>
            <a:ext cx="434160" cy="256320"/>
            <a:chOff x="3069069" y="5871223"/>
            <a:chExt cx="434160" cy="256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C4B59842-A15C-DE33-3D68-0686917228A2}"/>
                    </a:ext>
                  </a:extLst>
                </p14:cNvPr>
                <p14:cNvContentPartPr/>
                <p14:nvPr/>
              </p14:nvContentPartPr>
              <p14:xfrm>
                <a:off x="3069069" y="5871223"/>
                <a:ext cx="113040" cy="22680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C4B59842-A15C-DE33-3D68-0686917228A2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3061509" y="5863663"/>
                  <a:ext cx="12816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BF29B634-A0DE-C14D-17C7-4BDF83609120}"/>
                    </a:ext>
                  </a:extLst>
                </p14:cNvPr>
                <p14:cNvContentPartPr/>
                <p14:nvPr/>
              </p14:nvContentPartPr>
              <p14:xfrm>
                <a:off x="3228189" y="5933863"/>
                <a:ext cx="109080" cy="12816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BF29B634-A0DE-C14D-17C7-4BDF83609120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3220629" y="5926303"/>
                  <a:ext cx="12420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04C015EA-A29A-354D-792E-41A57671BB31}"/>
                    </a:ext>
                  </a:extLst>
                </p14:cNvPr>
                <p14:cNvContentPartPr/>
                <p14:nvPr/>
              </p14:nvContentPartPr>
              <p14:xfrm>
                <a:off x="3343749" y="5941783"/>
                <a:ext cx="102240" cy="12636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04C015EA-A29A-354D-792E-41A57671BB31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3336189" y="5934223"/>
                  <a:ext cx="11736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A6B79F29-36D5-BA78-1922-FBAB92BD93F7}"/>
                    </a:ext>
                  </a:extLst>
                </p14:cNvPr>
                <p14:cNvContentPartPr/>
                <p14:nvPr/>
              </p14:nvContentPartPr>
              <p14:xfrm>
                <a:off x="3460029" y="6055903"/>
                <a:ext cx="43200" cy="71640"/>
              </p14:xfrm>
            </p:contentPart>
          </mc:Choice>
          <mc:Fallback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A6B79F29-36D5-BA78-1922-FBAB92BD93F7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3452469" y="6048343"/>
                  <a:ext cx="58320" cy="86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0" name="Gruppo 329">
            <a:extLst>
              <a:ext uri="{FF2B5EF4-FFF2-40B4-BE49-F238E27FC236}">
                <a16:creationId xmlns:a16="http://schemas.microsoft.com/office/drawing/2014/main" id="{048944F3-28BF-9328-EB83-9D951F8620C5}"/>
              </a:ext>
            </a:extLst>
          </p:cNvPr>
          <p:cNvGrpSpPr/>
          <p:nvPr/>
        </p:nvGrpSpPr>
        <p:grpSpPr>
          <a:xfrm>
            <a:off x="3958989" y="5876263"/>
            <a:ext cx="451080" cy="285120"/>
            <a:chOff x="3958989" y="5876263"/>
            <a:chExt cx="451080" cy="285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DB7BFE74-E2C2-B620-1F0B-5991E528BCF9}"/>
                    </a:ext>
                  </a:extLst>
                </p14:cNvPr>
                <p14:cNvContentPartPr/>
                <p14:nvPr/>
              </p14:nvContentPartPr>
              <p14:xfrm>
                <a:off x="4036749" y="5927023"/>
                <a:ext cx="76320" cy="2592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DB7BFE74-E2C2-B620-1F0B-5991E528BCF9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4029189" y="5919463"/>
                  <a:ext cx="9108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AC031BC0-2407-D719-3ED8-74F6C0498E20}"/>
                    </a:ext>
                  </a:extLst>
                </p14:cNvPr>
                <p14:cNvContentPartPr/>
                <p14:nvPr/>
              </p14:nvContentPartPr>
              <p14:xfrm>
                <a:off x="3958989" y="5973463"/>
                <a:ext cx="111960" cy="18792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AC031BC0-2407-D719-3ED8-74F6C0498E20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3951429" y="5965903"/>
                  <a:ext cx="12708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957DF826-1635-E086-36F1-12D79417CD99}"/>
                    </a:ext>
                  </a:extLst>
                </p14:cNvPr>
                <p14:cNvContentPartPr/>
                <p14:nvPr/>
              </p14:nvContentPartPr>
              <p14:xfrm>
                <a:off x="4162389" y="5968063"/>
                <a:ext cx="124200" cy="12384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957DF826-1635-E086-36F1-12D79417CD99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4154829" y="5960503"/>
                  <a:ext cx="13932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AA8A388C-1C5D-7D27-C0A0-4F0859E80312}"/>
                    </a:ext>
                  </a:extLst>
                </p14:cNvPr>
                <p14:cNvContentPartPr/>
                <p14:nvPr/>
              </p14:nvContentPartPr>
              <p14:xfrm>
                <a:off x="4297029" y="5876263"/>
                <a:ext cx="113040" cy="19224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AA8A388C-1C5D-7D27-C0A0-4F0859E80312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4289469" y="5868703"/>
                  <a:ext cx="128160" cy="20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5" name="Gruppo 344">
            <a:extLst>
              <a:ext uri="{FF2B5EF4-FFF2-40B4-BE49-F238E27FC236}">
                <a16:creationId xmlns:a16="http://schemas.microsoft.com/office/drawing/2014/main" id="{BD1BEED3-DABE-2341-335A-6077FCB61DF2}"/>
              </a:ext>
            </a:extLst>
          </p:cNvPr>
          <p:cNvGrpSpPr/>
          <p:nvPr/>
        </p:nvGrpSpPr>
        <p:grpSpPr>
          <a:xfrm>
            <a:off x="2728149" y="6294223"/>
            <a:ext cx="904680" cy="271800"/>
            <a:chOff x="2728149" y="6294223"/>
            <a:chExt cx="904680" cy="271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CC5B98B1-55AD-858E-6CCC-90068D480FA9}"/>
                    </a:ext>
                  </a:extLst>
                </p14:cNvPr>
                <p14:cNvContentPartPr/>
                <p14:nvPr/>
              </p14:nvContentPartPr>
              <p14:xfrm>
                <a:off x="2728149" y="6339583"/>
                <a:ext cx="188280" cy="226440"/>
              </p14:xfrm>
            </p:contentPart>
          </mc:Choice>
          <mc:Fallback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CC5B98B1-55AD-858E-6CCC-90068D480FA9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2720589" y="6332023"/>
                  <a:ext cx="20340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7365DB32-E96A-1633-D5B9-A3CC10E34D47}"/>
                    </a:ext>
                  </a:extLst>
                </p14:cNvPr>
                <p14:cNvContentPartPr/>
                <p14:nvPr/>
              </p14:nvContentPartPr>
              <p14:xfrm>
                <a:off x="2929029" y="6354703"/>
                <a:ext cx="146160" cy="19188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7365DB32-E96A-1633-D5B9-A3CC10E34D47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2921829" y="6347143"/>
                  <a:ext cx="16128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97422B0D-E29D-7F77-011D-70ACC388B8A4}"/>
                    </a:ext>
                  </a:extLst>
                </p14:cNvPr>
                <p14:cNvContentPartPr/>
                <p14:nvPr/>
              </p14:nvContentPartPr>
              <p14:xfrm>
                <a:off x="3148989" y="6351823"/>
                <a:ext cx="137520" cy="15804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97422B0D-E29D-7F77-011D-70ACC388B8A4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3141429" y="6344263"/>
                  <a:ext cx="15264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FED5E6AA-CC69-7276-5DCA-53B2BD5D68EF}"/>
                    </a:ext>
                  </a:extLst>
                </p14:cNvPr>
                <p14:cNvContentPartPr/>
                <p14:nvPr/>
              </p14:nvContentPartPr>
              <p14:xfrm>
                <a:off x="3337989" y="6373783"/>
                <a:ext cx="72360" cy="163800"/>
              </p14:xfrm>
            </p:contentPart>
          </mc:Choice>
          <mc:Fallback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FED5E6AA-CC69-7276-5DCA-53B2BD5D68EF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3330789" y="6366223"/>
                  <a:ext cx="8748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FDC270EC-F55F-411F-BEB4-D5708B670EE0}"/>
                    </a:ext>
                  </a:extLst>
                </p14:cNvPr>
                <p14:cNvContentPartPr/>
                <p14:nvPr/>
              </p14:nvContentPartPr>
              <p14:xfrm>
                <a:off x="3478389" y="6294223"/>
                <a:ext cx="21240" cy="146880"/>
              </p14:xfrm>
            </p:contentPart>
          </mc:Choice>
          <mc:Fallback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FDC270EC-F55F-411F-BEB4-D5708B670EE0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3470829" y="6286663"/>
                  <a:ext cx="3636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2165F50D-F1CA-1B55-8557-2C6F730093EC}"/>
                    </a:ext>
                  </a:extLst>
                </p14:cNvPr>
                <p14:cNvContentPartPr/>
                <p14:nvPr/>
              </p14:nvContentPartPr>
              <p14:xfrm>
                <a:off x="3476589" y="6410863"/>
                <a:ext cx="40680" cy="24120"/>
              </p14:xfrm>
            </p:contentPart>
          </mc:Choice>
          <mc:Fallback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2165F50D-F1CA-1B55-8557-2C6F730093EC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3469389" y="6403303"/>
                  <a:ext cx="5580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8B450A3B-9B16-E2F8-6DCD-D4100A33FEDC}"/>
                    </a:ext>
                  </a:extLst>
                </p14:cNvPr>
                <p14:cNvContentPartPr/>
                <p14:nvPr/>
              </p14:nvContentPartPr>
              <p14:xfrm>
                <a:off x="3537429" y="6346063"/>
                <a:ext cx="95400" cy="12132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8B450A3B-9B16-E2F8-6DCD-D4100A33FEDC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3529869" y="6338863"/>
                  <a:ext cx="110520" cy="13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6" name="Gruppo 385">
            <a:extLst>
              <a:ext uri="{FF2B5EF4-FFF2-40B4-BE49-F238E27FC236}">
                <a16:creationId xmlns:a16="http://schemas.microsoft.com/office/drawing/2014/main" id="{0E1FE219-CFCF-CC85-038E-E3D4A38D2BF5}"/>
              </a:ext>
            </a:extLst>
          </p:cNvPr>
          <p:cNvGrpSpPr/>
          <p:nvPr/>
        </p:nvGrpSpPr>
        <p:grpSpPr>
          <a:xfrm>
            <a:off x="5659114" y="6119623"/>
            <a:ext cx="107280" cy="160920"/>
            <a:chOff x="5659114" y="6119623"/>
            <a:chExt cx="107280" cy="160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F484E2BF-FDDC-3A4B-3E02-80D6DEACF973}"/>
                    </a:ext>
                  </a:extLst>
                </p14:cNvPr>
                <p14:cNvContentPartPr/>
                <p14:nvPr/>
              </p14:nvContentPartPr>
              <p14:xfrm>
                <a:off x="5659114" y="6144103"/>
                <a:ext cx="79560" cy="4608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F484E2BF-FDDC-3A4B-3E02-80D6DEACF973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5651554" y="6136903"/>
                  <a:ext cx="9468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CD0CC66A-3DF0-75C5-56A2-0E12EC7C67F1}"/>
                    </a:ext>
                  </a:extLst>
                </p14:cNvPr>
                <p14:cNvContentPartPr/>
                <p14:nvPr/>
              </p14:nvContentPartPr>
              <p14:xfrm>
                <a:off x="5720674" y="6119623"/>
                <a:ext cx="45720" cy="16092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CD0CC66A-3DF0-75C5-56A2-0E12EC7C67F1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5713114" y="6112063"/>
                  <a:ext cx="60840" cy="175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4" name="Gruppo 383">
            <a:extLst>
              <a:ext uri="{FF2B5EF4-FFF2-40B4-BE49-F238E27FC236}">
                <a16:creationId xmlns:a16="http://schemas.microsoft.com/office/drawing/2014/main" id="{E1A022F3-EE55-CD40-E64D-B1678E2DE5FA}"/>
              </a:ext>
            </a:extLst>
          </p:cNvPr>
          <p:cNvGrpSpPr/>
          <p:nvPr/>
        </p:nvGrpSpPr>
        <p:grpSpPr>
          <a:xfrm>
            <a:off x="6441754" y="6044743"/>
            <a:ext cx="695880" cy="280440"/>
            <a:chOff x="6441754" y="6044743"/>
            <a:chExt cx="695880" cy="280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758F8516-9181-F795-EE1C-82C91712DD78}"/>
                    </a:ext>
                  </a:extLst>
                </p14:cNvPr>
                <p14:cNvContentPartPr/>
                <p14:nvPr/>
              </p14:nvContentPartPr>
              <p14:xfrm>
                <a:off x="6441754" y="6044743"/>
                <a:ext cx="132120" cy="272520"/>
              </p14:xfrm>
            </p:contentPart>
          </mc:Choice>
          <mc:Fallback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758F8516-9181-F795-EE1C-82C91712DD78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6434194" y="6037183"/>
                  <a:ext cx="147240" cy="28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00A7A38E-AB57-AFD8-9C34-AB07428420A8}"/>
                    </a:ext>
                  </a:extLst>
                </p14:cNvPr>
                <p14:cNvContentPartPr/>
                <p14:nvPr/>
              </p14:nvContentPartPr>
              <p14:xfrm>
                <a:off x="6613474" y="6109183"/>
                <a:ext cx="159840" cy="216000"/>
              </p14:xfrm>
            </p:contentPart>
          </mc:Choice>
          <mc:Fallback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00A7A38E-AB57-AFD8-9C34-AB07428420A8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6605914" y="6101623"/>
                  <a:ext cx="17496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40EA55FA-E3A4-72E6-5631-E0EC06C608AE}"/>
                    </a:ext>
                  </a:extLst>
                </p14:cNvPr>
                <p14:cNvContentPartPr/>
                <p14:nvPr/>
              </p14:nvContentPartPr>
              <p14:xfrm>
                <a:off x="6783754" y="6073543"/>
                <a:ext cx="99360" cy="21204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40EA55FA-E3A4-72E6-5631-E0EC06C608AE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6776194" y="6065983"/>
                  <a:ext cx="11448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D3C420D2-27A2-DEAB-E9C7-D9AC8E87A521}"/>
                    </a:ext>
                  </a:extLst>
                </p14:cNvPr>
                <p14:cNvContentPartPr/>
                <p14:nvPr/>
              </p14:nvContentPartPr>
              <p14:xfrm>
                <a:off x="6907234" y="6109183"/>
                <a:ext cx="92880" cy="16704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D3C420D2-27A2-DEAB-E9C7-D9AC8E87A521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6899674" y="6101623"/>
                  <a:ext cx="10800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424A99B7-B161-56B7-E99B-F8C7138BCD9B}"/>
                    </a:ext>
                  </a:extLst>
                </p14:cNvPr>
                <p14:cNvContentPartPr/>
                <p14:nvPr/>
              </p14:nvContentPartPr>
              <p14:xfrm>
                <a:off x="7135474" y="6264343"/>
                <a:ext cx="2160" cy="13320"/>
              </p14:xfrm>
            </p:contentPart>
          </mc:Choice>
          <mc:Fallback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424A99B7-B161-56B7-E99B-F8C7138BCD9B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7127914" y="6256783"/>
                  <a:ext cx="16920" cy="28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2" name="Gruppo 381">
            <a:extLst>
              <a:ext uri="{FF2B5EF4-FFF2-40B4-BE49-F238E27FC236}">
                <a16:creationId xmlns:a16="http://schemas.microsoft.com/office/drawing/2014/main" id="{E885DEC3-C398-8786-EC69-C7E277349759}"/>
              </a:ext>
            </a:extLst>
          </p:cNvPr>
          <p:cNvGrpSpPr/>
          <p:nvPr/>
        </p:nvGrpSpPr>
        <p:grpSpPr>
          <a:xfrm>
            <a:off x="7552354" y="6190903"/>
            <a:ext cx="551880" cy="171000"/>
            <a:chOff x="7552354" y="6190903"/>
            <a:chExt cx="551880" cy="171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5E62D509-BDEA-38DC-64C6-61D59E2C559C}"/>
                    </a:ext>
                  </a:extLst>
                </p14:cNvPr>
                <p14:cNvContentPartPr/>
                <p14:nvPr/>
              </p14:nvContentPartPr>
              <p14:xfrm>
                <a:off x="7552354" y="6190903"/>
                <a:ext cx="136080" cy="9000"/>
              </p14:xfrm>
            </p:contentPart>
          </mc:Choice>
          <mc:Fallback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5E62D509-BDEA-38DC-64C6-61D59E2C559C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7544794" y="6183343"/>
                  <a:ext cx="15120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EDF8EB53-F64B-D8C1-8414-D318DEC4FD3F}"/>
                    </a:ext>
                  </a:extLst>
                </p14:cNvPr>
                <p14:cNvContentPartPr/>
                <p14:nvPr/>
              </p14:nvContentPartPr>
              <p14:xfrm>
                <a:off x="7585114" y="6232663"/>
                <a:ext cx="64440" cy="129240"/>
              </p14:xfrm>
            </p:contentPart>
          </mc:Choice>
          <mc:Fallback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EDF8EB53-F64B-D8C1-8414-D318DEC4FD3F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7577914" y="6225103"/>
                  <a:ext cx="7956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5E9C59AC-FBC1-1B1A-7124-297E28936925}"/>
                    </a:ext>
                  </a:extLst>
                </p14:cNvPr>
                <p14:cNvContentPartPr/>
                <p14:nvPr/>
              </p14:nvContentPartPr>
              <p14:xfrm>
                <a:off x="7733434" y="6243463"/>
                <a:ext cx="109080" cy="8172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5E9C59AC-FBC1-1B1A-7124-297E28936925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7725874" y="6235903"/>
                  <a:ext cx="12420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26F0FDF4-6C6C-E4C6-87DE-941B21DD88AC}"/>
                    </a:ext>
                  </a:extLst>
                </p14:cNvPr>
                <p14:cNvContentPartPr/>
                <p14:nvPr/>
              </p14:nvContentPartPr>
              <p14:xfrm>
                <a:off x="7891834" y="6218623"/>
                <a:ext cx="92160" cy="13212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26F0FDF4-6C6C-E4C6-87DE-941B21DD88AC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7884274" y="6211063"/>
                  <a:ext cx="10728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78C1C5AB-9FA9-73D0-F52E-F7AF47B8783F}"/>
                    </a:ext>
                  </a:extLst>
                </p14:cNvPr>
                <p14:cNvContentPartPr/>
                <p14:nvPr/>
              </p14:nvContentPartPr>
              <p14:xfrm>
                <a:off x="8053474" y="6228343"/>
                <a:ext cx="50760" cy="7488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78C1C5AB-9FA9-73D0-F52E-F7AF47B8783F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8045914" y="6220783"/>
                  <a:ext cx="65880" cy="90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27">
            <p14:nvContentPartPr>
              <p14:cNvPr id="358" name="Input penna 357">
                <a:extLst>
                  <a:ext uri="{FF2B5EF4-FFF2-40B4-BE49-F238E27FC236}">
                    <a16:creationId xmlns:a16="http://schemas.microsoft.com/office/drawing/2014/main" id="{C940F72B-692E-7D82-0CE5-DFE1E13496E5}"/>
                  </a:ext>
                </a:extLst>
              </p14:cNvPr>
              <p14:cNvContentPartPr/>
              <p14:nvPr/>
            </p14:nvContentPartPr>
            <p14:xfrm>
              <a:off x="8267314" y="6342463"/>
              <a:ext cx="12960" cy="15120"/>
            </p14:xfrm>
          </p:contentPart>
        </mc:Choice>
        <mc:Fallback>
          <p:pic>
            <p:nvPicPr>
              <p:cNvPr id="358" name="Input penna 357">
                <a:extLst>
                  <a:ext uri="{FF2B5EF4-FFF2-40B4-BE49-F238E27FC236}">
                    <a16:creationId xmlns:a16="http://schemas.microsoft.com/office/drawing/2014/main" id="{C940F72B-692E-7D82-0CE5-DFE1E13496E5}"/>
                  </a:ext>
                </a:extLst>
              </p:cNvPr>
              <p:cNvPicPr/>
              <p:nvPr/>
            </p:nvPicPr>
            <p:blipFill>
              <a:blip r:embed="rId228"/>
              <a:stretch>
                <a:fillRect/>
              </a:stretch>
            </p:blipFill>
            <p:spPr>
              <a:xfrm>
                <a:off x="8260114" y="6334903"/>
                <a:ext cx="28080" cy="30240"/>
              </a:xfrm>
              <a:prstGeom prst="rect">
                <a:avLst/>
              </a:prstGeom>
            </p:spPr>
          </p:pic>
        </mc:Fallback>
      </mc:AlternateContent>
      <p:grpSp>
        <p:nvGrpSpPr>
          <p:cNvPr id="380" name="Gruppo 379">
            <a:extLst>
              <a:ext uri="{FF2B5EF4-FFF2-40B4-BE49-F238E27FC236}">
                <a16:creationId xmlns:a16="http://schemas.microsoft.com/office/drawing/2014/main" id="{BAF4C826-DC30-1584-2248-D2AE03D76475}"/>
              </a:ext>
            </a:extLst>
          </p:cNvPr>
          <p:cNvGrpSpPr/>
          <p:nvPr/>
        </p:nvGrpSpPr>
        <p:grpSpPr>
          <a:xfrm>
            <a:off x="8500954" y="6188383"/>
            <a:ext cx="710280" cy="224280"/>
            <a:chOff x="8500954" y="6188383"/>
            <a:chExt cx="710280" cy="224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296FE81A-A0F9-8BD8-38D4-AD15FF915CD1}"/>
                    </a:ext>
                  </a:extLst>
                </p14:cNvPr>
                <p14:cNvContentPartPr/>
                <p14:nvPr/>
              </p14:nvContentPartPr>
              <p14:xfrm>
                <a:off x="8500954" y="6188383"/>
                <a:ext cx="114120" cy="21924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296FE81A-A0F9-8BD8-38D4-AD15FF915CD1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8493394" y="6180823"/>
                  <a:ext cx="12924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F001F39E-8030-459F-9231-E9832003392F}"/>
                    </a:ext>
                  </a:extLst>
                </p14:cNvPr>
                <p14:cNvContentPartPr/>
                <p14:nvPr/>
              </p14:nvContentPartPr>
              <p14:xfrm>
                <a:off x="8690314" y="6238063"/>
                <a:ext cx="78120" cy="12384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F001F39E-8030-459F-9231-E9832003392F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8682754" y="6230503"/>
                  <a:ext cx="9324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7AEA8B80-CC1F-5BFC-E50C-B0ABFE68A1E5}"/>
                    </a:ext>
                  </a:extLst>
                </p14:cNvPr>
                <p14:cNvContentPartPr/>
                <p14:nvPr/>
              </p14:nvContentPartPr>
              <p14:xfrm>
                <a:off x="8828554" y="6378103"/>
                <a:ext cx="49320" cy="828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7AEA8B80-CC1F-5BFC-E50C-B0ABFE68A1E5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8820994" y="6370903"/>
                  <a:ext cx="6444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B3128504-956F-3A71-53D2-14A022AF91F6}"/>
                    </a:ext>
                  </a:extLst>
                </p14:cNvPr>
                <p14:cNvContentPartPr/>
                <p14:nvPr/>
              </p14:nvContentPartPr>
              <p14:xfrm>
                <a:off x="8898754" y="6293143"/>
                <a:ext cx="96840" cy="119520"/>
              </p14:xfrm>
            </p:contentPart>
          </mc:Choice>
          <mc:Fallback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B3128504-956F-3A71-53D2-14A022AF91F6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8891194" y="6285583"/>
                  <a:ext cx="11196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A9D63344-24BB-7BF5-B3FE-4DDE1EE23041}"/>
                    </a:ext>
                  </a:extLst>
                </p14:cNvPr>
                <p14:cNvContentPartPr/>
                <p14:nvPr/>
              </p14:nvContentPartPr>
              <p14:xfrm>
                <a:off x="9003514" y="6263623"/>
                <a:ext cx="94680" cy="95040"/>
              </p14:xfrm>
            </p:contentPart>
          </mc:Choice>
          <mc:Fallback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A9D63344-24BB-7BF5-B3FE-4DDE1EE23041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8995954" y="6256063"/>
                  <a:ext cx="10980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35773637-47C2-5007-E4AB-25C0BD535CA7}"/>
                    </a:ext>
                  </a:extLst>
                </p14:cNvPr>
                <p14:cNvContentPartPr/>
                <p14:nvPr/>
              </p14:nvContentPartPr>
              <p14:xfrm>
                <a:off x="9149314" y="6234103"/>
                <a:ext cx="61920" cy="135000"/>
              </p14:xfrm>
            </p:contentPart>
          </mc:Choice>
          <mc:Fallback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35773637-47C2-5007-E4AB-25C0BD535CA7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9141754" y="6226543"/>
                  <a:ext cx="7704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93DB1A81-A8F6-2DE2-7336-0303DF28E5BC}"/>
                    </a:ext>
                  </a:extLst>
                </p14:cNvPr>
                <p14:cNvContentPartPr/>
                <p14:nvPr/>
              </p14:nvContentPartPr>
              <p14:xfrm>
                <a:off x="9209794" y="6308263"/>
                <a:ext cx="360" cy="360"/>
              </p14:xfrm>
            </p:contentPart>
          </mc:Choice>
          <mc:Fallback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93DB1A81-A8F6-2DE2-7336-0303DF28E5BC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9202234" y="630070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64331D15-5886-F7F4-A896-9CBC997E5990}"/>
                    </a:ext>
                  </a:extLst>
                </p14:cNvPr>
                <p14:cNvContentPartPr/>
                <p14:nvPr/>
              </p14:nvContentPartPr>
              <p14:xfrm>
                <a:off x="9209794" y="6308263"/>
                <a:ext cx="360" cy="360"/>
              </p14:xfrm>
            </p:contentPart>
          </mc:Choice>
          <mc:Fallback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64331D15-5886-F7F4-A896-9CBC997E5990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9202234" y="630070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8" name="Gruppo 377">
            <a:extLst>
              <a:ext uri="{FF2B5EF4-FFF2-40B4-BE49-F238E27FC236}">
                <a16:creationId xmlns:a16="http://schemas.microsoft.com/office/drawing/2014/main" id="{CC3F8932-49D2-E482-B6E2-ED45C3B09C1A}"/>
              </a:ext>
            </a:extLst>
          </p:cNvPr>
          <p:cNvGrpSpPr/>
          <p:nvPr/>
        </p:nvGrpSpPr>
        <p:grpSpPr>
          <a:xfrm>
            <a:off x="9472594" y="6217903"/>
            <a:ext cx="680040" cy="213480"/>
            <a:chOff x="9472594" y="6217903"/>
            <a:chExt cx="680040" cy="213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D830434C-032C-B6AF-10A9-3B98B0EB5F1F}"/>
                    </a:ext>
                  </a:extLst>
                </p14:cNvPr>
                <p14:cNvContentPartPr/>
                <p14:nvPr/>
              </p14:nvContentPartPr>
              <p14:xfrm>
                <a:off x="9472594" y="6254623"/>
                <a:ext cx="28080" cy="5760"/>
              </p14:xfrm>
            </p:contentPart>
          </mc:Choice>
          <mc:Fallback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D830434C-032C-B6AF-10A9-3B98B0EB5F1F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9465034" y="6247063"/>
                  <a:ext cx="4320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D21B4447-CAB2-726F-1A70-1F96A66B8356}"/>
                    </a:ext>
                  </a:extLst>
                </p14:cNvPr>
                <p14:cNvContentPartPr/>
                <p14:nvPr/>
              </p14:nvContentPartPr>
              <p14:xfrm>
                <a:off x="9604714" y="6217903"/>
                <a:ext cx="122760" cy="35280"/>
              </p14:xfrm>
            </p:contentPart>
          </mc:Choice>
          <mc:Fallback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D21B4447-CAB2-726F-1A70-1F96A66B8356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9597154" y="6210343"/>
                  <a:ext cx="1375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1A28B268-1B13-1650-2B4A-B0BF82351DDA}"/>
                    </a:ext>
                  </a:extLst>
                </p14:cNvPr>
                <p14:cNvContentPartPr/>
                <p14:nvPr/>
              </p14:nvContentPartPr>
              <p14:xfrm>
                <a:off x="9582034" y="6283783"/>
                <a:ext cx="89640" cy="126360"/>
              </p14:xfrm>
            </p:contentPart>
          </mc:Choice>
          <mc:Fallback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1A28B268-1B13-1650-2B4A-B0BF82351DDA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9574474" y="6276223"/>
                  <a:ext cx="10476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F30ACAFF-4950-FA6B-B492-2366500D1B6F}"/>
                    </a:ext>
                  </a:extLst>
                </p14:cNvPr>
                <p14:cNvContentPartPr/>
                <p14:nvPr/>
              </p14:nvContentPartPr>
              <p14:xfrm>
                <a:off x="9737194" y="6269743"/>
                <a:ext cx="91440" cy="138240"/>
              </p14:xfrm>
            </p:contentPart>
          </mc:Choice>
          <mc:Fallback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F30ACAFF-4950-FA6B-B492-2366500D1B6F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9729634" y="6262183"/>
                  <a:ext cx="10656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8837BC57-C740-FD96-AB9C-1FC42F80D287}"/>
                    </a:ext>
                  </a:extLst>
                </p14:cNvPr>
                <p14:cNvContentPartPr/>
                <p14:nvPr/>
              </p14:nvContentPartPr>
              <p14:xfrm>
                <a:off x="9877954" y="6375583"/>
                <a:ext cx="2160" cy="3960"/>
              </p14:xfrm>
            </p:contentPart>
          </mc:Choice>
          <mc:Fallback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8837BC57-C740-FD96-AB9C-1FC42F80D287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9870394" y="6368023"/>
                  <a:ext cx="1728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786B275F-2D29-FAB3-9959-005E19B7EDFC}"/>
                    </a:ext>
                  </a:extLst>
                </p14:cNvPr>
                <p14:cNvContentPartPr/>
                <p14:nvPr/>
              </p14:nvContentPartPr>
              <p14:xfrm>
                <a:off x="9897034" y="6252823"/>
                <a:ext cx="89640" cy="134280"/>
              </p14:xfrm>
            </p:contentPart>
          </mc:Choice>
          <mc:Fallback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786B275F-2D29-FAB3-9959-005E19B7EDFC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9889474" y="6245263"/>
                  <a:ext cx="10476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CD3BED3D-1F0B-3F8C-B613-BB0DBBDCB679}"/>
                    </a:ext>
                  </a:extLst>
                </p14:cNvPr>
                <p14:cNvContentPartPr/>
                <p14:nvPr/>
              </p14:nvContentPartPr>
              <p14:xfrm>
                <a:off x="9981274" y="6252823"/>
                <a:ext cx="360" cy="360"/>
              </p14:xfrm>
            </p:contentPart>
          </mc:Choice>
          <mc:Fallback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CD3BED3D-1F0B-3F8C-B613-BB0DBBDCB679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9973714" y="624526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C51F50D5-653A-332F-3754-B83A546E4204}"/>
                    </a:ext>
                  </a:extLst>
                </p14:cNvPr>
                <p14:cNvContentPartPr/>
                <p14:nvPr/>
              </p14:nvContentPartPr>
              <p14:xfrm>
                <a:off x="9981274" y="6252823"/>
                <a:ext cx="360" cy="360"/>
              </p14:xfrm>
            </p:contentPart>
          </mc:Choice>
          <mc:Fallback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C51F50D5-653A-332F-3754-B83A546E4204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9973714" y="624526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F09F51C7-CCD7-43B5-4CC1-9D00A5C4731D}"/>
                    </a:ext>
                  </a:extLst>
                </p14:cNvPr>
                <p14:cNvContentPartPr/>
                <p14:nvPr/>
              </p14:nvContentPartPr>
              <p14:xfrm>
                <a:off x="9946714" y="6278383"/>
                <a:ext cx="160560" cy="67680"/>
              </p14:xfrm>
            </p:contentPart>
          </mc:Choice>
          <mc:Fallback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F09F51C7-CCD7-43B5-4CC1-9D00A5C4731D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9939154" y="6270823"/>
                  <a:ext cx="17532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4BB8530F-7180-F5E7-7F9A-A181033CA802}"/>
                    </a:ext>
                  </a:extLst>
                </p14:cNvPr>
                <p14:cNvContentPartPr/>
                <p14:nvPr/>
              </p14:nvContentPartPr>
              <p14:xfrm>
                <a:off x="10101874" y="6326623"/>
                <a:ext cx="50760" cy="104760"/>
              </p14:xfrm>
            </p:contentPart>
          </mc:Choice>
          <mc:Fallback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4BB8530F-7180-F5E7-7F9A-A181033CA802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10094314" y="6319063"/>
                  <a:ext cx="65880" cy="1198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361595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71CEF1-F003-FB7B-F9B5-C93A76CA2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9A216456-72C7-86FF-5A37-12C22F828A60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40C875C8-1E2C-ACAE-6FEB-EE7B81C4A90A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5276547E-3AF4-BA82-5098-2A7514389AAB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E7C64237-FAAC-2B9F-A5CB-5BB975FC47C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74EF5849-E690-3A79-E3CA-FA81F8A7DA2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AC2AF598-891A-A623-7437-C2159EFB929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F863C285-002D-A465-EC06-565F02DDDD0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AE15C5BA-8941-078A-A0AF-135D1D17C8E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8C05EFB3-5639-53EC-5E2B-BDD0AF1491A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BAF0AC0A-E92E-A9AC-1625-93E0F2014CE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5C6C67D8-134F-9F13-B406-D5AF38E93F3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AB625368-37FB-D1F0-D5AE-B2C564D705F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56154725-CF53-500E-165E-26AE6E1F517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268263B0-15E3-CF72-A2BA-541C17ECD77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E84A3F86-1D55-E641-C42A-D1FDB4D4FBB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868A3895-8D88-F766-6754-0B92B33F5A6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1DA1E308-145B-E10C-5D66-656D3BD724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5E983551-388A-4557-D529-A1C8B2AD8D5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91DEE2FF-E751-E62B-E609-EC5B1999C5C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CF2D9B3D-258D-381F-10D9-684402F8ECF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C8F1B4B8-8E7D-181A-CCA0-F9FF95227DA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D99E391B-ECC7-29DD-0713-B0CB6F1AFF5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AA798ECD-B57F-BE0F-5958-AD3A618BF38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7B1C5ABE-CED8-BE5F-C701-815B32897A5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B55F6D01-91F4-0478-A973-7E2113ED87A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F5530360-01A1-876D-2F54-3C4DF55086C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4C4A5818-AADE-B467-7160-6D7EC96473B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72AAECAE-2C32-CD31-598F-995BF855C20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9633BB97-45AA-9B4F-67CB-E34024388DE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ABCCF967-670D-BB08-E128-EDC964E4753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2A606019-57BF-6BC2-878A-B70BCFD7981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8BFB37CC-6E78-CAF1-9698-702A97F7592B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189C594A-5ADD-2220-0818-73585CA460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1205DB41-E28D-B7E5-5808-728B282073F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5BC04635-FD98-C23D-4563-A4F51CDE229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8274BD03-A40C-8665-6BCD-084212C0386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93E6F6EC-CEBC-763C-5264-2F31ABA75BA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1196546C-3F28-5653-3ABF-9BFBA1233E4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3A012D7C-BFE6-417B-4950-AE0698A8636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51E7A498-D069-CF77-E831-4FAADF8649A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D7BEBE7F-3C5C-4704-E692-9A7B319DA1C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3AECD296-DFE9-1D06-8BB4-9C87EE6AA28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685771D8-9748-0F6B-36CD-449C2F35DA4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CEF26327-3D18-BBAD-112E-BB733321CB1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A9944A75-25A0-1324-08A4-AF61A441DF5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E9E07B18-660C-6902-CA19-7AE21663AC0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C4D03DA1-A6EA-74FB-CF4A-B3689133AAB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9C132289-D1CE-7A33-ADED-712360A8D71D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58CD031A-43DA-FD4E-F368-028E463871D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41CCADB0-7CE8-4695-FF03-7EC11808458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26D3E4A1-D4BC-F30A-590B-7112E8FF8E9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1BB6EFED-377D-5A24-F632-AC3EB2D3F97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956E908C-2C4E-0CF6-7EAB-DB912600C1D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F619802B-0A60-C962-DB66-F408C42DD08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CA90F234-3497-2157-5F60-FEAB9FE903B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3C2CBCF6-879E-6F2E-6385-E4B747A491F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17CFE440-B60D-C32B-CC5B-B1F8F8CDB2F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870BC4F4-9FB8-E401-B8B1-F39AF2625ED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8B786645-4885-8FF6-1216-261F3D1CBDB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F8C3CF33-2901-345D-824F-1C9E66C77C7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4A9CE2B4-2749-4129-4FE7-0A24ADF7E4D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519BE4CB-E858-2B70-6DD2-1BBDBF2F1877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linea&#10;&#10;Descrizione generata automaticamente">
            <a:extLst>
              <a:ext uri="{FF2B5EF4-FFF2-40B4-BE49-F238E27FC236}">
                <a16:creationId xmlns:a16="http://schemas.microsoft.com/office/drawing/2014/main" id="{FF98A3DE-28A6-C2F8-AC6D-6B6F8A5EAD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462" y="2099945"/>
            <a:ext cx="6455602" cy="197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99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E4C3C-3C9D-D269-D934-C1CB6CB7B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BE395E0F-4023-EC6C-44D0-EA486F92DCD4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6E3DB632-D9DA-5E77-5BED-3366AD5E9311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95ED2FBC-3C23-57CB-E816-B5D7E5211A6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480A3864-282F-8275-C2AE-1E04DB4C291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4022BCD3-A8EC-EC9E-9533-8EF57F031C1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E1713AD8-DC3D-DC3D-6C4C-A019BB32C75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C9CC7AB9-40DA-06BC-8DBC-248CE34181A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2B39F28E-2971-0A27-A065-015E2C0B906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3033256D-7124-EC9F-4EFE-C48F29D1320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3CC6FDF4-4D3A-A8D2-95A4-C924F4E2F6D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5307A886-90BA-34CA-42BF-5C43F9E7855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58137656-AB0A-DDB4-77FB-39CF0C7DD4E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251B4119-25A6-1FDD-2407-8CAAC5168D5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CE6E2628-C28E-6A1B-FF4B-B959B5F3E65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BE4829F5-96C8-6E16-2551-4A92F902CA5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9B97478E-B6AE-5110-565F-726FE916D91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24F822CC-515D-52B1-E3D1-27E5A86EB6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EA014AFC-9449-1D41-9AA6-E8BCD27B92B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2551C98D-3594-2DC0-B73D-00AFAC3C255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DA57BE15-EB4B-03D3-81E3-A29298AAD79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00D0439B-F910-7F8D-B3A4-617481DAAF6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B9E49356-B4FA-B668-A455-12C26FC5298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370F7A1D-8C07-0EB6-462C-AD953559680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B0D31E01-E182-C634-4550-543E94EEA18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9B7719D0-0547-F62C-EC5B-B84F6AE3A9D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EDC04741-0954-C2C8-8EF2-CC003A8E5F7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FFEAF320-2E73-BD72-B9F0-0E4DC00866F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17A84168-2C00-10E8-A25C-B17BDA3A392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D1E811DB-C54B-2247-37CC-6F84ED5087E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AF8C9D5D-BFBB-C6AF-0952-2A3A0FE6E4A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FD50FC1B-059C-3189-CB0B-BCC988511B0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C8C08D49-31A5-B7C4-A05B-4B209AEBBC63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4E211D9D-65A4-BADC-EEFB-34411064A0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C7F4F50D-A07E-9863-066C-E175C4FE5FA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69EC6739-B73B-02C3-BDC8-E88183BA006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1EF74CBF-A776-EEC0-B74F-E85093CBF3F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12025F3F-E29C-59DF-153D-29957A93E53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00A3292C-8EF2-C606-6DDA-17DF1A3D92E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EDA475D3-D73E-A0C3-62DB-5654D8521D6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243C9EB0-C45A-7DE3-50D6-6FD89F3A20A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D9641103-EDD3-9E3D-29AE-7247768F579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7685A9C3-0272-F005-A6CB-DB6BB8267E0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FCC6A29D-2FAD-77C5-8D26-6003857D3C8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99CBA8CD-C085-7620-48AE-8102AD60B02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A5EB635E-C26A-BABF-918D-D54C7322A48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AF6FA1D8-DBD9-F9EF-D2E9-ED64EA78D3A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25694F94-414F-CF59-5C1E-79874306A7C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279F0C5C-7E4B-711F-A03D-3B052584CB3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5EC0CF55-7D00-713B-AE22-1E7200535CE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95305746-DE9E-77DA-9999-5044E4AFBB8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34E1572C-6603-8AB8-836B-46472A73F7E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5EB2232F-52FE-1C8D-33C1-1F5C60878FC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471C62B8-2B07-05A9-E4BA-8460ED0C45C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47EA95C7-4D44-81DE-4078-D2787A49F65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D0E07DF0-DEC5-9725-356E-DB88264E474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EF6C9769-0BA7-79D5-89FB-4A1F9E61B7F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FD3B4EB0-915D-C2FC-6EC6-B2008181082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C3C4A3F3-0FBB-B20E-F2AD-E8D78FC26AB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B840BC4A-A54A-6822-3269-59B16E34730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36921A9B-7A6C-6443-532F-6FA8730247F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C9EAC9F5-0768-A092-A68B-BF5054C4089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A7E46E86-B993-6E9B-DB3D-AE6163F38B8C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E8640329-CEA6-6F8F-EAB6-8F985B821A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450" y="1803400"/>
            <a:ext cx="499110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63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D37EF2-1F7B-2F0A-932F-9A4174CA1D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6CE885D4-17DE-307B-B579-03796DFAE5DA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201F46C0-F65C-E081-D161-66B86139D46C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CA7B5120-1FB3-9524-F907-C3F9023850D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4C8E38DE-98EF-94A3-A75C-225D14ADCCC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5225C3C0-613F-2134-E83D-46FFECAD388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4A73D23C-E74A-2468-0497-8F04065E988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5E08C11D-4203-F95F-8B4C-BD73EA048AE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A59111B3-624A-2CA9-B625-5F0EB9E0D48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F4264C2E-DBF9-FB9E-D5E0-DEAC8EA464A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FEC59842-9857-8FD6-26F7-FD85F420FFC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61C99118-ABD8-5E1C-E393-3E7885E444E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6F0CA632-30B6-1E77-FF26-23D09C4CD74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03B7B27F-BF19-DD13-2BDC-B151077FF0B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C8D22493-98A4-FF93-0D85-400CBF8F54D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61B1E0E7-AC08-B50F-689A-20F1ABC83DF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F60D78BC-89DA-6A7C-4373-044C9D2FE5E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C62FA7CD-09BC-5562-2D23-A9BFFB7731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8FE4BC90-5B5B-A989-3B13-DA1AD151A158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75F726DC-C7E2-B3D6-973E-23BF262A421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551E74D0-0717-1A68-EDD7-8558B8BAEC5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46EC26DF-130D-B260-11B3-10297BDAD48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C4F79201-3781-BA7F-F806-E4B2EEE0B66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A28B4ABD-0F58-5834-B841-EF2DB7BC954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294BC033-4223-C3B7-81DF-70F1D4BA76E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2B3F5C2D-7389-3BCA-6061-7CC0743157F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EF3A0324-87F3-FEC6-D349-4D4D2F79B7B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636A6EE4-4BCA-DD7B-AC6D-5CFDE543AC7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BB47AE57-C302-1BA2-2C24-4F4905EB955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34AB4874-6C0F-D493-4972-BB405E2A242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D23FB000-BE4F-4A8E-1FC9-5809549F71D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C9B6C48C-067E-F185-6B4A-91DA71F06DF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8A8D143A-4E78-A2D0-B94B-EADA282050EA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5DAB8AE3-2425-49A6-C7B8-347934FE52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11839CA3-0F47-1FB9-9CFB-CC0017731B40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ECA920E4-33AF-35ED-2436-464FBF86DAC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9FFDD91C-DF1C-BA07-1219-68218DBB95E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218F85E9-DF52-87AA-11BF-1EEE66D31B7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EC645972-2FDB-A190-1C88-33ED5F3A45A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5FCBB1D5-9255-8F5F-DCC2-602613C27B8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FD5B6A54-4731-361A-12C1-F8F91F88DAC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C81063B9-9E77-4172-6282-88A20C0DFEB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C7825D5A-797D-AEA8-210E-B9D729A71B5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B1ED78A3-862C-5BE8-28E8-6398664F7EF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7FFCDD48-71D5-5315-B2A3-27C9A27225A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F8702C9D-E723-32DF-27B7-C8F25219EEC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D76B6F7A-A78C-D582-D066-408388505EC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24FE9634-29A4-4C73-F750-FC54A5EACA1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41465F69-542D-C3C6-BC51-A311A976223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D2B07DAD-A001-6EB0-17FA-BF667E8F16B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8CE5CEC3-203F-65D0-B9E3-86840C5B289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63C1B9BF-B01C-C326-D13D-EE290F3E5BB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842B5610-AA41-13F4-176F-08C39066222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8B17EBFE-B875-1B6F-943D-CF3398A7806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18C7F4B8-1730-F1E1-0108-9E8BA84F440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AAF83597-1856-59EF-5D0A-4290241F72D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20EE7F2F-B599-7BBC-94D1-56C5D8B9286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0DD7C2D9-50FD-2CBE-3EB2-5EA8FDEBAE9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B4C82ABC-03B3-F59E-377D-EAE899D2109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2A397FF9-3813-A522-C839-7B56D3187C5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AE24E42F-38AD-3FE4-22AC-970107D8A09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93EED65E-E5F6-8FE1-56A5-3ABB5FA587C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6EA7A795-50EC-AA96-9FB8-6DDE53E4D870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diagramma&#10;&#10;Descrizione generata automaticamente">
            <a:extLst>
              <a:ext uri="{FF2B5EF4-FFF2-40B4-BE49-F238E27FC236}">
                <a16:creationId xmlns:a16="http://schemas.microsoft.com/office/drawing/2014/main" id="{3395B0D5-99A6-A89C-E1E5-CC656D139C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278" y="398554"/>
            <a:ext cx="4659967" cy="6114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167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9D7AEB-AEF4-C073-2BE5-3C84D2F19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DEA59B18-8BE0-3456-1831-1F091222DE08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54D425ED-8BF2-8AED-D99F-EE5560024F61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5C2161FC-E3BB-6564-F0C5-C4FE209F390C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1A51E3B0-38A4-8DCC-549E-AF8E305FEB6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7605F419-F6E0-199A-945D-79EEEA2228C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755BE802-2F98-2605-8295-F8B61DB6AB7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37D4DE0A-9697-AD0F-6352-4595991B198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5236AE10-52C8-3753-1E22-A3D981E5E5B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D778895E-FD29-D642-CD21-8E34EBF30EC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E4911C3B-D65D-A647-D220-9CCB4778E96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5CB3D2CD-4155-F21C-9C05-82E8FFD0BE9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B3806FB1-4D0C-8C5E-93C9-398E86325D4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1FF2A524-D235-BCA4-35B1-8FDF43FE45A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2907110B-F6E4-04E1-284D-59CD9120C71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76825B83-5217-781B-CA7D-FD3BB483712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C09F8437-D152-8CA9-7837-948DA847CC4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272F175F-5FB5-41A9-B499-7B7C83EAA9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2F0DFBC1-70F6-7197-CA3D-735462F95A43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8C7C79AE-2FF7-754E-9A3C-63EA1EA6BFD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1D62D535-5864-9BF9-14EC-A63B2E36D1D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9B694FF2-9DC6-F91C-1F0F-379859B135C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5D656090-D747-00AF-F391-DEB96F59C20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5090A938-B2B9-2149-418A-90F48D6F25E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3272A774-4A42-D9A9-FA44-77F7405B04E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005CB391-DC29-D644-DEA9-BB49C75134A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039051A8-11EC-EBE9-8E33-B429CE91F19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DD552C6B-9012-41D0-1BBB-8114796BE0F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77D810FE-B55D-9EF7-48EF-4ADF5535217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4F3BE6DF-F124-8C61-4D61-B7986C0D461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D0D65AE1-41E9-73D9-D4C4-EF40A6116E1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9220F34A-14D9-4CC3-128C-D5CF67A5DC4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7BA4F3D5-0F5C-80A3-2B27-889123D0BE44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5958AA6E-16F7-B825-AB87-9FD4C040F2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F863B014-CD99-9005-7325-D215F153CE12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28A40254-F4A3-C4CC-000D-47ECB870E16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771E1B1A-0512-0975-7014-5865813B808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014BF4E7-6046-D232-C5C7-7F5172C6C84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AC939EA2-78FF-881D-49C8-26F1C2B46CF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4A1ED694-4F3F-E6AA-7780-9C6DE0A8E89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B894F03A-E2C9-DC22-92E3-4374F703881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E7E95074-67DB-498C-2F48-5A2B1897D15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DBDA8441-DA3F-9722-0322-5F72ECE2AD8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9AB2B1B6-3451-6A94-8E82-25048A0D51B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D9A45113-4EE2-B927-D133-A435EDED274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5A71061A-AD9E-2C5D-7AF8-E5C48E74EC5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EB82CB37-2163-F689-9BC1-9838B6EF284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5B885A29-FE29-44DF-D1C0-BDF4B5BD0ED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7738A06E-B35E-7998-EBA5-1FC1BAEC35F4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00955698-E21C-295C-5AFF-16E5D2E8E39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761D96A1-D07A-16A8-6546-DD1B2F45BFA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BB802687-7AFA-D909-D7B8-A54FE128E04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2481B538-4295-BF3A-6F0B-885C48C1D47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054AAEDF-E7F6-AEBE-AE08-A94BE85464E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D6817FAE-F9C8-71AA-79AC-A8136470597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B7B5ABCE-9BBD-E7D1-E377-7E490EC5344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CA106B1A-923F-0D92-C932-1CFF735944A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5627F7B2-8C91-0B3F-1AC7-59A682023C9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D1829EC9-3FB9-972E-B11A-412EFF9EB6F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3564B37A-86AB-EB03-59F5-A9C517710B6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FF04EBBC-7EDA-326A-72A2-2CDCC610662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AEB22E65-E41B-7FC8-AD2B-C249EB00D9C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AB38756E-9DCA-D1B9-6E1D-43600DEEE0D7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5" name="Immagine 4" descr="Immagine che contiene testo, schermata, ricevuta&#10;&#10;Descrizione generata automaticamente">
            <a:extLst>
              <a:ext uri="{FF2B5EF4-FFF2-40B4-BE49-F238E27FC236}">
                <a16:creationId xmlns:a16="http://schemas.microsoft.com/office/drawing/2014/main" id="{F9B56D66-D762-A715-FB17-F73D67D644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032" y="232102"/>
            <a:ext cx="4303969" cy="6416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14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B3C5C-D009-8226-A57C-E83F46981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CCB89D2C-53D5-6A5C-3792-183210E033A1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CF15BA72-FB6E-40C0-1A6C-E2CAB7E62EC8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E3418699-BF97-BF02-1451-F3F32C23107C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FBCB4A4E-D364-77D0-AA78-FF2496211F7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79E374E7-BE5A-0779-1ED6-2C8690EEE5A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AFFFFCDB-F68E-B237-2261-13B4035AA5D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E8164A3E-8132-E597-1F31-198C99D5B0B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5E842919-894A-8B1B-4897-90BFF999C33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7D255E36-EE9A-A8E8-DAF1-B0C19424362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30B6FC8B-8388-A1B2-C8C3-05417160AC3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04CFB40E-E9D2-93E6-CDB0-C383406338D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7021E834-6DAE-D901-F27B-F0EAF7D012F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0715D57B-09C4-56F7-E374-9A0075F7806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C99857FD-9A36-BA16-51D4-5A82FDD8C6F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01192145-CCE7-0F91-88CB-9075E438286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1AA8B216-EC9A-C5E2-4C36-ABFB27F6989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02A20DB4-A1E5-CDB4-9146-373E4935DA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728B848A-1010-740F-DA36-A7884939435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13EBCC8D-2CAC-6DFA-A999-488D6A1F2D4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2BDA851D-0094-161E-3C21-2F13C356ED9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71789A67-8EF4-0D48-22F2-80920C9BBD7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5354AAC0-439F-4B21-DC9C-F21F218069B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A4D6DD6F-B11C-FD1F-F982-23CF78AEB08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D9352B74-81AE-55C0-177D-C200FC6BCC4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02D39AA4-0E7A-0ECF-49BE-53079184B35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9EFCC05D-7E58-3B86-0754-89620FA1638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7C6DA8D6-133C-5D56-0586-4150D7D4D87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1DB70CF0-A9DC-53D2-3A1C-D311C809EFA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29F6EB9F-1CBC-C18D-05DE-9D0C0074544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5F8294CC-DE7C-3350-45B8-FE1B67710CE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CFA79452-6928-9FB3-2BD9-8588726941D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CA1DC85D-289B-736A-3D6B-8517A4426DA8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65F937B4-7FA6-F151-959F-5D1BF5A4D2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E8514325-BA3B-5B33-FC0C-55E32411E727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F189B2BD-E4C7-2B7C-38A0-8EC04273201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84C98C47-C8C3-391D-45D5-0FC0B1AE2CF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D7CAF340-C4BE-2A16-F7CF-B3272480C4B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65AA4255-F31C-0B50-1150-99A151524D5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B5E2460C-A5E3-0559-AD51-E5224D5AB98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5ECCCB16-E604-1EE8-5F48-AA303BB7C38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A74263BF-EB14-8E7B-247F-F87707A111A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E1CCFCA0-E2E4-17F1-5565-9ED9D1ACF70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E9930D7E-EE98-EDE8-6602-D0F8D9F27BD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E8B0D490-712F-62EC-ABB0-F2F13F4EF9F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79FFA512-91A3-887B-3996-CA1FD851814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F77D2E86-B256-B8CE-2057-0AD72D9FD7F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4F3D8546-3FA9-DF5C-0892-26C4164C9D3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D5F584D5-2D3A-6E23-F673-50E64CB3CDC6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2DFE78BD-86C9-B3DC-4717-91649E079B8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614A5E75-9F95-3184-0082-1E7E2CEF154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52B89A70-E459-DDF9-6C2B-F23F83B985C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3BAD8C6E-FFBE-0E31-C11B-45F2925429E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D6DA1320-A73E-77DF-A93B-D80AB78AC8D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A5841DD4-E05D-1116-8625-680CF923B69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6E402B02-B503-3FA6-AE21-2460518945A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B9218951-7697-F09B-B461-9EC8FFD6DA3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D430ECBF-F8F9-14DE-B6D6-4867B1A76D3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14A7D360-75A9-9094-1855-25328A1FCB0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0E3A0E95-CE81-8695-D07C-5A1D1D6CD2F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8DA3433E-A1F0-5F54-0C0B-F643E5A86F1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F220ED86-B8E2-80AC-C145-074085A84E2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F20EBE1F-ABF4-6F97-4021-B21D39ABAA22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000C78A-0666-5AF9-69A2-E0AFC40529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750" y="1574800"/>
            <a:ext cx="5016500" cy="370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458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086BE-CB69-80F7-8188-85B4E3E8D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DA01D0A8-DC49-F4FB-1243-1D17A7A1C936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53E0586A-BC1B-D2D0-7F41-11D178C54EAB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FC4E7B10-C103-DDDE-D125-91F9CDB7DD6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4D55697F-ED4C-796A-65C5-2ACF03B3FFE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B06D4D44-C2C6-499F-429F-828AC9A0B31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BC398316-05C3-BA80-F38E-58AA8E587B9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33E36C97-C21A-22AA-4E84-6C5E98BD3E0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45CBCB8E-5362-99D5-01CA-209C2F6B42B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D23FF9F2-758C-71EC-708E-2F9ACF64DC9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73CD7A7D-6CB0-B525-0AFA-2F85AACF038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9EF9D4AA-383B-43FA-4C77-AF91BC089FC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1453D2DE-8C93-8375-649C-729C182FE9C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CC0465D0-4BF5-C9D3-B3F8-F57157A54E3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86E90042-DF87-8A15-F3A8-258167A7E0D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C8E2CE5F-C122-FADE-19D8-B6D1DBCC5C1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19757F7B-54EA-2158-94B7-922A4D85C13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7EB5449D-13FF-751F-79AD-85CE97E8B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EEC1C0FC-400E-91A4-9D4B-DF6BE72768F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D9376217-FFD0-9E07-C895-E06DED84D41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3DBA52AA-9F2E-0426-0CEB-66BE3A00CBD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5BEFEC43-B3C9-CF8A-C5B7-71E547AD3E2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09D400C8-D771-D05F-E364-4F1A4F9AF45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BDBC2A39-8A67-A0B2-7CF7-36B44B46D74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3C1922E1-676E-7C1F-B106-75F28163631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B0CDEBDE-BBF1-7E00-9E1E-7BAB1464800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524F2EE8-5C66-A660-6210-647FEAB0ED7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D15BC1F7-8454-3C6F-3B7E-79E2EA3026E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8B405B55-A845-F631-EC6B-6C49F2E0BF9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E5F52D68-804B-A9F0-9399-523E5EE9CC4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372102C8-3AD7-FE4B-E069-E96E4C862D2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4A2D32F2-8897-D309-FBB4-DB812A5A903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B3C60D30-06CB-8226-E454-19FD63FD6EBE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F8194ADF-7A3D-9E67-2886-2F1092F5ED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BC80A583-18CD-2F2C-1BB0-A028B2E7C672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969810F7-EA41-3180-867F-F0BFC9248F6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FFEDDC7C-740F-9AF3-5689-4026CE240DF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704EBE4B-76D9-D803-F4D7-5A23938A740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E605D14E-4AED-587D-990C-8594DF32CDF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7A11BB00-81F0-709C-9DB8-CCAE5B952BF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C2529CC7-4AD8-34ED-A263-6996F58E1FA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A54FE576-D4A7-E15A-4B49-449FCDBBCA3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F978D9F6-1684-E5D7-98CD-407B8F39353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37990102-4D4F-46CB-B98D-8E13A117B9F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B2FC0FA2-CFDE-697F-2734-24C5C005243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93706649-70C4-D689-92A1-AA5689A5111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01562E3C-744D-F322-AEE9-C340FC45C8D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6B3FC229-77B1-E8BD-5EF9-AD500437AC1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8BA84A82-7888-C5D0-F851-1956FDE3C27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9FFA4931-5AB9-9476-3B17-29155BD0583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F72787FF-8EB3-43A7-6908-9FC9A0B27D4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424BE906-7CA9-9203-452A-85D581B16DA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267D9CD2-F297-A334-6BE6-6F1D3241148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6FA4C1C1-F6C2-9DF6-2DA6-25AE245D335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DCD4205E-5AEE-70F6-74BA-5B07852A394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BFDCF9E2-8022-3B20-08B4-189BB4BB443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1A04C841-C178-C841-66DF-50AF41CFBCC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F036BBF6-439C-1F63-6299-97A13A16600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0A0BEA99-EC45-66F5-EEFD-965532C0AF8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0AC930DF-9402-C5A1-8A63-E6F01CA00A3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B7C56C3D-9245-2A04-5E1A-5CFB21B9244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D1AA99EB-AFA0-1895-AAF4-D8FA6607F94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C5E4868D-EAE3-96AA-50C9-B81E12D4FF57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60821290-64D5-2C8F-8D2D-FDABD6681E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5850" y="1911350"/>
            <a:ext cx="4940300" cy="303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011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AD5AD-DD48-D464-72D4-3C848C357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FECB5B22-E818-5A72-0B97-F91C02611112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1D0CFE8A-FFD9-7F21-A8AF-51F759B785E7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6CE6696B-F862-9DF6-037B-E2FB6085F0F7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50F89C68-FA10-DFE4-2FE4-2CC980D8724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72A3C297-A84F-8056-E09E-0704F764831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E2241E2D-1A5F-07C7-BCE8-E6E03683CCB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F39B80C4-7075-2A86-631A-4B0FB68D559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7DF218C8-7A7E-CD29-AAFA-AF9F5736DAC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B9D068D3-D992-0F88-0722-920F6E3645D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DDD70168-41E8-8674-3D75-3705A1F2EAF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92DD4F0B-00CB-A8AA-41D3-2FEB60B354E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DA88A941-801B-1D6E-C694-9C02BB7B78E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72DBFB4D-CDEF-DBD9-74FA-FB6C2BA7727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A1A552A0-0F40-D200-E0DC-79B89A5163E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62E6D3C2-156A-2271-A9AB-D6AA990342F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407C032C-680E-BD6C-D7A1-BBBC817F767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959DA844-F0EA-9F8C-7234-59D2CD707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5C27D097-2FCF-E698-FAF7-8621054FAFC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B6059F77-EC4D-AD0E-1082-10EB361BFCF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3F6E3FA2-FC5C-01B8-FFF3-8F8A5AD8705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F4F66439-472A-2ABF-5B34-0A9539C1321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2CF80A3D-9734-9852-3CB7-00164001098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6C32D44C-1DE3-DC55-28FB-FEEAF25FA2F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EE0D4FCA-EB58-EC5A-99F6-F7CFAC0F841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980455D7-B58F-DC16-9084-CF651850AB7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DA2D34EE-B88C-E4B3-C5AF-4F738809C9A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345D3203-FAE7-4A6D-62F4-815A98C8126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9C4AC016-26B0-E8B8-3E29-8F520ACBF37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637AA7A3-B5B5-2F69-C61B-BA9F904751D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D9165335-603F-FE0A-0F9F-26D1033BA84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243EC0B2-C4F5-F4E3-27C2-FB05D44B7BF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468B6568-4B53-BDAC-5D71-FBB92BCF54CC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EDC6647A-313E-3CFD-2D9F-8A5DF0B378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0CDC5B14-456A-E5A7-99F3-6D834D11FB1E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E2CA3ECC-AE3D-4469-41BC-85B864563DB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5E2835A7-A5DE-5266-DB52-F61F3132DB9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41A6FFD2-C685-D828-11B3-F3FDFD2ABEC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4E6B74A9-6C44-F530-183F-8EA7593E3AF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3665D806-8164-C443-7FBD-B5658384C90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5A71DCB8-57E4-6DCB-A97D-1E4A680D793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BB92D39E-2739-4338-3541-7F39E42BF42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C6056D92-F868-9734-8B2B-EDEDCBB0F07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1522FC22-2246-B738-B0ED-F39290CFFD9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440045AB-4049-40ED-76B7-2A591453777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D343BEC3-2593-B704-CB42-1B6A07231EB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831940D0-7C77-A937-C239-E07788ABCCF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6C09F36A-750C-AC3F-DF50-4250E24C814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10D8CBFD-AD98-2998-9B06-C29A13B1F1E6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399E3305-EDE8-E791-77BD-1E5C185AFF5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23820E6A-0C07-5D02-DF22-22A92582E71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1F35DD0B-95B4-C1AA-B464-DC42A1DC536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8DA1AB5C-68E9-B950-B346-D0ADD612B91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FD2CFDE1-FDE5-19BB-EA76-E677BF24839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9DA86EDC-5DC1-9AB7-A415-DDC019126DF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7E7EFA39-E091-A7E1-74CD-37E411FD3E0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E669B95C-94EA-7E66-C31F-305A2D57D7B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2234A619-2EE1-4513-34DE-6B7C5175BDC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DE774895-555D-708F-A50B-B3A9F92CCC4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9DC721DE-3627-6087-9772-3D3DB8D8A47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EABBE7B5-4E60-A7B7-8B0F-E13628D259C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93F1EB58-084E-B744-1424-F99C7D03DC4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C0EA8261-781C-F1F8-B6B5-78E88B2CA306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D69E6024-0E63-03EF-DF5E-1EC906DF33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650" y="2070100"/>
            <a:ext cx="3822700" cy="271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6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63B68-ED36-AF63-A12D-E6F2101F7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A130818E-FA88-BEDC-D6B8-5F14A0BF83BC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69E5B70A-E5FB-8A4C-732E-E4C11FE07F51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3412BA14-4408-D6BC-3843-CD595E97FE4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687E7687-967C-6767-A1C1-61E06D04179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E8DBE3FC-5A5E-2479-4908-199C30D6C49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F6E14006-4547-6892-A60C-7E7015904F5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06780D49-431A-F8B9-9AFA-D7E89DBD4E9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4DACD377-76F9-52A2-C885-85A77F46CCE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EAFBC5B2-CA99-C81A-50B3-A9362BD1B7D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C321BBAE-1D8B-361E-C9D4-7AE248855E2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43C34DD4-3488-ADD1-DF11-0E3986D979D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ECD5B46B-DFC0-8F75-3320-5AE34E02C01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502E5F1B-50E1-7665-0C19-3170274E398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DAD4D235-EA56-54B5-169A-67DB1EF0A02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BE83F492-0310-84DD-398B-4FC5CECDFA4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6BD53B78-B012-25DE-0E8D-B60B0D6B2F9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92550D7E-FC14-1A6D-070B-1A0D5C3C64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FF136BEC-2F2B-CA61-E727-2D24CB09E588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FF823709-ABEE-EA3A-2FD0-CB2E56CB484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34B44364-9FB1-5D02-A9A6-E89F8444390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B7738897-4124-49D0-115F-88F12952A18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DDFE3FD7-E027-17ED-D5F0-0607A0DDD6A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255CD4A4-5F3F-8A2D-9559-17FD88501D8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C439718E-77B6-DAE5-B991-C27F38D1D3A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8A606194-982E-CCCE-D8FF-7D1FD63124A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5E553F5F-6361-B57B-D296-8B0F8EC9ACD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0F1F57B6-728B-FD9C-6AFA-BB855E40A8D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EE958B43-C2C4-2319-013C-03C66DD06B5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93C2026F-8B15-D6E5-EE18-C3393C51629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057D90E1-8283-3349-06A4-EC275FCBEB7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C1CBD4A7-ED10-BE84-E786-F58D90A0C5F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DF2C9591-04BF-EA49-ED5C-F33A576D861F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44C392D8-4067-6349-FD5F-6F0B95246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C2C71ACE-1E88-BA91-86DA-25DBDD04A4D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8E3EF9EC-1ADE-3405-9929-C1AC4990715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F07BAE1A-8ED5-FCEA-EEC9-EFDB2EA5412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A07298EB-6CD2-E4BB-7435-ED85D70BD3C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77ACA652-FEB5-A4FD-3D79-3D8EC96FD3F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E49BA40E-A0DA-1F43-2E04-AC5FD7D33EC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60D95B59-92D1-3685-976C-709F0ACE7CE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431112F0-2717-9D74-9BCE-F2F6BBB3B07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9E845773-C67D-5CC7-E86E-F4A00998831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688DE86B-59A1-7796-3FFA-02B755A82CE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2ABB984D-EA44-18B6-6AD9-6282CB0EA83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72E3F3B2-C765-9313-A1C2-FB59F648758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E0B22C9E-8AA9-38A1-A8DD-87742DFEFB3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52E984AF-F3FE-3E41-540E-51A34406566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A585C526-7635-6BCE-BD2C-842FCF24A23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D774B9C8-BF1B-D901-90E8-BE212007E15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1421B9E0-94E7-097F-1C20-240D41CCAC4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41AE2B78-E641-6650-B071-090B9DCE49B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831BD785-64F3-37B4-9EF9-3E9669F0E9D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CE9F18CC-CA5A-69CC-9FD6-D2FC147F3B3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802AC576-6A6E-4DD0-A017-F2E0E0CF272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78B2BD58-8789-83F3-E549-6B623B77701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110B2894-F47E-B49A-CDED-45AA313BF1A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C5E9188B-826C-9ABC-9265-2EBAEC2C018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1C4D6219-0956-F22E-C61B-1F049676939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A2E6B61C-78F5-3ECA-10D0-428A0CCD518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9C2F47D4-01AB-ECC1-55E9-66EA5DCBAEA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4BEBCBC1-D09F-A181-A64F-F68806AC143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BF68C489-F10C-671D-7825-5CC6D769301E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6667E7A-E0A1-1C80-70E6-1B964016E4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750" y="2324100"/>
            <a:ext cx="425450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949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2A17F-DF67-6194-D19D-FEDE5F740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59422482-891C-140F-80B9-BE443035B8CE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0E212C21-0621-78AD-641E-AA608B51572B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E312D730-1E1F-3FD8-7D21-73F7D8217640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70549E7D-DE96-79B1-9C35-E517561FBA7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C7B16FB1-C438-C73A-B117-F850EC15CA8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93611ABA-DCDC-5F39-3CD0-35A7AEC0CAB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8978983C-CE67-3859-0B79-DEA7B280067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BC30B2B9-DB74-BE95-578C-DF7082FD3E6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1874BE95-4399-C05F-E5EE-2AF3624CAA5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80C1FE77-B14C-7630-4E9F-62167BB8CA6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D171C499-7173-1B3B-322C-23DCC3DF737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3EF32236-FB87-F1A3-2654-18082892B52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D4C70AEC-D7C3-9D16-C815-8157B83FBFD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3E30C7DA-FC54-859D-1D10-1FA27B162E4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58D72CFF-569F-7817-DDE6-2A76144D158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EEA952C8-C03C-138C-210D-6BF4265FF7D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BE5C395B-CC16-D403-5171-B9CBFF370B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C52DB7B3-DDEE-E96A-DDB7-3B0B2F70C7E3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4C95E2F8-E6C5-6C97-8081-17AA7BF876F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0CDB1D11-97CC-6AEA-4D11-0283EE2B1BA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4D0DE8B6-D6BD-1D38-0BF8-4A46899BCBC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84E81394-DF9E-AB8D-0542-F0984942124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2F9FDA8B-CC1C-3880-0074-285F00A9254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2E9191A1-04BE-44C6-86F4-CD9D86EF0AF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6053D8CE-3E85-6523-90B6-02CDE97674C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603150C6-FF2D-B628-F183-AE1D0AEA35F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5823840B-5E8A-9D8E-5ACD-4F7322A0177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C545C8DB-3F27-BEBF-EC8F-3B8D314278B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BBBA013C-DC92-2129-6389-E919DC02130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13526553-4C57-1C2C-A131-F31351E34B4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DACB412A-6CEA-3CD9-5AB5-F8AC4E341DD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EEDCA1BA-3260-5C32-FE71-A87FD462C331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5EF6A202-8A9B-E216-14E6-ED49FFACD4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EFDE1236-296D-96A4-A584-677750E8636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966D3709-6AFA-5E38-7082-C89EFD8A2BC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9A273BAB-3DC6-DCFE-EC78-C4ED458FC6F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07F071A4-6BFF-5BE4-CFFA-F7B079A05BC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FA9A97F2-2147-4576-272B-8039DD5E73F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AD1C0FC1-8D80-8B14-BBDE-94CBEAC43A8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F0D084A1-9DE6-92E4-E62C-CA49CF2C4B7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94284D2B-4E27-B53A-EB70-D96D344354D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40796D71-9BFC-4CA2-9511-D41156EAF20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F895EB06-5E30-153C-6943-5E1F0452E50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A842939C-3236-6A73-DC09-CA2E8A60009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12C65AF4-C1CE-17AF-AF40-2F9F02BD397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3DCD75B0-FA4A-0C49-18D2-D9BF39A3B41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36DC496F-9235-D2C5-B749-2271EADC838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BDC2FA45-56CB-2905-A301-28FFE9738443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48600419-2C61-36D6-4B18-4D0239116E5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FD14BE20-0AE1-F917-44D5-A35C89B44C5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69A94280-BC65-A6F3-6B42-35903281BCC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1CF27445-4029-2086-F242-659C07A492B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A182CDD1-E41F-9207-B07D-8C309B24180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2C360DD7-BFC4-96DF-C96D-BB930EE3D9E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14831B15-EE2B-F154-8989-6492E3EB09C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47EB1417-7B94-2B66-AA86-B3E7C176A68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501F1BDA-9437-4292-E841-23BB0802F13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D7A24011-1919-D27C-3365-50D475045F1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E7F51447-8F80-3341-C1E6-2D4CD6D267D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7495288E-96FA-221D-38BC-AF6A00730A8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1A3E23C6-C643-7AB0-B8FD-63183350639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F5609138-FE6A-012E-4952-70390DD60F70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0A8787A-C768-07FB-85F2-FA3BBCEDCA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588" y="573819"/>
            <a:ext cx="3060700" cy="530860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F7312F3B-FBEB-AF97-16CE-80E6428D69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6165" y="573818"/>
            <a:ext cx="4556115" cy="5295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371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72B4D-FAB5-5A2D-EA27-CD7DF2B9D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A1523D93-FA45-1D07-19F0-3C9AB3B44767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AED49268-B658-F91D-2EAB-3AEC5BF9FA0F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A31CE88C-3279-9AD6-0169-878DD999F47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2E8562AA-5476-2686-4EEA-EBD9A43144C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D9755CD2-9C8A-B4ED-8190-65F0C4AC916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FBBADD78-82F9-232E-182A-89511E0A1B0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EBD5403B-2696-DD01-B0B6-B45D894B1CE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136E84C6-D4F9-945F-1C79-A0D9619F0F7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ABD77503-9666-B396-FB4D-9CCD94BB32C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933C67C9-9BEC-80D7-201B-192D45DB39D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45DC05BA-832B-9CFD-0A01-88CC26FCCB8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239BB61D-EF26-2297-EDE2-D3F35320A7E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E9A87BF9-C066-3E81-0C2F-18563C8D1F1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1B212763-5147-5D8A-4B3F-5EB93D129DA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AC6B00E6-77BC-B3A7-E507-1BC046C7E9B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B0B544B4-5289-354A-FA1B-4CF73759CBB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F35DE0F1-532D-F694-4F1B-75DD19E475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8E33B060-CA71-689E-2CE6-1B658F0BA94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193568C0-1367-2C0D-5DA4-FA9B6FE2F3D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887039CE-A159-6C5E-A278-96541FA15EB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0B93C11B-8012-B852-4512-C4FEF24030A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705C2727-1C68-10EE-D71D-12361E4299E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5CAA099A-B424-5EB6-0F20-FB6DFFC11D1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0BC40CDD-B0A2-4784-07C4-B32AB9F7981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87C33907-CD89-D8C7-6B7F-CD2B57E2438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5B5D2758-7506-93FB-66CD-ED3F68590A9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BF26D7C5-2A51-CBFD-9CC9-1C282426B9A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C4825787-E752-2388-2F5A-9E316782584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6F5E9346-1CD5-1AED-C045-486FCAEE40B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CF37039F-E83F-52B0-BC79-8B4F26D3269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E7BDF936-AED7-C010-89C5-1BB7A8843F6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16C63F69-007B-EDBD-39C5-44ECD621E1A1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FFD8C536-0D6D-1694-AC5F-BB0A2B04E4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32495F3D-547E-0666-09CC-1A282A39543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6E432F5F-B8B2-2C93-A9C7-E99BC7A2AAE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619929EB-9662-7530-E627-EF0E39FB7F2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26C29524-9EBE-8FC5-F227-6BD7768FF7A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A890A65A-5757-4896-3B9E-E9710EF35CE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D683A173-B5E4-2F9C-CB3B-F41DE43B520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B21A881B-0D10-76FE-A63D-8697AB2220B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B11C0112-36DD-0FC3-06A3-F784FC0AB57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904B0CEB-59AD-9277-F7FB-F0DEC7CC94B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DD745190-A5DB-85F8-BE24-BB23F451F62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C895AA37-9B45-C532-D396-11C950B76B2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C44B2512-1C5E-16D0-1C8E-36B7438179D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2F006AD7-1C82-1D27-F030-FC16604048A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AC14B8D6-BC1D-083E-C7FD-FA3ECB2D013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FB95A88C-81C3-47C3-EFBA-BA22A8A98FB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81451579-47B1-E211-6FC7-267C9468929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3EDDCE79-0E9B-7D58-6B4F-A8E28B743A4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6EDD62A6-4728-C15F-67AE-5DBB3B29C9A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B5BE54C4-048A-EB95-BECF-1B26006CC79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E7129F23-3984-3F65-A879-6A3255B355D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652EC3AF-3A5C-90A8-8974-A64B12F9787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F608EB5F-498A-818D-5F8B-9C5BD6DE29C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0A24616E-39BD-FCA1-35FD-FAAC82EA684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8B375FEC-C079-9979-24C5-2C7772B1A4B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0AF2BA0A-3C94-4041-C4D4-DED9FB55C26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8E92609E-E15C-445B-631D-09A2CB41F3B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669F6A50-1C0C-8CFA-4C67-6F3906A588A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689FFD76-8B5A-3416-15EC-0F71D56DE6F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2DA10CFE-F31C-24F7-A9FC-C12D837BED05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7D11E8D-3B71-2845-FDB4-C966A51165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200" y="1695450"/>
            <a:ext cx="3911600" cy="34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563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C2E03-ED33-1E58-354B-61D5C1635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D53E70EE-E35E-0972-24BF-BB8EFBE6A018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8C27D7E5-3731-B828-DA70-29BEAE3FA6C3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22A23BCE-9005-A3D1-93C9-B962ED13B1CC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A8F7BFD6-6B91-1E70-1611-ED704208024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25161481-8242-3065-95BE-52358EBBAAC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6448423D-FDB6-D45D-3607-05DC72EBC70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00CE5098-A424-058F-2A57-E84F1E948F2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A45786D8-8C14-16FA-EF3C-E0BFB2EDEC1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7EB37AE4-4914-F4FA-F5EB-D380A16A06F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4BECB7C9-F675-F660-6960-CB936D61A27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3554D2C1-C9E6-11C6-5D96-A3432AD1ED8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65D1032A-17F5-9D91-C1B6-DFD60593115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22716F8D-569E-1583-AD48-F7DAF464A28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CE758F2D-8F17-5259-3821-73F7E1C1B18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33DB3613-72C7-A194-BCA8-F87CA372F51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86097CC3-C842-6819-8DCB-CA54948AFA2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86ADAE77-D1FC-ACB0-B5EB-AC3E6CB65A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EEE3AB50-2F24-AA12-353C-C388EC50F06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6A382694-5A5A-10AA-5C92-6A6F518DE4D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7A6FC3C9-F89E-4F10-FC12-52DBD7CE80D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6D40C761-BF9E-42BE-8412-4054E611F0D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08FEED13-2C08-F464-1B07-56E554F8A05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EC490AC3-1B83-D699-091A-229F1D7F2B8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177843E6-DA0A-1248-3F4B-544EF6EFD6C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3D8459B7-AB8D-0212-B398-429CAF8FBE3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F4D12E4C-D56A-08F5-3B10-8D89F29DC8A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FFCA45EE-223B-2807-4B26-5069FE38196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81ED80EC-2BE6-999D-57A3-702C26D3151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561C6491-3E17-378E-4248-755DA232A97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47A3D159-225B-283C-257F-8A85DDB9917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B563EEE0-3F99-2BB4-7D47-B69688590C9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8A6405CE-0454-8434-C400-382920BBF16F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065E732B-D2B2-F2A2-3D15-A30DE94B2B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19B1F027-33C5-AE44-3A90-44573FE15205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D7B09061-66C9-8031-4EC6-9DA51105B44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DCD9E615-4019-BE2B-9F30-18373E936F0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B49255D4-4296-42D5-19F1-91996A710C5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95F15D42-96B6-D9AF-7A27-D919837A461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80C013CA-00A4-E1A2-1014-7FA5CD26CA0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6ECD6220-357A-F3DE-1140-63F41626281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0990EA75-AA49-3890-6729-E7CA5D56472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221171DC-D5A6-B0F9-6584-E01733603EC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2DF3F915-7F3A-CDB9-B615-E940355C886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03D9439F-E838-EE97-7ACE-FBC5140C5E9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73F17243-1479-C8A1-99AB-E19AB849A48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6D3654A8-3479-E5DB-DE9A-7C24ADB1994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CACFE2F3-9286-C4D6-6F1C-1F7DD979E5B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A539F9CE-F239-4861-9461-489922DD4AD7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9BAA0024-58BC-1555-5A84-1186B968C82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2C248F3A-924E-9D42-FCFF-DCF6B81D0ED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EF21D73E-90CD-90E5-2B02-C96E31C1F6B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ED2F4FC4-DE1E-FA26-7250-2E5681C1DB9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7A58336C-C227-8225-CA35-BA5EBEF2CE0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618EF68E-FC47-B3AB-0A26-F92D20E9F8E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47D2DBC7-81BE-996D-D25F-30590B0E866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4D3BC697-EFDD-52F1-8B4D-AD03ECFED97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355BA222-16FE-045E-8DF5-B476AA584BB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DD8F776A-DB55-8DBD-BD4B-4251308EA5E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263C1346-69E0-20BD-ECBF-87F6D40BB9C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A54C6FFA-3A43-21C4-971F-5616913B886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A9A877DC-3DDA-F738-004D-2863025BA74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B5CF4EBD-737A-1254-CF8E-286F79B66909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0DF316B-C90C-5CC3-9D5B-928C86BBC9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300" y="1009650"/>
            <a:ext cx="63754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276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6B711-7CDE-11B5-D86C-63C57664E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102C20BE-476A-B675-B737-626264B6EF46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D6540212-7543-222E-039D-FB3C1E7BDD31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9BEB0D13-B412-7364-3EDB-9FDE9B9613A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285AE212-320F-88A0-E0AC-EDE215E5947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A40C9EDF-EC71-54FF-32AB-A7BB7E1FEF5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6BAD2BA7-2F5E-9FE5-7BD0-F0DD00C77B4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D191BDB9-88BF-0B06-C710-35CA1A69C52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40883D61-270E-9E4D-050A-2B37EC5FEB8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FDF63674-198C-41E5-C3CA-E8013D745A3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AC835058-D98D-BDA2-5FCB-A236B119FB0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EE2C2637-6E78-3B4D-1C77-877E9E2E43A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846F7573-8BF6-9509-DEBD-955210F0074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28EC6B8A-08EE-F77F-D1AF-2A7FE37631F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23458D14-4155-06B1-4707-0D22C329E88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4A5BD0DA-DA76-063E-EB3C-5C6CD354777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56B568D7-D69D-6C52-74FB-C06B5436B74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E88D7739-B97F-0EC2-4192-1EE79ADB66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80379B66-7CCF-8DF9-8534-C9392E6B7BA4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F11F2047-2ECE-F914-4061-4B90E0077ED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6A732A19-3B45-2440-FFE7-084667AD5FD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21FF36E1-F1FC-8321-2876-04507CB1FE8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0873FFCB-FF47-144F-6FB9-8F638AE5C58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C9F5D2EB-66E5-7B3F-7F03-6C6BF935847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5E3E8911-2AC5-B0E1-D04E-A38DAB2F054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AB43EA7D-1DCC-8B59-E6B0-220DA4AC7CD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E8235CB0-619E-DC41-99E5-F66A61FCC19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4CC32641-A3BE-B81B-2E0B-7B4DB91590C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61631F15-A3FA-65D1-49EC-DEC8AE3F301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0FE3ADAE-F1F9-6FD1-C6A4-845687C0ACF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8BDD5819-4BFC-F02E-4013-15393342756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11301147-5E3E-A509-F3A1-9C44974D2C7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037BCE9D-9AE4-A598-0D75-771224890E01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8B3B645C-5BA0-2E5F-A947-51FE657BF2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F5B8C82C-B334-DF7C-A3B5-FCF49AF25F5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E1B862AF-33B8-2A57-7146-690921CC5E4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97FAD886-A389-D873-FE67-D7A2782A07B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515F941B-C528-1703-33D1-A50B7C4051B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55213310-8B50-6143-B83F-BD47052B572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2950E879-194D-767D-E0C0-F324A98D587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65FBCF79-DFF7-F5DD-51E9-79188E52AFA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EBBB1F45-CD2C-D969-D932-8905BDEA2DA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5E683813-1806-EEE5-D90C-1C97076C4F1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708968E2-BA14-0BB7-6682-9025F70CBA1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BA05448E-87E5-5040-129F-7733275DE5A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A74F6C1A-31B4-D513-7A6D-C25EB971636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3532F3F1-5AF5-7D0F-DD94-7C2F9DF3DE1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C4171D38-B1FB-1D3E-3000-D7BF1539F6D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541C58AA-E1CE-4EBB-A268-F4A2BA9D8AA6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9D0D91B8-CAE4-F948-72F5-A7917793F82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0A2CC79D-9ECF-315E-66DC-9B4E8B6AFB3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76B4DB3A-0AB9-CCC0-C5EB-70C7790CB7B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1A5FCB53-4699-00CC-24C2-A97481AB277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F3722465-981A-B657-89E2-95E20FDA8EC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87D513B1-72A5-F8C9-1626-EE9F43C10E7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74730AAC-C49F-32D8-3CE7-5055319AC7D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B74EC6C2-925A-C061-E0F6-A5719C7360D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5F36A625-6FF3-880E-EA2E-FFD5BCF61E7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EACDA324-682E-F0C9-D264-7A61741B698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3D0D9A23-8C84-02C7-07AC-F3C07B4FFFE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266B4525-A1FE-2F7A-D87E-A75FDC76414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2BF9131E-0B52-0299-F4F0-643C71B48E3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21081534-85A0-1F5B-FB25-284CBE2C59DB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4D4C13E-2436-DFD5-639D-21E2A04789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228600"/>
            <a:ext cx="39370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135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D84DF-32E3-5462-45F9-D77459CA8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4F25F3D9-208D-988A-7107-85EF4B5BF11E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BCB82CCD-FF06-EB37-A2A8-BB6970C4A0D2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67A69F51-7E41-161B-7F29-0AE08496483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5FB0C7A0-1FF4-36E9-26A4-DD435B4BD80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18182105-0C53-A532-5B6E-8A129C0B473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EBE1D19E-B8B7-A720-DB3C-A087C339CE4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D7DC35F8-8F24-7F1F-5D38-236DD92E67E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A33CE188-413C-E7A2-977F-E69E34440EB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E26365B9-0B4F-E722-3796-15FA6139BDD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DD29655A-25C1-8E44-3B82-0124D0CE128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2274D15B-2A36-05B1-86C9-506C432994E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D4AC2D7C-2378-3690-99D2-5F505A4DA58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6799CB41-B191-2F2A-8A1D-2DC7AC5BD8A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FA87F1E0-C8FB-92D9-3AD7-A6A4AE8CAC4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F385E439-896B-0703-5EA7-45DF751AB07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EE223E4C-E8C7-0D6F-6AFB-D5D5F06A333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416EB1D7-84C9-6A58-AC14-75C85F3340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32AD556B-D7AF-D60F-BA83-45FE31E40B2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74740A04-0313-6AC0-A288-27C74AE281A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2893F2AC-19C3-B373-4ADD-BCDC9A7E308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4CD8BB7C-4367-A1BC-E697-0710A6B83F6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E7481584-F172-731F-F461-A77B213BDED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FE6DDB34-052E-D8C8-25ED-C402A2714EB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7B7C9379-8567-E30F-1509-223C78D3119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C012DAEB-7186-D52D-251D-92C822898B6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91CA8FAA-FB47-4808-E639-366659FCB13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E78589FE-3CC2-B795-55E2-42B150FE49A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A205468F-AEC0-94A8-4626-00EA30B172E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2BCB75AB-A6CA-A5D9-5F4E-418E2F3C1DB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0E617141-0271-D2CD-B59F-4443769C374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83C134EC-8E76-1389-1F6F-8D8E0937CEA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7C12147E-CDFD-B985-7E05-43E7FA68C133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30EC9368-1806-8043-EF5F-E5B2783CA9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C1EBE3E2-700E-912D-44D0-41BF56766D0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726CC0C9-D0FE-41F6-52B4-D0FB851845D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04EA4995-4FD2-592B-394A-E5B5EED2F68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B4D12367-1B96-BD52-5186-82B3F18F61C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55439505-4D56-4B0F-1836-3F97DAE42D7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F09513AC-C2DA-F109-47A6-434B06D07FA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48A21C15-379E-B2FB-D4E6-B953C483BDD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426AAA93-7ECE-1DEC-B5D1-B68BE591089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616A49A8-CB41-31A0-A667-FA7809127C6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906E92AE-03CB-95AE-EDD3-6BB6072BEE3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DC9D6FF0-FFEF-79E6-E027-02702125618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4EA45854-2B49-77A1-06E0-F376F63A042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E4EF10B6-FF78-9B30-E64A-FF57B03936D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AADE3DDB-0388-0F3A-D293-C0BA3D74E1C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21B12ED0-E3AE-9F65-127A-43EEEC0F6F9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A7EE493C-1809-5B1A-C3F1-7E08B20CD55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7D5B78B6-003B-1727-AE4E-AF287B9632F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D149B1FA-4812-913E-73C9-364287DF593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EFD64B14-F8DB-3A5E-147F-C639F3DF70A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59276905-EC59-6634-6A52-966F05D2054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8187F68E-E93C-8105-B296-12686CA59E2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5DAF12AE-6628-2976-A630-65A8C9405A3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C93C5932-E8AA-F469-CD15-DE2FD1B90A5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44E319D9-2845-7733-B125-8E6B48712B3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621ECABD-AEE3-A284-AEA2-6CBE3DBF6B6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2575DD56-7338-C72A-C2B5-12C1143C9E5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BE14A1DC-E198-E3C1-A169-12EFF8D77F6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631A2405-4CA3-7A64-4A6F-4CC2C1140D6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131E07B5-D8B4-CFA4-77F0-6D04F218AD71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13" name="Immagine 1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7D0ADD08-5B6F-7F48-A296-B276FDDE73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300" y="1143000"/>
            <a:ext cx="5613400" cy="4572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7C2B860C-FDB8-2EF5-D5FB-1B0CF26B2E96}"/>
                  </a:ext>
                </a:extLst>
              </p14:cNvPr>
              <p14:cNvContentPartPr/>
              <p14:nvPr/>
            </p14:nvContentPartPr>
            <p14:xfrm>
              <a:off x="4927555" y="2429088"/>
              <a:ext cx="323280" cy="4500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7C2B860C-FDB8-2EF5-D5FB-1B0CF26B2E96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4916755" y="2418288"/>
                <a:ext cx="344520" cy="66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89452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8F275A-B8AB-D469-F9B5-5FCC6487B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B9840035-3E5F-B1FB-565A-EC791834ADAE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C68814C6-9571-F533-CD44-F7E29958DF49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961763A4-65C2-B9FA-5502-973757CA688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AFC156C4-71E3-FCF9-FB35-5717BB37CFE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D62E4074-A555-5250-A853-41ED164F148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BA00CA35-6525-BDD1-4E16-8BDDF0ED959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E07A0F5E-8670-4205-DCAE-BB1B9B89670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712B5F88-A496-5A35-8ED0-A3DE997B3E6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4AB94BCC-84A0-B772-1696-97BBD54D139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3EFAAA82-FD12-7BB0-960B-DD7232B39D9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1B711AA8-2199-427E-6124-FAEB9F3BE64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40D64AE0-3369-3731-2E3C-7EE212F5057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C5EE3840-4224-C0FC-6817-8D01E653328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4E69CCDB-BC26-1817-CF36-3A7AFDECEDA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876DCFC7-2AB6-7DDF-DD11-BD800F83FD2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EF446634-6C61-E7CE-53CE-2DD5BA37487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380A0317-25FE-7B0C-82B3-95F01F925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B7E97063-6D71-0CD5-14AD-80FD918D98D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FE7A236C-CCF2-D500-AB7B-EC1418E4AA0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A3BA92EC-DE7A-79CA-D898-39EEE2DA308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E6448E93-818D-D862-8BD8-421790C631C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AECC8D25-2169-175F-11AD-FF11321BA3D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2E1E79E7-E26E-E85E-1EDF-4096C451E7D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42C86AD6-60F7-B3CE-AF5A-196FFF6FD10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AEBFD09B-F5EE-775D-0C12-0D7EF4E801B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D3DF525B-9082-E452-F347-D13332A85E2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55CDA942-1531-65D0-CD40-14E7C8745D1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719E8A19-6C26-13F7-1D85-A41B0A541F6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514D644D-C816-E521-F20C-1FC0D7A4AFB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A6ACEBD3-ED09-2C67-D960-E672052F314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7D325A5F-655D-763D-A83D-8B0F0BA606D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0965079D-79CA-DE1C-1B17-1488767F7EBD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BE192EFA-F449-F55F-C867-E757EFF72D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6CBC31D4-21D2-EA11-CD90-AB1D2B20363B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2F1C4CA9-A202-6046-B6F9-9E825CB3A02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80403C5E-720A-5B3E-238C-C68BE83CA44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BDEC140D-4FDA-2C1E-A655-5C1D8546D2C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FA71E0F2-D46D-4DB7-B934-732538B9D12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50452BFB-8432-CD56-9AED-4BF8BFD5099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03F265D8-2F58-6054-90F4-598DA5568E6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6CA5A593-FE27-8B8F-B1A8-656E1F777F2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2DC72FB9-0E55-C212-6D7B-210040C57D7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AE640C28-28DA-5350-5E8F-ABF3709E2F5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B9F755ED-4A64-BC7B-8824-AD64CABFA94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7AA8893A-DF41-489A-803A-CB072A17633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DB9F57AE-427C-53B2-9EB6-5572A3B6BA2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71093CE1-57B0-303F-EBD6-3EDEC21D9C1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5BCD3DAB-4E03-A42D-E5BE-559B6354026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D81FF326-610F-53D6-FF0F-0AA06A7CE47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A7523C97-4F3E-75ED-837C-9B058A39E85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60FE490D-C0CF-4B08-E3F5-F9A627767E2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3E05FD41-BA5E-A60D-6218-A4870206F5C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2DC3DD87-22AA-F634-41B3-C978B6CC165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E9F44F4A-CC93-E50C-D8B9-8341607D241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119FA239-FF05-A0A3-AE6F-3B273F7FD14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E3A1EE2B-DEF2-10F7-7746-07D31AE287B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2F549194-3355-48F3-95D1-598C377BE8F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D72AB630-3D6D-BF2C-00EB-C06415C8A68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0E76DDFA-C57F-098A-8227-CE25D8AE47D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325DDAE4-32A5-6A64-88B1-D9DDE78AF88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FE6B6D36-EBA0-5214-4F3B-3087EFC1FE5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2B1101F5-524F-04FC-FE0D-8F2479B0CBE1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5DCF1507-20C5-4DFF-7C7A-AD05EE59CE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350" y="1365250"/>
            <a:ext cx="5067300" cy="412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61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00FC1-DEE8-9F00-1C9F-4911C7C35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D9E9C506-60BC-ADC1-2460-5A6522B6754A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422F2E76-6C4A-3227-E5F7-FD084362D3F1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5F2DA5DD-3C40-7E2F-A08E-38F9EC8FA651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F55CD8B8-5769-61F1-F35D-B4E8F12103D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57564952-7265-EE57-6D1F-F8C71C896AA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14D65C71-0049-CF2E-7D80-4F385C72CD6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ED29F302-35F8-969B-2D5F-BA8570AA833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F727532C-B2A0-8927-8A9B-E4F7A2FB391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7AA064C6-A3B9-7785-4960-F4D5A885932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9F9C3F08-F1E5-0845-D1F5-C7ECAB4BA02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A74A520A-4018-9BE8-A1F3-3157E7F0030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D5C001F8-3226-BDEC-CD3E-712DB98411B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D30D3C4C-DAE1-C97B-D4B3-B6CCA40FF74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762CD8F4-C716-3BD8-030D-3A9BF234124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84007BBC-517B-0E45-00EB-358734A1DC5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DFE52DF0-774A-5ED9-6EEF-581EE0E8DE0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C4EA8C6E-3C3C-A436-3530-30A79FEA0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BA1783D2-3265-E7EA-3D6E-7BCDD69A12C6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9C98EDC2-2682-7103-33A3-BAD44D63B73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6B264692-AFC4-EED5-9DC8-2407E8C806F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E61583D0-F277-7B2D-7F2D-5B8E35E131E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4DA46F8E-1541-2213-284A-FF1E5BA9A3D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1E10DA06-A9D5-2357-FC66-C907832F8CD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C0DDCA62-A035-89DA-7A46-5CED9E7FA5C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6AFF3406-5D72-5D9A-AA60-779D04DC4AD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F678DC92-CD1E-5AB9-E0AA-B7E779E524D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1B764FEE-2420-6DBD-24BA-C70E407FA16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0EDE5B41-F87E-A0E3-A692-C36186A46CA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263C4940-7C3B-0BB8-2F2F-446BC6D8007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52BCF5A1-0CB3-3FA3-E979-C2A069DCE58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16F91E7B-C3C1-29B6-4822-AAA06F4BA54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C24AD704-DCDF-58B1-5A29-F18250403008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B561DF8D-0208-01B9-88BD-F096B9C508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67617E3B-906A-F590-AFAC-D8505B1F32A0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45B67D5C-09BA-6451-2455-C3455818B92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990352A4-238B-8557-0BBE-FDFF93545C0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2DEA4C46-55E0-7683-E913-262AD208D6B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3E432CBE-C655-B9A8-3A55-BD51B709174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C33523C6-98F2-6FA2-720B-B5E2041DA34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659185A9-EA43-6A0E-C6E3-6271F07A0F7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FE9EBE54-4902-3077-4CF7-F59BC268641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D17B1437-A590-A951-D878-A346328CAEC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A46F7754-D63A-E6D0-B011-0D47F9A4416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90208FB9-E1D3-3C16-4C8E-58BF890B2CE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4865894C-EC3E-1E3D-89C2-DE7DEF525E8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5A734E49-4E9A-746F-4471-A5269DAEEE3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25C8F921-5BAC-8973-FBD9-D39E9F22F7B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F049A266-877B-AC6A-F531-075E87C58EDD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9DFC778F-BD27-DC50-A922-85D7C619C2B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31541B8E-C2C4-389F-C762-B2E80179D1B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0BB65D4B-38B4-BD5D-7623-785D26E6178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98190C58-286C-2CBF-ECCC-08188ACC15A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5AA7E77F-D9CD-F0EA-D90D-7AA5ECF8B36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2209FB0C-EFFA-C05B-5A5B-B3261A19C9A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12A80615-FFE1-3790-4346-C224F1CE465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F7DBFC96-3386-C80F-2633-85B56402779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C7065E49-C47A-7CF8-A882-FC28CD3DF73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5BDA6E83-AF76-B460-8ABB-B53621F3DDE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FE56AB23-ADD4-D87E-4863-2DE63E406F2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763B9C58-0BD4-6D1F-C899-3E97F8F750B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6A712B8A-0085-467F-6666-1ED2D5EEAA3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D6FE0202-F86C-681C-7E99-6C7E18B9FF49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7F5D7A81-DBD0-77E5-567C-E450FEB60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700" y="1936750"/>
            <a:ext cx="4546600" cy="298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945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0399C-2C13-6B22-6BB5-1815ED974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4FAC59AA-8824-24A3-44E9-4E4355EACE3E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495CE8C0-B454-DDF6-0ABF-1EDA99F26E71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73A2DFE2-04CB-17B7-09B5-2CE3F899CB60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8766C8A8-F78D-D53B-D076-EE079BFB8E1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A7006211-3E81-B67B-DB5C-82E95A485CC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E0C7292B-6902-67D6-EEE5-6310C263B46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D289056F-966D-FECD-E5CB-1B722F175E2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63D80FF7-4660-93F2-56D5-0B137544841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10C83DE0-0084-BA10-EC63-79568BF7A50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98D81B38-BF2D-C6D0-FF17-EB27035CAE3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D786E787-C045-3DA7-1C4A-6D7615BBB26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6105F439-CF17-A939-EEB8-78C4DBE9A55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1699AC36-E065-AEBE-8142-2D1F1ECFD01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18303FF8-DDDB-294C-EC05-0FCF4B1B872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6E4D062C-DB75-22C5-7CA4-11FB91288FC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D00FDF05-667F-EEF2-7398-6364B6E3D7C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79974BF2-C3A0-93EB-AC4B-D2D4B453B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CB5F0E64-8332-5ABC-8E4E-4BA90AF60ED4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14475AEB-16B6-923A-4BCB-14D6377B054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69557E76-8B4C-E775-0C8D-86AE6DE975D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66CE46EA-87C0-EF9C-1CB2-311F6C68A3B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52B06B6E-5ADB-CC3C-3530-A5C1A4BCBE7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4E5A8A3F-5E4E-8061-0EEB-F4E8B90C9BE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20DAE4D5-66B8-DDE9-04FF-1C5D3D3F6A3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87301E27-F372-5AEC-8633-5E4A35BFDAF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4AB75261-714A-166C-F19B-78EB0381088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CFB832E8-0F49-2C72-F1E6-A8C0AE8BD73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5D0ACE90-110E-6526-83A0-D839BC77935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C650D7F9-3F23-B99C-6817-8958A07656F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35DA1C2E-01A7-4AB1-E08B-8FC373EF168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7F398654-9C27-09AD-9DAD-05BF75768C8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1BA26BC8-9453-A4A0-BBB7-9E537CED56AE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F9BFE62F-AC44-C71F-BBCC-4809039F5C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E7EC994B-6DB1-0FFB-CAC3-8C8502F41C6E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FEB9BA71-C55A-1C4B-A7D4-8DFC65FE508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8303B1EC-24B5-70B3-40C8-6CDC8B042D8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F6E721BC-9AE8-A1D1-8942-3AE1E5C6CB4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76A26834-7899-C9B7-667E-4963DDB46F2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681D5FB4-EF55-8122-9306-4D186A0BDA9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AF462361-4200-8E5E-5661-C988C34750A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78D8DACB-AA59-91B6-C573-1450823BE36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0458C093-B20D-AEF0-8B6D-0746AD80845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C5ED2E30-BE46-2E85-F75B-67DCC855DF1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7B53E070-F2F8-AB74-A07A-1888F6C7BC0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0C81632D-3FEF-D52D-8E77-0F1B58A8CDC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BCFACA68-160E-35A3-2226-74060CC9C54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5F90BA6B-BF6A-7CF8-6959-593491823F6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4FD08319-516A-4F2D-9DB7-B3E306F5EBC5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82AC6AE1-E55B-F620-10DE-F25C2A9D8E3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BAC845A9-A677-BCAB-69E3-3585729E6FF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73107B8C-E360-03DA-AF10-B09A9FDD846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8ADF0CFF-C4FC-BB15-C33F-9E0EB5FC963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48A2F162-FF4F-9071-5F35-830DEA14C02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6B736D60-641F-CF17-D850-6B069AEEB10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2A854B40-30D3-A174-E247-97A47756B13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96FE7CBD-ED88-12E4-6F80-A6B03707826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A45C6746-1631-2514-A7E9-C99E10AAEBF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4D85F870-94D8-4751-DAB7-35A6C652C3D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F0729F33-EE9B-04B8-7C4E-E2A8DE3B184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AC756C4F-8E7B-CBD3-CEF6-FFB730BD3DE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0771EE31-EF8F-745A-CFC7-1FF3F72C8BE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176A9293-E447-1426-F32E-BCCF2327022D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design&#10;&#10;Descrizione generata automaticamente">
            <a:extLst>
              <a:ext uri="{FF2B5EF4-FFF2-40B4-BE49-F238E27FC236}">
                <a16:creationId xmlns:a16="http://schemas.microsoft.com/office/drawing/2014/main" id="{C3CA3290-1032-9BC1-6169-315AA631B5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600" y="1790700"/>
            <a:ext cx="5384800" cy="32766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7D7BEE12-5358-22D8-D1B9-77CC59209671}"/>
                  </a:ext>
                </a:extLst>
              </p14:cNvPr>
              <p14:cNvContentPartPr/>
              <p14:nvPr/>
            </p14:nvContentPartPr>
            <p14:xfrm>
              <a:off x="7259995" y="2964768"/>
              <a:ext cx="397080" cy="62280"/>
            </p14:xfrm>
          </p:contentPart>
        </mc:Choice>
        <mc:Fallback xmlns=""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7D7BEE12-5358-22D8-D1B9-77CC5920967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249555" y="2953968"/>
                <a:ext cx="418320" cy="8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9F4726DD-0068-26FB-0173-5BA391DDFB6A}"/>
                  </a:ext>
                </a:extLst>
              </p14:cNvPr>
              <p14:cNvContentPartPr/>
              <p14:nvPr/>
            </p14:nvContentPartPr>
            <p14:xfrm>
              <a:off x="3537235" y="3683688"/>
              <a:ext cx="824400" cy="48600"/>
            </p14:xfrm>
          </p:contentPart>
        </mc:Choice>
        <mc:Fallback xmlns=""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9F4726DD-0068-26FB-0173-5BA391DDFB6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526435" y="3672888"/>
                <a:ext cx="845640" cy="69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56847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BDCBC-D305-25B4-133E-9977B805E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ED9FCADB-40E1-21C8-7674-A149BBEDDFDE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B82C87AE-D942-632C-214D-57329AF3FD5A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E92BFCEA-27EB-D4B3-EAA5-216E7D720A73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CD40F6C7-1A30-B994-8170-8ED96C5E259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3264B8BA-93C4-1D1A-6243-07B558E6D11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E75EDBB6-70AB-3C2C-F914-3F68258317B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2617C646-B8E1-4509-43B8-B252F7F5C53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E2A0EB17-4FF2-204B-5320-AF73FD6320D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E2D3E606-A832-13C3-4F0A-C7D0B0A2FB7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63259B4F-1FEC-95DD-FFE7-91370D8206A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F4ED18CC-5894-017C-8899-640D5AC9CDA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89FF0567-D0A7-BCA6-5D99-107F1D2EAA4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C6C017FD-280B-6DDC-E22B-F3E9B5C30C0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CDFFF2EC-755B-3851-7678-796E409FEE9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E4AA66DF-5685-BE76-16BA-06BC719C731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39935340-614F-9C12-9FB8-DA5C2BBDBD9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D1B9DBBA-C1C1-4446-8F9D-1CEFDB8EAA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005C7E16-1A6A-A5FA-6751-75519A1B24E9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55402B8D-9B05-3592-69E3-975357252A1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056BBF68-E38E-5EB1-0FAA-830864342EC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E6D341CF-4C11-CC65-22D1-B0D7CF4BA69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84A6C469-5FD2-EED3-AF4A-1C8F406100D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CAA86BBE-96E2-DCA6-70FB-7AE0E857FB0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0452BA0D-412C-8C47-2922-C64E08D9F34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695618BD-5F68-6B7E-17A3-508CB2A62AC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9EF0F0B5-C818-18C0-31B1-8258165DBA3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015DFEBD-85B3-E0A5-0B9F-194F3DFBDEB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E9F662D7-8084-61F7-4EC8-04B319B16A5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4A71437A-1233-F571-9936-18D35D73420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1C272099-D0F7-6D5F-3557-E4B26BB35DB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482AA993-9177-C827-DB19-4193F531386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1ECF4F57-604C-576E-1A4F-4673F3175BC3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936F30B3-7423-848F-C788-CF4CED0602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9EF52713-9B0C-C7EB-E057-B4C66CD60053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EFC7A97A-D2B7-B8BB-FD6D-7D333F00E1D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385FD516-36E6-6297-93B2-8FC0970FDCA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027FAFEE-3A91-EED0-3828-1B546AC3C77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4ABE70BC-A757-6636-72C1-B5C710E22B2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1C4DA42E-A2CC-1C04-EC3A-B6D8B5B7ACE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BE64EFA1-C039-6C70-0A9A-E13F275691A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A075E87E-AE50-8BF0-EAB7-338DBAC5E53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ADE4FD78-5948-A047-8577-AB80FCB5051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CB35B843-0CA0-5FAE-DE60-FC82C98233E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CBD2FAB0-783D-DFB9-3696-4C52713173A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B1C788B2-A95C-34A3-3FCD-DDA7AF2B7F6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BC9D5FE1-8880-961D-A4B3-9E9EDD740AA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DA251A5A-A163-CF99-1D75-E7D6FBE025C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03127A56-538C-E362-5170-6B881FB63988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E8089276-FE7C-BA03-AC99-C14D47A01A5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9FFB3BB4-E2B6-E032-C675-551C4B28FB9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E270071F-E668-25F8-6E7C-52E5AC891CD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65E77C80-70E7-B7EE-7DCD-47F11B2CDFB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B6B0E370-8310-6F17-F34E-B559683669E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7F40B73D-2862-FFA1-CBFC-CE909BF1F87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207D54DC-120E-D884-A432-B3492F77FCD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DC1CE748-3C10-0204-CC4D-A60207F6AE9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E5CA0BE5-84BD-9089-9F92-8F8C58DC9FE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A4863D44-F72A-3B7F-38F5-8B9170DDCD0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F82E853E-25F1-D7A9-B0AA-491D7D66839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169B3569-0106-EF4B-2F8D-42C3AC9D5CE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AF6EE4C0-089E-6B97-3CF9-832864D99CA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C4A92B49-6D83-AAFF-5683-49851ED4F7C4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ED59C187-A149-57A1-4514-66B2781DD3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9798" y="972595"/>
            <a:ext cx="5384800" cy="3657600"/>
          </a:xfrm>
          <a:prstGeom prst="rect">
            <a:avLst/>
          </a:prstGeom>
        </p:spPr>
      </p:pic>
      <p:pic>
        <p:nvPicPr>
          <p:cNvPr id="5" name="Immagine 4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64A70B93-BE0F-5C5E-F3B6-E12BBF1352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9798" y="4756553"/>
            <a:ext cx="5143500" cy="132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024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76270-82A8-7352-A762-F782E41D0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1AD8FCEE-0635-6D56-D83C-DDDFD2617CA3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45251AA7-3208-1F48-BBFE-ABD323C23BC9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838D5273-D262-0691-12CB-508BD1D9B01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E784208B-40A0-1AA7-5750-60ADAC3700D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9A124C10-E46A-A479-0CE6-0D247582695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9A2FAE0E-E628-3444-FE69-5FF7474CA01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13D9BE11-74D6-1FBD-9F84-68F648056DC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5F5CD7B2-D2E6-31A2-4825-B32F020FF48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FA615603-CC87-D68E-AD3D-11CB6456D9D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4572C0ED-21AE-71AC-55A5-8A5AB7A084F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3F40C132-8D62-431A-BCCB-0B05C83822D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AA58BF58-EF4D-F4A9-6F57-56AB51B6B70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71A761C0-8E35-9DB0-B7FE-80B49EB32A4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B49C9081-DC79-6DF2-C175-0160881F846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4D80353D-63E4-C317-C8AA-AA062946DAE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1A857D1B-3C3F-F73D-29F5-5C8531D7EC8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1752FBC2-4C23-E5B8-A3E5-92612AF683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7572FD0C-A156-17C0-E725-62D57D01909D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4115E694-F8BF-DEC7-963D-26C55B56597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E05AF8A4-2986-113F-813F-186EB1F9DC7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6E7DD2AE-4E96-9CB4-BE0C-AF54213E97B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0BEB42E7-D6B6-837B-0761-4737B28E1E7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BAEC0C94-F073-0E0B-1D7A-FD58DDEBF18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8EE2CDA7-EA62-A01C-4AD1-516F57DCE2F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5D48E411-E9DD-7DA6-6264-8353806AE2D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047607E2-6DC4-1000-DFBC-2CD97ACB866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15B67FC2-15BF-F095-BAB6-27CAEF72370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0D339A3A-193E-AB4B-C33C-DD787537D1D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B9C8DB7C-1A67-AF58-936E-FEABEAA9818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6E2CB145-CA1E-FE01-5929-E2FE9AD1DDA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E01136DF-1F85-574D-1C69-F9F3A48F420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69989006-70D9-0008-3A2B-4EC0E23C4F98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A9ECE6AA-2FD4-4694-EDAB-006BBD14EA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6E3C0873-0485-1BFF-F40E-1531C1CFE00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13B428E8-D175-F795-DF10-B40F2198502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F987FD86-EFFB-4DE0-6CB1-4C7B6B36EC4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2D1D5D22-FFE2-301D-08AD-1FAF7A50895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FFED3BFC-DD86-440B-B26F-116434C6BBF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A1C1BD44-29A7-8A6F-446B-CF4621EF7EE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182B8E35-0F3A-2BA5-5FFA-70EE11F221E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CEAD00A3-BF61-ABCF-78EB-005FBD57AB0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F0E3CBE6-42C0-CC59-3183-313065801D8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7E377EE8-8627-AC8D-D8C5-D23BCB91C2D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96E9623C-50B3-7275-7D68-7CFB957E3F7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A3FDD344-878A-DF15-5298-658E2ABFA24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FCE07E4A-A2E7-BBB7-7EB2-38D89776A0B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D7346179-78EE-1BD9-DAEC-3E43BB8D8F9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7801EDD4-F6DA-8246-F041-DD56A9AFD48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BDC966E1-117F-AE5E-1435-74588380E75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E3A6B45D-17E1-27B9-5353-B3855241E62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92A23EC9-F058-7251-1064-DDFA57D55BC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98973024-E5E0-D6C5-16A4-67FB0704490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1353C033-8944-FBB4-1F01-8F4B9B48FA8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C87D3EFA-2CB2-228B-5601-C8154D23188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42855F2A-63F7-A19E-82E0-37C47FD8ECB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9CB490E4-5592-CAF8-3662-80AE899BE90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4804A412-FAC1-3994-C6BD-3EB075E5F11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AD4D1D43-29B5-417F-8204-BCEA8F3F5BF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2E7D8826-DFB8-E86E-81A2-3D2EA309593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555FF58A-CD96-4C95-6A76-DD01BF12EE9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11FE4F6E-E3DD-BD30-FEC8-B1CEE88B222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27DD7938-D3C6-EDCE-D5DC-12F90BCD911C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B6F6A04-9184-08BD-6B04-19EAC510F9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550" y="577850"/>
            <a:ext cx="5422900" cy="570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556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B74C2D-7596-BA8C-1FD7-5A331756C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20ABDAF2-EABA-AFBE-74C2-409F3396846A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5416ADC1-FEFE-C3C3-C557-41C1126E02A1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C8F56151-F75A-B19E-9A07-12E4277D961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1354F020-387C-02A3-A324-7ABB0C5B405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B8DB74D8-E356-08E7-22B5-D776FA46E94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D911E69E-9119-5AC7-7AE6-92355B4A600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7FE94CCA-81CD-BDD7-9583-F13ABE713A5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2836EE59-E4D4-B2A6-D267-3B9F38E126B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41C24991-59A3-ADE6-C370-C23B58E8998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0B9C4267-1CB5-1480-CEA7-4E8089C9072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A286B1AB-0386-7825-CD57-62AC6EA7055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17799CE0-C43B-816D-CABF-C0D653A217D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BF64D895-4A4F-E876-3E19-75F0129419A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480CF0AD-7F7B-7B94-0C39-3FA692B3613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435C252C-4064-3642-8F63-190F4AAC56C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1DF0DD90-5A7E-D927-57DF-CB0DDFD36BA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95253BB7-3B70-1F11-A0F3-C6AEB8FA06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97AE29DC-8946-22DE-03FF-8529E89F6A2D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02EEE58E-BB07-BB73-FCA8-C40123860A5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A22723B3-70CC-FB2E-8948-3B440304E07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4B4BA1C0-1F88-1F7A-AB34-C7D79685281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74CED166-A4E7-D903-6288-EA55797D165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0EAE04CC-0451-6DB7-3351-4F909EEB7B2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46CEEEF5-B2E5-0262-D240-9E6EBCBC7CA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655F1F6F-9700-25CD-7DCE-52A8A129AFB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4E185462-C7BA-7FCF-1577-AB6ACFCEE99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6F1731A9-CCCA-BDDA-D66A-98184B9266C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16EB3E86-D84A-8A84-C139-885779FAF5F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29890805-A8D1-8121-150E-1402D1C7746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DC2A105E-5C9F-5E05-BDB5-632874CD7C2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9847229E-33E7-EE43-55F6-4C26E357D37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5F5B5E88-6F6A-BD41-A5E2-8B04FE03CA8D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306E3D6C-CED6-8C02-F2D0-C48D50E457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F9DA91AB-3C2C-6516-0936-95922AA1F8F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6C3A002C-9718-B078-3384-B8D5C3AE91D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D73519F7-7315-2C57-C4F1-2B6D75415F7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CA735CEC-1941-A7EA-34BB-32D293EB68B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74E9B8F9-FF6E-990A-AF8D-4A5CB9BA1BC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3D3B1F67-40FE-8970-DDBD-B8C11871F72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992F3930-59BD-5988-598C-74F44E5D6E7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C352F6C2-A57E-1051-BD23-F0D3417EEC6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D592E81C-5A9D-7E75-144A-2BA61F60178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E261E7C1-5560-C3D1-64B8-6DE2665BF66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2628324E-3399-778E-3AF5-F56E7F6F512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CF980C71-CDE9-2C83-E6DF-02C71264705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FCD00E26-8E34-D4A9-328A-DA99D7F2BC6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77A0BBBB-C0E4-6C17-9621-BB1F0C4C510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0B8471EE-9076-B389-02C4-429AA6F07954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DEA251CB-39DD-74FF-1D0C-4F03246D0D3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F9442D89-EF7E-332B-F2B7-135174E0CB0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93A28E77-E83C-9B57-0118-1354D32D630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77091B49-5424-94D7-A2AB-E9DCE1006DB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5D2AB05C-3474-8A2A-6D23-6887DAAE038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F93998E7-80BD-C461-0983-44675003907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C3E7F661-7A9C-C9D8-C76D-5608150008B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F82F4A3E-ACFC-8D97-259D-8192D281528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4817CCC3-B1E7-C47F-EEE1-EB3D65D5133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82F3E13B-FBCB-53CD-CCEC-ABE98FA85FA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634E8FD1-3841-4491-02BB-99DD5A0A995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BE1DDDAA-C327-DCAB-7A37-196C7853DF6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DFA5716E-C3CC-EE4E-B007-51D715B41E8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A8524D91-A76F-3E97-CBB4-1EF5DA221797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73E9E3D3-BD68-8123-3D99-8A495DB7F2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650" y="590550"/>
            <a:ext cx="5600700" cy="567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94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F63EC-7E93-2A9F-4179-5516EEFFC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41BE2CE8-5FD8-7C62-879A-5482C0692D7E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4DE713EF-EFD7-EEC1-FC79-D13CFABA15FE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610C859B-DA80-1D55-691A-CFA4FB5F479E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A8F569CA-3FDA-FBAD-BB57-C13BDAD1870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64EF835E-783F-1D4F-7FEB-C2C99F3B776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13D48CFB-2F70-69A3-6345-4DE1D72B525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C1264AAD-3450-40C8-5B84-515B1492018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602C9A08-E6B4-FF15-C3DF-A08F122CB7E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BAD307C6-B631-B2AC-2ECE-A44FF23D1ED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DC8F47C5-7483-164C-7540-B9A96ABAADB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0CB39823-8A06-37FE-5076-DFAA224F4A8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24590FFB-25BF-23C3-5B29-76DD6F94A46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2FDEFBB4-5C90-E6A4-96F5-531BDA2797A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396C0567-FA2B-3996-55DD-31985EB186B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F8D1BB56-F58D-8E1F-18A4-71041ABC6AF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E60574AA-4A74-A515-4027-BE851B5DF93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2C73E666-465D-8A90-452B-762B606B05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4A9A1434-320F-F65F-E384-D539039AC6E9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AF0C1414-9072-643B-E2AF-E2F7920F24F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9B533A61-911B-4ADB-1DB6-0FA88902117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BD11870D-8130-0679-9FAA-EE476B584FA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C5426C11-96BF-E7D3-9ECB-A30DC8748F0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E4176DC7-6B0E-56A6-0BB0-9A6BCD7EE3C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36C4BDC5-FE0E-B8CB-5305-7B3D9917B5F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0DF8380B-E37C-D285-48A0-40F14404AD1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EB2E8A85-4EA4-5C6E-8E9E-9B97FA89D08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806B69A3-D78D-E9B0-D1E5-A713EFC830F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ABAA6AC2-C92D-0711-4272-5D7348480EE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1B577521-CA72-F08C-2BFE-5E5F0963781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C9062F1F-2118-2851-0145-0A45B0EDD62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1E1EEB3C-70C9-A255-0E85-4C71A8896DF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21E24CCA-ADD9-B910-8B2B-44099AFECC77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672FD5D8-FF6A-7F7C-571A-9025735C00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34A42B7D-8FDC-FF29-915E-6D76BB36B09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FEBB7C08-9FBB-277B-84A2-AE4B8731A95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547D712C-BB0C-6495-8CC4-31690EB2E6B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12A5535F-E9C2-4621-9979-4426EC94F84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EED50EF5-9E0D-79FF-239D-5C8DFED059E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DF758F24-47BA-2640-481B-1DC1FC8D724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EC9C0EEA-1D65-5251-D00D-C1A63D18CEE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8EE4149E-0D0A-1D73-ECE8-56F3999E288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C4D08A41-5F7A-E7DD-560F-C835D11F834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1F60E039-CACC-1458-46A1-CE847CC4E16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3DC566E2-8F9F-1D89-0497-5465849E055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3003E4C1-C5E8-E4E3-9404-1EA9AED3880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FF32F5D0-6D6B-27CA-A15C-824B50BF0F2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005C18BA-AA70-06D0-C374-ACDBFC22076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DF510219-2EB4-003B-BBF2-9086EFF3FF4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DF10728D-2FDE-7284-0C3D-3831FD55D86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5678ED5C-16C2-FBCA-2FC0-E12B284694D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B979D775-CE5D-4CF2-AAAF-F70C048FE8B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8A34983A-E507-E21E-ED4D-949AF858641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94BDD17C-6ABF-197E-F9B6-513807C6B15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B94310FE-6DAF-24FB-ECBF-C63BCD353EC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E358C4B8-BC47-9D8E-1656-50F534B949D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7EE908A0-DF86-7830-1A19-C3960EA7CA2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2605B7D3-381D-4169-1113-A00F4DACF1A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46B1A418-71D8-1175-606A-181977ED395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D85D4967-6863-5842-209C-155D5BB11C4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70AED8B2-5AA0-06E3-D298-8DEB1BA3E91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671DA46D-8D5A-1253-6024-1452E20BB2D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8C7249FC-758F-11F2-F766-DC86F58383B4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4DEAAEC-B3CA-8891-E782-899EE3ED49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250" y="774700"/>
            <a:ext cx="5397500" cy="530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105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45077-28AB-8EDD-2779-F293A71BC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26ED8385-6354-9FA2-ACD2-CBA8C10A0E3F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10DC965E-E873-6AE7-0B17-506742BBAAA7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F07BD9E2-5177-F73F-FD86-C38E055A473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209CD739-767F-149D-415F-79D40F7E370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C3D7A7A3-1C7C-FD57-E539-8F48703D036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A7DCCDEB-4552-DD1C-CBA3-96DD0CC6CB3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4A9CB4A0-6EE0-CD90-E89D-0C3145322B9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D91A5C8C-A973-AA0F-A00F-05ED516A20B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62F215ED-7978-1A3F-7372-4587FEB0DCE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5AEC0318-28B3-31A9-F6EC-8FC478C0A95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9EB3D8BA-5719-C418-4A96-93BCC98D1A6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F290E9A2-F58C-9F9A-F937-D2819B97FE9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477E099E-56AE-591A-390F-8F7A3A56A0C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1BB774F6-5381-77DF-9BEC-3A6330DA619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FBC46D51-017A-31CB-F0F4-F2E6853118D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65C0EAB2-4A33-F84D-CFE0-F132DEB2466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F4E32749-4E47-EFF7-77AD-6CECF69CC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66686B3C-D110-FD15-9C76-523494DEEB93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C2BBFCA7-6E69-D710-96E4-02A2551E88C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E7ADBCD5-4F25-0C24-E0D1-2EF74F38D34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2473B906-54FF-F37C-64E9-EE066904222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50A9AF1C-0802-3294-6438-49E9438070A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A110F268-85E2-5FE6-DFCC-81F5CF03A63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7A9BA2ED-A950-DED6-A48C-0C3CE862722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400BC970-B2C5-3CC6-A35F-B272878E032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8898DB66-45D7-CB94-14FF-F317D54D453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89F1D05D-8FBB-B0F6-79BE-CFBE5FA9A72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B152DADF-D47D-463B-0208-39F34A18EEA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772F7414-C52C-021D-5BF5-8B366EA105E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8D81399C-AD17-9EC1-07B7-7D653589012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77B3159B-0075-94CA-0199-DEEF84CCD97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3DDAB3DE-B930-383E-2594-99B171350FE0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B6FFD927-0CE5-298B-53E6-D94BFEEAC1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26892497-043A-2FE5-8D4A-219144B00C2B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4841B436-1233-562B-6AD2-3E9CBEFA53A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7D6D5482-0B62-CCA5-9998-0F4ABA1EA44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1B39C57B-DA10-1B4E-83CC-2DF9D1B8642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34A312D0-D5DF-BDD1-2A10-B1EF7B03E13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675A7660-AFBD-A104-540F-0EB1ACD8C87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A1997307-C2B9-EF2C-3686-6616847FC6B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BBA52796-5534-E85B-6731-5F81DB99FEC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4AC63E97-D744-8475-B9E7-8EC8A613369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05870882-7DA7-5CB9-3E13-C0DAD91C78E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7DD52B05-CEE4-FCFF-368A-ABB282719F9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32C945D4-2D32-181A-9282-679673FF23A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C32FB0CC-E07F-7502-1BD1-39C1972994E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6B073EB7-6E22-14C0-84EA-50ED8CF2FF7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62626801-132B-D870-39AF-BFDE029BA4BD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45F6F945-DE50-F8EB-E091-9D430FAD604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43A8BF6A-CF77-8E5D-3634-081219E1D61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6E98BD6C-FCAF-F61D-9D46-71FBC86E9C7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FC8FCCA2-5577-2BE8-666B-6705CB3F304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6BCF25FE-2225-A13F-D245-8A9E2D5F60C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04F0CE3A-56DC-6044-B79E-06AAB89554E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135ED17B-1520-E10D-BA12-6E8639FE9E9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C25F494C-3F6B-75B6-FBAD-FE182CB6155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8A0840EA-1F2B-C62E-FB0E-E40929C5485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971BE96E-B940-08C4-CED4-BEF1BB3995F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95F7A8DF-ED5E-D4BE-BD89-C36D63FF214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E90AF057-E621-7DEB-2691-8D6AE7765D5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24A43A76-F721-47EE-7D0E-E8F0DE3D609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99492B5C-F993-FD38-1F2E-F5F0FE83A3D7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2433684-FD03-73FD-7289-731725A147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400" y="1066800"/>
            <a:ext cx="55372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246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6630A-1D29-E38E-A404-D5DD33B3C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EA4BFA61-BF5F-990B-73B8-94FC58D3DA1B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C29C7662-6424-9934-3997-3D29E27CEEE9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CB2E438E-D80A-3556-50BD-5AB5FA1C7ED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37D8EF14-0F2A-D085-4861-F13FEECD8CB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35AAFD3C-DEAE-96ED-1B18-A4FF1B32E89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01D2A5AF-9137-15BE-6485-AE6F08E3EB7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8A410C04-AF7F-9738-3E9B-E65989549E0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CD7B8409-53CE-09E8-E25E-38B46CB6E8E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B8028B23-0CF1-B733-AFBF-3E6BA2BAFA6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B27E9941-075E-F173-B483-6775A5CC62A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C71BA9ED-85AB-A73C-50A7-6EC54C9154F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CA9EF5B9-D846-F823-E6FE-8BAF31C34EA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032A312A-B60C-4533-5D07-720C2631FBB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0208E3E3-CC48-B746-F880-C9676EF4C10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10EB5231-0B29-A5B9-B3C5-067C02D527D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03E235D1-AC66-0CB3-B1EC-38AA62F1960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0328122C-A961-9E00-C5AE-215464F108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1370E71E-FC63-6183-2AA1-A124E8564548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2BCDA46A-7D62-58B6-82F3-6F37B47FF64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BA8C34D9-C9FC-D2CF-043E-5CABD4EDE9E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2487CEFF-EB35-2C5A-601D-295B342D1D6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D2D812FA-C421-19F5-84F8-3EF3560D3BF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A9A1949E-FFAF-5A43-60DC-845284B747A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2C18AF48-F677-C17D-23D0-C6C35914878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EE92EE07-D1DB-1103-CADE-2F51D6417BA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7FB4BE69-1879-7FC9-6D1D-7518E5E867D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DFF34443-C075-25A8-9078-20422EEC48C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3AC38237-9D68-BF80-03C2-DA2C00E9035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1BAE4BA9-60F4-020C-53CE-4E493DBBB25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58773CC1-5597-CE17-6E86-5C087E55915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C166CDC5-AE72-A6CD-2ED0-BC608D7BA51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65230842-F164-D783-38FA-89ABF673B6F9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7994C7E9-0B2E-E8F1-D9DD-3413ABB8E4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168372E2-0E2A-8E57-86CA-32FBF9255AE3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EE3E2755-5F3F-2E8A-8381-2EEBACFBABA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EB8ADBA0-E81C-AB65-1952-158FA04A558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355E9EB6-9980-BB16-7454-DCE23F56E07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E4558951-862A-AAE2-9F3B-8837AC14CCB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B1F970DD-C1B7-E803-D4C3-958AA34038E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01AA049D-F2A2-8095-8295-491A233FC4A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B57BD5D7-E792-834A-87E0-52C6B727F00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9AB40F73-4EC0-98B1-7AAE-5351EC0A473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206131E9-8FD4-1A90-3EF0-02EDEC58075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DDF3A52D-9881-7030-5A80-E54DA7C2F58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7D2C4FFA-DB8D-E5EB-4372-CF47B9259CB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BB89D2EA-7BF3-8960-016E-2E105714383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A7F0E861-B109-CC9B-8810-65EB2F0B7BD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760F7C46-E4FC-EC2F-4F73-26BC460F839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734F7ACC-95A2-DF97-4E23-0825F6CD22A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001C6F0B-3E89-1F99-5449-8085608C94B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DCECE43C-644B-0D4E-3BDA-B4E4BF01B9D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ED61D250-DDC7-F2D5-7045-420F1CD3DC1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21253C2D-2839-FC53-9E15-068E77FA412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C406F7A3-60EA-9C44-DFDC-E1F4343BAA3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4555A2A7-407C-EF59-AA4E-AE8DEF80B06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BED3AC1E-A257-4717-7CDB-5339B006503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C3568E0C-6690-C3DF-5F05-707D0B49F2D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348D13BA-DFD5-D87B-04ED-6CFD0930089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2E3CE60C-D955-637D-9641-ACB322B5644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F22E9CDE-62A3-0FE0-4D38-5838AA8747E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DE818BDF-A295-8483-1E3B-D1AA3214E82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A3B21454-366E-FA98-4006-238611135B8A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3322AFB-EB0C-5F84-A502-3E387D286E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950" y="920750"/>
            <a:ext cx="5372100" cy="501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967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11DEC-EFC9-ACFE-FEF3-D1D1A014C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9C325846-4A1A-3624-000E-3B13EED77F7E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917A1F15-7FFB-2E5E-9DD0-2C1D94C1EFF2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917F48BC-CFCA-C38A-D207-248061E3B31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DEA93EFC-41C0-11CB-A4FD-FBBB400C461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618A7BB9-6C21-1259-2DFE-30BF132A0AA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FC4240AF-4FA9-46C9-8508-EE8CC4FA4CA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E1D82764-C10A-A820-E42B-896224541E5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96D673E9-C4A6-7904-B972-1D910BD14B4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82E6F012-939E-9EB8-CE04-BACAF1CCF0B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24B52002-B719-FA28-2231-EE0A8E55F4E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971E36DF-2799-5851-8131-7DD53E34663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755AEFED-6C83-6510-D57B-4054806D0A1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000D366A-1004-EF49-0971-38A05449ED7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9BA845C8-EF0A-D399-6C41-3D7F96EC4EC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C7BB6188-8F94-77C5-776F-3F34E91DE1F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C24D77ED-86EE-C832-EBD6-6AEEA6EFC74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B45A98C4-67D7-07E8-AF69-241A60A461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55C1D045-90F4-87D7-7766-68A0507F011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9D9C7D0C-6A10-743C-7720-8EE5F237DB9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417460B4-8CE6-F50A-951A-6A0FCBE2882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5AB40F4E-8CDD-689C-08A6-7AA9B2C5C73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330AB76B-92AD-5764-6D15-D94F9231651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4981E905-D24A-BFF7-854F-32FB41AFF41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E0091305-848C-5B6C-B152-13D2AB65581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648096F4-891D-3D49-E141-638DD827748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126785C7-13F6-BB6E-020E-8ADA4B7D04F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176BD053-5119-6157-EA3E-F23A06CF4A0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BC1644A0-9162-A1FD-2BBC-B94E1A55620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A74D8625-7433-7BE4-5589-4EBA604493E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6F9276EF-8C0C-3FAA-D3A9-ED82D32ED79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FF0FB212-469C-4BD5-B3D7-815CC2F9459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19442F6E-B54D-1E9A-136B-4617C08F25D7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87A02037-FC9B-C570-801F-8AB44570F6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3A8BADD4-4253-BCD0-D09A-2A7A2FFCDEFE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21BC939E-C1BB-4A86-D3BB-3E9A9771E70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3B4433AD-68D5-C8F2-A8FF-8E035650FF8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46BBDF87-E942-E1AB-3F36-94CB4E8DFA9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8FBC99E2-4EDF-123C-00D8-51E2A01F5E2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32203267-CA44-63B3-0B43-996D44DBD64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1AA4DD98-5ECC-9811-173E-2C2EF265C0E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F5A47467-58CC-FAC9-78B1-8A3012FDF52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943695AC-2944-7AED-0539-24E3FE314E4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9613AB23-EABF-CBCD-83BC-267CB677FEA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F7605483-5064-438A-56E6-B4A0426682D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DD78CA96-DD37-6693-DBF0-4EECA518777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AB717B21-58F5-E1C2-6608-A073A4F143A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E0870008-8F21-0556-9ECD-3F00E48CFA4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03B8B428-21FB-F3DF-A39A-086F7228DE07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0D0D7836-63F1-BBC9-CBA2-2E89B8E4EF1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AA03E325-CF95-B1EE-BC64-47BD4E3EB11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C3FB4585-FBE4-2B4E-6170-0BF81192BB7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57E383BE-E13D-6203-DDFC-285EFB4DDA6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D86F7716-644B-42B8-1BE8-A199059999A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2EB1C284-FCEA-1E74-2CC5-C0C3BE49AF1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6FC658F8-31C4-9E0C-3E24-BDA8468E56C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4F527F12-7891-615E-48A4-B542C339F10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C60E0860-59EB-86C0-969F-84C1C8D7C86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C87970C6-A55D-C324-EDF1-9409CA82568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18FC2ED3-16B1-48A4-1B1E-6FE3B419FC3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2F315833-971E-407D-9BD3-A9F320CE294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158B3CBA-5895-B331-A05E-F9C98A99473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9C2062BC-3529-81AF-6412-32E1CCB5738E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76DC798-A9BC-0745-B5E8-2F3A3C2D30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407" y="0"/>
            <a:ext cx="48591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24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E8EBD-0792-C383-93D6-8CEEADBCE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EC2B1787-B2D7-1D13-90A6-EBB8349BE624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45C89F73-8B9B-1A21-9063-8FFCC719D8C1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695CA9B1-3ABB-E1E8-898F-2C99008E698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E9C1E948-B316-34E2-558B-F16EAFE51DB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F244A459-7AAB-BCAF-6A7A-FE32B3EE5BA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11A8B0CA-DB7C-B930-5489-C82B593940E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192A4544-EDA3-7F56-DDC1-AD90A129C84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B51F7748-3EAF-CA32-DC66-AC5B1FBBBD2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8E219CBF-C648-FA28-A1E4-9F540A57322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A9A31567-CE3C-8202-4377-D8D123F5743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3E1268CD-1439-C3E3-599C-BA585012639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5D88460C-C46B-D737-F67C-FFAF66CE687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BC544FD2-A589-FB54-B711-1BAC4BAA24B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7998160D-9FB4-30F4-8A3F-D16756168DA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029EEB58-7C98-397E-DEA9-5D49ADE21D3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8535DFC1-239C-4979-8BF3-D1B944FF2C8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B6DF72AD-9D90-161F-8FFE-7DA12387F0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3B83A438-A590-D2FB-6E86-FEBF910BFED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4BE3AF40-4A97-FFB0-E2ED-9A14F848A97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1D8C7B3D-464A-715E-647A-FD628CDBEBE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80EB44AC-D0AA-7E61-7BD7-53BF8EDF150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3E0B279B-4B51-0D4C-FC43-746639F9219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D1F6054B-84DA-A4A0-F80C-11A1070902C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47C2A801-6B2A-20F7-21A0-03FE23D2FC0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CD52D015-4DC8-2F75-AEEE-BCBD7477869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CA3BE820-49A6-4D9E-CD74-351666CE2AF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CD4D7D28-B20F-705E-F0C8-0111C7A007F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18B18820-9AFC-0992-CA95-6CB23E48EFE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F56E8C73-801D-EEFB-B27E-18D3FB7983A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2159BF50-0A85-5BF7-EF9B-8E10E11B182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042AEDEC-E12A-43EA-262E-DA6EC929D9C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A9D0A3A0-2C28-E5D4-6088-F4835AD5F9B7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DFD7E0DF-ABD9-B2F1-2D0F-268D58D53B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745ABF9F-2314-3F2A-5B27-F6E33D2A837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AF550358-C99A-D1EB-40BE-02D883C9A38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E04C80A2-ED77-05C1-AACC-F23E65F4BD1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6D660F73-6F3E-71A2-2C71-2BE9E9F86AF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132D5145-3CBE-A23F-F0DB-2DED6CFCFEA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2F9504A5-E2B0-53D5-F4FE-7AFCE93DB98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CF766DF3-0483-6C87-B63F-3B549EF9F73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0D9FFAD3-E889-8D7C-A299-F2CAF30E7DB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4C125C3F-C6B5-8965-78F3-76B96EB3D9A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CB4557F0-4B98-B4A9-F61A-1DBBE052B69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DDF41C5B-821B-FA95-4A55-3E86904767A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08E8ED5A-D508-F26B-BB80-C3DA96F1494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BE466ACE-4DFC-E443-8BF1-EC9354716DA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415B8588-CBA9-F876-1A8A-E99CF7A7C4E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D6F5E6D0-0595-29D7-0858-E66FF94BCB65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235DB6EE-C154-53D6-02DE-DDF9DDE050C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452C8576-77CE-A760-5C2B-3421C29DFCB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7056827F-52F5-C8A2-1060-266FB87E24F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18B87422-899F-127D-2B9F-85E07FFF8B3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FD881C0D-E69C-A9CA-0603-5376F057E89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DE3BF5DD-29A7-9DF4-9574-5CCFB2C41DD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2C453419-349C-2BF1-1651-572C420141C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E0E83CD8-A8E7-BB5C-7BD1-0F53F05D45F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8761688D-47D9-DF2D-A357-7D41D0F49B3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2D0B94A7-E42F-0CA3-919C-10CCFDFB7F1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33980AA4-149D-4F61-EDDC-8BC3836F10D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34AD6B97-95FD-7545-E594-A48663EF99B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F426CA28-C2C7-2075-00BE-6DA7CD6F1FF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11DD44DC-8E56-6A8C-F4EF-11D62185843A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2" name="Immagine 1" descr="Immagine che contiene testo, schermata&#10;&#10;Descrizione generata automaticamente">
            <a:extLst>
              <a:ext uri="{FF2B5EF4-FFF2-40B4-BE49-F238E27FC236}">
                <a16:creationId xmlns:a16="http://schemas.microsoft.com/office/drawing/2014/main" id="{9E29270E-9BF7-A06F-2850-A11CA9A011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947" y="0"/>
            <a:ext cx="45681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959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D3C44-1DE3-A599-29E9-A98DFEA1D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5DDBE95B-2659-22BF-3965-31843D16C573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AD81707D-85DE-364C-2919-70A4935FAAB6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618CA295-C155-55B1-9688-223BC5416BB1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4383A69C-00E3-C62D-8047-F91898D5EBB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F0B5C6C3-A43A-A534-C84D-1800E0378B3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203CA485-A0DB-A1BE-53ED-E79ED9F0C3A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4D41C3E7-77F3-89C9-510C-A7303DD2134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DE66D179-3D9C-FFB1-BAA3-117A010E674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13B73552-0B37-37EB-3803-F9BC34FE7BE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840768E6-0A80-CF8C-CD13-8C716FCDDBF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68692CC3-5FFE-C86A-6F63-9F1CB034D17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DAE02FC9-C1BE-0FE8-9A92-5EA3CCBA853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9A9E7E9C-B8C6-8A1B-B22A-501E2D02930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4EBA5844-8EA7-A621-3FEF-85FF0C350AC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9C2DBE35-31F5-2646-88D4-ECEBA85271F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5ED8739C-1B3B-8460-295C-B50AB8EC979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A76C519D-1991-2A3D-229F-B54D6E4683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89B2C43C-DEAB-2954-A768-CC67E60EC01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1C133BC8-99CA-D624-3FAE-1EA05311355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3A15995A-D32A-8232-33B5-B94E53DEF56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CF996D15-A7A6-0200-4F79-F188C1AAF2C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8DDE51B3-3722-8B4E-EA60-61DA863AF3A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C6B68E31-4734-F35F-0FB9-D238AC5D782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4680D751-714A-A830-800E-1FC3270379E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AEDA1303-B04E-A829-14C9-777A5B13102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B3EC62ED-8C83-F55C-12D9-06534221CAA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4F3B18F6-E4DC-BDB2-F770-63DAAF46EBC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101CFEA2-F6FE-AEC1-C25D-330F8AC669B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2E0D5EA0-D9CA-D170-5726-B0290A81B77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E23DD55F-E03C-D033-C5CF-E0D22DCD307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8C71F2AC-FC2F-1D7C-0E54-B79FCCA769E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15DBA827-5436-0BF5-F2C0-3C3F02588FAE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8E344834-857F-2282-1C78-C5EA51CB69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453F7837-180F-CF3B-56AE-4070A1DBC080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5B11F1D2-898A-9AB9-70B3-C48BF857D51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668CE31C-8273-A5BE-3FA3-7B539CB0ADD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6468958F-4265-54C3-FBB6-7AD70C6F4DB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4FBB4185-7AD4-B08A-80D7-36BB3425468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46DBB55C-666B-7B85-6753-46119BA3236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2A1F770E-B440-887A-CCB1-6018E79B836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21E6C414-9BF6-DFA5-50A4-3ADF9D031FA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E3DD280A-AE41-EF03-E7CF-5602E9761E8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A047B4D0-B6CB-8170-2E34-D73B1CEA7C4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5C3D1676-CE6D-B1A2-3BAD-D05005A03D5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967B5385-42F9-2EB9-070C-0A7F74FF066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9EBEE5F8-6B25-7D66-6559-0EB61D3B9F8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1DC64D82-AD89-6F58-9770-6AFE4DD15FF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695FDE9D-A5EB-5F2F-05F2-8FF0216E774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7FB195B4-FF53-FCDD-55D9-4CFC2A68657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21483813-7C14-3B6D-74D7-C6A59A3442B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C0414360-C8A8-33ED-FD76-0CF7B3D6320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6C9BC50E-C158-9BFD-BF19-25A6FA61DDF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20B2EB32-5CBC-ECA9-9110-581F74A4E1C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128F41AD-3958-F0FE-C69D-B9AE9B1E929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3BA55091-124E-E47F-A2AC-57D15AAA33E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F3A662B4-1404-1C7A-CA7F-056BE1A8AD5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58443CF7-9B80-F6F3-1052-DB8388B1712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137C0D9E-F8ED-A986-44B6-046160178DD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2C7D0E96-A2ED-B7C5-89DB-9B697944F19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87137A5E-6412-B5B2-0E4A-DEA746751EC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5847EB9C-DDEA-4A10-BB0D-E0EA6E9E4D5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631CDDEC-2CEF-10C3-8F8C-6E57ACED6680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52B53D2-D0D3-9188-72EC-F6DE579A07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300" y="1771650"/>
            <a:ext cx="5359400" cy="33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806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8EA41-46DF-C465-8BB6-721FB1FF3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571C8679-307F-07F6-4807-528729EBC8D2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A425C179-84EE-B4C7-1D52-E078C4142AD6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6C4E25F0-2AF8-BC8D-D805-0587874F15FB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715A02F2-560E-F7AD-9454-9E8A740C92C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45956490-C4AF-A3F9-DA3C-00C2F0E635C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9F04234B-B5BB-C303-D8F2-6F5BF4C27C7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CE2942B5-E3B3-644E-4227-9314F8D2617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EF48539D-F0C7-0F36-D1E5-8E84E89F3AE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BAC9D67B-79E6-F381-7FF5-A7FCB140726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62EFCC3A-1ABD-EE60-4311-93106C30166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E0886DBA-8572-EF3B-84E2-82B9C6022A3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E6BD843B-C1CB-7253-E3D0-7DC163364C5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CCA98D75-A913-74A3-91D9-8AED6A721D8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B1D2764B-DFBE-D93C-85C3-40B53BA756A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93D52AC9-1D62-9250-8A3E-E5C79A84BE0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3F0BF8BD-4BB6-5F75-3EFE-9AD2FD9F5E6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54689214-7504-0582-7325-0CF7B51BCA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822BC67A-EC6B-B0F0-BDDA-C371F645D0A5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89E94989-15A4-4B59-FFC8-2A471F6F53C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5641955E-7D68-59B8-C3FA-18E4FE070B1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3DA66A7E-6186-A4CA-6876-8F64334315C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DEC71CE1-F837-CC9C-7EA8-45DC149F676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6C625675-EB35-2D85-56DC-8F04238A19B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80523A2A-AE8B-2D85-CCC5-AA739F07233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2690DA03-CB94-E576-FC3B-5AED7045016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DF1D939C-5902-A3BC-652F-E3B3479A930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58D84080-50A0-F3E6-DF81-C4E57110F3E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FEF069CA-4316-E45B-4F79-497D4B0CAD0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072A5512-1A47-FA5B-EBBA-13054184738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529E2C55-E577-707A-1FA0-5F65350907D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4A8FC8BC-04D3-60EC-370C-C81402D3BDD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1C665F96-FFA1-5375-1D83-60EF7846C37E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DA458EB4-0749-7E57-7CC9-ED0B55CB90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815730DE-F932-3DDA-248C-CA19FE5E548C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E038F3F0-E2D5-8EBC-EFB9-374EEF4E4B9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2C2CCBFB-85A8-7BD0-7EC2-C8E5F4D5C8B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A44E145A-1249-BE12-B6DB-3BF3121543F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E44F9EB1-CB7B-FC57-0B4A-5F11EB80489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756BF660-51C5-DDEC-2A58-14926BA56EA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FF91BBF1-694E-A244-1688-F4297ED520F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4A321B25-D014-A814-885A-5B7771C4980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EF03F1E4-48E4-F496-2021-6017DAD3B1F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35A15136-667F-39D5-4DA4-047FFD00C39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B985EAC6-F316-6884-45CC-2D0F46EC828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A3C9B12B-42E1-6EB3-B9C1-5171C9909F7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8BA65370-A59A-F5C5-41E5-62AD0D20504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062ED724-24F9-DC09-B418-8BC8612655D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083F253C-6172-8C59-6DD3-920F74D0CE60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4F73C818-480B-EC9B-ECC1-7A7829D430E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59C579A8-5C2E-C852-B4F2-72145F73119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0768C76F-9B00-F74A-6EF1-7792F6F3FDB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B6B13B29-EA4F-0E33-4B1A-7FF6660B7DA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FAB002B2-F02E-82B4-31A7-A0BDC68D8B5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08DB07D3-A6FB-777A-9D42-20925ED961C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E2C96501-ED2B-4824-4B86-EAB4C51EFD3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9881A31B-6593-0D0A-8399-7DAEE5DFCCA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5E824684-499C-2EE6-57ED-0E56FA5F0F8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C9BC0F2F-43C9-E3CC-1EB5-4E39809F91A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06F8BF7F-F1E2-C8FB-85BA-58C6F13C34A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5D044AA6-D333-BAD5-C54A-4ABBFEBDAC7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795B3434-36E4-CF79-2E95-7178AF78438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D015049E-5868-EA17-64E5-AC067232A88B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BCF43A09-30FE-5958-EA78-F841BCEFB0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0" y="2317750"/>
            <a:ext cx="4953000" cy="222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766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B5E6E-DD36-D55D-D0F0-6523D85E6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B9BF2EEF-37F8-BFD8-78D8-EEBFCF93353C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B550C2A6-387F-DEA9-ED54-6C712FA20ECB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E5C8E3B1-86B9-797F-496C-EE5E552783D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DFFC9C3F-6BED-E493-9BBE-9B45C79E603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4EC09F39-4E85-F89D-E40D-0F3DC68B074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A910F50F-2C5A-50CB-49DE-75436F269E5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259090B1-8D06-8C4B-C80B-466B23B5A5A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AD0E171F-DDC3-AF5F-DA61-8ADE599DFC6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64ACF8DE-33D6-EAD4-6AAD-107DE9C8D9A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67ACA9BA-DA66-83FE-4D7B-C617E20278B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73E3EC4F-F7E4-C7B5-AFA0-3A6504499CD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442CF98A-6E46-F8C5-511C-1E4C013AE95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2709EB33-E507-1590-1C8E-B9102AAD966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36DFB63C-4CA6-6680-3AB9-80141863822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FDDFAC40-0930-29C9-C21F-83929C97CEC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E044324D-A55E-46E7-4B70-5AD1C558537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A2FAEC90-E9C3-A405-0F99-C98B4B55D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E51D9A49-2971-27B1-D280-6E869E0E66A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5A9F54DB-0073-41E6-F491-7529A01C221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56F2157F-BE16-3B70-3478-1D2068E658E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CF71341E-615C-0426-7261-1B46683BF91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EE3446FF-3C66-AC4C-25AE-F27149833CA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3A91437F-57CA-C502-FC52-60B1946A676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3EB49B53-6740-5C81-71A8-8F5A27622B1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F687DF2F-7101-63E2-8D60-90C5C369745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8E75A4B4-B457-2DC3-A96A-1E2657995BE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4D63BBAB-4237-23A9-1927-5F307701E44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4C9925E7-B28F-A192-5837-198D71C6A6F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6E823ADA-4017-A2AB-3269-5111DFD5E53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1DB824EE-488C-5741-2D49-F0A4DA0463A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8E838AD6-BF7C-F4AB-8F16-9C94D5921DB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C8A8A3AD-7015-C0B8-4F56-D350BE57BE8F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D2D278DF-FE60-DF80-A793-8B884A8BDE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649C28D0-E38A-CFD7-B9CE-B87C486AB385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9528EBC3-04E0-D0F0-121A-2DDB87530F3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544F487D-4CEE-FF8C-60EE-242856E694A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C373A3D7-1667-035A-82CA-8F544035023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E8B40EAB-1042-A21C-C540-7FE735C2ED9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D2C5AB55-C0E9-DAA4-CC5C-7AAB27BCDCD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440CECD2-7362-3D3C-AFA6-4AFFC5F024D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DB983628-9850-1B61-3A14-71C6017744B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FDAD393B-7909-D1CC-C59A-C62B6B67288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71EB7104-08AC-9C3F-20A0-81D2B31CC6D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7B54B085-D429-54AC-6A5D-554C33232C9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8461823C-B54A-5663-7AD0-65BB69F6293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0E7BDBE7-A23E-D0B7-5C26-6ACEF27C316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D4806C12-5550-581B-C6D4-8ED2AF86B29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F5BA5B62-7B15-E9F9-EE6D-3678B4A0138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863D0959-4084-8701-D2D3-3C70C21E128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162FD864-7092-A7E3-F706-ABDC034B1DD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C15F71D9-2011-5842-F327-6ACF8FA2FE5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79B0841E-488A-A117-4936-0208EF7E43B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E638B23F-D20E-8662-B837-BA9149EB56C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1C1FFBE0-29A1-419A-99F7-20380E886B0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0134E343-4AC9-5D8B-07AD-C046B558727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B36EF3D2-186D-ADB7-6565-91AB09DAC89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5D428587-9174-D7E8-87A1-FDD8B7020C1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FF8B537E-61DE-58C0-A32F-126D0DEDABA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5064EDB0-EBFA-E08C-B708-61043398DEB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1A315A38-9DF6-C521-428B-2EF18AB9D99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C78F447A-3CE6-33B6-2184-C8A06ED4503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7432E773-CDFB-4368-C515-6CCBF2071F93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9A365C03-CA0D-9A69-7422-65E2900FC8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762000"/>
            <a:ext cx="50292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19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7DD1E-E9A1-B0F3-162F-C1B2778D1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E6B4164B-857B-385D-DCA5-535E57ABBB23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06163C65-2AC5-42EA-106C-ECD0F3313832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C1E6B772-C4B3-76D4-B715-8C82ACEDB2FB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73C60DBA-0B72-929F-1A4E-E163A30BF74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60B84EFB-4B90-A88B-1F59-98B527E887D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722B94CF-F3F7-91D9-0E23-5EE212D6767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501CA96B-A80A-6436-5C61-9213B574B15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EA50FAF3-89FE-A0B9-D1E8-46469281F07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EE03D1D2-1340-2735-8726-52F38435411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7C9717C3-9539-357B-1031-7DE1E675330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9300D39F-46D1-9E9B-3502-AA6B888C42A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17EA507C-1007-1CF5-F6B7-14C7BCBAADC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295630AE-0E15-84BB-9E92-0B818273489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57D0884E-4130-76B8-1465-0E984C33C9B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E30FCCC7-102D-AE9B-5905-E01375B6E92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EE5D8459-701B-B067-8800-995877136BE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463F4BC6-7684-3666-B525-117920D866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FFE8D01D-5B71-381F-0F09-1086E812B82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EF51AF3B-E20E-B976-5607-E657819C422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B667FB76-2516-0957-4610-F5E8B1F0324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77BF34C8-4FE9-9C08-802F-04D7FEE8475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F3678175-897D-1D1C-22F4-0435158AE05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046FB46A-9F73-40F3-9EE4-FCB19EC2D98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572E9A4E-6967-CF28-F6CF-E3A4368405F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ACE12A2A-F2E0-81FB-70DB-579DE37CEA6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B0548A48-6EA0-E52E-BCF9-CFC62F4813A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18243C32-9A77-24F3-AA03-CDDA8374589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E04CF45E-964D-985F-6EE6-40FD78035B5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0B2091C1-0EAF-1980-C2CD-935D758DC6D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0002D9FA-88BC-7845-9574-C5CA09BBDA2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4A1C4FFF-8033-36B0-BD74-BF95F699488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67200C91-27DD-3B27-3B5D-4DF54B967284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15D68152-AC1A-D029-E671-EBEA5CCD31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6D6290A0-9807-DF3C-67A7-AD5A1A6DD6BE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03EA936D-C7D8-1DF7-F6CC-CE6E15DDA20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A2D78759-CE85-1855-42EB-34ED0B135AA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F247C8AF-D997-50BC-5E85-473C4DCA829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B5B2ACD6-C37C-1974-4330-90F1A151AEC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4CE0D158-B937-6169-E1A8-186D485C393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1B3CEF3B-2669-33E7-DB75-228056CC071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FB7359F6-F0C5-7F1C-C73B-393202833A6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2DB89960-E818-5333-4876-8C1A7E2F34C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13932DC5-B121-C8B1-7FF0-3AC252019AB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9618A774-F242-5D48-11FB-19038371446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DC23E030-0C54-C952-6F32-B773F14D2F2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041CD8E5-247F-FAF2-323C-E5B01E0D453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963777B4-BC62-300C-6DBE-AE72A9D4768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F8B9484D-EBE2-8184-34CB-3C92F48BBF6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5753A836-DFDB-76D1-C513-A65EE9A10E0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662DCE3C-03B7-438C-29D2-C23BFF38680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3E53E3EC-D51F-DDEE-AEC0-71B2DA4737F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6C492722-FDF9-24E5-2A58-35F834C822C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9BE30FE9-E465-B287-7517-53FB06AD83B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8B2F316E-230F-1BED-88C6-BCB15155FE3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6D90C00E-1291-FB60-9D99-98169770101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FE921785-C07E-FB72-8699-5D8B0524B41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FDDEDF4E-9395-0897-0C3B-130A0F4FF99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CF057C75-13B4-3424-523D-8421E12791D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D0B20252-D587-4FD1-C013-D1950D09084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63EBAEA5-B0BE-AAA0-1F97-1896151AC11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289E5EF3-8BE5-20D7-0494-20B4132B8E1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62322413-1787-DF6E-AA8F-909FE40F72F4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34002E1-94F9-1F84-ECA4-D6C95289C8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300" y="2660650"/>
            <a:ext cx="4597400" cy="153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290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1F2EF-FA7A-262F-51EC-FC5BA499A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5D3BE4B6-EBAB-3CF1-6088-9D3D4B3F40A4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022C73C5-B642-3AD6-379A-D44DE5D348D2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D36BC27F-C8C1-D604-9D07-067ABB3C02A3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1C11AF2F-FDFA-5771-6CA9-AB385D74358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FC1FD6B4-6521-8666-409F-161A7192FDC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8B676717-48EC-7D08-C306-94C9695E3F6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7107350D-E1DE-138A-094A-36508BA2039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C8D8EC9F-0368-985E-1F11-334B175E773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13930FC8-C531-F586-48EC-7C1B1E542F0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D6B34ED2-87AC-566B-88F2-5FA207243CA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1188E89F-2C22-26CE-E07A-47091B2DD35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55572F4A-C652-F53C-B2E7-1410C2A2C73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205A9020-1CA5-ECE2-5042-A09A0FF94DB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32A88E90-28EB-181E-F52D-CCACBEDCAAA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3C24793E-E4B7-941D-6446-E5FB1D00EA0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0AED6411-12FA-D2E5-B930-75DF56F41D7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E975BB6F-00FA-07FE-AD1F-7F5CF16FA3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8EA619C4-C895-E66A-D846-3FD11BE5C8ED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6FB077A0-3585-FD25-EECF-1782740DBEB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80671C8F-7BBC-D9A1-6655-A2AEC7CE135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1E99917A-8891-8036-24B2-0FB5A394773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21F3C1AF-47B3-95D0-D11B-CB9D22ED423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A4AEDE83-CE10-D823-C9F0-15C1FADF502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3CB4F8A8-F36A-C76C-48A8-C0C5F7F0428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E872496E-4EDA-1301-3D17-C5D4A36DF5D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C979339B-D358-47E1-C05E-DE9A7EDE5C3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A2234454-F0BD-CEB3-CE4E-D9957014FB7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30B9C69A-1576-7DAC-B27E-F6C57C899B4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C844D6A1-4D6C-A43A-5B9A-234B3185573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5CAA3B7A-0718-5247-FEAC-5CB4CA555F4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7C0359D3-0C11-EE54-F48F-CD7DD253C18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251E8811-82EB-616B-40C2-C6ED747CC9BD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E1C6B36B-2ADE-A95F-4DC0-06E95EFD90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2B6804E6-837D-0220-F415-1B2649738C0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F2B39F1B-39B3-2CE7-CED3-9C570501DDD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87C831FE-D566-B644-5937-CFB5C796015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03DB02A4-F729-E2FF-D948-9C63C2DA107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28E8327A-4676-22AB-41B8-5D69445FBC8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33FF64BD-FFF3-6C14-FC93-8A9D3666F48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5DCD3C19-ACCF-E7AC-2BCE-3ACC0F39C94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7BC1D8C3-0498-5158-6B73-CFBC4387ED1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404E3A52-B787-7534-FC0C-F733F22B9C5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15F2659D-A356-261E-EBB9-5908771A277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DABE1531-AC24-7420-1464-1A12302F8BC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618E8D06-5C1C-4F10-7843-CC2AC466034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0C75A7BC-62AA-90A4-6F65-96CFDEFCF75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9071FF3A-ECBD-1E5C-BD2E-BB394D500AD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42D8145A-DDD9-1F47-D6B0-E7C66CE4A2A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3C6A78E4-E469-204C-B7C5-A015285CBD1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06677224-26AC-FE33-1DF9-7CDDA0AB5EE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596C5BC0-6AD0-D768-C7F3-ACA404967CD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2130CD19-ED60-DB82-596F-93C821F61FB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5E0C868D-FF7E-BBF5-ADD7-57CBDABBDBD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08E873BC-4120-33D7-7DC0-CB367869A04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48F797B5-3EF5-B167-FFEF-B81065BCAA4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D4A7A754-2DFE-3DD5-00F7-48AD4E8F533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F82C7EE0-CEE6-83A6-9B60-971AAE51F76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7AC79CD6-F341-D263-CE49-1DE8D9D0C49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0D915C1E-9C91-1D26-7BBB-CEF6CDFB360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48A591D7-F459-C08F-3F53-5DCB511CF19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DBA00DE0-F411-55E1-375B-FA5924DFA39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F33DCC98-D500-740D-EA06-5F8CADBAEEF6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14A876A-E144-385D-3265-9DC86ADA54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550" y="1987550"/>
            <a:ext cx="5168900" cy="288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117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2076D-D520-EED3-CB0F-46AA2A659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9AC8BA88-9B10-588A-FED0-73F3694453C3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FD30D485-C826-17A2-8FC0-11F7E0E4B976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802E09B9-BECC-C8B3-CFA5-577CBCC9E512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341AE2B5-B357-5E78-8EDF-FC084E25DD6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1DAF5995-01BD-C6D9-A145-AB8524B442A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86A7FD38-B1D7-E2F3-AB3A-BFB5BA6B014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A0910766-93E9-D661-D378-4438F6B5D47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581A466A-A546-E8EC-62A4-B53EE0840CA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CC191AD1-09C4-7C3C-71CF-28871A31E5A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6A099EF4-2642-07A7-346B-0C23ED51A7F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732B0AB9-7F60-0A0E-A388-B2E2BDAA626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C9773724-53A6-F2B2-CA5E-B75F167BCEC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45FB31A7-2C6E-3350-45B7-5EB7B2CB5DE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437D4E13-CC1D-D76F-4E5B-08662E6D55C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8CDFD302-547C-909B-CDAD-9411190ECE9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E1394EB7-CC25-E896-8EE6-26479A22E61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595D5664-E1B7-9DB9-E913-F3B1BE8180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4737EEBB-92D7-A9F3-2C0B-3BFEADBB5DA0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E26EBB87-0468-48CD-0445-9A63BBF3F72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C42D5925-3AC6-D349-29E1-B0D7EB4CAC6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D0BCB4A4-0636-2231-8716-488DB10030B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43760536-5A14-A7A7-33E0-17528A31361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07EDC07F-AA57-50AD-738A-EC7A12A1683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54A0DB86-1803-453A-408E-1C13EFB27AD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FBAEA9FC-EBB4-A131-AE5E-0119F47F3A2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9366CA21-A96A-A076-618E-78E3A1A553A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A13AB4D3-5ACB-C4B4-A096-3ED9517236A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C7A1A214-7E16-D7FB-1649-FAB3CF39F66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3BCE49FE-397D-83C4-5C75-2DE9B48CF8E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185AF33A-80AB-DF7E-D78B-2273DAB0388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20020766-3C40-7F80-132F-DB845AFE56E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716D4EE0-A14B-2FED-E964-9D0DC5E17987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CB4D9706-AEFA-A785-2574-30A45CEB74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6854CB92-1911-AA72-B737-A9E3D2A7716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FC0821E8-7192-4EE9-E5D7-64C8585D602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884CAE6C-44DF-EA7C-F75C-2AB180B8E1D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A72698BA-0D57-0AD7-B6CE-9984D84E7CC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BEEAA820-1A9F-E04F-54C2-E87508AA847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1C423E3F-7DF1-AAAE-E9F8-61254A182C4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B73795EF-5399-4085-E499-270F9886E3E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DE9BF6A1-1465-0BFE-83AB-FB4350AC410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A2B79A1C-3E43-D86D-D13B-2731A4E778C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6B4EBE92-1A11-19E0-F531-9D7B5F9AD3B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843B845C-5AAB-9D5A-D84A-9518B38BA08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2FCC5A27-ABE3-94A1-3F76-C658655776F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D79C80A8-1FE6-142A-B1D0-9E845759AA6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48F74978-6C39-17D3-CF32-39DEF30E20A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7A386880-BC6B-8547-E9F0-F1FC10F2BE7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3E9AA91E-14DC-B9B4-5154-115B5F6F533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3E2309AE-D75A-7B8F-003F-929AB21359E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F5966B16-B578-08E2-09E7-730A10915E8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E2FD1803-8DCE-4520-9BE5-9C963B31791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851BEE50-AC44-D63D-2137-2BE6C6C31E5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393BF24A-998F-0EC8-5614-BA70227E300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205EA211-BA2F-31B0-B69D-FE7F5A0E30A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435884CE-C767-E09F-0856-F7AA7022B50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ABD7489F-DE29-087C-AAC8-52E8CBCB436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33BEDCA1-0AE3-57C1-EEE9-81EBE55B153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4AC89C16-5D96-838E-C7A9-A02583619FE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E364F300-B765-F6A7-59F5-B9C16AF9DD5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157294BE-C28B-F818-3B6D-9CC4D79E3F3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2E3ED7A8-1982-604C-141B-B8DFB97173D1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BF932A7D-334E-9C02-43AF-1ED3F7605C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350" y="1797050"/>
            <a:ext cx="4813300" cy="326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149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63B0A-8162-0E8E-EBF4-FD78D4611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654EA3C1-1CCD-017C-3E7E-60280F7D9534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F098A99F-FCC4-BB6C-EE3A-B14A55803F07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87648D25-DF14-7481-AD13-439D313BAD1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8C9ECE90-72F5-4EC8-57CD-FAC8BCF228C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567212B8-4C98-A0B8-12F8-9609B02CBCC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E120B1B4-6E9F-1CF6-73D5-6A0D3B80911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9E11F5E2-A441-67CC-FE2A-CF279C40F2F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9EDC1610-E885-D510-1D3E-CEC990D3EC2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B58C6E63-C1E2-2839-0C98-911A62B3CA4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FC2D16FC-E3E5-95D0-5EBD-1945B90F3C4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32722EE7-E708-81DE-7BF7-831BC528F24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64063377-9039-B3F0-0FD5-1873C85E2A8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285BCF12-D02B-14E1-7410-B404096BA83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61418577-E859-821C-8745-EF80ED9AA25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397E245D-F592-14FB-3035-530CBD4DD6D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02E9307C-95AB-3938-2314-B8AFC1C84D1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01095F3B-D0AD-683E-5F63-95365211C6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5ED90B85-881B-8724-972B-E9033CB71CE5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F949DAAB-96E5-D589-7DC7-1E168FB1A79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7125CA28-E91A-CA17-7BE8-BC2E874FC11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D0E17208-99E0-126D-A598-CE410AE1971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8335DAE4-8143-C1B6-7C7B-5B987492927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7765C2FC-BE45-0AD7-7AF3-7581CEAD354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E0923CD2-E3C2-4DBE-5A23-C26E9BF61E0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98E7F3D7-36B5-C630-B227-DB5DDE8F4D1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2C4D9CDD-000C-B67A-1D28-6BDED86D04B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10207400-4A33-B1FD-85B9-961E59A6F8E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179018C9-E0C3-8546-FA30-777FFAEE0CC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6DD466AC-7305-00F1-A918-5908296233A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380A0EE6-CC60-A76F-61B9-D9B401618CA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42F221B9-6AEE-F7DA-5B12-98172297E4D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A48771D7-1FF6-D9A2-8E20-0566EB416C73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DA9992FC-ED60-657E-3CCA-1E537ACB7A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B46CB385-F0C5-DA5F-4872-74789A567720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EC12B188-CB27-0EEB-532C-38944DC3FC7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13ABAE8C-C8FA-42E4-1DF6-836D424F8AE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CE7C61EA-9830-36F3-D89A-7EC1794296F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4F216F18-C975-24C7-3EB0-07A4BCAC3F5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8E6D4484-6C99-0309-CB2A-172F89790CE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FF9FBB8F-82BB-D5D6-2938-4B3DF134131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4D7FEA8C-8046-2451-65A5-5D2BE53F30A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7B5BBDBC-27C7-E7B3-1176-B0D4DF81FD5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32490BC2-CC2C-20AA-F7A7-884F70D8B0B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8DA8D911-A2C9-46C9-D1A7-09D0ABDE2E7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248D651C-EE34-C76E-6310-D3DA24BDBBA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404DDF71-A390-E525-9877-14459F338D4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0956C8E8-9A79-7E53-285A-BB729684634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5FF968CD-7ABE-41AE-193B-3AA390E5D6E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6DBA5B54-D240-7E75-5AC4-0A50266F154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2BA082F3-C1F4-BFD9-2484-F53C135F44F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046E85A4-8F92-7F21-EFEE-066D1BE8C29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6EE0508F-3F5F-6CD5-C231-17DBFA0FEF9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35E4653C-476A-4C5E-E092-348C3263863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E0968880-815F-40FE-C2ED-F3598E0CDA0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B56B6016-36B5-63F3-03DA-70193285928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17276EED-2737-B0B7-2FB1-22B006A058E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877E0FE2-20C1-4C7D-C290-FCD006A82AD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3B752248-EDDA-5BD6-4A7A-2DC865DBA65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53098CFF-6F66-F729-5278-73E386465EE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0E766144-F003-488E-9086-70B5203AC51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B709F08F-8139-90A8-93CA-680E9F5D029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86A8E7CA-53A8-0989-EC55-30643773CDD6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C217B54-0B10-E237-83B3-2B5B065B6F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1765300"/>
            <a:ext cx="5181600" cy="332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499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6B087F-D278-D724-0AB3-2A1D9B3D5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3B8DA46A-AAFE-C892-9396-6C5F7E59B026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83DACAB4-FF4E-8DA7-48C8-489344EF96B9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ECF0BA5D-7886-79CE-16A0-6CED7D12CF9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4D98DEF6-CCDD-0525-F718-761B431A521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E7866438-AC7A-7230-46AE-95C32A4C9E3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59F87164-7A91-43F6-E0AC-93CE2331823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6046D4BA-9E18-37E9-12A0-5202E0B7DAE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1E93B8F9-7A2C-D8C5-02E1-DB24628691B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8F7BCE7C-81C4-AA89-FCD0-6FD810BB19A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2039A371-5235-4E8D-2A1D-23CBA609E40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54B488DF-4199-3E7B-3428-85A18B6150A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58956FBB-4E7B-894B-3FE3-AE096A60D61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684440A5-0972-16B6-0D7C-4472156668A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A86CE3D0-BF4B-3EC4-0D5F-677E6414B98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BA9D07F8-4A86-8633-D5D6-62B103BCAE9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2958314C-DF8A-D559-1B41-503286109C5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54F5AE3D-0DA3-6E3E-717F-9A9FA4B88D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E77F5DF2-CC98-2628-5ABB-0C2C1F96CA9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E2FAD721-8FCA-44BA-CF26-11B45A850E1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52426807-26B5-B3E8-B61E-9F9E94429C2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9F136B9D-4D23-1E54-C7B9-CB4029C70BB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6A055B97-C43F-9B66-12D9-72E06886C3B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72D20A21-A867-469E-5644-C5B79D9630E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4481C761-7BFE-A786-237F-561931F8DB0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04CE7451-0018-AD38-ABD0-CAE307D9BC2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21F97B5A-7612-635B-1BC6-5F1229736A6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418AA5E4-A76F-A04C-923C-83C5A8B900D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A5C004EC-0544-D990-CBB2-7E15D1DE4B7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EDAC2F25-507B-63FA-0551-26426EE499D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CBCEFE70-84C5-F0BA-E0A9-CCBA17D22D7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91D22AAC-47B9-2582-7D5F-50C82E498B3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39BF847A-81AC-DDC2-46A1-42B605C45D40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B3A3B9A0-28A5-869E-437F-C26F4C8FE6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56BCA1D1-B832-7821-3274-691A19AD40C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31F3F8DD-540B-F75D-28B4-EFF3C594093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6C470C8A-C125-2CE4-3B6F-5CB98BC321B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A984B5D1-4CE2-E36F-CDCC-2135101ED1D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54841F5F-03A6-C0B0-7794-C8C36CE934D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59E31AE6-5712-DEFC-7F0F-24088EA05AC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DB6E001C-F0CE-3616-6051-76BB4261A3C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740F7852-1494-737D-8098-51F496E0989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A914981F-C12B-FD3A-F605-5324AE2AA30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7FFBB814-49FA-22BB-8207-61630A903B1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C776F916-C48D-2FD5-EE27-03AF60E9502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647F6681-223B-BF53-841B-450B6902191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C7945B2B-F9FA-8DC5-8A23-9BF54098132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29BAA772-8F52-E675-C424-B3D198F4FC5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37C06C0C-7AEA-409B-4813-935B914BD91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F4C77FB5-7FA5-6C44-3BF3-344BBE52428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ACC32A4A-3B42-298A-0BC5-679B9872723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A0AC983E-87E3-DE9E-9832-50313BBCE94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CCE49C29-974B-FA64-FBEE-FAF18E7E891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FF9B1B90-2FD8-EE69-F3A7-B284B9479EB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D536E187-B0E6-9C6D-401D-54D912D08AE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D2A807E4-8320-4155-1300-A8795F624FD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7534B544-7349-FDCE-E2FB-4529A314799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59315D2A-53CA-A509-AC22-3073A7423C9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8C38164D-F269-50CB-E54C-C1AAB28D691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2E8BDF97-8EE7-2061-FD40-8A6B6335A8C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BDE0599E-DF44-9DDC-B79A-1680D743D50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54E26972-1A1F-2FD6-C2DA-D5ADBD8F8AE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8017459B-502C-E200-5B99-957E25863B3E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B217F45-02AB-CC3D-00EE-CF8C9C1495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2698750"/>
            <a:ext cx="4724400" cy="146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760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53255-47DB-A3D7-F445-AC0399558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F5D7BA46-E0A9-5108-2806-966431FB69AA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E5A0ED31-640F-ABE5-25FC-AF0CFDC04921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CA3ED3F8-9EFC-440D-A94A-FB51A8D67E80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34A07406-8C39-4ADE-7E81-FB9BCE60175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3CE28C36-24CA-4235-80BC-A873C56A4B9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AAAF18CC-E414-00E6-B42A-A871313D9BC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07240621-93B2-8A9A-C938-913BE504666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77F32138-3485-601E-B933-E9C994AF84C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76891956-48C6-EFC5-02DF-6E070F60046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A881D5D4-0C0D-893A-0F25-DA21B315639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3B9F3026-F4D1-99B2-D392-82D2D5FE24B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675F974B-5F6B-A42E-65AE-DE6C1E346FC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D93D4C0F-AA89-C027-EB75-390B64C061C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39756CB1-F51B-6078-6387-0DB2C0A5606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E9D4B015-5D82-F572-6478-88CFDF80CAA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ED57EE04-D6ED-1DBD-47CC-B7FFE7779BB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C6034272-6D44-F105-2D3C-DB0B2B0D0E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1CEB98E6-237B-C93A-722D-6D1D8359BB0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2E6BED46-17EB-433A-7932-5B2A113FDCE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8534C635-5255-1A45-9983-6DB675E384B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C53AB8E0-538C-E9AF-60F4-56607109769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858D468E-98BD-FE2D-DA64-08E1A35F99B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86CFEF5E-515B-5872-3067-E69EEF10366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060B7B63-AB5C-D737-CD84-F53A990DD65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E825FAF2-0B5B-92CD-BF81-EA7C30B9619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4D135AC7-112F-7D4B-33B5-E495F8917B7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CD419330-47EE-880E-B8ED-72730F53518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3668E410-1D43-4D5D-C3E3-3B555701887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C4B630B9-657C-BFC1-FEC7-1756E7261FF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1E42ABCF-48E4-9137-7F52-03497D3880D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4585F629-ECA6-3BBA-89A8-1067C257BA5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2F1D8E22-6184-52C3-A93D-BDF998019BA1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4FB62B1B-005D-BBAE-3244-4175D53140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F041A057-A78D-42F0-4947-D6294DC6DD20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DBF3EDE4-86EE-A70F-EAD8-152537CBCC9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6F15D8D6-90BB-CC3E-5D85-5BE2E6AEB25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E524A8C5-FDA0-0839-EA5E-F100A46B485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D2399347-C66B-61FB-F8AC-DA53C77969A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29927718-864F-68A9-B4DE-FE71A59BD3C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D28571E5-0783-6C76-AA1F-F645B61399E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C5F848DD-1AC1-AEED-17F9-E9A56DCECB4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3FB41760-E20C-13FC-93E6-5B09EA517EA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912FEE02-9DAF-94FD-0C88-F372DF187BA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694F4C24-105F-00A0-36DB-6D11C42C8AB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981C4C1D-AF81-77A9-FB14-63B29641747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AD5ADDD3-26AB-0BC9-8C23-90D6E5D4A49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224B2A32-E5FD-67AE-400B-A96FB66F60A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2F914CAB-FB68-7E4D-62E0-8A26068A9CC6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5B78310D-6677-4FC1-52EA-22E807F263C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3E1569F3-1E79-558F-D217-CB8B5E539D7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3C0242C3-0BA4-F474-6B98-00EC9069D79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297DEBE3-A2AA-4CFC-57E7-91FFD82E032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85F9470D-D33E-8B90-E8C0-B0C8874A1B2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4BBC5566-6013-354C-CB5D-C47F541B81B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261335B9-AE8C-2CE8-52C6-790D875BAD5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960E69E0-219E-479A-1BAD-272EA6F01A8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C68429CD-B008-9C90-6187-EEBFFD5545F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F56FF017-FBCE-D290-3CCC-7056B356934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00513123-AAF6-C83B-396A-9BD7334826B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A4465558-E7C6-450E-642C-1773560E241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F7569350-3FDD-3834-9B05-9E9BBEF457A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E797EF57-250B-3F06-C51D-37CF0A95F02E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778E23A0-EF74-E48D-E26A-877420E40E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1797050"/>
            <a:ext cx="4838700" cy="326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260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26B65-028D-52E4-8A5D-B0115FF56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449178ED-ADE9-F1D4-D557-6336AC136963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85B1443A-59EF-DAF3-8CC3-B976F441DFB6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D10A0E62-B905-7925-1CEF-E6483C0748D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8309C055-7BCE-30BA-2CC0-97CC88C9745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2A21C11C-D961-9524-C083-6050F313873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FFAF3B23-2571-5CDF-2297-E2FC612FDCC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67834922-F05B-912C-7BB6-EF0B0E3EFC7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0744FD2E-F0D8-8960-33FC-B0D0E0D618C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5D9E8A6F-97AB-B76D-44C3-88AEF6CC382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6B1C3234-D6AB-75C3-6195-4474FEDB23A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CB3CEA6A-B81C-0482-5074-C21B479FB31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B58E934B-2D3D-6319-67EA-26E43ABCEF2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3246A2AC-A4B6-6F99-1144-BDA56F5C275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D484CE45-0C5F-9763-38DA-A9C4934FD62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A7F5A5F1-7E01-7C45-A637-26FE410A3B4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4CA0358D-B988-F1C7-5B44-D6683A32B3B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48F34BD8-6CC6-F579-BEA1-DD7D646A62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598B28B6-FB0F-319F-D936-E91AD0E7184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51DEA198-B769-91F5-2700-4E630F75DED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3958AC83-CF3C-3B3E-D5E1-7C2A08C83CB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3E113683-924A-3A7B-5B41-2FD07B8D02D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5BB9296F-0ABA-8ED4-7A89-E94A6AAAFED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72AB0FCD-CF88-265C-4B50-2A204DCE1BD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3BA434BC-BF04-5869-7D20-7FC3F47E57F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63B79027-6BB0-F918-9046-E87F51486F9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AC205FE4-FA22-B2D5-3086-00D08D9555C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8F290EF4-092E-7F53-6F20-1DD805B4852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B6144D3B-27C4-1985-B76A-68BC6E55E67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2C3F9DE1-3287-01F7-8F22-A85A77E63E2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E5BA9A15-B1F8-9D2C-CF94-991429505A5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3630B5CC-67A5-F18C-F692-899AB9E1FD8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44793F68-3D02-C1ED-0978-1176CE9385DC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7F0BD0D3-4772-6569-E7DF-ABD99568FC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62E46257-467F-C10B-4231-4911AF690DD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B3A8F544-4219-D121-FBB8-707AB7FC9AC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7787CFEE-D2DF-834D-B13D-BA056375C76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5786017C-5F38-EA11-8932-36214AF63B3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FE66700A-3580-6314-17BC-DF5209B4244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45771D84-8C2F-0A78-F345-1F371F15BB7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00906681-CA59-1675-87C4-E5A7A60C74B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26FE27B8-189F-054D-3DE3-B8DAB3DEB02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7170660B-0A49-990E-E861-7E6D1D43331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6E778225-EE3B-2C1F-D7D9-C7049441B33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D85465C9-0AEC-1FCC-C524-C7C1E20CB1F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61DEFD87-82FB-0E11-545F-D126E16D63E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E1D99847-59C6-673D-465B-88621DC8D75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DC0024D7-9AC1-CBD6-3D13-F1DBD856FCC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D18B1B51-ED89-3B42-4ABA-18CDB61A1039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E7E721A6-8A88-B55C-6559-27357C6FD1C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E9570889-DB8B-9D3F-F79F-09FEE1D287B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D443AB72-1492-1C26-B1F8-DCE8CABF692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9DBD28C7-7BA7-8424-B73D-9A6032087B2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70758397-98AF-8A09-71BF-BB53FDD27E6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F2BB3586-C655-94C8-4606-F6EBBB1664E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75910335-FC5A-D193-8061-4740FDB97F3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9A55DAEA-62E9-36EF-4E6D-E5025846CE6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0BEE609A-674F-086F-C078-9FBA2E8C4F6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FEB4416C-08AF-4653-19B0-FDBDF7ADE24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BFE2CB79-0F3D-238E-4C33-595D3714AEE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3EADE4FD-F0E7-2401-CBC9-0582DB3B49D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47EBDDD0-B1BE-BDF9-590B-E398C268927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8E754EC2-0498-3A76-1B77-C3A66BD051C8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94E3C2FA-3A13-1AEA-960F-E05C2DEBF3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250" y="1619250"/>
            <a:ext cx="488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9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609FB-1DB2-B696-7BB2-F684C1CE2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6428DC08-BA43-DCD5-D634-6D3738694C33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C863B828-EA9D-04F5-12C6-B28B7CA7B149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2786FE4D-E8B5-70F9-556A-DC9A53B64BD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F48EFF3E-1CE2-48F3-B572-3638A62DB76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6D909C58-BD15-442D-3F26-88BDF7C0EE8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509FAD77-3CFF-8F28-4152-C529E590DE1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34289934-C7EE-6623-48D1-DC8D58D9F2E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3264F26C-4C39-7836-5375-B8157780F58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6B803D6B-2129-377C-311B-F1724501F7A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84B4E83F-0F55-C4EE-5C67-0098D7BDA13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8EB76987-DCFB-EAAA-4480-3FD2542EF42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D8353B1E-3183-EC09-6FF6-D164878DE07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04DDA842-3924-D102-FB49-0F8EA1F0281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ABF103D2-48B3-F4BA-E87A-4E4FB8E14F4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2DDA380C-52FA-4D33-4285-FCE0764591C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29E8A14C-E98A-1C7B-DC53-9EF7F8D2833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D05A42D4-EAEB-60C8-41D4-86AB201EA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E99A7E9C-9453-449B-4063-08DF5E88F2C8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197ED81C-52A1-41FE-C8C5-D837F6EE82D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0CBF793A-706C-E749-326D-B26DEC1201D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DE9E4D69-16D0-1939-3BFC-17133309469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0F8DC637-E696-473E-46D7-5B8154A8673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F83613D7-DA7D-DC73-FD8A-433E987F304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C93C62A0-C75A-3670-6227-6090C644A58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11944A86-3534-5D69-AD95-C78D212D320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25F46877-33FE-67F2-A3D4-95C9DA46F60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B4F3D893-3205-8E23-CC5A-A6210A987EE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5B922C76-4A5D-B544-F5BC-0FBADDF83C0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F7CA6FE3-3B5D-935C-7197-D6946D7CB74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651AA96C-5AA1-E4B3-B361-9C7E711F780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6ED94068-D07C-821F-30E1-64D976A1FF9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A5FBFA19-3AFA-206B-8D69-81CC5631E888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0E93955D-B667-1FD0-2E69-CABED54036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87C41D05-0451-58FA-486D-4EC04021BA4C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70FC2291-F065-C97E-DC54-D9BB4C7DDC4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957F9A8A-8D1A-FC93-636A-AD7E0D00E33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DE95171B-D5A9-A3F3-EB51-3CC9F5251C5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EC7C47CB-0F34-B6DC-13E4-DB57F46F674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80521136-FC82-80FB-F2DF-EC79FC3D62B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E786EBA6-EE48-954E-BBAF-1A0BA77E347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20485504-9BC7-03BB-B2EF-95FD3053B11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1640A808-165F-338A-5305-C3F40D51F23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9DFF88A0-3342-F28C-A928-060E879C180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0D111519-2917-0DDA-E7C2-625A59787F7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B55CB351-BAB5-F85E-4949-F8317DF4CF3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1D07DD9A-159C-EE6D-7A9E-2E20C54FCD3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BA5272EC-00B5-B5F8-BABF-5688BB79277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27E0B1CF-8B35-81D0-E498-77271CD9D789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C827D03D-618E-52AE-ACB0-F59A608761A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04157B21-DB73-3667-4A8A-EF57BFC3730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5D05E14E-E3BF-0CE4-B0A5-AF5CB5598C0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FDC08CD8-1B4D-8C02-F108-97DDDD522FE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BD932251-19EE-5C4B-AA38-1266EF2E16B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93D969CF-476F-5F23-C2C5-A36C5BAB790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20026589-9163-AA79-4373-9226E9DAAA6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C7A9AE9D-08AD-2BDC-86FD-D0D131ECC87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348CF185-2698-7F0A-EB24-2C986E11AD9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7F667870-031F-2638-90B8-227D924A94A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AD109DCE-9DFE-E768-B644-BBCD7F36CD2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028F7C28-2D00-9FEF-864F-BE9DAB470A1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BB8CEE97-B21F-3C7B-E283-A8379444FB7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80E7A9F5-C2FB-6B48-50E0-BD2D763B5E84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66DF2BA-EBFE-59D9-AC4A-3C0C62F261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300" y="241300"/>
            <a:ext cx="5105400" cy="637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090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18B3F-1DEB-7A0F-5971-18592BFDA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76A347AE-5192-52E5-69C7-9392DFDA19A0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783F88EB-68F4-5219-5F53-766DB91EAB79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D00E6C7B-B28D-6622-36F8-23D1A43A0249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64F95D25-64F1-BF76-8ABB-D0BB028D297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D54FD672-718C-19A6-B3BA-C168CABAB39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76B045E3-BF2E-98A8-4E62-3AA399077CD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84A04C15-64EC-B22A-2B47-DAB6E7DDCB7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32A04632-4361-AD0A-8513-56B8D352A84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5C868F51-235D-ABFB-EA42-0E3CF7299D1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BE259FE4-8583-10D7-765F-31F10D7B938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F964B3AF-3C71-BB76-07BF-C7C6514849E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7F012034-3E19-3585-0B11-00C20A1B0FA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38938F46-7009-24ED-04D1-47CB667BE4E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8975E489-3934-5A1A-0A44-60B3F4B0BAB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86CF7FC2-2ACB-2B0F-0027-CCB64D73DAD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D0CE84C0-7250-3A29-6260-E5C6906F7CA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495F9705-7D6F-A1A4-F3ED-506E2F216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E7DAD36A-2474-5C35-6C33-F7AEFB395B3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71F4A207-2ADE-7B03-0F89-800BF3DCF7D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7AA762E6-2E4E-A846-C2FC-56BB7CDB217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2D81E41B-2986-E948-1088-4612126B20A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DA9A7D51-460C-91CE-7AFC-1B2A48D062D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29B26966-4276-FD10-75E9-BCED35E95FF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CAA9C2DF-20B3-05B4-932D-5F67FB9F8E3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00C6A2F5-D139-D5C9-CC4D-55B096083F4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6D0749AA-01F7-CC4D-5339-AE5E6458420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0DE79721-A0CD-0E18-F7DF-677E05145A0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C7B1DE7B-2174-B19C-458C-F73C212312D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4B63C7BB-C814-69DC-9E43-485241DC3DB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B22E7188-A822-6C3A-2025-A18B3F0F96C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CA2672DE-1EBD-D5A2-98BD-E13D055F470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153EC6E2-9A8C-584B-B09E-03340D6A34E5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D334926B-BC09-DF0E-C59E-BC640A48FB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5" y="203200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46444E64-B001-1F63-D5B6-8EA7C6877FDC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A667E84C-5FAB-B9E2-099B-0868E92F417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0EF3BF06-A886-828D-5E8E-344FAAF4A9A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53E7982D-1F93-06EB-FA92-D1C05BC38B8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47E78BE5-055C-3469-8AB2-DAF165D544E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34DFBA40-2E3D-EB79-78BF-C568CB00A5C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E242211A-39EA-A4A2-2CF0-ABD36C21012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3F29E28F-70B4-2610-F82F-FA625D33CF9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57EF0E20-D0FE-BCFA-8C20-F9F31590FCB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71A13725-60D8-CB7C-F6AC-8C0ACB9DB0F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079D6637-F7CB-732B-9040-44CC832D367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0E36A9D1-3758-11B4-2A65-826AE0CD2F9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F4271800-0228-4315-7A50-95C5D610AA0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9326D828-8414-B2DC-C1A9-7C85DB00D86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4DB1C8FC-6FD4-100D-8FBA-5A8CDE81D4C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6C7E382E-AB6F-27FE-A09D-96B6D3AAF29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216F840B-33E9-5FF1-09CF-C803F7E1584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8E1E1FB1-8118-7736-2B11-B189DE26FCB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1B1BD4FC-4CDD-F299-F5D7-D05A96F6C96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A92A00FF-A7EE-03C6-EB3C-660F1B37668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B9A17DB9-8D25-4855-BBFF-5D94607A979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CA2AD1F9-BEA4-072C-2FFA-17894141740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DDDD1A23-BC7A-69F4-E698-0CCA3EECA7E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C9FA7A26-1803-EB8A-F679-3A50384791F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07382BBD-58C1-503A-E4AE-99619C19CC1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3A1E64CB-458F-997E-0627-83CBA041192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C1C76CA0-1EB5-4F31-3915-86390B74971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204D7DA3-C779-F65D-9081-1E967889A8D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9F04ED96-A7D3-8536-E949-C6AB0BF3F4C1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D074386-42CC-EE4C-ADAE-6D646B2221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584" y="0"/>
            <a:ext cx="46648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446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5A5A"/>
      </a:accent1>
      <a:accent2>
        <a:srgbClr val="F7A9A7"/>
      </a:accent2>
      <a:accent3>
        <a:srgbClr val="123865"/>
      </a:accent3>
      <a:accent4>
        <a:srgbClr val="5AABCF"/>
      </a:accent4>
      <a:accent5>
        <a:srgbClr val="E9DDBA"/>
      </a:accent5>
      <a:accent6>
        <a:srgbClr val="88898E"/>
      </a:accent6>
      <a:hlink>
        <a:srgbClr val="0000FF"/>
      </a:hlink>
      <a:folHlink>
        <a:srgbClr val="FF00FF"/>
      </a:folHlink>
    </a:clrScheme>
    <a:fontScheme name="Office 테마">
      <a:majorFont>
        <a:latin typeface="마루 부리 중간"/>
        <a:ea typeface="마루 부리 중간"/>
        <a:cs typeface="마루 부리 중간"/>
      </a:majorFont>
      <a:minorFont>
        <a:latin typeface="Helvetica"/>
        <a:ea typeface="Helvetica"/>
        <a:cs typeface="Helvetic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5A5A"/>
      </a:accent1>
      <a:accent2>
        <a:srgbClr val="F7A9A7"/>
      </a:accent2>
      <a:accent3>
        <a:srgbClr val="123865"/>
      </a:accent3>
      <a:accent4>
        <a:srgbClr val="5AABCF"/>
      </a:accent4>
      <a:accent5>
        <a:srgbClr val="E9DDBA"/>
      </a:accent5>
      <a:accent6>
        <a:srgbClr val="88898E"/>
      </a:accent6>
      <a:hlink>
        <a:srgbClr val="0000FF"/>
      </a:hlink>
      <a:folHlink>
        <a:srgbClr val="FF00FF"/>
      </a:folHlink>
    </a:clrScheme>
    <a:fontScheme name="Office 테마">
      <a:majorFont>
        <a:latin typeface="마루 부리 중간"/>
        <a:ea typeface="마루 부리 중간"/>
        <a:cs typeface="마루 부리 중간"/>
      </a:majorFont>
      <a:minorFont>
        <a:latin typeface="Helvetica"/>
        <a:ea typeface="Helvetica"/>
        <a:cs typeface="Helvetic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874</TotalTime>
  <Words>445</Words>
  <Application>Microsoft Macintosh PowerPoint</Application>
  <PresentationFormat>Widescreen</PresentationFormat>
  <Paragraphs>127</Paragraphs>
  <Slides>63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63</vt:i4>
      </vt:variant>
    </vt:vector>
  </HeadingPairs>
  <TitlesOfParts>
    <vt:vector size="67" baseType="lpstr">
      <vt:lpstr>마루 부리 굵은</vt:lpstr>
      <vt:lpstr>마루 부리 중간</vt:lpstr>
      <vt:lpstr>Arial</vt:lpstr>
      <vt:lpstr>Office 테마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YOUNGHYEON KIM</cp:lastModifiedBy>
  <cp:revision>15</cp:revision>
  <dcterms:modified xsi:type="dcterms:W3CDTF">2025-10-07T06:19:29Z</dcterms:modified>
</cp:coreProperties>
</file>