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notesSlides/notesSlide1.xml" ContentType="application/vnd.openxmlformats-officedocument.presentationml.notesSlide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342" r:id="rId3"/>
    <p:sldId id="351" r:id="rId4"/>
    <p:sldId id="343" r:id="rId5"/>
    <p:sldId id="346" r:id="rId6"/>
    <p:sldId id="347" r:id="rId7"/>
    <p:sldId id="348" r:id="rId8"/>
    <p:sldId id="349" r:id="rId9"/>
    <p:sldId id="350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52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40"/>
    <p:restoredTop sz="94624"/>
  </p:normalViewPr>
  <p:slideViewPr>
    <p:cSldViewPr snapToGrid="0">
      <p:cViewPr>
        <p:scale>
          <a:sx n="129" d="100"/>
          <a:sy n="129" d="100"/>
        </p:scale>
        <p:origin x="-480" y="-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0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27348,'5'77'829,"0"2"-728,0-9-68,1 8-5671,1 1 5638,-1 5-33,-3 5 1139,0 1-1879,-3-6 131,0-11-2742,0-23 3384,0-23 0,0-17 0,0-10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18 26631,'90'-16'134,"-9"15"-100,-46 18-34,2 15 22,-5 6-22,-2 2 0,-4 4-11,-5-2-5661,-4 4 5672,-3 2 1409,-2 2-1409,-2 3 860,-3-1-860,-4-1 0,-1-5 11,-2-5 3392,-3-3-3369,-6-2 44,-7-2 90,-7 0 34,-4-2-79,-1-2-55,-1 0-46,0-7 12,0 3-1,0-7 23,-1-1 34,-1-2 78,-2-3-67,-8 1-101,9-5 0,-1 0 0,16-5-112,6-1-90,5-1-156,2-1-181,2-1-401,0 0-719,2-10-3563,7-11 5222,12-17 0,-8 14 0,5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26071,'1'70'231,"0"1"0,-1-6 1,1-4-232,-1 12-56,0-5-302,0-8-595,0-4-941,0-6-6050,0 2 7944,-3-3 0,3-21 0,-3-6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1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26631,'48'-17'72,"0"0"1,36-10-140,-45 27-280,-1 0-550,-6 0-604,-1 0-3138,-8 6 4639,-5 7 0,-10-5 0,-4 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24578,'-22'75'86,"0"-1"0,3-5 0,-1-7-86,-6 5 341,1-6-431,2-4-111,1-7-358,3-11-898,5-9-4139,2-10 5596,4-10 0,3-4 0,2-4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1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22249,'4'-6'3519,"-1"2"-2880,-3 4 123,0 0-527,63 34-89,-36-10-102,50 29-44,-52-17 0,-1 0-134,-2 1-292,-2-4-773,-3-6-1143,1-3-7489,2-7 8571,4-3 1,-10-7-1,-2-3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25555,'-55'40'362,"0"0"0,-3 6 1,11-2-307,19 4-34,-3 13-11,23-12-11,4 2 0,4 1 0,8 0 12,9-7 10,12-4-11,11-7-3392,5-13 3381,8-8 0,4-9-33,3-7 22,-3-10-12,-2-11 23,-8-12 34,-6-4-23,-12-7 56,-10 1-33,-10-5-23,-6-1-11,-9 1-11,-6 3-34,-9 4-56,-5 10 3415,-4 7-3538,5 9-381,-1 10-617,5 3-3170,7 5 4392,5 5 0,6-4 0,3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22305,'-5'0'4527,"1"0"-4190,4 0-80,0 0-89,44 26-33,-19-13-90,36 17-45,-30-22-23,0-4-212,-1-2-247,0 0-571,-5-2-875,-1 0-3808,-3 0 5736,-4 0 0,-7 0 0,-5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3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26899,'-5'91'476,"0"-34"1,0-3-432,-1 14-23,-4 19-22,5-26-33,2-4-203,0-4-167,3-3-281,-2-6-851,2-5-2700,0-11 4235,0-6 0,0-14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20 18989,'-5'-11'4493,"1"2"-4247,-29 93-100,22-41-62,-8 14 0,3 0 118,12-3 11,3-1-79,1-2 46,0-8-57,0-4-11,4-8 45,7-5 44,6-6 46,7-5-11,1-4 44,1-4-101,1-4 0,-1-1 0,1-2-33,-3 0-1,-1-3-77,-3-10-35,-2-5 12,-1-16-23,3-3 35,-1-10-57,0-3 0,-6-3-11,-3 2-158,-5 6-144,-2 7-180,-2 10-303,-1 7-503,0 10-1985,-2 5 3284,-10 4 0,6 2 0,-5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4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26888,'40'-31'1087,"-1"2"-964,-9 16-78,4-2-45,-1 2-78,3 3-292,-5 1-167,-2 4-394,-4-1-828,-3-1-1704,0-1 3463,-2 1 0,-8 3 0,-2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7 22540,'0'-4'2600,"0"1"-2253,0 3 113,0 0-370,-26 92-395,5-38 305,1 10 0,-2 2-45,-7 0-190,4-6-314,2-6-460,4-15-1568,6-12-3362,5-12 5939,6-9 0,2-5 0,0-1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26351,'75'-14'1535,"6"17"-1233,-49 11-145,16 13-124,-14-7-33,2-1 0,0 0-145,-2-3-191,-1 0-235,-1-1-281,-2-4-762,-2 0-2465,-4-5 4079,-3 1 0,-11-5 0,-1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24849,'-48'47'246,"0"0"1,3-4-1,10-2-66,24 6-90,4-2-34,5 1-34,2-6 23,11-3 33,9-9 102,14-5 21,10-13-66,7-4-46,2-6-22,1-12 34,-8-2 22,-10-14-33,-10 2-23,-10-7 12,-7 0-79,-6-10 23,-2-1-23,-1-1-23,-2 5-67,-7 9-11,-3 9-11,-6 7-22,-2 9-101,-4 3-236,-4 3-336,0 3-571,1 7-3496,7 4 4874,6 6 0,8-10 0,3-2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6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26150,'54'5'72,"0"-1"1,39 5 905,-60-4-1213,-4 2 74,-4-3-423,-2 0-146,-3 2-828,-1-1-1307,-3-1 2865,-4-2 0,-5-2 0,-3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17 23090,'-12'-9'3070,"3"1"-2711,-12 99 77,12-38-318,-4 11 0,1 2 73,4 6-124,4 3-34,-2 3-33,2-2-67,-2-4-146,3-8-336,0-12-628,1-10-1332,2-16-7322,6-8 9792,10-12 1,-6-3 0,5-3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6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49 26407,'-52'20'358,"1"-1"0,-36 20-167,59 1-90,6 1-56,7 1-34,7-2-11,3 2-11,5-3 11,6-3 0,8-4 0,10-13 11,8-7 45,8-9 0,4-10-11,5-8 11,-2-10-22,-5-6 22,-5-1 0,-10-2-34,-6-1-22,-8-4-11,-7-2-56,-3-4-68,-3 1-22,-2 2-414,-15 0-12,3 21-482,-14 3-1444,5 17 2509,-4 11 0,12-8 0,1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13 23034,'-7'-7'2017,"1"1"-1726,6 6 292,0 0-404,-8 35-134,5-11-45,-7 32-134,6-19-338,0-1-312,-2-2-1131,-1-8-4304,-1-2 6219,4-8 0,1-6 0,1-4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22709,'1'0'2970,"1"0"-1491,-2 0-1211,19 44-66,-14-13-45,16 39-45,-21-26-79,1-1-33,-1-5-11,0-3-213,0-5-213,0-5-347,0-3-796,0-5-2263,0-5 3843,0-3 0,0-5 0,0-1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23168,'-12'0'3317,"3"0"-2802,9 0 382,0 0-427,-3 0-166,19 0-304,9 0 0,22 3 0,9 0 0,4 4 0,4-2 0,5-2 0,-1-1 0,1-2 0,-2 0 0,-5 0 0,-3 0 0,-3 0 0,-6 0 0,1 0 0,-2 0 0,0 0 0,-2 4 0,-10 0 0,-9 4 0,-11-2 0,-9 1-1872,-5-1-5501,-3 2 7373,-13 8 0,10-9 0,-9 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1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549 4 21768,'-1'-2'2274,"-1"0"-1613,2 2-414,54 81-46,-25-32-106,6 7 1,0 3 61,-6 2 34,-4-7-57,-4-6 1,-6-13-23,-4-8 22,-6-11 168,-3-3-22,-7-2-123,-16-1-90,-14-1-67,-18-4-3392,-10-2 3392,-4-3-22,-3 0 11,-1 0 11,-2 0 11,1 0-11,1 0 34,5 0-1,10 0 34,13 0-44,17-1 3381,14-5-3382,9-4-33,20-6 11,11-2-11,24-3-12,14-2-3515,16-6 3325,12-5 106,-44 15 1,3-1-267,20-8 0,1 1 289,-21 8 0,-1 1 61,12-3 1,-4 2 0,0 7 22,-18 5 11,-13 6 12,-13 1 66,-8 9 3246,-6 10-3033,-22 43-123,-6-5-89,-24 24-68,-4-18-22,-10-1-11,28-28 0,-1 2 165,-3 2 0,-4 3-233,-23 24 1,-1 3-360,18-16 0,0 0 438,-15 14 0,3-3 11,-5 10 34,16-20 78,17-17 191,11-19-101,12-9 349,5-26 267,18-59-649,10-5-180,-5 16 0,2-2 0,2 15 0,1 2 0,1-1 0,1 1 223,3 1 0,2 1-223,1 1 0,2 1 0,4 0 0,1 0 0,2 1 0,0 0-180,2 1 1,-1 2-645,0 4 1,-2 3-1608,27-18-7400,-18 25 8512,-24 29 1,-13 3-1,-10 8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5:5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1379 23034,'-6'2'3373,"0"-1"-2735,6-1 315,0 0-584,-10 12-65,5-9-304,-8-1 0,6-25 0,0-26 0,2-30 0,3 27 0,1-5 0,1-10 0,0-5-515,0-9 1,0-3 514,0-5 0,-1 0 0,0 1 0,-1 2 0,0 8 0,-1 3-179,1 15 0,-1 5 179,0-28 0,2 30 0,1 19 0,0 13-12,0 10 889,0 4-989,1 4 465,5 1-365,2 2 12,5 0 12,-1 0 10,-2 2 0,-4 6 12,-3 4-12,-3 7-10,-11 1-1,-9 3 0,-34 12-11,6-9 0,-17 10-11,19-15 22,2 0 0,5-3 0,5-3 23,6-3 44,7-5-65,7-2-13,8-4 0,4 1 0,7-1 0,13 4 0,11-1 0,16 3 0,35 7 0,-10 1 0,26 5-18,-45-8 1,-3-1-106,23 6 22,12 3-67,-44-13-11,-9-1-34,-11-6 34,-4 1 156,-10-1 23,0 0 112,-5-4 45,0-6 67,-5-8-45,-5-5-44,-8-2-23,-8-3-34,-5-1-54,-5 0-24,-5 0 0,1 5 0,2 7 0,7 9-360,6 3-569,7 5-999,2 0-5064,4 6 6992,1 14 0,6-9 0,1 7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495 0 25847,'-63'8'444,"-1"-1"0,5 2 1,7 4-75,6 22 78,1 6-180,3 3-44,3 3-43,6 2-181,8-2 0,9-5 0,9 0 0,4-5 0,3 2 0,7 1 0,6-1 0,10-1 0,10-6 0,4-6 0,8-8 0,4-3-3392,2-6 3392,1 2 0,-1-4 0,-3-1 0,0-3 0,-3-1 0,-1-2 0,-5-10-393,-8-6 2462,-6-4-10640,-11-2 8571,-4 13 0,-6 2 0,-1 7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26 211 25555,'-14'-18'650,"3"6"-504,11 29-79,0 11-34,7 19-33,1 10 23,9 6-23,3 1 0,2-1 0,5-6 0,-2-7 0,3-9 0,-5-12 0,5-13 101,-3-8 123,4-7 33,5-12-10,1-12 33,5-16 23,0-13 77,3-10-55,-1-12-245,0-11-80,-19 25 0,0 1 0,7-24 0,-2-10 0,-19 55 0,-6 13 0,-1 13-158,-2 7-6834,-4 19 6992,-7 15 0,4-8 0,-2 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4 24972,'-94'-3'1020,"8"9"-594,36 23-57,-7 12 58,-4 7-24,-2 9-168,6 6-833,8 2 721,12-1-112,12-6 23,10-8-23,9-3 253,3-8-253,4-2 34,15-2-1,7-2 130,22-1-163,6-6-3283,10-8 3093,3-8-127,-1-7-624,-6-6-662,-6-8-2407,-8-3 3999,-2-8 0,-22 10 0,-1 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2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0 26463,'-54'9'470,"0"0"1,-39 13-292,56 12 23,3 6-23,0 8 0,2 7-11,0 3 11,2 2-22,3 1-133,4-4-24,6 1 0,6-6 0,5-3 0,5-7 0,12-6 0,11-9 0,19-10 0,15-8 0,9-11 0,7-16 0,0-7-304,-4-15-1287,-5 0-2353,-9 6 3096,-7 6 0,-22 13 0,-9 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5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1104 26048,'10'-89'325,"-1"0"0,0 4 0,-1 3-258,-4 22 1,0 1-40,-2 0 0,0 1-23,0 0 1,-1 1-456,2 2 0,0 1 450,5-45 0,5 19 223,1 22-257,-3 24 1,2 17-13,-2 9 12,2 7 1,-1-1 22,-1 2 710,-3 0-699,-3 0 45,-4 2-11,-5 8 0,-12 7-23,-11 12-11,-16 2 11,-4 3-11,0-3 0,0 0 23,-12 5 10,14-9 23,-4 1 56,24-15 11,8-4-100,9-1-23,4 2 0,11 4-34,32 12 12,2-4-34,30 5-45,-12-13-33,4-5 43,-1-5 91,-4-2-33,-4-2 10,-9-7 79,2-23 135,-20-2 22,-4-19-22,-19 6-46,-4-1-10,-6-1-57,-6 5-56,-7 8-22,-5 10-403,-6 12-426,11 6-1423,-2 15-7579,15 9 8008,3 9 1,3-8-1,0-4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06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1415 22081,'-2'0'3104,"1"0"-2588,1 0-370,0-92 10,10 10-243,-5-1 0,0-4 176,4 16 1,0 2-331,-4-1 0,-1 0 336,0 2 0,-2 0-28,-1 4 0,-2 1-39,-3 4 0,-1 1-242,2 5 1,-1 2 246,-10-34 188,5 21-221,4 22 704,2 17-760,3 12-78,0 8-1,0 4 430,0 1-363,0 4 46,1-1 22,1 4 34,0-2-12,-1 5 0,-1 3 1,-7 9 55,-11 9-67,-14 7 45,-12 2 56,-4-4 0,1-5 12,4-10 21,5-7 1,7-4 78,8-7-89,6 1-79,9-3-56,4 0-45,11-1 45,14 0 0,14 0 0,19 0 0,6 0-3392,8 0 3392,-2 0-200,-1 0 189,-6 0-2202,-10-4 2202,-10-9 22,-13-7 90,-11-33-68,-7 7 12,-8-20 2180,-10 19-2214,-5 6 188,-18 2-221,7 20 3078,-13 2-3997,7 21-1278,-6 11-7612,0 6 9722,3 10 1,16-15 0,5-3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2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16 23482,'1'-9'2544,"1"2"-1995,-2 7-101,0 91 45,0-21-740,0 7 1,0 6 475,-2-19 1,-1 0-163,1 8 1,-1 2-68,-1 4 0,-1 1 0,1 4 0,0 1-598,1 2 1,1 2 597,0 1 0,0 1 0,1 4 0,0 0 0,0 0 0,-1-1 0,1-1 0,0 0 0,1-5 0,-1-1 155,1-6 0,0-2-155,0-4 0,0-2 0,0-4 0,0-2 0,0-4 0,0-1 0,1-6 0,-2 2 0,-3 13 0,0-1 0,-1 29 118,-1-37 1,0-2-119,-1 15 0,0-4 0,-3-6 1202,1-7-1202,-1-10 236,3-11-236,1-13 0,4-11-303,1-7-240,1-4-499,0-17-886,0-22-3999,11-30 5927,4-27 0,0 39 0,-3 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2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59 20557,'-9'-4'4684,"2"2"-4034,7 2 11,0 0-134,-8-6 22,8 4 89,8-5-233,26 7-405,29-5 0,25 2 0,-32-1 0,3 0 0,7 1 0,1-1-784,6 0 1,-1 0 783,0 2 0,0 1 0,-1-1 0,-1 1-284,-2 1 1,-1 0 283,0-1 0,0 2 0,1 1 0,-1 2 0,-1-1 0,-1 1 0,1 1 0,-1 1 0,-2-2 0,-1-1 0,1 0 0,0 0 0,1-3 0,0 0 0,1 1 0,0 0 0,-1-1 0,3 0 0,21 0 0,-1 0 0,-25 0 0,-2 0 0,13 0 0,-4 0 0,6 0 0,-15 0 0,-7 0 0,4 0 0,-20 0 1463,3 0-1463,-25 0 671,-4 0-671,-5 0 0,-1 0 0,-2 0 0,-2 0 0,1 0 0,-2 0 0,-3 0 0,-2-2 0,-1 2 0,-1-2 0,1 2 0,2 0 0,-5 18 0,0 10 0,-4 26 0,2 15 0,-1 10 0,3 11 0,3 4 0,1 2-3392,0-2 3392,1-4 0,0-5-101,0 0 101,0-1 0,1 2 0,-2 3 0,3-2 0,2-24 0,-1 1 0,1 31 0,-1-34 0,1-2 0,-1 19 0,0-4 0,-1-7 0,2-3 0,-1-9 0,-2 11 0,2-20 3342,-4 26-3342,3-32 151,-4 14-151,1-17 0,0 1 0,1-1 0,2-5 0,1-1 0,1-4 0,0-4 0,0-1 0,0-2 0,0 1 0,-2 1 0,2 3 0,-3 1 0,3-2 0,-2-1 0,2-5 0,0-5 0,0-5 0,-1-5 0,-5-2-326,-4-1-1937,-5-13-3978,-5-6 6241,-2-11 0,8 11 0,3 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25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0 295 17576,'26'-38'2051,"5"7"1152,13 23-3023,12 1 1229,16-1-1409,19 2 0,-40 2 0,2 0 215,7 0 1,1 1-216,5 1 0,2-1 0,6 0 0,1 0 823,6-1 0,2 0-823,2-1 0,1 0 0,2-1 0,-1-1-182,-4-1 0,-1 0 182,-3 2 0,-3-1 0,-4-2 0,-2 0 0,-4 3 0,-2-1 0,-1 0 0,-2 1-1276,-3 2 1,0 0 1275,-3 1 0,0 1 0,-2 1 0,-1 1 114,0 0 1,-1 0-115,0 0 0,-1 0 0,50 0 0,-5 0 0,-8 3 0,-8 0 0,-13 2 1023,-1 0-1023,-27-3 303,-5-1-303,-22-1 3321,-8 0-3321,0 0 214,-3 0-214,0 0-1816,-17-6-997,2-5-7018,-14-5 8045,5-4 0,11 11 0,2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865 1 24423,'-67'0'780,"0"0"1,2 4 0,1 3-546,12 2 1,2 4 27,-2 5 0,2 4-45,3 4 1,1 2-96,2 3 1,2 3-52,5 0 1,2 2 7,-22 38-80,14-1 0,16-2 0,13-6 0,9-5 0,14-5 0,16-5 0,15 3 0,19-2 0,8 0 0,8 1-818,11-8 818,3-3 0,-40-26 0,0-3 0,47 3 0,-7-8-281,-10-11-4420,-12-9 1945,-10-4 2741,-6-6 0,-24 11 0,-6 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1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19134,'29'69'784,"-1"7"1751,-8 10-2468,4 8-39,-10-44 0,1 0 546,1 1 1,1-1-553,0 0 1,2-1 33,19 42 34,3-13 935,1-20-1025,3-21 0,6-19 0,5-33 0,11-26 1129,-32 6 1,0-5-1130,2-7 0,-2-4 0,1-3 0,-2-2 0,-3 1 0,-1-1 0,-2 3 0,-2 1 0,-4 4 0,-2 2 0,14-29 94,-10 16-688,-7 20-514,-9 16-1693,-4 12 2801,-4 14 0,0-1 0,0 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2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1281 15 25241,'-78'-6'608,"1"0"1,0 3 0,3 6-430,17 5 1,2 5-40,-4 4 0,1 4-1046,-2 2 1,1 3 978,3 1 0,2 3 5,2 1 0,1 2 79,4 1 0,1 1-101,4 3 0,1 0 0,4 2 0,1 1-22,5 1 0,2 1-34,3 1 0,5 2 0,-12 48 0,16 3 0,10 1 0,14-2 0,19-33 0,9-2 0,-5-14 0,5-4 0,21 12 0,6-7 0,-9-20 0,0-6 0,4-4 0,2-4 0,0-4 0,0-4 0,0-1 0,-1-4 0,-3-7 0,-1-4 0,-3-1 0,-2-5-544,-4-6 1,-2-3-2125,33-31 2668,-13 7 0,-29 18 0,-13 14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4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2562 348 24289,'-89'-16'530,"0"0"1,0 0-1,3 6-1059,14 13 1,2 5 707,-6 4 0,-2 4-518,-6 5 0,0 6 434,-2 4 1,-1 4-24,-4 2 1,1 2-51,28-11 1,1 0 0,-1 0-225,-1 2 1,-1 1-1,0 0 209,2 1 1,0 0-1,0 0-7,3 1 0,1 0 0,1 0 6,-23 17 0,4 0-6,8-2 0,4 2 5,8 0 1,3 2-269,7 1 1,4 3 284,5 2 0,4 3 0,5 4 1,5 2-1,5 4 1,4 3 55,3 3 1,6 2 33,9 2 0,7 0-12,7 2 1,8-1-11,10-4 0,8-4-40,7-4 0,12-4-13,5-16 1,10-4-1,0-5-22,-14-11 0,-1-4 0,5-3-419,24 5 1,6-3 0,-3-6 403,-17-10 0,-3-5 0,1-2-8,4-4 0,0-3 0,0-3-3,2 0 0,0-3 0,0-3 11,-3-2 0,1-3 0,2-5-124,-2-1 1,5-5-1,-1-1 1,-5 1 123,2-3 0,-6 1 0,3-4 5,-6 3 1,3-3 0,-2-2-1,-8 0-5,-6-2 0,-7 0 0,-2-3 6,22-24 0,-6-5 5,-7-2 1,-5-3-12,-9 1 0,-7-2 0,-10 1 0,-6-1 396,-5 2 1,-9 0-397,-16-2 0,-9 1 42,-5-4 0,-9 2-42,-16-5 0,-7 2 199,13 24 1,-3 1 0,-1-1-200,-4 0 0,-2 0 0,-2 1 0,-2-1 0,-1 1 0,-1 1-42,0 3 1,-1 2 0,0 2-131,2 5 0,-1 2 1,1 3-132,-21-8 1,0 8-91,9 13 1,2 7-325,8 6 0,1 7-1238,6 14 0,2 7 2271,0 7 1,5 3 0,-6 9-1,10 6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741 2652 23852,'-7'4'2409,"1"-1"-1972,6-3-101,0 0-44,-18-90-68,14 1-157,-5-4 0,0-8-2187,8 3 0,2-3 2135,0 25 0,1-2 0,1-1-12,0-6 1,2-1 0,0 0-234,2 3 1,1 0 0,1 1 255,1 7 0,1 2 0,1 2-369,5-19 0,2 7 410,-1 17 1,1 7 33,16-25-34,-4 28-22,-5 21 2196,-4 11-2230,-1 6 1982,0 5-2004,-4 5-12,-1 3 23,-10 4 1638,-5 1-1605,-26 0-3413,-21 0 3391,-38 4-1146,31-2 1,-4 0 1128,-6 2 1,-2-1-119,-3-1 1,-1-1 117,1 0 1,1-1 5,7 2 0,2-1 0,-39 4 0,27 2 22,25 2-22,20-2 2163,14 4-2163,9 3 3250,24 6-3250,18 6 11,30 0 0,-24-11 1,4-1-12,7 0 0,3-2-6,5 2 0,6 0-474,-5-4 0,5 0 0,-4-2 480,8 1 0,1-2 0,-5-2 0,3 0 0,-9-7-11,25-21 56,-2-21-34,-62-28 0,-14-21-11,-9 40 0,-2-2-402,0-3 0,-2-1 391,-3 2 0,-3 0 0,-1 4 0,-4 2-76,-25-35-149,-9 25-357,-7 28-550,-5 18-1323,-5 45-7365,0 19 8854,27-6 1,5 3-1,-4 7 1,6-3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638 59 25398,'-84'36'284,"-1"1"0,6-1 0,8 3-234,30-3 1,6 2-362,-1 2 0,3 1 344,2 3 1,3 2 11,3 0 0,3 1-1,4 1 1,2 0 11,-4 49 23,9 2 10,9-3 34,17 0 35,15-6 21,26-12 56,21-22 213,17-26-241,-41-28 1,1-10-678,5-13 0,0-10 470,2-10 0,-3-8 0,2-17 0,-5-6 0,-3-6 0,-5-4 0,-6-4 0,-6-1 0,-7 2 0,-6 0 0,-8 7 0,-5 2 30,-3 11 0,-7 3-30,-23-33 0,-12 34-661,-19 24-639,1 23-1356,13 8 2730,16 21 1,14-12 0,10 12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20 24166,'-5'-6'2890,"1"2"-2486,4 4 402,0 0-806,74 7-134,-26-5-185,8 2 0,2-1-735,13-3-1456,7-6 2510,0-1 0,-32 0 0,-11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23 23639,'-8'-2'3361,"1"1"-2890,7 1 123,0 0-415,16 3-78,18-3-3437,24 3 3369,18-3-33,4-1-34,0-7 45,-9 2-11,-13-2 22,-11 5 57,-16 3 34,-13 2-113,-9 17 0,-6 14 0,-17 32 0,-6 19 0,3-34 0,-3 3 0,0 4 0,1 1 1438,-2 1 0,0 0-1438,0 1 0,1-1 32,1-3 1,-1 1-33,-3 12 0,-1-1 0,-7 22-605,15-39 0,1-6-1648,6-16-5321,5-14 7574,19-32 0,-11 12 0,11-14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19 237 24636,'-10'-9'2858,"2"2"-2198,8 7-268,0 0-267,83-39-125,-38 19 0,12-6 0,0-1 0,-2 3 0,1-2-483,-6 2-559,-1 5-1154,-9 8-5200,-8 7 7396,-9 15 0,-11-8 0,-5 9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23 23896,'4'-12'2802,"-2"2"-2500,-2 10 158,0 0-236,3 79-78,-12-22-90,5 4 0,-1 4 44,-17 20 35,3 0 22,2 0 22,5-5-21,5-8-158,3-13 0,4-16 0,11-13 0,10-12 0,16-9 0,8-3 0,4-4 0,-2 1 0,1-3 0,0 2 0,-1-2 0,3 0 0,1 0 0,3 0 0,3-4 0,0-5-1469,-3-5-951,-2-6-7411,-3-2 9353,-2-3 0,-21 11 0,-5 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95 24300,'-7'-4'2779,"2"1"-2073,5 3 180,0 0-886,47-21 0,-9 11 0,44-17 0,-20 19 0,0 3 0,-5 2 0,-1 3 0,-6 0 0,-5-3-841,-6 1-728,-11-3-1031,-8 3-5949,-9 1 8549,-6 1 0,-4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24121,'-28'66'440,"0"0"1,2-4 0,3-5 63,3 13 0,4-5-56,6-7 12,3-8 67,4-5-35,2-5-199,2-2-293,11-1 0,6-3 0,14-3 0,6-4 0,7-7 0,3-6 0,3-7 0,5-4 0,-1-3 0,1-9 0,-3-5 0,-5-10 0,-6-5-685,-6-2-816,-8-3-1177,-8 1-7153,-6 2 8140,-5 3 0,-5 13 0,-2 4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9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19919,'3'-6'6129,"0"2"-5726,-3 4-67,6 61-78,-4-19-157,4 51-67,-3-35-34,-3 0-57,2-1-234,-2 1-515,0 1-1133,0-1-5804,-7-4 7743,-2-9 0,1-19 0,1-12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3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25241,'61'18'115,"0"0"1,2 12 0,-11 6 131,-20 25 22,4 24-78,-20-22 100,-8 3 34,-4 1-45,-6 1-45,-13-3-22,-6-2-78,-16-10-46,0-4-78,-4-11-11,2-5-56,3-10-145,5-6-236,5-10-392,4-3-572,6-4-2117,3 0 3518,8 0 0,1 0 0,4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0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26944,'8'79'172,"1"1"0,-1-6 0,-2-6-172,-1 3-302,-2 0-584,-1-5-1389,-2-1 2275,0-3 0,0-29 0,0-7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27494,'53'-11'0,"1"0"0,36 1-617,-57 26-761,-4 15-1614,-4 14 2992,-7 16 0,-8-26 0,-4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0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20 23202,'4'-11'2678,"-2"3"-2465,-2 8-56,0 0-4274,-20 85 4229,-1-25-90,2 7 0,-3 3 279,2-21 0,0-4-324,-1 4 1,-1 0-247,0-2 1,-1 0-1077,-19 39-2085,6-14 3430,8-19 0,14-25 0,5-13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28042,'59'46'172,"-1"0"0,-3-4 0,-8-2-172,-6 7-224,-7-4-706,-7-6-919,-9-4-4314,-5-4 6163,-7-2 0,-3-12 0,-3-2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1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1046 220 17578,'-68'-43'373,"0"1"1,2 4 0,3 11 2257,-20 24-2513,35 12 0,-2 6-18,-3 4 1,0 5 369,-4 8 1,2 4-365,0 4 1,2 2-34,4 0 0,4 0-34,5 1 0,4 0-28,7 1 1,5 1-12,-7 44-23,16 6 558,11 0-557,19 1 22,12-5 0,-3-45 0,4-3 5,4 0 1,4-3 16,4-1 1,4-2 21,4-3 1,4-4 5,3-2 1,3-5-6,4-6 0,2-4-29,4-3 1,0-3 692,-1-4 0,1-3-709,-1-7 0,-1-4-6,-6 1 1,-3-4 5,-2-7 0,-4-5 5,-7 1 1,-3-3-249,31-37 322,-15-12-1168,-32 33 0,-2-3 1123,-3-4 0,-2-3-18,-3-1 1,-4-4 26,-2-24 0,-7-1-43,-8 22 0,-6 1-11,-4-18 0,-7 4 11,-8 24 0,-5 6 273,-1 1 0,-3 1-363,-16-8 1,-2 4-1,15 19 1,-1 4 117,-8-4 1,1 7-824,-11 20-505,11 23-1602,10 12 3724,11 20 1,16-23-1,7-5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402 169 17745,'0'-9'6331,"0"2"-5491,0 7 303,0 0-751,-57-29-89,26 22-90,-49-16 22,37 41-11,-3 14-11,-1 18-123,8 9-23,8 9-22,14 3-12,8 2-10,8-2 100,38 16-67,-1-29-22,39 5-12,-5-40-11,7-11-11,4-13 23,-4-24 10,-7-16-33,-13-23-252,-13-13 297,-16-6-34,-14-6-3286,-9-2 3275,-14 5-440,-13 6 440,-19 17-218,-14 17 50,-7 24-95,-5 12-499,7 28 2245,4 13-5920,20 20 4437,14 7 0,14-26 0,8-6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26115,'-3'88'437,"0"1"0,-2 15 0,1-9-1348,-2 0 911,3-34 0,0-1-201,2 15-198,1-7-564,0-8-526,0-9-3710,0-11 5199,0-13 0,0-14 0,0-7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26709,'66'-12'-12,"0"0"1,-5 1 0,-8 4-425,-9 10-517,-7 3-1433,-12 7 2386,-10 9 0,-7-9 0,-7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45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98 26384,'-55'0'796,"11"0"-471,52 0-45,16 0 0,18-7-135,19-6-44,9-8-67,6 0-12,1 4-11,-3 6-11,-5 5 34,-11 5-34,-9 1 22,-13 0 113,-11 6-33,-11 11-102,-8 19 0,-5 23 0,-15 22 0,4-32 0,-3 2-266,-4 2 0,-4 1 266,0 2 0,-1 0 0,-2-3 0,0-1 0,0 0 0,0-2-214,-3-4 1,-1-2-1535,-24 36-3002,5-15 4702,10-12 1,18-25-1,8-11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5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25985,'2'74'340,"0"-1"1,0 1 0,-1 0 0,1 1 0,-3-1-341,-1-7 0,-3-1 0,1 1-881,0 7 1,0 1-1,0 2 881,-3 7 0,-1 1 0,1 2-383,1 6 1,0 2-1,1 0 383,1-20 0,0 1 0,0 0 0,0 1-153,0 4 0,0 1 0,0 1 0,0-1 153,0 0 0,-1 1 0,1 0 0,0-1 0,-1 0 0,0 0 0,0 0 0,0 0 0,1-4 0,-1 0 0,1 0 0,0-2 0,0 19 0,0-1 0,1-2 0,1-8 0,0-1 0,0-2-509,2-10 1,-1-2-1,1-2 509,0 17 0,0-5 0,1-16 0,1-6-366,3 23-1360,4-42-735,5-28 2461,3-58 0,-6 28 0,-2-26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52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 23952,'-4'-8'2869,"1"3"-2342,3 5 123,71-3-124,18 2-1402,-2 0 0,9-1 876,-29 2 0,1 0 0,1 0 0,9 0 0,2 0 0,1 0-400,3 0 1,2 0 0,-1 0 399,1 0 0,-1 1 0,1 0 0,-2 0 0,-1 1 0,0 1 0,-2-1 0,1 1 0,-1 0 0,-1 2 0,1 0 0,0 0 0,0-1 0,1 1 0,0-1 0,1 1 0,-1 0 0,0-1 0,-1 1 0,1-1 0,-1 0-789,-3 0 0,0 0 1,0 0 788,-4 0 0,1 0 0,-2-1 0,-4 0 0,0 0 0,-2-1-409,29 3 1,-2 0 408,-7-1 0,-3 1 165,-6 1 0,-2 0-165,-7 1 0,-1 0 0,-7 0 0,-1 0 0,-4 0 0,-2 0 0,37 6 0,-12 0 913,-23-2-913,-17 1 2577,-15-4-2577,-10-3 1606,-5-2-1606,-3-3 717,-1 0-717,-4 0 137,1 0-137,-2 0 0,0 1 0,0-1 0,0 5 0,0 3 0,-3 5 0,-7 8 0,-5 2 0,-7 4 0,2 2 0,0 9 0,-2 7 0,1 15 0,-3 12 0,2 12-367,10-35 1,1 1 366,1 3 0,1 2 0,0 6 0,1 1 0,0 5 0,2 1 0,1 2 0,0 2 0,0 2 0,0 0 0,1 1 0,0 1 0,-1 2 0,1 1 0,0 2 0,0 0-475,0 3 1,0-1 474,2-1 0,1 0 0,-2-4 0,1 0 0,2-4 0,-1-2 0,-1-3 0,-1 0-1418,0-3 1,-1 0 1417,-1 0 0,-1-1 0,-1-2 0,-1 2-244,-5 22 0,0 0 244,4-23 0,0-1 0,-5 17 0,1-3 0,-3 19 0,-1-6 0,2-7 0,-4-4 213,5-5-213,-3-4 0,-3 19 0,5-29 604,-3 14-604,9-36 2997,0-5-2997,2-5 845,-1-4-845,2-2 346,-1 18-346,0-7 0,-2 14 0,4-16 0,-2-3 0,3-10 0,-4-9 0,-5-4-505,-7-7-2106,-10-10-7220,-4-8 9655,-12-10 1,22 11 0,-1 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6:5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27306,'72'1'0,"1"1"0,-1-1 0,2 0 0,0 0 0,-2 0-896,21-2 0,0 0 896,-24 0 0,1 0 0,0 0 0,7 0 0,1 0 0,1 1 0,6-1 0,1 0 0,1 0-726,7 1 0,2 0 0,2 0 726,-19 1 0,0 0 0,2 0 0,0 0 0,4 0 0,0-1 0,1 1 0,0 0-102,1 0 0,1 0 0,-1 0 0,0 0 102,0 0 0,-1-1 0,-1 1 0,0-1 0,-5 0 0,-1 0 0,0 0 0,-2 0 0,20 0 0,-1 1 0,-2 1-94,-7 0 0,-2 2 1,-1 1 93,-7 0 0,-1 0 0,-2 3 0,-4 0 0,-2 2 0,-2 1 0,21 5 0,-4 1 0,-13-1 0,-6 0 675,29 13-675,-42-7 2173,-27-9-3888,-32-7-905,-26-5 2620,-28-17 0,22 12 0,0-11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12 19561,'2'-6'3697,"1"0"-3148,-3 6 885,0 0-1277,-22 1 68,7 8 43,-21 6-21,13 12-12,-3 5-78,1 3-79,2 2-22,3-2-33,3 1-12,6-3 0,4-2-11,3-2 0,3-3 22,1-3-22,4-6-11,5-3 11,6-8 0,6-3 0,6-3-78,4-8-90,4-10-79,0-9-21,0-7 66,3-10 168,-15 12 34,0-7-11,-16 16 11,-1-1 23,-3 3-12,-1 2 0,-2 5 11,0 5 23,0 4 0,0 3 403,0 2-246,0 13-57,1 7-33,0 15-11,3 4-11,2 2-1,4-5-44,0-3 0,2-7-45,0-8-45,1-5-179,0-8-336,2-1-482,0-5-1031,2-8-7758,1-2 9504,0-7 0,-8 8 1,-3 3-1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26138,'0'73'369,"0"-4"-301,0-25 21,0 0 23,0-11 0,0-4 45,4-11 12,1-4-1,6-8-79,1-3-33,3-3-33,4-7-1,3-11-11,5-9-11,2-10 0,-1 2 0,-3 2-201,-3 4-259,-3 7-380,-4 2-718,1 5-2588,-1 2 4146,-1 4 0,-5 4 0,-3 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80 135 25275,'52'-34'-168,"-9"6"11,-35 20 56,-1 1 0,-5 2-56,0-1-22,-2-2-45,0 0 0,-3-3 145,-5 3 79,-3 1 45,-6 4 124,0 2 178,-2 2 34,-1 9 22,-2 7-45,1 13 136,2 5 312,0 18-447,10-15 22,0 9 22,9-21-89,0 0-45,8 0-212,1 1-57,8-2 0,1-1 0,2-6 0,-1-5-192,0-3-357,-1-5-201,-1-1-449,-1-2-796,-1-1-4336,-2-1 6331,1-4 0,-8 3 0,1-4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22653,'0'-4'2006,"0"1"-1614,0 3 280,0 0-257,0 61-124,0-21-22,-5 51-4286,-2-37 4298,-4-7 825,-1-7-848,3-13-34,1-12-34,6-8-56,-1-5-89,3-2 3437,0-10-3415,0-9 11,4-14-44,4-3 0,4 2-34,2 7 0,0 7-45,-2 7-202,-1 4-447,2 5-102,1 0-335,3 3-539,2 0-2947,4 1 4617,-2 0 0,-8 0 0,-4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90 113 22432,'-8'-7'2498,"2"1"-1907,6 6-188,0 0-265,63-18-138,-33 9 0,46-15-101,-53 16-76,-8-1-25,-5 3 85,-6-1-129,-3 1 44,-5 0-123,-9 2 124,-7 2 201,-12 2 0,-2 1 179,-3 5 146,0 4-34,5 5 46,3 2 122,8 4-34,4 2-66,5 7-45,6 4 56,3 4-12,3 2 34,10 9-392,4-17-22,14 1-314,5-24-426,8-5-3731,27-12 4493,-15 2 0,-3-3 0,-29 6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10 22608,'0'-5'2577,"0"1"-2016,-28 59-5617,3-8 5263,1 1 1,-3 2 83,-14 28 805,-1 2-996,2-2 707,2 2-795,5-2-12,1 5-34,4 0-100,1-4-125,7-10 2788,7-18-3852,6-18-454,13-18-3557,13-11 5391,12-20 0,-8 11 1,-2-12-1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211 149 23538,'5'-4'1972,"-1"1"-1927,-4 3-135,0 0-134,44-31-45,-31 17 56,31-24-33,-42 23-23,-2 2 45,-8-1-68,-5 6-10,-10 2 190,-4 3 112,-5 8 258,-2 12 437,-4 13-1,0 14-44,1 7-90,7-4-100,8-2-68,9-8-145,6-4-23,6-7 0,9 0 22,8-3-112,10-2-134,8-6-67,5-7-414,5-5-416,6-10-761,7-8-2185,3-8 3843,3-5 0,-27 13 0,-8 4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25959,'-48'40'201,"9"-5"-190,42-18 45,3 0 34,3 4 134,0 1 123,-4 2-10,-2 2 21,-4 3-78,-8 0-78,-6 3-157,-11 1-45,-2-1-23,-2-1-234,2-2-270,5-6-325,5-6-716,8-5-2444,5-4 4012,4-3 0,1-1 0,0-3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9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15 22484,'0'-8'2735,"0"1"-2534,0 7-33,0 0-168,-6 64-571,2-35-1871,-3 49-7389,5-57 8568,4-6 1,-1-8 0,1-4-1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25387,'13'4'997,"-5"2"-762,9 8-67,-8 1-22,-3 1-56,0 2-23,-5 4-34,0 6-10,-1 2 22,-5 6-11,-3-4 22,-5-2-11,-1-6-23,1-5-22,0-5-56,3-3-146,0-4-347,2 1-471,2-5-1019,2 0-5390,1-2 7429,2-1 0,1 0 0,0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2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28076,'0'71'202,"0"-4"-158,0-11-44,0-1 23,0 1-23,0-3-11,0-7-157,0-6-348,0-9-279,0-7-472,0-8-783,0-4-5816,0-4 7866,0-2 0,0-2 0,0-2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30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23415,'1'-8'2432,"0"2"-2388,-1 6-392,0 0-648,42-13-1246,-23 9-6486,34-9 8728,-36 13 0,-7 0 0,-4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3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83 24334,'58'-19'-112,"-12"-3"56,-43 10 33,-2-1 23,-6 6 23,-6 3 55,-6 1 79,-5 2 22,1-1 168,0 2 79,0 0 56,2 5 11,-1 7-22,2 9-79,1 9-89,4 6-12,1 2-134,7-2-68,2-1-55,3-6-23,7-5-11,6-2-112,7-6-269,3-2-191,1-6-738,0-4-663,1-2-4839,1-5 6812,0-5 0,-11 4 0,-3-3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3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 22070,'0'-3'3373,"0"1"-2981,0 2 112,-12 68-100,4-32-80,-10 50 91,8-54-101,4-10-23,2-10-67,3-6-22,0-5-57,1-3-132,0-12-13,0-6 0,5-11 0,2 0 0,6 5-729,1 4-515,2 6-986,-1 5-5064,0 5 7294,2 3 0,-8 2 0,-1 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31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246 151 21902,'4'0'2465,"-1"0"-2465,-3 0-11,0 0 11,27-31 23,-19 16-1,19-24 90,-26 25 34,-1 0 134,-7 2-68,-2-1 1,-9 6 113,-1 2 133,-2 4-213,-3 6 12,-4 8 11,-4 9 79,-1 9 10,0 2 56,5-2-111,4-2-34,6-4-212,5-3-57,7-3 0,3-2 0,3-1 0,2-2 0,9-3 0,8-3 0,11-4-35,6-2-939,3-2-203,0 0-481,-3-1-2129,-3-3 3787,-8-2 0,-11 2 0,-5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7:3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10 23202,'7'-5'4560,"0"1"-3820,-10 60-571,-11 0-169,5-2 0,-2 3-2831,-4-5 1,-2-2 2830,-1 2 0,1 1 0,-1 1 0,0 0 559,1 0 0,-1 0-559,3-1 0,0-1 0,0 0 0,1 0 0,-11 42-1054,0-7-2050,-3-10 3104,-3-6 0,13-33 0,2-9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0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700 11 25286,'-65'-6'1837,"5"1"-7183,21 5 5671,-1 4 1386,-1 7-1498,-3 10 848,-3 11-904,-3 7-122,-1 5-35,2 1 0,4-1 0,4-1 0,6 0 0,5 3 3392,4 3-3392,8 5 0,6 2 0,7 1 0,4-2 0,7-3 0,17 14 0,2-19 0,15 10 0,-5-24 0,3 1 0,1-3 0,1-2 0,-1-3 0,0-4 0,11-12 0,3-6 0,7-5 0,-4-2 0,-3-5 0,-3-16 0,-4-2 0,-4 0 0,-4 2 0,4-10 0,-13 6 0,5-9 0,-15 7 0,0-3 0,-3-3 0,-2-2 0,-4-25 0,-4 14 0,-3-17 0,-9 22 0,-3 3 0,-7 2 0,-1 3 0,-2 3 0,2 3 0,0 5 0,-2 3 0,0 5 0,-16-3 0,7 4 0,-10-2 0,10 4 0,3 1 0,0-1 0,5 4 0,-1 0 0,-7 2 0,5 3 0,-5 1 0,9 3 0,2 1 0,3 0 0,1 0 0,3 0 0,2 0-4569,0 5 1655,1 5-6917,0 10 7577,1 9 0,2-11 1,2 0-1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2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22855,'-6'1'3932,"1"1"-3293,5-2 526,0 0-1085,13 10-80,12-7-3392,20 7 3392,12-10 0,10-4-237,4-1 237,-1-1 0,-3 1 0,-7 3 0,-6 1 0,-6 1 0,-5 0 0,-2 0 0,-2 0 0,-3 0 3275,-3 2-3275,-4 2 354,-4 1-354,-5 3 0,-2-1 0,-1 1 0,3 3 0,-5-3 0,1 2 0,-10-5 0,-1 0 0,-4-2 0,0 0-976,-1-1-906,-6 2-1682,-3 1 3564,-7 1 0,7-1 0,0-2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 26115,'-45'22'874,"7"0"-683,28-1-57,2-1-66,2 0-57,4-1-11,0-2 0,3 2 0,4 0-11,4 0-1,5-2 1,2-5 11,1-4 0,0-5 23,1-4 55,-1-8 90,0-7-34,0-10-22,-2-3-11,-2-1-67,-5 2-12,-2 2-22,-3 2-269,-1 0 23,-5 8-214,-2 3-425,-4 10-1210,-2 3 2095,-6 21 0,10-15 0,-3 14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26832,'12'31'314,"-3"1"-516,-8 1-660,-1 3-1077,-1 0-4762,-2 0 6701,-1-3 0,1-14 0,1-6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4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5 21532,'0'-2'3765,"-1"0"-2499,1 2-1086,-20 39-136,4-16-44,-18 33-145,11-27-370,1-1-382,4-6-717,2-3-3775,4-6 5389,4-5 0,3-3 0,2-4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21734,'3'0'3945,"0"0"-3419,-3 0-313,0 0-168,21 37-45,-13-21-269,16 28-359,-19-31-615,-2-1-2467,1-2 3710,-1-3 0,-1-3 0,0-2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5 21868,'0'-2'1592,"0"-1"-1626,0 3-1445,-23 43-3182,11-21 4661,-17 32 0,22-40 0,1-4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4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21980,'6'0'4203,"-1"0"-3587,-5 0-190,0 0-426,26 29-135,-18-18-515,19 22-706,-22-29-1232,2-2-7243,3-2 9806,2-6 1,-4 4 0,-2-5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43 26250,'-27'29'616,"6"-1"-515,17-7-12,2 0 1,1-1-11,1-2-23,1-2 0,6-1 0,2-3 11,6-2-67,1-5 11,0-3 0,0-2 79,0-6 33,-3-5 79,-1-8 11,-3-5-68,-4-1-55,-2-2-45,-3 1-34,0 1-11,0 2-67,-4 3-90,-3 4-224,-4 5-246,-3 6-965,0 3-2408,-1 5 4000,4 3 0,4-2 0,4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5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22888,'-2'-6'2970,"1"2"-2209,1 4 315,0 0-605,32-1-191,-15 1-180,27 0-77,-24 1-23,-1 1-67,-5-1-359,-2-1-436,-4 0-876,-4 0-2721,-1 0 4459,0 0 0,-2 0 0,0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26888,'-14'73'729,"2"-9"-651,8-31-78,0-2-22,1-5-337,1-4-560,1-6-941,0-4-3485,2-6 5345,5-2 0,-4-2 0,5-2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14 23504,'0'-3'2511,"0"0"-2131,0 3 102,0 0-370,-22 25-45,13-10-11,-16 20-10,21-16-13,2-2-10,2 1 21,0-1-10,3 0 22,3-1-22,3-4-1,4-3-33,0-5 34,2-3 44,-1-9 113,-2-4 111,-1-10-156,-5-4-68,-1 0-78,-4-1 0,0 2-90,-1 4-290,-2 2-338,-4 5-761,-4 6-4033,-6 4 5512,-2 16 0,8-9 0,0 9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21924,'0'-2'3541,"0"1"-2711,0 1-830,1 43-135,-3-20-526,0 31-785,-2-34-2050,1-7 3496,2-7 0,0-3 0,1-3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6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25667,'5'61'-538,"0"-7"-1120,-5-28-6622,0-2 8280,-2-4 0,2-8 0,-2-4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2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25667,'-3'0'2577,"1"0"-2150,2 0-427,0 0 0,41 0 0,-12 0 0,37 2 0,-22 3 0,2 2 0,-1 0 0,-1 0 0,-1-2 0,-2-2 0,-2-3-651,-4 0-1018,-6 0-1715,-7 0 3384,-9 5 0,-7-4 0,-4 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39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29 27662,'17'-15'89,"2"3"-89,8 11-56,-1 0 11,-3 1-89,-3 4 44,-7 1-22,-6 6 112,-4 3-11,-2 5 34,-8 2 10,-23 23-3436,6-18 3414,-16 14-11,17-24 34,3 0-12,-1 0 23,2-1 67,2 1-34,4-3 3482,4-3-3336,3-3 135,4-2-225,1-1 2,1 3-136,4-1 0,3 1 0,8-2 0,5-2 0,5-1 0,3-2 0,0 0-337,6-5-481,-14 1-258,2-4-1333,-12 4-7422,-1 0 9171,1-1 0,-5 2 0,0-1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3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8 22866,'1'-4'3137,"0"0"-2644,-1 4 359,0 0-583,1 30-191,-1-12-78,1 27-101,-2-19-437,-4 3-828,-3 3-1189,-3 1-7276,-2 1 8675,1 1 0,6-16 0,1-3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0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22776,'-2'0'2599,"0"0"-2307,2 0-90,-21 37-34,12-17-11,-16 30 33,19-27 57,2-1-12,1-2-11,2-3 0,1-2 56,2-4 45,5-1-34,6-3-22,7-2-101,2 0-144,3-3-24,0-1 0,1-1 0,-1-4-360,0-4-491,0-5-684,0-5-2331,0-3 3866,0-2 0,-11 9 0,-2 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28614,'51'-7'57,"-6"2"-57,-26 4-326,-2 1-738,-2-1-741,-1 1-3550,-2 0 5355,-3 0 0,-4 0 0,-2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26026,'-24'57'1199,"6"-5"-852,16-23 23,2-1 44,0 1-99,1-1-315,2-3 0,1-2 0,4-4 0,1-3 0,3-4 0,3-5 0,4-3 0,3-2 0,1-2 0,0 0 0,-3-4-225,-2 0-907,-2-6-1031,-1-2-5187,2-3 7350,0-2 0,-8 8 0,-1 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21208,'1'-8'4111,"-1"2"-3527,0 6-13,0 0-448,2 46-89,-1-19-34,1 37-292,-2-29-1153,0-5-3071,2 0 4516,0-5 0,0-11 0,-1-5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26866,'50'-30'-2858,"-5"6"2858,-24 23 0,-9 1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24412,'0'-2'3037,"0"1"-2186,0 1-705,38-11-68,-15 3-56,32-10-10,-26 8-12,-3 1 0,-3 4 11,-6 2 0,-4 2-11,-2 1 22,-4 0-10,-1 1 10,-1 2 13,-1 3-35,-1 6 0,-2 4 0,0 5 0,-1 4 0,0 3 0,0-1 0,0-2 0,-2-2 0,-1-4-315,-3-2-1366,-3-2-2318,-2 0 3999,-3 1 0,6-6 0,0-2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24323,'0'-1'2846,"0"-1"-2163,0 2-605,12 40-78,-7-19-268,7 33-584,-10-29-1187,-2-1-3743,0-1 5782,-3-1 0,2-9 0,-3-3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2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28671,'59'-1'0,"-3"1"0,-21 3 0,4 0 0,1-2 0,1-1 0,-4-3 0,-4-3-987,-5-4-884,-6-2-3317,-3 1 5188,-2 0 0,-9 5 0,-1 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14 26440,'-35'-8'1054,"1"2"-830,14 6-34,-3 4-44,1 3-12,0 5-44,2 2-23,4 2-22,2 1-34,5 2-11,2 0 0,4 1 11,2 1-11,1-1 45,5-2 22,3-3-22,7-4 33,4-3-67,2-3 2,1-2-13,0-2 0,-1-3 0,1-6 0,-2-5 0,-1-9 0,-6-1 0,-6-2-24,-3 2-43,-8 2-291,-13 0-124,1 10-235,-12 0-942,7 10-2385,1 4 4044,2 4 0,8-2 0,4 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3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23460,'0'-1'2857,"0"-1"-2129,0 2-391,-3 35-24,0-11-55,-4 32-79,1-17-89,0 4-46,1 3-44,1-1-22,0-3-191,2-7-392,1-10-370,1-7-1097,0-9-4024,0-5 6096,0-2 0,0-2 0,0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3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28625,'57'0'-280,"-7"0"-527,-32 0-526,-2 2-1278,-4 0 2611,-4 3 0,-3-2 0,-3 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28671,'62'-14'0,"-10"3"0,-35 10-259,-5 0-1030,-3 1-1332,-3 1-7210,-3 7 9383,-2 5 1,-1-3 0,0 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62 27101,'-54'48'829,"10"-4"-649,36-20-68,3 1-45,3-1-11,7-2-11,4-2 11,9-6 33,7-7-10,3-3-22,2-10-57,1-8 0,-1-9 0,-2-9 0,-6-3 0,-7 1 0,-8 1 0,-3 2 0,-4 3 0,-4 5 0,-5 4 0,-7 9-57,-7 4-1243,-6 8-1557,-3 9 2857,-5 8 0,16-5 0,3-1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24614,'-56'4'1109,"9"4"-784,28 6-101,4 4-112,3 3-11,4 2-79,2 1-22,4 2 56,0-2-44,5-2 21,5-2 23,6-4-56,6-4 34,5-6-1,3-3-33,1-5 23,-1-5-12,-3-2-11,-6-6 45,-5 0 11,-6-1 22,-4-1-33,-3-3-11,-5-2-23,-2 0-11,-4 1-23,-1 2-33,0 4-134,1 3-135,1 5-3784,1 3 2507,-1 4-4538,2 8 6140,0 1 0,3 0 0,2-2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27247,'-7'82'168,"1"-8"-257,4-33-584,-2-1-1456,3-4-7484,-1-2 9613,2-5 0,0-12 0,0-5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24927,'-47'34'1267,"9"-3"-1043,31-15-67,3-1-68,2 0-55,1 1-1,1 1-33,7 0 34,2 1 11,9-4-45,3 0 11,2-5 11,0-3 12,0-4 22,0-4 101,-2-7 0,-1-6-11,-3-7 11,-3-4 55,-5 1-21,-4 0-46,-3 3-66,-2 4-23,-7 1-56,-3 4 0,-7 2-67,-8 4-236,7 3-156,-3 2-57,10 2-257,3 0-482,4 0-1468,1 0 2723,2 4 0,1-3 0,0 3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23404,'0'-6'2891,"0"2"-2477,0 4 0,0 0-312,2 47-80,-1-22-22,0 37-89,0-35-360,-1-3-885,0-3-2632,0-3 3966,0 1 0,0-9 0,0-1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3 22933,'-2'-1'3115,"1"-1"-2723,1 2-157,-41 34-156,19-12-79,-32 28-112,31-21-583,2-1-1153,-1 1-4909,4-3 6757,2-3 0,8-10 0,3-5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7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23068,'5'-3'3092,"-1"0"-2655,-4 3-112,0 0-325,18 21-235,-13-9-897,15 18-1199,-17-14-7500,1 0 8574,2-4 0,-3-5 1,1-3-1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5 18250,'-4'-3'5983,"2"1"-5490,2 2-168,0 0-90,-25 27-56,12-10-123,-19 21-22,18-17-34,1 0-112,-1 0-482,1-1-4333,0-1-765,0 1 5692,2-2 0,5-7 0,2-4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7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27359,'53'16'695,"-7"1"-695,-24 0-370,-3-1-527,-2-3-1142,-2-2-4819,-2-5 6858,3-2 0,-8-3 0,0-1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8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19 25925,'-51'42'952,"11"-3"-773,34-15-55,5 1-1,1-1 0,4-2 12,4-2 111,4-4-123,2-5-55,0-6 55,1-3 0,-1-8-22,-1-7-23,0-11-78,-3-8-112,-3-4-112,-3 1-112,-3 3-56,-2 5-213,-3 7-572,-2 6-996,-4 8 2173,2 3 0,3 3 0,1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23180,'4'0'4056,"-1"0"-3563,-3 0-247,0 0-167,39 5-79,-23-3-247,28 4-335,-33-5-673,-3 0-1121,-3 0-7455,-2-1 7823,-1 1 1,-1-1 0,0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22967,'0'-4'3361,"0"0"-2801,-2 46-134,-1-14-146,-1 35-112,0-22-168,1-3-44,1-2-551,0-4-951,2-6-2622,0-5 4168,5-7 0,-4-6 0,4-5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23740,'-5'0'2196,"0"0"-1893,5 0-102,0 0-33,-23 39-22,17-20-23,-18 31 23,24-29 11,4-2 45,4-3-1,5-3-55,4-3-34,1-6-11,0-2 89,-1-9-44,-1-5-68,-4-10-11,-2-2-67,-5-1-11,-2 1-191,-3 1-302,0 2-112,-4 3-437,-3 4-841,-5 6-7937,-3 3 9672,-2 9 1,7-3-1,2 3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23807,'0'-2'2006,"0"1"-1905,0 1-336,0 35-427,0-17-1119,0 28-5189,0-27 6970,0-4 0,0-6 0,0-4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9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25757,'3'62'-1591,"-1"-9"-3665,-5-31 5256,-2-3 0,1-8 0,1-3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4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28658,'85'2'13,"-19"0"-13,-21 1 0,-15-1 0,-1-1 0,-1 0 0,-2-1-371,-1 1-1063,-4 0-1625,-1 3 3059,-4 3 0,-6-3 0,-4 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50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27067,'24'-61'315,"-1"10"-215,0 37 1,0 4-56,1 3 22,0 4 0,-1 2-33,-1 1 78,-4 1 56,-4 6 34,-4 4-57,-3 8-100,-3 3-45,-2 2-134,-1-1-650,-1 0-975,-2-1-3822,-5 2 5581,-2 5 0,2-12 0,1-2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8:50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27303,'-3'0'1368,"0"0"-1368,3 0-785,0 0-1871,2 2 2656,3-2 0,-2 1 0,2-1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25129,'-42'40'572,"7"-4"-516,32-25-34,1 2-10,2 1-1,0 2 0,4-1-11,2-2 0,6-2 0,1-5-22,1-2 22,1-3 0,-3-1 0,-1 0 33,0-7 79,-5-1 0,0-9-45,-3 0-22,-1-3-11,-1 0 22,-1 2-11,0 2-23,-2 4-11,-2 3-11,-3 4-78,0 1-180,1 2-303,2 2-873,1 0-3731,2 0 5165,1 4 0,0-2 0,0 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26866,'54'-6'235,"-9"1"-224,-29 5-11,-3 0-11,-1 0-123,-3 0-191,-3 0-493,-2 0-616,-3 0 179,0 0 0,-1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6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 21297,'0'-5'3496,"0"1"-3082,0 4-190,0 0-89,0 40-34,0-20-67,-2 32-34,0-30-807,-3 7-616,1-10-3395,-2 7 4818,2-9 0,2-7 0,0-3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6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19773,'-4'-3'3922,"1"0"-3474,3 3 280,0 0-470,-13 25-90,9-9-34,-11 20-33,14-16-3391,0-1 3346,1-1 22,0-3 1,0-1-1,0-4 12,0 0-23,0-3-67,3-3 3425,2-2-3402,3-1-1,2-1-22,3-5-78,0-2-225,1-7-246,-2-1-538,-2 0-1434,-3 2-3821,-3 2 6342,-3 5 0,-1 2 0,0 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22597,'0'-4'3093,"0"1"-2802,0 3-134,0 0-157,17-12-202,-7 8-448,12-9-818,-10 13-3451,-2-2 4919,2 2 0,-5-1 0,-1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 21835,'0'-4'2229,"0"0"-2049,0 4-57,-18 36-78,10-17-45,-14 26-78,15-26-192,0-5-458,3-4-908,1-3-1210,0-4-5490,2-1 8336,0-2 0,1 0 0,0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19246,'6'-3'5065,"-2"1"-4426,-4 2 246,0 0-638,23 11-135,-13-4-67,18 10-23,-19-9-22,1 0-78,0-3-247,-2-1-225,1-1-705,-3-2-2207,0 0 3462,0-1 0,-3 0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7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25398,'-28'22'561,"3"5"-483,20-11 12,1 3 22,4-10 11,0-2 190,5-1-279,1-3-34,4-1 22,-2-2-10,0 0 10,-1-4 0,0-4 12,1-6-23,-2-4-11,1 0 23,-3 2-23,-2 4 0,-1 4 0,-1 3-191,0 2-313,0 1-437,0 2-2208,-2 0 3149,-1 4 0,0-3 0,0 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20109,'0'0'0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20109,'0'0'0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21756,'0'-4'2488,"0"2"-2197,0 2 583,0 0-593,0 1-1,0 3-79,0 5-44,0 2-112,0 2-23,0 2-22,0 0-33,0 2-135,-2 2-213,-1 2-3583,-2-1 3001,1 0-628,0-2-1682,1-4-6558,2-3 8919,0-3 0,1-4 0,0-1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8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14 22204,'-4'-2'2712,"2"0"-2421,2 2 34,0 0 12,-20-4-79,10 3-90,-14-3-112,14 4-56,3 0-79,0 2-201,3 1-258,1 2-616,0 2-1838,3-2-6839,0-1 9361,6-2 1,-4-2-1,4 0 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9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17 23090,'-5'-1'2061,"1"0"-1881,4 1 156,0 0-246,-27 22-34,20-10 0,-20 19-22,26-16 22,1 2-23,4-3 23,2 0 101,6-4 22,2-3-123,2-4 11,-1-1 45,1-4 101,-2-6 45,0-4-11,-3-5 10,-2-3-111,-2 0-56,-4 0-68,-2 3-89,-2-4-292,-5 10-492,-4 0-1155,-6 9-7048,-2 4 9054,0 9 0,9-7 0,2 7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22944,'0'-5'3037,"0"1"-2623,0 4 68,0 0-359,0 25-100,0-11-1,0 21-22,0-21-90,0 0-279,0-2-594,0-2-864,0-3-3115,0-4 4942,0-1 0,0-2 0,0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2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22473,'0'-1'2544,"0"-1"-1614,0 2-773,10 11-101,-5-3-56,6 9 0,-8-6-336,-3 1-393,1-1-537,-1 1-2420,0-1 3686,0 1 0,0-5 0,0-2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3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21353,'-1'-2'4964,"0"0"-2735,1 2-2104,11 0-125,0 0 0,13 3 0,-2 0 0,6 2 0,2 0 0,1 0 0,1 0 0,-1-1 0,-3-2 0,-2 1 0,-4-3 0,-4 0 0,-3 0 0,-3 0 0,-1 0 0,-2 0-797,-2 0-558,-2 0-1312,-3 2 2667,0 4 0,-2-3 0,0 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3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697 49 24703,'-78'-11'1692,"2"1"-6960,-8 18 5414,18 5 44,-20 12 1354,9 27-1488,21-6-45,-13 19 12,31-14-1,7-2-22,11 0 11,9-2-11,7 0 871,16 0-838,8 2 1,19-2 0,10-3-34,9-8-12,5-7 1,4-8 0,1-8 0,1-5-12,-2-4 3415,-4-3-3392,-7-1-22,10-8 22,-19-2 0,6-11 22,-22-3 1,-2-6 10,-1-7-21,-2-6 21,-3-3-10,-3-5 10,-6 2 102,-6 0 100,-5-18-123,-10 16 0,-6-16-56,-8 21 22,-6 2 12,-4 4-90,-3 6 22,-17 2-22,11 16 0,-11 3-67,16 12-269,-1 7-235,0 3-438,0 9-1299,5 6-7523,5 3 9630,6 4 1,10-13-1,4-3 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3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675 38 23930,'-55'-18'1490,"2"4"-1086,19 12-1,-6 2-167,-4 4-35,-2 6-66,-1 6-12,0 8-34,3 4 46,-1 3-101,4 3 33,2 3 56,4-1-3403,6 1 3381,5 0-11,4 0 44,5 1-55,5 3-57,6 2 79,2 4-68,9 4 102,21 22 3346,3-19-3301,19 13-35,-6-25-65,4-5-80,0-3 0,0-5 0,0-7 0,1-8-3392,-1-7 3392,1-4-2269,-3-9 2257,-2-3 12,-4-7-11,4-10 11,-15 6 11,3-8 2257,-14 5-2255,7-19 3379,-5 6-3392,5-12 0,-10 15 0,-3 4 0,-3 2 0,-2 3 0,-2-1 0,-2 1 0,-1-1 0,-2-2 0,0-15 0,-1 9 0,-2-11 0,-1 15 0,-2 2 0,1 0 0,-2 2 0,-6-14 0,0 10 0,-4-10 0,2 13 0,0 2 0,0 2 0,0 2 0,2 5 0,1 4 0,-4 2 0,3 5 0,-5 1 0,4 2-181,-3 1-782,2 3-807,1 4-2410,2 6 4180,1 4 0,5-6 0,1-1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09:49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58 28671,'-4'7'0,"8"-3"0,11-6 0,11-2 0,10-2 0,8-1 0,10-1 0,5-1 0,5 2 0,1 0 0,-2 2 0,-1 2 0,-6-1 0,-6 2 0,-6 0 0,-7 0 0,-3 2 0,-5 0 0,-1 0 0,-1 0 0,-2 2 0,-1 3 0,-2 2 0,-1 1 0,4 3 0,-8-3 0,3 2 0,-12-6 0,-1-1 0,-4-1 0,-1-2 0,-2 0 0,-7 3-808,-4 2-4806,-9 7 5614,-4 5 0,9-7 0,4 1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14 17857,'-7'0'4594,"2"0"-3653,5 0 639,0 0-1322,-26 0-23,14 0-89,-21 4-78,20 3 88,1 5-32,0 4-68,2 3 0,0 2-23,3-1-10,3 2-12,2-2-11,1 0 11,4-3-11,4-1 11,4-2-11,7-3 11,1-4 12,1-3-1,2-4 12,-2-7 67,-1-2 11,-3-9 112,-4-1 156,-1-14-200,-4 8-101,-3-9-57,-2 10 0,-2 3-22,0 3-56,-2 4-112,-1 3-112,-1 5-784,-5 3 133,4 1-816,-4 5-3195,4 3 4942,0 4 0,2-3 0,2-2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4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22283,'2'-5'2768,"-1"1"-2365,-1 4 214,0 0-349,9 4-122,-6 6-79,6 7-44,-8 6-23,0 2-23,-1 2-290,0 1-461,0 1-503,0 0-2051,-1-4 3328,-1-2 0,0-12 0,0-3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4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9 22888,'0'-5'2375,"0"1"-2195,0 4-147,0 0-33,-31 44-33,11-17-315,-26 38-683,21-28-728,3-4-1725,6-6 3484,5-9 0,7-8 0,2-6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4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26619,'31'58'-358,"-6"-8"-696,-22-29-761,-1-2-3227,2-7 5042,1-4 0,-3-5 0,2-3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5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23666,'-50'60'-897,"6"-6"-2319,28-25-6615,3-4 9176,5-9 0,4-7 1,3-6-1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5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26048,'11'63'314,"2"0"-796,-7-41-1064,3 0-3553,-2-15 5099,3-5 0,-5-2 0,1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35 26328,'-35'59'426,"8"-13"-325,25-16-1,7-12 24,2-5 33,6-7-56,2-2 56,0-9 100,0-5 12,-2-8-90,-1-4-112,-4-2-22,-1 3-22,-3 0-23,-2 4 22,-1 2 0,-1 2-22,-1 3-11,-4-1-56,-3 3-67,-4 1-46,-3 2-122,0 3-79,-2 1-224,1 1-381,-2 4-168,3-1-886,2 5-4324,6-2 6364,3 1 0,3-3 0,1-1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22844,'0'-4'4627,"1"0"-4078,-1 4-45,34-1-504,-20 1 0,26-1-291,-29 1-325,-3 1-314,0 0-975,-4 1-2566,-1 1 4471,-1-2 0,-2 1 0,1-2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6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23034,'0'-2'3037,"0"1"-2052,0 1-637,0 36-113,-2-12-145,-2 30-90,-2-20-45,0-3-403,0 0-482,4-5-885,0-2-2869,2-6 4684,2-6 0,-2-5 0,2-4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22216,'0'-3'3059,"0"0"-2543,0 3 212,0 0-460,-11 19-88,6-6-57,-9 19-67,9-10-33,2 1-12,1 0-11,1-2 11,2-1 45,5-2 11,2-4-33,5-4 0,0-4-12,0-4 12,-1-2 55,0-5-33,-2-4-22,-1-8-23,-2-4 0,-3-2 12,-2 0-23,-1-1-68,-1 3-66,-4 0-203,-1 3-335,-5 6-728,-3 4-2544,-1 5 3944,-3 8 0,8-4 0,1 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26362,'8'56'-1423,"-3"-11"-908,-7-13-7500,-1-11 9638,-2-2 1,3-9 0,1-3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21521,'2'-3'4438,"0"0"-4035,-2 3-123,0 0-56,14 34-135,-11-10-77,11 29-12,-14-20-426,0-4-773,0-3-896,0-7-5749,0-5 7844,-3-6 0,2-4 0,-1-2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07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58 23482,'-2'-3'4594,"1"0"-3999,1 3-595,34-2 0,-5 2 0,34-3 0,-9 0 0,4-2 0,2-3 0,-4 0 0,-4-1 0,-7 3 0,-3 1 0,-6 3 0,-4 1 0,-6 1 0,-5 0-1637,-7 0-1915,-7 6 3552,-4 4 0,-3-3 0,0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45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79 23672,'-5'-1'3183,"2"0"-2645,3 1 740,0 0-1278,28 0 0,0 0 0,32-1 0,-3-1 0,8-2 0,9-4 0,5-2 0,6-1 0,6-1-401,6 2 401,-47 6 0,1 0 0,2 1 0,1 1 0,0 0 0,2 1 0,-1 0 0,2 1 0,-1 0 0,-1 0 0,1 0 0,-2 0-1630,0 0 1,0 0 1629,-2 0 0,-2 0 0,47 0-147,-8 0 147,-9 0 0,-5-1 0,-5 1 0,1-1 0,0 2 0,0 4 0,26 10 0,-24-1 262,18 4-262,-33-9 0,-7-1 3317,-8-4-3317,-8-1 228,-7-2-228,-8 0 0,-9-1-517,-11 0-3415,-17 0 3932,-22 2 0,16-2 0,-4 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57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22305,'0'-6'2824,"0"2"-2566,0 4 280,0 0-448,0 22-68,2-8-11,-1 17-11,2-13 0,2-1-56,-1-2-201,2-2-383,-1-2-760,3-4-2678,0-2 4078,0-3 0,-4-2 0,0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5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26776,'32'36'-280,"-5"-4"-740,-18-16-1288,-4-2-7523,-2 2 9283,-2 0 0,-1-7 0,0-1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5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26015,'-38'52'-258,"5"-8"-157,22-25-436,0-2-651,2-2-3237,1-2 4739,3-2 0,2-6 0,2-1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0:5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9 23280,'0'-5'2477,"0"1"-2309,0 4-168,-23 40-202,10-17-470,-22 34-953,15-28-8206,-1-1 9423,1-3 0,9-12 0,4-4 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23885,'-32'12'471,"5"0"-381,20 2-12,1 2-11,1 0-44,1 2-12,1-1 0,2 0-22,0-1 0,1-2 11,0-1 0,3-2-23,1-2 23,2-2 0,0-2-22,1-1 11,-2-3 0,1-1 11,0 0 0,1 0-34,0-3-22,0-2-22,0-3 22,-1 0 33,1-2 23,-3-1 11,1-1-11,-1-2 34,0-1-34,-1-7 11,-1 5 23,-1-1-12,-1 9-11,0 2 1,-2 1 10,0 2-44,-4-1 22,2 2-68,-1-1-66,3 3-158,0 1-1052,2 0-1933,-1 0 0,1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20501,'-2'0'4180,"1"-1"-3654,1 1-346,10 4-12,-2-1 23,8 3 44,-4-4-112,0-1-44,-1-1-57,-1 0-11,-1 0-11,-1 0-101,-2 0-190,-1 0-191,-2 0-269,-1 0-313,1 0-1614,-2-1-3148,0 0 5826,-1-1 0,0 1 0,0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0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25398,'-3'19'281,"0"1"-237,1-1-44,-1 0-44,2 0-159,-1-1-379,0 1-606,-1-1-1456,-1 1-4315,0 0 6959,-2 2 0,2-10 0,1-1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20210,'-5'-1'3014,"1"0"-2678,4 1 214,0 0-371,-16 32-67,11-15 34,-12 27-79,14-22 11,1 0-44,1 0 22,1-1 101,0 0-23,0-3 56,2-3 68,1-3-33,3-2-136,1-6 1,2-1-79,0-3 34,2-5-45,-1-3-101,1-7-56,-2-4-280,0 1-336,-1-2-538,0 2-2263,-3 3 3574,0 2 0,-3 7 0,-2 2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22092,'0'-3'3171,"0"1"-2811,0 2-360,10-8-46,-4 6-268,10-7-313,-7 8-561,1 0-2677,-1-1 3865,1 1 0,-4 0 0,-2-1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24267,'-22'53'145,"2"-3"-549,11-20-1086,0 0-2868,1 0 4358,0-3 0,4-12 0,0-5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25768,'31'17'627,"-5"1"-627,-16-1-11,-1-1-426,-1-3-583,0-2-806,0-3-3227,1-4 5053,2-3 0,-5-1 0,0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47 25555,'-26'36'728,"5"-7"-582,25-9 22,2-8-45,6-1-56,2-5-67,3-3 23,2-6 33,0-7-23,-1-6 91,-2-7 33,-5-1 0,-4 2-34,-4 2-56,-1 4-67,-2 3 0,-2 4-145,-3 4-259,-4 3-727,-4 3-1492,-3 7 2623,0 5 0,6-2 0,3-2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23292,'2'-2'4067,"0"0"-3832,-2 2-235,25 0-123,-15 0-269,20-1-516,-23 1-537,0 0-2298,-1 2 3743,-2 0 0,-2 0 0,-1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22709,'0'-2'2700,"0"0"-2408,0 2-113,0 37-100,0-15-46,0 31-33,0-26-89,0 1-248,0-4-447,0 0-1390,0-5-6084,-1-3 8258,1-5 0,0-6 0,0-2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3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21454,'0'-2'3473,"0"0"-2341,0 2-896,-13 9-57,9-1-22,-10 9-68,12-1-44,1 0-11,0 1-23,1 0-11,0-1 22,4-1-22,1-3 23,7-2 77,0-4 1,3-3-22,2-2 22,-1-5-11,2-4 10,-4-7-21,-1-3-57,-3-2-11,-3 0-11,-4 2-56,-1 0-112,-2 3-347,-2 3-1928,-8 4-3967,-3 8 6410,-10 9 0,12-4 0,1 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23740,'3'-2'2711,"-1"1"-2531,-2 1-136,0 0-44,6 36-78,-5-18-180,5 28-380,-6-26-259,0 0-940,0 0-4460,-1-1 6297,-1-2 0,0-7 0,0-3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3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21510,'2'-2'3877,"0"0"-2869,-2 2-985,16 20-23,-10-8-247,11 16-504,-14-15-537,-3-2-1468,1 1-6870,-1 1 9626,-4 1 0,3-6 0,-3-1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2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28671,'21'1'0,"4"1"0,7 1 0,4 2 0,3-1 0,0 0 0,-1-1 0,-2-1 0,-1-1 0,-4-1 0,-4 0 0,-3 0 0,-4 0 0,-4-1 0,-4 0-13,-5-1-1487,-4 0-1335,-4 1 2835,-5 5 0,4-3 0,-4 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2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23773,'14'-49'1714,"1"6"-1287,1 25-80,0 0-112,3 3-44,2-1-12,3 1-90,1 3-21,1 3 10,-3 4 23,-3 3 34,-5 2 10,-3 4 1,-4 3 22,-1 5-22,-2 2-46,0 3-32,-3 2-24,1 3 57,0 1-34,-1-1-11,1-1 12,1-1-35,-1-2 1,3-2-23,-1-1 11,2-2-22,1-2 0,3-4 45,12-2-45,1-3 34,12-9-34,-3-4-11,0-7 11,-2-2 33,2-12-9,-12 8-24,1-10 0,-12 12 0,-2 3 0,-4 4 0,-2 5-80,-1 5-312,-1 3-358,0 1-8035,0 6 8785,1 1 0,0-1 0,1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2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26787,'-48'26'438,"7"-1"-281,28-2-12,3-1 12,5-2-79,1 0-22,4-1-44,3-1-12,4 1 22,6-2-22,5-3 0,3-4 11,1-5 23,-2-4 190,-2-5 134,-4-6-166,-2-8-192,-5-6 0,-2-5 0,-3 0 0,0-2 0,-4 5 0,-3 3 0,-3 7 0,-5 5 0,0 5-550,0 4-761,2 2-852,4 5-2946,3 3 5109,3 6 0,1-6 0,0-1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2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23784,'0'-6'3362,"0"2"-2757,0 4 315,0 0-920,31 0 0,-16 0 0,24 0 0,-22 0 0,-2 0 0,-1 0 0,-1 0 0,-1 0-853,-2 0-536,-3 0-1054,-3 0-7388,-2 1 9507,-1 0 0,-1 0 0,0 0 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3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23952,'0'-3'3418,"0"2"-2544,0 1-628,0 38-111,0-9-102,0 34-33,-2-19-33,0 1-314,-1-4-516,-1-2-582,0-6-830,2-6-7556,0-5 9540,2-8 1,0-6 0,0-5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3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28490,'7'70'181,"-2"-6"-181,-4-24 0,-1-3-315,0-2-1186,-3-4-1334,1-5 2835,-4-2 0,4-12 0,-1-3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1039 25375,'0'-98'448,"0"47"1,0 0-438,0-45-11,0 46 0,0-2-6,0 1 1,0 0 5,-6-44 11,-3 10-11,-4 11 34,1 13 11,3 12 89,3 11 101,4 11-33,1 10 11,5 5-11,6 6 179,10 1 134,12 2-88,12 0-427,16 0 0,15-1-367,18-2 367,-37 1 0,4 1-390,6-2 1,2-1 389,7 1 0,2 0 0,2 1 0,0 0 0,-3 2 0,-1 1 0,-4 1 0,-1 0 0,-8 1 0,-2 1 0,-5 2 0,-2 0 0,42 5 0,-31 1 0,-1 0 0,31 4 0,-33-5 0,-1 0 0,20 2 0,-4 0 0,-6-2 0,-5 0 0,-8-3 0,7 3 0,-20-4 0,2 0 338,-23-2-338,-7-2 808,-7 0-808,-5 0 0,-2 0 0,-2 0 0,-5 0 0,0 0 0,-7 0 0,2 0 0,-1 0 0,2 2 0,0 2 0,1 4 0,0 6 0,1 8 0,-1 10 0,-1 10 0,1 7 0,0 6 0,1 2 0,0-1 0,3-1 0,0-3 0,1-3 0,1-2 0,1-6 0,0-2 0,0-6 0,-1-3 0,-2 0 0,1-12 0,-3-3 0,0-12-225,-4-3-1534,-4 0-964,-4 0 2723,-4 0 0,9 0 0,2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34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24804,'3'-2'3160,"-1"1"-2453,35 1-707,-6-4 0,37-1 0,-10-4 0,10-1 0,12-1 0,7-1-372,-37 5 0,2-1 372,4 0 0,2 0 0,4 0 0,2 0 0,3 0 0,1 1 0,1-1 0,0 2 0,1 1 0,-1 1 0,0 1 0,-1 1 0,-2 1 0,-1 0 0,1 1 0,-1 0 0,-1 3 0,-2 0 0,-1 0 0,0 1 0,-4 1 0,-1 2 0,-5-1 0,-1 0 0,37 5 0,-11 0 0,-10-4-3025,-7-2 3025,-10-2 0,-12 0 0,-14-2 0,-18 0-3351,-16 2 3445,-14 2 0,8-1 0,0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1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 20860,'2'-1'4011,"0"0"-3495,-2 1-79,2 41-56,-1-13-34,3 38 23,-3-18-90,0 8-100,-1 6-147,0 2-33,0 0-11,-5-3-382,-4-1-279,-6-6-280,-2-4-897,3-12-5860,3-11 7709,6-14 0,3-8 0,2-5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23695,'0'-4'2521,"0"1"-2286,0 3-44,0 0-34,-6 41-68,4-15 12,-5 35-23,6-25 1,1 1 0,4-1 44,3-5-11,5-5-45,2-6 0,3-9-33,2-5 11,3-11 11,3-8 0,2-9-45,0-4-11,-4-1-11,-3 5-202,-5 3-404,-5 4-715,-3 2-2143,-2 4 3475,-1 4 0,-2 1 0,0 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27314,'-51'39'404,"10"-4"-337,31-11 0,4-1-11,3-1-11,2-2-23,2-2 34,6-2-33,4-2 55,6-1 45,4-5-11,0-3-33,2-3 21,-1-7 25,-3-6-125,-2-9 0,-4-7 0,-5-4 0,-3-2 0,-4 2 0,-6 3 0,-3 6 0,-4 5-606,-1 10-817,1 2-2084,2 14 3507,3 4 0,4-2 0,2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2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27617,'-43'34'235,"9"-2"-213,29-7 12,3-3-12,1-3 34,5-5-22,4-4-23,4-5 12,5-3-23,0-3 0,2-5-12,-1-4-21,0-6-12,-2 2 45,-2 1-11,-3 5 22,-4 4 0,-2 2 112,-3 5 113,0 7-80,-2 9 12,-1 13-155,-4 8-13,-4 4 0,-1 1 0,-1-5-80,2-8-569,3-7-595,3-11-1053,2-7-4303,2-5 6600,6-6 0,-5 3 0,5-3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88 24782,'0'-4'3092,"0"1"-2632,0 3-123,0 0-337,-15 22 0,8-3 0,-11 21 0,13-9 0,2 3 0,1 1 0,2 2 0,4 0 0,5-3 0,6-5 0,5-8 0,3-9 0,1-7 0,0-8 0,-1-9 0,-2-9 0,-3-10 0,-4-5 0,-4-4 0,-5-1 0,-4-1 0,-6-1 0,-6 0 0,-11 3 0,-11 4-1323,-12 8-2543,-15 12 3866,-14 12 0,31 4 0,4 3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1133 27034,'-11'16'1637,"2"-16"-1637,8-31 0,1-22 0,2-22 0,2-19-414,-2 38 0,1-2 414,0-3 0,0-2 0,-1-3 0,-1 0 0,0 1 0,-1 1 0,0 4 0,-2 2 0,0 7 0,-1 2 200,-4-27-200,0 25 0,3 21 0,3 15 0,1 11 0,1 2 0,4 2 628,6 0-628,6 0 0,6 2 0,7 3 0,7 5 0,13 0 0,14 2 0,19-4 0,-33-5 0,2-2-261,6 1 1,1-2 260,4 0 0,1-2 0,2 1 0,1-2 0,-1 0 0,-1 0 0,1-1 0,-2 0 0,-1 1 0,-1-1 0,-3 1 0,-1 1 0,-4 0 0,1 0 0,11 1 0,-2 0 0,28 1 0,-37 0 0,-4 0 0,13 0 0,-6 1-44,-2 1 44,-3 0 0,7 2 0,-20-3 0,3 2 0,-22-1 0,-3 1 0,-3-1 518,-4 1-518,-2-2 47,-5 0-47,-1-1 0,-2 0 0,-1 0 0,0 1 0,0-1 0,0 2 0,0-1 0,0 1 0,0 3 0,0 4 0,0 7 0,-1 7 0,0 6 0,-1 6 0,0 6 0,-2 5 0,1 1 0,-1 1 0,1 2 0,0 0 0,-1 5 0,0 2 0,-2 4 0,0-1 0,0 0 0,1-3 0,0-2 0,-4 16 0,3-22 0,-3 8 0,4-28 0,0-4 0,0 3 0,2-10 0,-1 4 0,2-15 0,-1-1 0,-1-6 0,-4 0 0,-4-3-1749,-4-3-1344,-5-3 3093,-5-1 0,11 5 0,0 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5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24110,'0'-2'2901,"0"0"-1241,0 2-1660,36-15 0,-9 10 0,37-12 0,-10 13 0,15 0 0,13-1 0,13 0 0,-43 3 0,1-1-319,2 1 0,1 0 319,3 0 0,0 1 0,3 0 0,0 0 0,4 0 0,1 1 0,4 0 0,0 0 0,3 2 0,0 1 0,1 0 0,0 1 0,-1 2 0,-1 1 0,-2 0 0,-2 1 0,-2 1 0,-2 0 0,-3 1 0,-2 0-1591,-3 0 1,-1 0 1590,-5-2 0,0 1 0,39 7-57,-11-3 57,-10-4 0,-14-2 0,-15-4 0,-20-1 423,-16-2-423,-23 0 2622,-14 0-6499,-17 0 3899,-8 2 1,25-2-1,3 2 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24569,'-58'27'1278,"6"-3"-976,27-10-56,5-1-122,7-3-124,6-2 22,4-2-22,3 1 0,5 1 22,3 3-22,6 2 12,0 1 10,-1 2 12,-2 2-34,-4 1 67,-3 2 11,-3 3-44,-2 0-12,-6 1-22,-3-1-11,-6 0-146,0-3-896,-8 5-11,9-10-460,-3 1-3081,13-13 4605,3-4 0,2 0 0,0-1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25543,'0'66'774,"0"-9"-460,1-33 89,4-5-22,1-4-112,6-5-67,0-4-90,1-4-45,1 0-56,0-2-11,1-6-78,1-3-158,0-9-10,-2-5-236,-3-4-392,-1-2-493,-3 0-1670,-1 2 3037,1 6 0,-4 10 0,0 5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22 654 25095,'0'2'2992,"0"0"-2408,0-2-584,-8-48 0,5 10 0,-6-47 0,8 18 0,0-6 0,1-2 0,0 2 0,0 6 0,0 13 0,0 16 0,0 14-46,0 13-1029,2 8-113,-1 2-975,2 8-4907,0 4 7070,-1 11 0,0-10 0,-1 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7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23661,'0'-4'2947,"0"0"-2790,0 4-157,0 0-34,36-11-626,-16 8-1055,30-8-4695,-26 12 6410,-1 10 0,-10-8 0,-4 7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9 707 24008,'-3'5'3452,"0"-2"-2466,3-3-761,-1-32-225,0 2 0,0-31 0,1 4 0,0-5 0,0-9 0,0-1 0,0 1 0,0 7 0,3 8 0,2 13 0,9 4-192,0 16-1073,3 3-652,-3 11-1713,-2 5 3630,-1 5 0,-5 0 0,-3 2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25387,'4'-1'1860,"-1"0"-1860,-3 1 0,0 0-404,31 3-783,-16 1-1189,24 5-7455,-25 2 9596,0 4 1,-7-8 0,-1 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8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21812,'2'1'3575,"-1"-1"-3093,-1 0-482,0 36-224,0-20-572,0 30-1478,0-29-7557,0 0 8759,1-5 0,-1-5 0,2-4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8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 24267,'-4'-2'2397,"1"1"-2240,3 1-101,0 0-45,-3 9 0,3-2 23,0 10 67,5-3 11,1 1 23,-2 4 78,-1 0 89,-2 1-22,-1 0-112,-4-1-45,-2-2-67,-5-1-56,0-3 0,-2-1-123,2-1-426,1-2-269,1-1-695,2-1-2319,2-2 3832,3-1 0,1-2 0,1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25645,'-3'18'370,"3"-2"-46,3-2 24,2-2-91,-2 2 46,-1 2 33,-2-1-22,0 3-124,-3-2-145,-3 2-11,-3-3-34,-3 2-247,0-2-358,-2 0-661,2-1-1681,1-2 2947,6-1 0,2-6 0,3-1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21521,'-2'0'3440,"0"0"-2925,2 0-200,5 33 9,2-20 102,5 24-90,4-33-146,1-2 69,1-2-24,1-7 11,-2-2-55,-3-4-113,-5-2-22,-4 2-56,-4 0-90,-1 1-234,-6 0-293,-3 2-817,-5 2-1401,-2 4 2835,-1 4 0,8 1 0,1 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49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27214,'27'31'44,"-3"0"-414,-8-9-537,-2 2-785,1 0-3384,-2-1 5076,-2-2 0,-4-10 0,-3-3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5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27236,'53'19'650,"3"4"-852,-31-9-381,7 0-1176,-11-7-3630,0-1 5389,0 3 0,-9-4 0,-3 1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50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24334,'-5'0'2397,"0"0"-2318,5 0-79,-31 28-471,16-11-1064,-24 26-4146,26-18 5681,3 1 0,4-11 0,2-4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1:5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7 24737,'1'-4'2263,"0"1"-2117,-1 3-146,-14 37-258,7-18-403,-12 30-885,10-27-4146,-2 1 5692,1 0 0,2-10 0,3-2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87 23885,'0'-2'2589,"0"0"-7846,0 2 5537,6 32 1398,-3-7-1420,5 32 190,-6 20-281,-1-9-66,-3 28-45,-1-21-22,-1-2-23,0-7 860,2-11-871,1-16 101,-1-14-44,-1-17 3335,-2-20-3392,-1-19 0,1-24 0,2-18 0,1-13 0,1-8 0,1 29 0,1 0 0,8-26-205,-4 37 1,4 5 204,12 2 0,3 17 0,2 13 0,0 10 0,-2 5 0,-1 7 0,-5 3 409,-5 7-409,-6 16 0,-6-3 0,-10 12 0,-5-7 0,-7 1 0,-1-1 0,2-4 0,2-3 0,5-5-1289,0-1-403,7-9-1458,2-2-6681,15-11 8471,8-7 0,-4 4 0,0-3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6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27000,'-46'63'841,"8"-5"-550,32-23-123,3-6-168,2-7 0,2-11-11,5-7-45,4-10-168,8-9-90,3-12 45,2-7 90,0-1 22,-4 4 123,-4 7-11,-4 7 34,-5 9 11,-1 5 67,-1 6 46,-2 7 44,1 7 11,-2 5-112,0 2-56,-1-2-202,0-4-325,0-3-694,0-5-729,3-5-4246,4-5 6196,6-11 0,-5 6 0,-1-6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7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25858,'4'54'1524,"-3"-1"-1244,-6-14-79,-3 2-44,-3-2-34,1-4-44,2-7-57,4-8-11,2-9 0,1-6 1,1-3 77,1-14-55,5-4-34,3-15 0,5 0-269,-1 0-157,1 3-313,-1 4-853,1 2-2027,1 3 3619,-1 5 0,-5 5 0,-2 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7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27852,'7'57'819,"-1"-3"-819,-3-18 0,1 1 0,-2-3-539,-1-3-582,0-4-649,-1-1-2690,0-3 4460,-3 0 0,2-11 0,-2-3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22427,'51'-21'-1474,"-6"0"1,-32 14-1,-3 0 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7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26261,'-4'60'1087,"1"-5"-1042,-2-21-45,2-3-303,-1-1-772,3-4-1648,0-3 2723,2-1 0,-1-11 0,1-3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7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23930,'-5'-4'3193,"2"1"-2710,3 3-125,0 0-78,-31 25-157,18-6-100,-23 23-23,28-13-12,3 0-324,3-2-436,2-5-910,4-7-3001,6-8 4683,6-4 0,-6-3 0,0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74 24591,'22'-36'1390,"-11"6"-931,-21 25 23,-7 3-146,-1 3-156,-3 9-1,1 5 146,2 9 33,2 3 0,4 1-345,4 0-13,4 0 0,1-1 0,4-1 0,6-2 0,2-2 0,9-2 0,0-3 0,2-6-841,-1-4-627,-1-5-1210,-1-3-7153,0-7 8291,0-4 0,-7 2 1,-2 1-1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8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28591,'-2'71'80,"-3"0"-80,-4-18 0,-5 3 0,-1-3-326,1-4-1052,3-7-841,4-10-4583,3-12 6802,6-11 0,-1-6 0,3-3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27146,'-11'84'829,"2"-20"-829,-9 6-403,5-27-348,0-4-963,4-6-2623,3-5 4337,3-4 0,3-12 0,0-2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18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26631,'-20'62'919,"3"-7"-751,15-29-112,1-3-56,5-6-12,4-7-21,6-5-3482,4-5 3380,3-9-33,0-8 45,-2-6 112,-4-2 11,-4 2 22,-3 6 101,-3 7 3460,-2 5-3337,-1 4 79,2 3 33,0 6-121,1 6-237,1 8 0,1 6 0,2 3 0,1 1 0,1 0 0,1-1-427,0-4-862,-2-4-8542,-2-3 7373,-3-7 0,-2-4 1,-3-7-1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28671,'14'10'0,"6"-3"0,12-4 0,9-2 0,4-1 0,7-4 0,5 0 0,3-1 0,0 1 0,-5 2 0,-6 2 0,-10 0 0,-6 0 0,-7 0 0,-5 0 0,-4 0 0,-5 0 0,-5 0 0,-4 0-349,-3 1-1488,-2 2-1692,-4 0 3529,-5 5 0,2-4 0,2 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26866,'-20'44'235,"2"-3"-246,8-18-12,0 2-167,-2 2-202,2-1-505,0-3-3783,1-4 1655,1-7-6806,4-5 9481,2-4 1,2-3 0,0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26071,'47'-3'1176,"-6"6"-929,-27 13-124,-2 4-101,-4 1-22,-2 1-101,-2-1-538,-1 1-661,2-3-604,1-2-6511,2-5 8415,5-5 0,-6-3 0,0-4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4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9 23090,'1'-5'3238,"1"2"-2734,-2 3 180,0 0-382,1 34-55,-1-10-102,-1 31-77,-3-18-57,0 0-11,-2 0-191,0-1-357,0 1-584,-2-3-1120,0-1-6063,-2-3 8315,1-3 0,4-13 0,2-4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4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25667,'-28'64'370,"5"-7"-258,20-26-56,1-2 45,2-1-12,4 0-10,3-1 78,4 0 33,4-1-22,2-4 34,1-3-11,1-5-79,-1-3-79,0-6 23,-3-2 191,6-16-180,-6-2-22,4-15-45,-8-1-79,-2-1-223,-3-2-236,-3 2-269,-3 5-336,0 4-1401,-4 7 2544,-2 7 0,0 4 0,1 4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57 23023,'-2'-3'2924,"0"0"-2263,2 3 124,0 0-550,15 0-134,-4 0-79,11-1-22,-7-1-145,-1-2-225,1-2-403,1-1-583,0 0-1356,1 0-7119,0 1 9566,1 1 0,-8 2 0,-2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24 23560,'-4'-2'2522,"1"0"-2153,3 2-133,0 0-35,-37 22-55,21-6-11,-27 21-34,30-12-23,4-1-33,3-1-23,3-2-11,3-3-11,3-2 0,4-3 0,6-4 23,5-5 10,5-1-21,1-5 10,3-7 0,-2-5-10,-3-9-1,-3-3 11,-6-2-11,-4 0 1,-5-2 21,-3-5-78,-1 12-100,-3 1-349,-2 15-659,-2 4-1268,0 3-7410,1 3 9263,3 3 1,1-2-1,2 2 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5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23392,'0'4'3675,"0"-1"-3316,0-3-101,0 0-112,32 6-57,-19-5-10,27 5-46,-26-6-33,1 0-22,0 0-180,-1 0-156,0-1-337,-3 0-538,-2-2-884,-2-1-4752,-1 0 6869,0-3 0,-3 4 0,0-1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23594,'-2'-4'2824,"1"1"-2477,1 3-101,-1 37-10,0-11-23,-1 34 33,-2-18-10,0 6-113,-2 0-112,-2 1-11,2-2-224,-2-5-302,2-4-360,1-8-918,2-7-2409,2-9 4213,2-7 0,-1-5 0,1-2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6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27807,'22'73'807,"-4"-5"-6411,-17-21 5604,0 1 1409,-1 0-1623,0-4-626,0-3-572,0-6-728,-1-4-4639,-1-5 6994,-1-2 0,1-11 0,1-4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5 22743,'-4'-2'2532,"1"0"-2072,-37 10-57,19 4-56,-32 9-45,32 2-122,2 3-35,4 1 80,1 1-102,3 0 56,1 0-22,3-1-101,2 1-34,3-2-22,1-2-44,1-3 44,4-3-79,4-2-111,4-2-169,3-1-414,1-2-717,3-4-1491,2-4 2981,3-10 0,-10 5 0,-2-5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25263,'-35'56'729,"7"-5"-482,26-24-102,1 1-10,1-3 21,2-3-133,3-3 22,4-6-34,3-4 0,1-5-11,0-2 0,0-3 45,-1-6-45,0-5-79,0-9-89,-1-3 79,-2-2-34,-2 1 100,-3 6 23,-1 4 0,-2 6 0,0 5 23,-1 2 21,0 2 68,1 0 56,1 2-44,3 3 10,1 2 23,1 6-33,1 0-57,0 5-22,1 2-23,0 2-44,1 0-68,1-2-336,-2-3-403,1-5-751,1-5-2152,1-4 3732,2-4 0,-7 1 0,0-1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8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4 22361,'-7'-2'2790,"2"1"-2318,5 1-103,-34-1-167,22 2-45,-25 0-45,32 1-68,2 1-32,3 1 21,0 1-22,0 4 1,1 2 21,3 2 12,1 0 67,3 3 34,-1 1 78,-1 3 0,-2 2-67,-2-1 45,-2 1 10,-2-4-66,-3-2-34,-3-4-11,-2-4-45,1-3-23,1-1-10,2-2-12,-1 0-11,2-1-112,0-1-246,0 0-1401,1 0-707,1 0 2466,0 0 0,3 0 0,0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2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22249,'0'-2'2790,"0"1"-2038,0 1-517,-6 33 34,5-17-23,-4 25-44,7-28-113,3-4-44,3-4-45,4-2-45,1-8-22,2-4 0,-2-7-12,-1-3-21,-2 0 55,-4 3 45,-1 3 22,-2 5-11,-1 3-11,-1 3 23,0 1 44,1 1 56,1 0 45,0 0 11,2 4 24,1 4-58,3 6-33,1 5-45,2 0-67,1-2-67,2-2-314,-1-4-773,0-4-1031,-2-3-7646,-3-1 9538,-3 3 0,-2-2 0,-2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5 25555,'-46'26'1053,"8"1"-818,26-5-55,2 3-102,2 1-44,3 3-11,2 2 10,2 2 1,4 2 67,5-3 22,5-3 11,6-6-3447,4-7 3357,5-8-32,5-11-1,2-13-11,1-12 11,-4-11 0,-4-3 45,-9 2 23,-8 3 3425,-6 4-3460,-11-10-55,-3 13-22,-9-3-147,1 19-156,-2 6-415,2 8-795,0 10-2768,2 6 4314,4 8 0,4-9 0,4-4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28671,'3'57'0,"-1"-13"0,-2 5-57,0-14-963,0 0-649,0 2-1716,0 1 3385,0-1 0,0-17 0,0-4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3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22422,'-38'64'561,"2"-4"1298,13-20-1971,1 0 360,1-5-1424,3-2-434,4-8-5898,4-5 7852,4-7 1,3-7-1,2-4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23628,'3'-2'3227,"-1"1"-2756,-2 1-158,0 0-100,13 31-202,-9-10-11,10 28-515,-10-19-830,-1-2-1154,2-5-7332,2-6 9403,5-8 1,-5-5 0,0-4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27382,'-48'69'-2365,"2"1"-952,31-41-6514,0 1 7373,12-20 0,2-5 1,1-3-1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4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23437,'3'0'3743,"-1"-1"-2522,-2 1-1098,28 39-123,-17-19-11,21 31-236,-23-31-671,-1-6-864,0-6-1983,4-5 3765,3-8 0,-6 3 0,1-3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4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 26855,'-36'67'359,"7"-9"-225,25-28 79,2-3-45,2-2 33,6-4 1,3-2-56,6-4-12,3-4-3380,0-6 3359,-1-3-113,-2-8 0,-1-7 0,-2-12 0,-2-8 0,-5-5 0,-2-1 0,-2 2 0,-2 5 0,-2 8 3392,-3 7-3392,-3 6-539,-2 7-593,-1 2-1422,-2 3 2554,2 7 0,5-5 0,3 5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25196,'2'0'3261,"0"-1"-3047,28-5-214,-14 4-4252,25-3 4252,-23 4 860,0 1-860,-2 0 0,-1 1-113,-3 1-1030,-2 0-785,-4-1-887,-2 0 2815,-2-1 0,-1 0 0,-1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27751,'0'76'920,"-3"-4"-920,0-23 0,-1 0 0,2-6 0,0-5-304,2-7-625,0-6-483,0-5-1479,3-7 2891,3-5 0,-3-4 0,3-3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5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10 26664,'-44'29'392,"8"1"-347,26-1 12,4 3 21,2-1 34,3-3 34,6-3-12,6-5-67,7-5-44,4-6-12,0-4 11,0-6 23,-2-8 22,-4-8 45,-3-9 67,-5-4-44,-3-3-90,-4 0-34,-1 2-11,-2 4-258,-3 4-470,-4 6-684,-4 7-2700,-2 5 4112,-4 13 0,9-6 0,0 7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23639,'-3'-1'2667,"0"1"-2230,2 34-191,-2-13-168,0 29-78,-2-22-78,0-2-516,0-1-885,1-5-2499,2-2 3978,0-6 0,2-6 0,0-3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28524,'22'70'67,"-5"-9"-515,-17-30-695,-2-3-1086,-4-1-7602,-5 1 9616,-6-1 0,7-11 1,1-3-1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36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28614,'66'-7'57,"1"4"-57,-10 6 0,8 3 0,1-2 0,0-1 0,0-1 0,-1-2 0,0 0 0,-3-3 0,-6-2 0,-10-2 0,-12 1 0,-10 2-1009,-9 2-1255,-8 2-7567,-3 0 8521,-7 7 0,2-6 0,-2 6 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25824,'-71'18'1468,"6"3"-1300,27 4-22,4 0-23,5-1 67,8-2-145,6-4-23,6-5-22,5-2-44,2-4 32,8 0 24,6 1-12,9 0 22,3 3 12,2 1-23,-4 2 56,-3 0 34,-7 2 190,-5 0-88,-4 3-203,-4 1 0,-6 2 0,-3 2 0,-8-3 0,-9 7 0,5-8 0,-6 4 0,10-9 0,2 1 0,4-3-371,2-2-357,5-4-1704,7-3 740,11-7-2330,11-7-5809,8-7 9078,7-6 1,-16 10-1,-5 1 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94 26675,'-36'60'684,"7"-9"-493,32-31-12,5-3-101,6-1-33,9-4 11,5-5-45,3-3 12,2-4 10,0-5-10,-1-6 33,-2-7 0,-5-7 44,-5-3 68,-7-2-22,-6 0-45,-4 3-55,-6 3-46,-5 2 0,-5 4 0,-6 3 0,-3 2 0,0 5 0,0 3-225,1 4-223,3 6-224,2 5-315,5 7-637,5 2-3340,3 0 4964,7-2 0,-3-8 0,3-2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3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26888,'1'59'606,"0"-1"-494,-4-16 0,-1 0-45,-3-5-67,3-9 0,1-8 0,2-10-67,1-6 100,9-23-33,4-3 0,10-20 11,1 4 1,1 5-1,-3 8 34,-2 7 44,-5 8 57,-2 6 22,-3 3 22,-2 1-89,0 5 0,-2 3-55,0 7-46,-2 5 0,-1 2 0,-3 3-438,1-1-649,-1-1-964,1-4-3528,2-7 5579,5-5 0,-4-5 0,2-2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4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52 26227,'-15'51'628,"3"-7"-483,13-25 57,4-3 22,5-1-56,4-4-33,4-4-46,3-3-10,-1-3 89,0-7 78,-3-3-78,-4-9 11,-3-6-166,-3-2-13,-3-3 0,-2 1 0,-2 1 0,-4 4 0,-2 7 0,-6 7-125,-4 5-356,-1 8-550,-1 7-1143,0 7-7657,3 6 9327,5 1 1,4-10 0,4-4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23224,'-45'50'1267,"6"-4"-797,23-19-168,2 3-100,0 3-33,3 2-12,1 2-1,3-1 24,3-4-12,2-5-68,2-8-100,4-9-11,5-5 0,8-13-112,7-10-56,2-13-113,1-7 68,-3-1 145,-4 5 79,-6 7 0,-6 8 45,-4 7 22,0 5 124,-2 4 448,3 4-326,0 7-122,1 7-12,-1 7-66,1 3-57,-1 1-56,1 2-68,2-2-1770,13 3-1445,0-12 3283,10-1 0,-16-13 0,-3-2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5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31 23292,'-71'-18'2375,"6"5"-1859,26 24-113,3 7-22,4 8-56,8 2-146,5-2-56,7 1-22,3 0-56,5 4 11,3 2-56,0 3 0,1 1-11,4-3-292,3-5-369,6-5-459,4-8-304,4-8-1680,7-5-6716,4-9 9773,6-6 0,-17 2 1,-3 0-1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20916,'-4'-4'3183,"1"1"-2803,3 3-88,-14 33-68,9-13 0,-9 27-79,13-21-89,1-4-3358,2-4 3369,3-7-56,4-5 24,5-4-35,1-10-46,3-6-156,-1-10 46,1-2 3167,-2-2-3213,-2 4 180,-4 5 22,-2 8 67,-3 5 112,0 5 34,0 4 11,0 4-78,2 5-90,0 5 0,0 1-45,0 0-11,0-2-135,0-2-581,0-4-1649,2-2-7466,1-4 8384,4-2 0,-6-2 0,0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25174,'-17'9'347,"9"1"-245,15-1-2,6 1 12,0 2 90,-1 1 22,-3 1-45,-2-1 45,-2 0 45,-3-2-11,-1-1-90,-1 1-22,-3 3-57,-4 2 12,-4 1-67,-4 0-1,1 0-33,-2-2-67,3 0-179,0-5-225,2-1-369,5-3-763,2-3-2083,3-1 3686,8-5 0,-4 2 0,4-2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2:4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25981,'-18'46'493,"3"-7"-426,15-27-56,5-5-11,3-3-112,7-6-89,3-7-46,1-6-44,0-6 156,-2 0 135,-5 2 11,-5 5 57,-4 5 190,-2 5 66,-1 2 158,0 2-157,0 6 45,0 2 11,0 7-124,1 1-100,3 0-90,2 0-55,4-2-12,1-1-56,3-1-471,2-3-414,2-2-863,2-4-2141,1-2 3945,0-1 0,-10 0 0,-3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3:1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34 26283,'-63'-23'1132,"1"12"-796,16 28-67,-6 13-90,-2 9-56,0 7-33,2 2-68,4 2 34,8-1-3380,7-2 3380,10 0 1,11-1-57,6 2 0,16 1 0,7 0-24,14-2 24,10-7 0,7-10 0,8-14 24,6-11-24,5-20 0,-19-5 0,-1-4 0,21-22 0,-27 13 0,-3-1 0,3-21 0,-12-3 0,-12-3 0,-9-1 3392,-20 2-3392,-29-19 0,-5 26-102,-21-7-447,14 37-302,2 12-819,3 14-2274,5 15 3944,4 13 0,19-10 0,5-1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53 112 27112,'-8'-13'550,"2"11"-506,5 29 12,0 8-44,-1 6-12,1 0 0,-1-2 11,1-4-11,-1-3 0,0-5 11,0-5 11,-2-6-10,1-7-12,-1-4-12,1-7-21,-1-9 33,1-10-34,0-16-33,2-8 33,7-7 1,3-1 10,7 3 23,4 6-11,0 8 11,0 7-3392,0 9 3392,0 6 11,-1 7-11,7 3-11,-8 3 22,4 1 34,-12 3-11,-4 0 3459,-2 5-3124,-9 12-246,-6 0-78,-8 12-11,-5-4-1,-1-1-33,4-1-78,2-4-124,4-2-369,3-3-269,2-1-2264,5-1-1412,9-7 4516,8-2 0,-3-6 0,2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0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32 25970,'-18'25'425,"5"-2"-268,20-13-11,6-2-45,7-4-68,4-2 12,2-7-34,-3-3 45,-4-4 56,-6-3 23,-6 3-68,-3-1-44,-4 1 33,0 0-56,-5 4-45,-4 3-67,-6 3-225,-2 10-346,-1 2-729,3 7-863,5-1-2968,5-6 5243,8-4 0,-2-5 0,3-1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0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22440,'2'-1'2756,"0"0"-2005,-2 1-683,-8-3-68,7 2 11,-7-1 11,8 3 12,5 2 44,0 3 34,5 3 11,0 0 101,-2-1 45,0-1 45,-4-1 22,-1-1 135,-2 0-214,-1 1-156,-3 3-78,-4 2-23,-4 2-56,-4 1-370,0 0-605,2 2-986,3-1-3058,4-2 5075,5-3 0,1-6 0,0-1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25308,'3'-1'2723,"0"0"-3204,-3 1-797,4-4-2454,2 2 3732,5-2 0,-5 3 0,0 1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21230,'0'-2'2588,"0"0"-1971,0 2-349,-2 41 12,-4-15-11,-2 35 0,-2-28-67,2-5-101,2-8 11,3-8 23,1-6 10,1-5 23,1-7-45,2-7-67,6-12-44,4-9 10,4-2-11,1 3 12,-2 5-12,0 7 56,-2 7 34,1 5 56,-3 5 34,0 2 10,-1 4-44,-2 5-11,2 13-113,-4-1-33,0 8-33,-3-10-303,-1-2-1345,1 3-135,-2-8-4470,3 2 6286,0-9 0,-1-1 0,0-1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32 137 20042,'6'-1'3059,"-1"1"-2958,-5 0-101,31-15-123,-19 6 123,24-13 0,-29 9 33,-2-2 1,-3 1 78,-2 0 78,-2 2 57,-3 2 66,-3 3 214,-3 4-34,-1 2-146,-2 7-21,-2 5 77,0 7 56,1 4-22,2 0-78,2 1-34,4-3-146,3 1-123,2-4-56,3 0-213,6-6-493,3-2-907,11-5-3508,3-3 5121,4-4 0,-13 3 0,-2-3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25588,'-7'26'371,"4"-5"-349,7-20 12,2-1-34,0 1 22,0 0 0,-1 2-10,0 1 77,0 3 135,-1 3 90,-2 4 11,-1 3-101,-1 2-67,0 3-101,-1 1-56,-1-1-67,-2 2-135,-2-3-504,-2 0-784,-1-3-2746,-2-1 4236,-1-4 0,5-6 0,1-2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05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16580,'0'-4'3160,"1"0"-2611,-1 4 22,0 0-313,3-16-101,-2 11-101,1-12-11,-1 16-12,0-1 46,3-1-68,0-2-11,2-1 0,-2 0-34,1 1 23,-2 2-90,-1 2-100,-1 1 89,0 0 77,2 0 13,-1 3-101,2 1-23,0 3 1,-2 1 44,0 1 101,-2 0 11,0 0-11,0 0 22,0-1-33,0-1 22,0-2-22,0-2-627,-2-1-897,-2 0 1535,-7 2 0,5-2 0,-2 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1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14 13476,'1'-2'6667,"0"1"-2543,-1 1-3587,-5-5-122,1 4-113,-5-4-88,1 9-13,-2 3-66,1 4-57,0 3 0,0 1-33,2 1-22,3 0-12,1-2 0,2 0-11,1-2 0,0 0 11,3-2 23,3-1 22,14-3-34,-1-3-11,7-2-11,-5-5 23,-4-2-12,-2-5 45,-4 0 0,-3-1-11,-2-3 11,-3 0-23,0-2 23,-3-6-56,0 7 12,-2-3-1,-2 12-11,-1 2-79,-1 3-212,0 1-572,1 1-818,-1 2 1681,1 3 0,2-3 0,2 3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1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22877,'1'-2'2364,"-1"1"-1590,0 1-674,4 24-100,-3-10-11,4 21-291,-5-14-393,1 0-448,-1 2-1636,-1 1-6577,-2 0 9356,0 0 0,0-11 0,1-4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1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25465,'-32'51'-235,"3"-5"-415,17-24-594,1 0-1994,1-5-6593,3-3 9425,3-5 1,2-4 0,1-3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25095,'24'47'-5243,"-5"-8"5243,-18-30 0,1-4 0,-2-2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25387,'-31'51'-829,"6"-8"-673,18-28-2554,3-4 4056,2-5 0,1-3 0,1-3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22036,'2'4'2791,"0"-1"-2523,-2-3-212,0 31-56,1-16-56,0 23-649,3-26-1009,1-4-4976,2-4 6690,4-7 0,-5 1 0,1-2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21678,'-6'-3'3507,"2"1"-3350,4 2-12,0 0 35,-27 25-56,19-9-57,-19 20 11,27-15 12,0-3 44,2-2 34,2-2-11,3-4-101,1-3-22,-1-4-23,-1-2 90,0-5 11,-3-6-79,1-5-10,-3-8-23,0-1-34,-1 0-112,-1 2-234,-2 4-281,-1 5-292,-2 5-1490,1 4-7388,1 3 9011,1 3 1,1-1-1,1 1 1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19000,'0'0'0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19000,'0'0'0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1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26351,'-16'59'156,"3"-5"-156,9-25-67,1 1-314,-1-3-291,3-4-426,0-5-1379,1-4-7159,1-3 9636,3-4 0,-2-2 0,3-3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14182,'-3'-1'6039,"1"0"-2845,2 1-2645,-6-1-179,0 1-79,-4-2-11,2 2-34,1 0-134,2 1-67,0 0-34,3-1-11,-1 1-145,2 0-415,0 0-494,1 0-1769,0 1-7008,0 0 9734,2 0 0,-1-1 0,1-1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17 21678,'0'-2'3429,"0"0"-2555,0 2-740,-17 0-55,10 5-46,-14 1 68,15 5-22,1 0-12,3 1-34,0 0-33,2-1 12,3 0-12,3-3 0,4-1 22,2-3 0,0-1 1,-1-3 33,-1 0 22,-2-4 57,-2-1-35,-1-5-32,-2-1-35,-1-2 1,-1 0-34,-1 0 0,0 0-90,-2 1-223,-2 3-359,-2 3-427,-2 3-2195,-2 2 3294,-2 4 0,5-2 0,0 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24591,'2'36'-7765,"0"-5"7765,-1-21 0,-1-5 0,0-1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25970,'15'36'-763,"-4"-4"-514,-10-20-2275,-1 0 3552,0-2 0,0-4 0,0-2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4:2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28098,'62'-19'573,"-4"4"-573,-20 13 0,2 1 0,-2 0 0,0 1 0,-4 0 0,-2 0 0,-4 0 0,-4 1 0,-4 0 0,-3 0-1054,-3 1-840,-4-1-5792,-5 2 7686,-2 1 0,-3-2 0,0 1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5:2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564 3 23157,'-66'-2'2017,"1"1"-1692,14 7 0,-4 5 78,-1 9-111,-1 6-1,3 5-4431,4 3 4319,9-1 805,10-4-771,10-4-34,10-2-34,7 0 23,3 7-22,4 8 3369,4 11-3392,7 9-44,5 6 22,6 1 44,8 0-121,5-4-24,5-4 0,2-6 0,1-8 0,0-7 0,-1-9 0,0-8 0,23-7 0,-15-11 0,17-10 0,-23-10 0,-2-11 0,-4-5 0,-1-6 0,9-22 0,-14 14 0,5-13 0,-20 20 0,-5 2 0,-5-1 0,-5 0 0,-3-1 0,-9 0 0,-4-3 0,-10-1 0,-5 1 0,-20-14 0,8 19 0,-14-8 0,16 25 0,-2 4 0,0 5 0,-17-1 0,15 6 0,-11 0 0,21 7-91,4 1-637,3 5-370,3 4-1065,4 7-5198,5 5 7361,4 6 0,4-12 0,2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5:37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670 26 24401,'-48'-11'1345,"4"1"-6670,17 7 5628,0 1 1475,-15 9-1722,7 3 837,-14 10-859,8 2 0,-2 5 22,-2 1 11,0 2 57,3-1 3492,5-1-3583,4 3 34,4 2 101,3 3-123,4 1 101,6 1-79,5-2-33,5-1 55,5 2 46,8 2-57,7 3 23,10-1-34,8-1-45,5-2-22,2-4-11,3-3 0,-1-4 11,0-4-34,0-4-22,18-1-22,-16-9 0,12-1 22,-21-7-12,-3-1 12,0-2-22,-2-4 56,-1-3-12,-2-3 34,-1-2 11,-2-3 23,9-10-23,-9 5 0,5-6 34,-11 9-11,-2-1 10,-1-1 12,-2-2 168,0-14-100,-4 6 21,-2-11-65,-3 7-80,-3-2 0,1-2 0,-1-1 0,-2 1 0,-2 1-3392,-3 2 3392,-5 2 0,-3 4 0,-11-8 0,5 10 0,-7-8 0,8 13 0,0 2 3392,-2 2-3392,-12 3 0,7 8 0,-8 2 0,14 6 0,3 1 0,3 2 0,3 3-46,0 1-929,3 3-907,1 2-2802,2 2 3836,1 4 0,2-9 0,2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5:4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23202,'-2'-2'3921,"0"0"-3147,2 2 0,0 0-774,15 0 0,1-1 0,15 0 0,-2-1 0,2-1 0,2 1 0,0-1 0,-1 1 0,0 1 0,-2 1 0,-2 0 0,-2 0 0,-3 0 0,-2 1 0,-3 0 0,-2 1 0,-2 0 0,0 0 0,-2 0 0,-3 0 0,-2-1 0,-4 0 0,-1-1-438,-2 0-2856,-3 0 3294,-1 0 0,1 0 0,0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5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62 19740,'-1'-2'4403,"0"0"-3731,-20 3-100,7 5-12,-20 4-78,11 7-112,0 4-68,-1 2-89,2 2-45,2 0 56,5 2-100,5-1 32,4 1-66,4-1-12,7-1 68,6-1-23,7-3 23,6-2-44,5-4-102,2-4 0,4-6 0,-2-3 0,-1-5 0,-4-3 0,-5-3 0,-4-5 0,-4-3 0,-2-4 0,-4-4 0,-1-3-3392,-4-2 3392,-1-1 0,-2 1 0,-7-15 0,-3 13 0,-17-19 0,5 26 0,-18-5 0,18 21 3392,-4 2-3392,9 11-158,2 7-828,0 7-762,3 7-2667,2 4 4415,5 0 0,2-11 0,2-6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5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27818,'3'44'853,"-2"1"-853,0-6 0,-1 4 0,1 2 0,-1 1 0,0 0 0,0 0 0,0-2 0,0-2 0,0-6 0,0-6 0,0-8 0,0-7-785,0-5-885,0-6-874,0-2-733,0-1 0,0-1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0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28671,'83'-26'0,"-2"3"0,-12 6 0,3 2 0,5 6 0,3 1 0,3 3 0,-1 0 0,-3 1 0,-8 2 0,-13 1 0,-13 1 0,-15 3 0,-14 1 0,-8 3-1390,-16 3-4908,-12 3 6298,-16 5 0,13-8 0,1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09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21 24099,'-29'26'414,"7"-3"-369,21-13-45,1 1 56,1 1 0,4 0 112,3-2 0,4-1 11,1-3-45,1-4-55,-2 0 44,0-2 147,-3-3 10,-1-2-34,-2-4-22,-3-3-67,-1-3-45,-2-1-45,0 0-56,0 1-11,0 0 0,-2 4-67,-1 1-112,1 2-359,0 3-717,0 3 93,2 1 1,0 1-1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0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27146,'30'-10'112,"-3"2"-303,-18 5-324,-1 2-617,0 0-1097,-2 1-7602,0 0 9501,-1 0 1,-3 0-1,0 0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0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25342,'0'39'-459,"0"-4"-550,0-16-2039,-3 1-6783,0 0 9039,-2 1 1,2-9-1,0-2 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25163,'-24'40'840,"3"4"-683,15-24-90,2 6-33,4-10 0,0 0 89,3-2 134,2-2 23,2-1-134,2-5-67,-1-2-68,0-2 12,1-4-23,0-4-45,0-4-101,0-4-146,-2 0-223,-3 1-393,-1 1-952,-2 1-5602,-1 2 7462,-2 3 0,2 3 0,-2 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25981,'28'-17'-2029,"-6"4"-2318,-12 11 4347,-2 0 0,-5 1 0,1 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24591,'-14'34'-3014,"-3"6"-3092,9-22 6106,-3 5 0,8-15 0,1-2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1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18854,'0'-2'5749,"1"0"-4876,-1 2-682,14 2-101,-7 1-90,11 2-180,-9 0-694,1-2-1412,1-1-7545,3-3 9409,4-6 0,-8 4 1,0-3-1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18 25914,'-25'33'414,"4"-4"-324,21-17 111,0-2 270,9 1-291,-1-6-46,7 0-78,-5-10 0,0-4-34,-1-6-10,-3-3-12,-2 1 0,-3 1-112,0 1-236,-1 3-246,-1 4-739,-1 3-3441,-1 2 4774,0 3 0,1 1 0,1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23829,'2'-1'3508,"0"-1"-2814,-2 2-638,22 0-56,-12-1-414,17 0-281,-19 1-908,0 0-2542,-2 0 4145,1 0 0,-4 0 0,0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1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26698,'-3'43'583,"0"-3"-583,1-17-527,2-1-751,-1-1-1669,1-4 2947,3-3 0,-3-7 0,3-3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11 26922,'-17'39'325,"3"-5"-202,14-23 23,4-1 0,1-3-57,4-2 1,0-3-79,1-1 23,-1-2 10,-1-4 57,-1-2-11,-4-5-57,-1-2-33,-2-2 0,0 1-134,-2-1-202,-1 4-157,-2 2-538,-1 4-1019,-2 3-4931,1 1 6981,-2 7 0,5-4 0,0 3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26821,'-3'35'-571,"0"-5"-393,1-15-1064,0-1-7552,1-2 9580,1-3 0,-1-4 0,1-2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27382,'6'39'313,"-1"-5"-391,-4-18-472,0-2-974,-1-2-2386,0-1 3910,0-1 0,0-5 0,0-1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28671,'50'-3'0,"-2"0"0,-14 3 0,3 1 0,-2 1 0,0 1 0,-2 0 0,-2-2-203,-3-1-1590,-3 0-2834,-4 0 4627,-5 0 0,-8 0 0,-3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18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21 24894,'-48'-6'2376,"-2"1"-2007,6 10-66,-5 7 21,-1 11-77,2 12-113,3 8-110,7 7-24,6 4 0,8 2 0,8 3 0,7 0 0,8 1 0,12-1 0,8-4 0,11-5 0,9-6 0,6-7 0,4-9 0,32-11 0,-18-18 0,19-13 0,-30-14 0,-8-5 0,-7-6 0,-8-5 0,-6-8 0,-6-6 0,-7-39 0,-14 22 0,0 24 0,-5 2 0,-20-15 0,-6 9 0,-5 11 0,-3 12 0,-18 14-1513,17 16-1648,-10 15 3161,28 15 0,12-11 0,6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3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73 24513,'-4'0'3104,"2"0"-2376,2 0-402,0 0-326,9 1 0,8-1 0,17 0 0,15-1 0,14-6 0,12-4 0,7-4-3392,-1 0 3392,-5 4 0,-6 3 0,-7 4 0,-5 2 0,-4 4 0,-1 4 0,-1 2 0,-2 3 0,-2-1 0,-3 0 0,-4-3 0,-2 1 3392,-1-1-3392,-4 0 0,-1-1 0,-5 0 0,-5-3 0,-3 0 0,-5-2 0,-4-1 0,-3 0 0,-4 0 0,-2-2 0,-8-2 0,-4-2-2388,-10 2-7443,-7 1 9490,-7 6 1,14-2-1,3 3 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16 24782,'-31'7'638,"6"2"-470,19 1-33,1 4-11,2 4-35,1 4-66,1 4 21,2 0-44,3-2 23,4-2 33,5-6-23,3-4 57,1-6-12,3-4-10,-1-6 100,0-4 100,-2-5-21,-4-3 45,-3-3-102,-5-1-22,-1-2-22,-3 0-146,-1 0 56,-5-6-56,-1 9 0,-5-3-23,0 14-111,1 3-180,1 3-403,1 4-449,0 4-5568,3 11 6734,1-1 0,2-1 0,2-8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5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27919,'1'31'179,"-1"-2"-436,1-8-472,-1 3-581,-1 0-853,-1 3-5692,-1 1 7855,-3 2 0,3-13 0,1-3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24558,'-37'26'437,"4"0"-773,17-8-247,2 0-582,4-3-1177,1-1-1501,4-4 3843,1-1 0,3-5 0,0-1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6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23292,'1'-1'3271,"0"-1"-2811,-1 2-483,9 25-44,-2-15-235,8 20-214,-4-23-313,0-1-460,1-2-1411,-1-1-7131,0-2 9580,-2-1 0,-4 0 0,-1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25959,'-32'47'-6914,"7"-8"6914,18-24 0,3-7 0,4-4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6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26272,'22'10'-1121,"-2"-1"-671,-11-8-4337,2 0 6129,1-2 0,-5 0 0,-1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93 25667,'-22'28'952,"5"-8"-728,16-7-78,1-6 112,2-2 22,3-2-78,3-1-34,2-1-168,1-3 56,0-3 22,-1-4-11,-2-4 79,-3 0 22,-2-1-34,-3-1-9,0 0-125,0-1 0,-2-1 0,-1 2-46,-3 0-89,0 5-89,-2 2-268,0 5-327,-2 1-906,0 7-3519,-3 3 5244,2 6 0,4-4 0,2-2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21286,'0'0'0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7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21286,'0'0'0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24222,'-2'-1'3473,"1"0"-2946,1 1-180,-1 29-245,1-8-102,-1 26 0,1-17 0,1 1 0,-1-2-651,0-2-738,0-2-1670,0-3 3059,0-3 0,0-9 0,0-4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 26843,'-9'-1'886,"1"1"-774,-1 0-67,-1 1-45,-1 0-112,-1 1-135,-2 2-134,-1 1-493,1 1-459,2-1-1458,6-3 2791,2 0 0,3-2 0,1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57 26003,'-31'-1'728,"3"11"-604,24 7-46,0 6 0,4-4 69,2-2-58,5 1-10,4-1-57,3-2-11,2-4 0,0-3 12,-1-5 33,-3-1 112,-1-7 56,-2-3 78,-1-8-167,-3-5-102,-2-4 12,-1-2-45,-1 0 0,-2 1-45,-3 3-212,-1 5-875,-8 5-739,1 7-3563,-3 11 5434,1 9 0,6-2 0,0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28233,'5'18'-157,"0"1"-537,-5-5-427,-1 2-1154,-1 1-5423,-1-3 7698,0-3 0,2-5 0,1-4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24927,'1'-3'2499,"-1"1"-1367,0 2-1043,13 22-78,-9-7-11,10 18-280,-13-13-414,0 0-337,-1-1-874,0-1-3630,-2-3 5535,-2-2 0,2-6 0,-1-3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7:5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28671,'49'-2'0,"-7"0"0,4 1 0,-7-1 0,-1 0 0,-1 1 0,-5 0 0,-5 1 0,-4 1 0,-7-1 0,-5 1-416,-6 1-2576,-2 1 2992,-6 4 0,3-4 0,-3 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33 25107,'-2'2'2151,"-1"-1"-1557,3-1 225,0 0-819,30-7 0,-11 2 0,26-5 0,-18 5 0,2 2 0,3 0 0,1 2 0,2 0 0,-1 1 0,-3 0 0,-5 0 0,-3 0 0,-6 0 0,-3 0 0,-5 0 0,-3 0 0,-3 0 0,-2 0-136,0 0-1488,-6 1-796,-1 1-4662,-6 1 7082,-1 1 0,5-2 0,2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11 19897,'0'-2'4022,"0"0"-2027,0 2-1491,0-3-56,0 2-134,0-2-68,0 3-100,-2 5-34,0 3-34,-3 7-10,-1 5-46,0 3 12,0 2-1,2-2-33,1 0 23,0-3-23,1-2 11,1-1 45,-1-1 33,1-1 12,0-1 11,1-1 11,0-2 34,0 0-77,2 1-80,2-4 0,3 1 0,2-5 0,2-2 0,3-1 0,4-1 0,1 0 0,2-2 0,2 0 0,9-4 0,-9 2 0,7-1 0,-12 3 0,0 0 0,-1-1 0,0 2 0,-1-1 0,4 1 0,-6 0 0,1 1 0,-7 0 0,-3 0 0,-2 0 0,-2 0-1312,-1 0-1612,-2 0-6907,-2 2 9143,-4 3 0,4-3 0,1 3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4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27628,'5'10'986,"-1"0"-929,-2 1-57,0 0 0,0 2 0,-1 0 0,-1 0-237,1 0-502,-1-2-247,0-3-460,0-2-1085,1-3-4282,0-2 6813,-1-1 0,0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89 23168,'-3'-3'3339,"1"1"-2655,2 2 683,0 0-1254,29-7-113,-9 5 0,25-6 0,-14 5 0,1 1 0,2-1 0,-1 0 0,0 0 0,-3-2 0,0 0 0,-3-1 0,1 1 0,-2 1 0,-1 0 0,0 0 0,0 0 0,-2 0 0,-1 0 0,-2 2 0,-5-1 0,-2 2 0,-3 0 0,-1 0 0,-2 1 0,0 0 0,4 0 0,-4 0 0,1 0 0,-4 1 0,-1-1 0,-2 0-953,0 0-2017,-5 2-6861,0 2 8585,-3 1 1,3-1-1,1-1 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21 25588,'1'-12'1143,"-1"4"-728,0 8-314,-1 12-22,-2 0-23,0 13-23,-1-3-10,1 1-12,1 0-11,1-1 11,1-1 0,0-1 0,0-2 34,0 0-11,0-3 22,0-2-11,0-3 55,0-1 80,0-4 32,1-1 1,-1-2-22,1-1-78,1-1-113,-1 0 0,1 0 0,1 0 0,1 0 0,0 0 0,3 0 0,0 0 0,9-3 0,-2 1 0,7-3 0,-4 2 0,-1 0 0,1 1 0,0-1 0,7 0 0,-7 1 0,6 0 0,-8 2 0,-1 0 0,-1 0 0,-2 0 0,-2 0 0,-3 0-2892,-1 0-2946,-1 0 5838,1 0 0,-2 0 0,0 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7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61 25925,'-33'-1'1434,"1"4"-1143,11 5-11,-2 4-100,-3 3-46,1 2-11,1 1 45,4 0-56,4 2-88,3 1-24,3 1 0,1 0 0,4 1 0,2-2 0,2-1 0,4-1 0,2-2 0,5-1 0,6 0 0,3-1 0,4-1 0,4-1 0,1-2 0,1-2 0,-1-5 0,-1-2 0,-2-2 0,9-13 0,1-8 0,7-14 0,-12 5 0,-6 1 0,-12 9 0,-3 0 0,-3-1 0,-3-1 0,-1-1 0,-3-2 0,-4 0 0,-2 0 0,-6 2 0,-1 0 0,-2 2 0,0 2 0,0 4 0,1 3 0,2 4 0,0 4 0,2 2 0,-1 3 0,2 2-483,-3 5-738,6 1-617,-1 4-1994,6-1 3832,1 0 0,1-4 0,0-2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26933,'0'24'1345,"-1"1"-1032,1-1-233,1 2-80,0 0 0,1 2 0,0 0 0,1 0 0,-2 0 0,1-1 0,-2 0 0,1-2 0,0-2 0,1-1 0,-1-4 0,0-2 0,1-4 0,-2-1 0,0-4 0,0 0-281,0-3-873,0-1-931,0-2-6116,0-1 8201,-2 0 0,1 0 0,0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3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148 756 25129,'12'-46'1356,"1"0"-1121,-4 8-67,0-9-33,0-7-12,-1-7 1,-1-3 32,-2 1-4317,0 5 4205,0 8 883,-2 10-882,-1 9-23,0 7-11,-2 6 1,1 2-12,-1 2 3369,0 3-3380,0 1-11,0 2-1,0 1 23,0 2 0,0 2 0,0 1-22,-2 1-1,-5 0 23,-6 5 0,-8 5 12,-4 6-12,-3 5-23,2-1-3369,4-3 3392,3-5 11,4-3 23,2-3 33,0-2 336,0 0-134,4-2-45,1-1 3248,5 0-3472,2 0 0,1 0 0,3 0 0,4 0 0,5 0 0,5 0 0,4 0 0,3 0 0,3 0 0,2 0 0,1 0 0,2 0 0,-2 2 0,0 1 0,-3 1-3392,-2 2 3392,15 8 0,-20-6 0,10 6 0,-24-11 0,-2-1 0,-1 0 0,-2-2 3392,-1 0-3392,-1-2 0,-3-2 0,-1-4 0,-5-3 0,-1-2 0,-3-4 0,-1-1 0,-1-2 0,-1 0 0,1-1 0,0 3 0,2 0 0,2 4 0,2 2 0,3 5 0,3 3 0,2 2 0,2 2 0,-2 0-1828,1 4-1119,-2 4 2947,2 8 0,0-7 0,1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23 136 27067,'5'42'158,"-2"-1"-136,-2-7-33,0 2 22,-2 0-11,-1-2 23,-1-3-12,-2-7-3392,0-5 3415,2-9-34,-1-6-12,1-12-21,0-9 33,1-16 11,1-11 23,3-8 3358,3 0-3392,4 2 22,4 6-33,2 6 22,4 7-11,2 5 11,2 6 0,0 6 12,0 4-1,-2 5-11,-3 3 68,-4 2 246,-4 4 89,-5 3-257,-4 6-23,-5 5-89,-4 3-45,-7 3-90,-1 0-234,0-1-472,1-3-436,4-4-4707,0-3 5939,7-6 0,0-1 0,4-6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1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24311,'-13'37'1053,"4"-2"-694,7-12 45,2 0-12,1 0-23,4-2-190,2-5-66,4-5-79,0-6-1,1-6-10,0-8-23,-1-7 0,1-6-79,-1-3 23,-1 2 33,-1 4 23,-4 6 68,-1 7 10,-3 3 12,-1 8-45,0 4-23,0 8-22,0 5-11,0 1-270,0-1-559,0-5-863,0-5-2398,3-6 4101,2-7 0,-2 0 0,1-3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1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24457,'6'40'2252,"-2"-4"-1747,-3-13-270,-1-2-67,0-4 11,0-5-78,0-6 0,0-3-23,0-4-11,0-5 34,0-6-34,0-6-67,2-2-11,1 0-146,3 1-291,1 4-146,-1 1-604,1 3-1133,1 1-7500,1 1 8907,2-1 1,-4 6-1,-1-1 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26485,'-1'36'582,"0"-1"-559,1-9-23,0 1-135,0 1-537,0-3-1221,1 0-5503,0-3 7396,1-1 0,-2-9 0,1-4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1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25084,'33'-12'-2458,"-4"0"0,-22 10 1,-1 0-1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22810,'0'2'2241,"0"0"-2141,0 23-100,0-12-100,0 21-651,0-18-1479,0 0-7601,0-2 8538,2-3 0,-1-5 0,1-3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27112,'-28'48'270,"5"-6"-270,18-20-157,3-3-337,1-2-469,5-4-662,3-5-3126,6-3 4751,2-5 0,-6 0 0,-1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41 26171,'27'-15'-313,"-7"5"324,-19 2 56,-4 4 68,-1 2 21,-3 1-10,-1 1 44,-1 5 169,2 4 112,-1 6 89,1 4-23,1 2-356,-1 9-181,4-6 0,0 5 0,3-11 0,3-2 0,1-3 0,3-4-1177,0-4-526,1-2-2309,1-6 4012,2-6 0,-5 4 0,0-4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2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28591,'3'43'80,"-1"1"-80,-6-4 0,-1 4 0,-5 0 0,-1 0 0,1-4-976,0-5-391,2-5-908,4-10-3517,1-9 5792,5-10 0,-2-2 0,2-1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28671,'4'58'0,"-3"-4"0,-8-19-214,0-2-2016,2-5-4717,2-6 6947,2-5 0,1-8 0,0-5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3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76 27684,'33'-16'179,"-6"1"-179,-18 7-33,-4-1-68,-2 0 0,-2 2 56,-2 1-11,-3 2 56,-3 3 123,-5 5 79,-2 5 156,-2 9 79,0 7-413,0 4-24,2 3 0,3-2 0,4-3 0,3-5 0,3-5 0,6-4 0,3-4-248,6-4-1029,6-4-1513,4-6 2790,3-1 0,-10 0 0,-3 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28671,'2'4'-707,"0"-1"-1242,1-3-4438,1 1 6387,0 2 0,-1-1 0,-1 1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3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26586,'11'16'-1098,"-3"-6"0,-6-5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19941,'0'0'0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5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12 25454,'-41'-7'1771,"3"3"-998,-1 18-561,8 1-66,-7 17-45,13-1 11,3 6-10,4 2-102,4 1 0,5 0 0,4-2 0,3 0 0,5-4 0,6-2 0,7-5 0,10-7 0,6-7 0,6-7 0,1-5 0,-1-4 0,-6-2 0,-5-2-1906,-1-7-660,-10 4 2566,2-5 0,-12 10 0,-2 1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6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21376,'0'-2'2913,"0"0"-2140,0 2-605,3 21 45,-1-6 23,3 20 10,0-11 68,-1 1-34,2 0 44,2-3-32,0-2-79,3-4-34,0-5 79,3-6 100,2-3 45,1-7-278,3-4-125,1-9 0,1-4 0,-1-4 0,0-3 0,-3 0 0,-3-1 0,-4 4 0,-2 4 0,-5 5 0,-2 6-696,-2 5-1298,0 4-5301,-3 5 7295,-2 7 0,1-5 0,1 5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7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17 24972,'-41'-10'1591,"4"4"-1299,16 11-12,0 4-89,0 5-79,1 2-34,3 0 56,3 0 79,2 1 56,4 1 11,0 1-21,3 3-259,1 1 0,3 0 0,0 0 0,6-2 0,2 1 0,8-2 0,4-1 0,3-4 0,4-4 0,1-6 0,2-2 0,0-10 0,-2-2 0,-3-6-472,-2-1-1500,-5 2-3608,-3 4 5580,-3 5 0,-5 3 0,-3 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6:49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142 415 25735,'-3'8'1613,"0"-1"-1311,0-4 57,0 0-68,1-1-112,1-2-11,0-7-144,1-8-24,0-13 0,2-10 0,1-6 0,0-2 0,2-1 0,-2 4 0,1 4 0,0 5 0,1 6 0,-1 5 0,0 6 0,-1 5 0,-2 3 0,0 5 0,-1 2 0,0 1 0,0 1 0,-4 3 0,-2 4 0,-6 5 0,-2 4 0,-2 0 0,-1-1 0,0-2 0,1-4 0,1-4 0,2-2 0,2-2 0,1-1 0,3 0 0,2 0 0,2 0 0,2 0 0,5 0 0,4 0 0,8 2 0,3 0 0,5 3 0,4 2 0,3 0 0,1-1 0,0 0 0,-3-1 0,-3-2 0,-7-1 0,-4 1 0,-8-3 0,-2-2 0,-7-6 0,-2-6 0,-3-5 0,-9-11 0,2 8 0,-5-5 0,5 15 0,2 4 0,-1 5-57,3 2-1131,2 1-7921,0 6 9109,5 1 0,0 1 0,3-3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27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1 356 28671,'54'5'0,"1"1"0,4-4 0,1-2 0,0-5 0,3-3-359,9-3 0,4-3 359,7-2 0,3-1-767,9-3 0,3 1 767,-28 4 0,2 0 0,1 0 0,5 1 0,0-1 0,1 0 0,4 0 0,0 0 0,1 0-492,0 0 0,0 1 1,0 0 491,-3 1 0,1 1 0,-2 1 0,-5 1 0,-1 1 0,-2 2-171,25-1 0,-4 2 171,-16 2 0,-6 3 0,-16 4 0,-6 4 229,9 10-1037,-34 12-6121,-35 7 6929,-19 7 0,9-20 0,-3-1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29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120 914 26787,'3'22'1110,"0"-8"-965,-3-25-111,-3-10 0,-1-13-34,-4-10 11,1-8-11,-2-8-34,1-8-11,-2-4-33,-1 0 22,-2 2 45,0 8 22,1 10 11,1 10-10,3 10 44,3 8 78,3 7 12,1 5-12,2 5 45,4 1-99,5 1-80,8 0 0,5 0 0,7-2 0,5 0 0,9-2 0,8 0 0,8-2 0,6-1 0,6 0 0,4 1 0,5 1 0,6 1 0,4-1-442,1 1 442,2-2 0,-1 1 0,-2 0 0,-2 0 0,-3 2 0,-2 2 0,-2 2 0,-2 3 0,-1 0 0,-2 1-3245,-2 2 3245,-2-1 0,-3 0 0,23 0 0,-26-1 0,-15 0 0,-2 0 0,4 0 0,30 0 0,-39 0 0,11 0 0,-23 0 295,-3 0-295,-3 0 3392,-1 0-3392,-4 0 0,-1 0 0,-3 0 0,-2 0 0,-1 0 0,-2 1 0,0 0 0,-1 2 0,-1-1 0,-2-1 0,-2 0 0,-1 0 0,-1 0 0,-1 0 0,0-1 0,0 1 0,-2 1 0,1-1 0,-1 1 0,0-1 0,-1 1 0,1-1 0,-2 1 0,0 0 0,0 0 0,0 9 0,0 0 0,0 10 0,0-1 0,0 4 0,0 1 0,0 1 0,0 1 0,0 2 0,1 0 0,0 2 0,0 1 0,2-1 0,-1 1 0,0-2 0,1 1 0,-1 0 0,1 1 0,-1-1 0,-1-1 0,1-1 0,-1-3 0,1-4 0,-1-2 0,0-3 0,0-2 0,-1 4 0,0-6-147,-1 1-1959,-3-9-3923,-1-3 6029,-3-2 0,4 0 0,1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3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467 4 25308,'-52'-2'1782,"2"0"-1412,15 2 22,-2 3-179,-3 3-45,1 4-67,2 3 78,4 3-4319,6 2 4163,4 3 860,4 3-883,3 4 0,2 6 0,0 6 0,2 5 0,2 4 0,4 3 0,3 2 0,9 3 0,4-3 0,10 0 0,5-5 3392,5-3-3392,2-5 0,2-4 0,1-6 0,-1-8 0,2-7 0,1-7 0,18-7 0,-13-9 0,14-6 0,-17-7 0,-2-2 0,-1-1 0,-5 0 0,-4 2 0,-5 1 0,0-8 0,-7 5 0,1-10 0,-6 7 0,-2-4 0,0-2 0,-3-2 0,-2-2 0,-2-1 0,-2-17 0,-4 13 0,-2-12 0,-3 16 0,-1 2 0,-1 3 0,-1 2 0,-2 4 0,-1 3-3392,-16 0 3392,-4 6 0,-1 3 0,2 8 0,12 5 0,2 1 0,0 0 0,2 2 0,3 1 3392,3 1-3785,4-1-671,3-1-527,2 1-2007,1 2 3598,0 4 0,2-3 0,0-1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5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28658,'30'-4'13,"3"1"-13,9 3 0,7 0 0,11 0 0,6-1 0,6-1 0,4-1 0,-3 0 0,-5 2 0,-8 0 0,-8 1 0,-8 0 0,-6 0 0,-4 3 0,-4 0 0,-1 2 0,-2 0 0,-3 0 0,-2-1 0,-6 0 0,-5-2 0,-5-1 0,-4 0 0,-5 0-853,-15 8-2721,0 2 3574,-12 6 0,17-7 0,2-2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5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39 27650,'-11'-1'1021,"6"1"-6682,17 0 5661,4 0 1409,4 0-1409,5 0-1409,4 0 1409,6-1 0,5 0 0,2-2 2269,0 0-2269,0 0 0,-1 1 0,-2 2 3392,-1-1-3392,0 1 0,1 0 0,0 0 0,3-1 0,-1-1 0,2-1 0,0 0 0,0 1 0,1 1 0,1 1 0,17 0 0,-15 0 0,9 0 0,-22 0 0,-2 0 0,-2 0 0,0 0 0,-2 0 0,-1-1 0,-2-1 0,6-1 0,-8 1 0,4 0 0,-11 2 0,-2 0 0,-3 0 0,-2-1 0,-4 1 0,-2 0-1648,-6 5-8183,-1 4 9445,-3 7 1,3-6-1,1 0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8:59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24278,'0'-3'2868,"0"1"-2095,0 2-56,30 0-682,-7 0-35,30-2 0,-12-3 0,4-4 0,2-2 0,0 1 0,-1-1 0,-3 4 0,-1 2 0,0 2 0,-1 3 0,0-1 0,-2 1 0,-3 0 0,-4 0 0,-2 0 0,-4 1 0,-1 0 0,-3 1 0,-2 1 0,-3-1 0,-2 1 0,-3 0 0,-3-1 0,-3 0 0,-4-1 0,-7 2-1816,-3 2-3159,-6 3 4975,1 3 0,5-4 0,2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09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24446,'0'31'918,"-1"-1"-659,0-10-58,0 0 1,0 2-90,0-1-34,1 1-22,-1 1 0,1 0 11,0 0-22,0 2-22,0-2 21,0 2-10,0-1 22,0 1 0,1-1-34,-1 0 34,1-2-22,0 0 0,1-2-12,-1 0-22,0 0 22,0-1-22,-1 0 0,0 0 23,0-1-12,0-1 0,0-1 12,0 0 21,0-1-21,0-1 22,0 0-34,0 0 22,-1-1-21,0 0 10,0 0 0,-1 0-10,0 1-12,0 5 0,1-5 11,-1 5-11,1-6 0,0 0 0,1 1 12,-1-1 10,0 5-22,1-4 0,-1 2 0,1-5 0,-1 0 0,1-1 0,-1-1 11,0 0-11,1 1 0,0-1 0,0 0 11,0 0-11,0 0 23,-1 0-1,1 0 23,-1 0 11,0-1-34,1-1 23,-1 0-45,0-1 0,1-1 0,-1-1 0,1-2-33,-1-1-774,1-1 56,0-2-605,0-3-2689,0-4 4045,0-2 0,0 4 0,0 2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1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69 104 23661,'-2'0'1334,"4"0"-1133,1 0-78,4 0 23,0 0-112,2 0 22,0 0-23,1-1 2,-1-1-35,-1-2 0,0 0 0,-2-1 22,-1 1 0,-1 0-22,-1 0 0,-1 1 23,-1-1-23,0 1 0,-1 0 11,0-1-22,0 1 11,0-1-23,0-1 12,0 0-79,-1-2 0,-1 0-212,-5-3 291,2 3-23,-4-1 34,3 7-11,0 0-56,-1 1 44,0 2 12,-1 2-45,-4 6 45,3-3 11,-3 3-11,4-6 22,1 1-11,1-1 0,0 0 0,0-1 0,-1 4 11,1-2-11,0 4 34,2-3-34,0 1 22,1 1-11,0-2 56,2 0-67,-1 1 56,2 4-44,-1-2 32,1 2-10,0-3-23,1-1 45,2 0-33,1 0 10,2-1 1,1 0-12,-1-2 12,1 1-1,3-2 12,-1 0-34,2 0-11,-3-2 12,0 0 10,0-1-22,0 0 0,0 0-11,3 0 11,-2 0-23,2 0 23,-3 1-22,-2-1 22,0 0-22,-1 0-57,0 0-55,-2 0-807,3 0-79,-2 0-2117,2 0 3137,-1 0 0,-2 0 0,-1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10 23572,'-29'-6'1613,"2"3"-1299,15 8 11,-1 3-157,0 4 0,-1 3-45,2 1-44,2 2 33,1 1-101,4 0 34,3 0-45,1-1 0,1-2-11,5-2-12,2-3 23,6-3 11,2-4 1,3-3-1,1-4-11,1-4 0,5-9 11,-8 2-11,0-5 56,-10 6-56,-3-1 34,-3 0-23,0 1 11,-3 0-22,-1 0 0,-1 2-45,-1 2-190,-1 1-280,4 4-359,-1 1-1457,3 4-2476,1 2 4807,3 2 0,-3-2 0,3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7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26227,'36'-15'336,"-5"3"-268,-20 9-57,-2 1-22,1 0-113,-1 0-279,0 1-180,-1-1-559,-1 2-898,-3-1-2879,-1 1 4919,-2 1 0,-1-1 0,0 1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26418,'-3'41'201,"1"-3"-212,-1-14-146,1 1-481,-2 0-595,-1 1-975,-3 1-3853,0 0 6061,-2-1 0,5-12 0,0-3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24379,'-9'42'672,"2"-5"-527,6-18 46,3 0 157,5 6-57,1-7 0,5 3-45,-4-12-111,0-4-102,0-2 35,1-5-46,-1-5 0,1-3 1,-1-6-23,-1-1 0,-1-2-191,-1 1-257,-2 1-336,-2 3-336,-1 4-943,-1 4-3763,-3 3 5826,-3 6 0,1-2 0,0 2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41 22350,'-2'1'2857,"0"-1"-2532,2 0-470,21-8-662,-10 4-1131,17-8-5614,-14 6 7552,1 0 0,-7 3 0,-1 1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25387,'-29'45'224,"3"-4"-258,15-17-414,1-2-560,2-2-920,2-6-1355,1-4-4235,3-4 7518,1-4 0,1-2 0,0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26642,'30'9'650,"-4"0"-616,-15-4-68,1 0-100,0-2-494,1-2-639,1 0-1568,3-5 2835,1-3 0,-8 2 0,-1-1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8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47 25588,'-31'22'281,"7"-2"-191,20-5-1,2-2 57,3-2 111,4-4-33,3-2 34,5-3-124,4-1-89,0-5 57,-1-1-69,-2-4 12,-3 0 89,-4-1 23,-3-2 90,-2 0-68,-2-1-123,0-1-11,-3 0-45,-2 1 33,-3 2-33,-2 2-112,0 4-179,0 3-224,2 2-662,1 5-1109,3 2-7545,2 4 9543,5-1 1,-3-4 0,3-2-1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 24020,'-1'0'3474,"0"0"-2769,1 0-447,24-2-169,-10 1-44,20-1-45,-16 0-33,-2 0-46,-1-1-447,-3 0-225,-2 1-571,-3 0-1031,-2 1-5827,-2 1 8180,-2 0 0,-1 0 0,1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26205,'-1'50'1434,"0"-11"-1344,-1 0-90,-1-13-11,0-1-303,-1-4-415,2-1-761,0-5-1636,1-4 3126,2-3 0,-1-5 0,0-1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49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33 25847,'-25'28'414,"4"-3"-358,21-14-45,2-1 112,3 1-33,2-2 100,3-1 1,0-3-46,2-2 69,0-2-57,0-6-1,-2-2 91,-2-7-158,-2-1-10,-2-3-79,-2 0-11,-1-1-101,-1 2-224,0 2-158,-1 5-335,-3 4-807,-2 7 1636,-9 22 0,8-15 0,-3 14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50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26698,'-6'31'0,"2"-4"-459,1-15-449,-1-1-1389,1 0-7534,0-1 8291,2-3 0,1-3 1,0-2-1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5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22776,'2'1'3026,"1"0"-2679,2 24-302,-2-13-45,4 21-146,-5-19-583,-1-1-738,0-2-3553,-1-1 5020,-4-1 0,3-4 0,-2-1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19:50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28401,'48'-15'270,"-1"1"-270,-9 6 0,0 2 0,-1 4 0,-1 0 0,-4 2 0,-3 0 0,-1 1 0,0 0 0,1 1-393,1 0-1109,-3 0-951,-4 3-7378,-5 2 8761,-6 5 1,-6-5 0,-2 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0:3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601 64 26799,'-30'-34'807,"3"6"-628,11 27-22,-5 0-1,-7 7-156,-8 5 79,-6 8-23,-6 4-11,2 0 44,1-1 1,5 0-34,6-2 78,4 0-110,5 1-24,2 1 0,3 1 0,2 2 0,1 3 0,3 3 0,1 3 0,2 3 0,3 1 0,3 0 0,2-2 0,3-1 0,3 0 0,3 0-3392,6 1 3392,3 0 0,3-1 0,9 12 0,-6-12 0,7 8 0,-8-19 0,2-4 3392,0-4-3392,16 0 0,-9-6 0,10 0 0,-12-6 0,-1-1 0,1-2 0,0 0 0,0-1 0,12-3 0,-11 0 0,10-4 0,-15-1 0,-1 0 0,-3 0 0,-2 0 0,-2 0 0,4-6 0,-4 0 0,3-7 0,-5 0 0,-1-2 0,-1 0 0,-1 0 0,-3 3 0,0 0 0,-1 2 0,-1-11 0,-2 6 0,0-11 0,-3 5 0,0-3 0,0-2 0,-1-1 0,-3 3 0,-2 2 0,-2 2 0,-7-12 0,1 8 0,-5-11 0,1 13 0,0 0 0,-2 2 0,0 1 0,0 3 0,-5-3 0,8 10 0,-2 1 0,10 10 0,0 4 0,2 1 0,-1 1 0,1 0 0,-1 0 0,2 0 0,0 0-192,2 0-838,1 0-348,2 0-864,1 6-7589,0 4 9089,-1 8 1,1-7 0,-1-1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0:4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64 25555,'-2'-2'3116,"1"0"-3116,1 2 0,43 7 0,-6-5 0,44 5 0,-12-7 0,5-1 0,1 0 0,-4-1 0,-7 1 0,-6 1 0,-5 0 0,-3-2 0,-5-2 0,-7-2 0,-8-1 0,-10-2 0,-9-1 0,-7-2-1760,-6 2-3115,-6 3 4875,-5 4 0,3 3 0,1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0:4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27964,'3'0'707,"4"-1"-707,12 0 0,5 0 0,4 0 0,4 1 0,2 1 0,2 1 0,-1 0 0,-1 1 0,-2-1 0,0-1 0,-3 0 0,1-1-3392,0 0 3392,1 0 0,1 0 0,2 0 0,0 0 0,-1-1 0,-2 1 0,-1-1 3392,12-1-3392,-10 1 0,8 0 0,-15 1 0,-2 0 0,0 0 0,-3 0 0,0 2 0,-3-1 0,-1 1 0,2 1 0,-7-2 0,1 1 0,-7-1 0,-3-1-1401,-1 0-3003,-8 0 4404,-1 0 0,-1 0 0,3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4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26071,'25'17'772,"0"1"-615,-9-1-90,3 3-55,0 1-12,-1 2-90,-2-3-291,-2-1-448,-2-3-1042,-3-2-4483,-3-1 6354,-2-2 0,-2-5 0,-2-2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4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27045,'49'27'124,"-6"-3"-360,-26-10-548,3 0-1345,-1 1-7702,3 4 8636,2 3 0,-11-9 0,-1-1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4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25387,'-27'60'538,"2"-5"-538,13-24-56,1 1-258,0-2-515,0 0-941,1-5 1770,2-2 0,4-12 0,2-2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4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23000,'5'-7'3216,"-1"3"-2701,-4 4-156,-5 44-135,1-18-212,-5 37-12,2-30-337,1 0-537,0-2-1378,0 0 2252,0 1 0,3-14 0,1-4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6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21219,'-2'3'3003,"0"-1"-2667,2-2-34,-8 33-156,6-16-12,-6 26 23,10-26-79,3-1 46,3-1-46,2-2-32,4-2 43,1-3-89,4-3 0,1-3 23,1-3-1,0-4 79,-3-2 67,-3-4 56,-3 0 45,-3-2-101,-3-1 11,-1-2 11,-3-2-88,-1 1 32,-1-1-44,-2 3-46,-2 1 57,-5 1-101,-1 6 0,-1 1-134,2 5-23,1 1-112,0 0-650,-1 3 157,3 2-448,0 4-2040,4 3 3250,0 3 0,2-6 0,-1-1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7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23639,'0'-3'2622,"1"0"-2286,-1 3-123,0 0-34,9 11-134,-5-1-23,6 9-22,-7-1-302,-1 0-393,0 1-560,-1 0-1546,-1 3-7030,0 2 9361,-2 1 0,2-10 1,-2-3-1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7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27348,'-44'72'179,"10"-17"-650,7-11-458,10-16-663,1-3-1847,3-3 3439,5-4 0,3-9 0,3-2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7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27123,'28'45'-1893,"-4"2"-1849,-20-27 3742,1 2 0,-3-14 0,0-4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26015,'-29'66'-381,"3"-7"-1110,11-22-4156,0-4 5647,2-3 0,6-14 0,3-6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7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26754,'4'51'-527,"1"-7"-649,-2-30-1402,2-4-7253,3-5 9661,3-7 1,-4 1-1,-1-4 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57 27348,'-16'4'381,"2"4"-359,11 8-22,1 0 11,1-1-11,3-3 12,3-2 44,3-5 11,3-1-45,0-3 23,2-5 11,-1-3 0,0-5 67,-2-4-22,-1 2 0,-4 0 44,-3 1-100,-1 1-11,-1 1-34,-1 0 0,-3 1-45,-1 1-101,-3 1-178,-1 4-180,-1 1-505,-1 5-1075,0 5-4079,3 3 6163,2 4 0,3-6 0,2-1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27729,'43'-9'616,"-11"2"-1019,-16 7-381,-8 0-1010,-2 0-4884,-1 1 6678,-1 2 0,-2-1 0,0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8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28490,'-2'50'181,"0"-2"-181,-2-13 0,-1-2-752,1-2-895,-1-4-2028,3-5 3675,0-3 0,2-10 0,0-3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48 23908,'-5'-4'2476,"1"1"-2196,4 3-45,0 0-67,-15 33-112,9-12 57,-11 27-57,14-22 45,2-3 0,3-5 11,3-4 156,2-6-100,5-4-112,0-3 146,1-8-45,-1-3 33,-1-10-166,-1-3-24,-3-3 0,-1-2 0,-3 0 0,-1 1 0,-2 3-113,0 4-627,-4 7-593,-2 5-2780,-6 6 4113,-1 13 0,4-7 0,2 7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9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24591,'0'-2'2903,"-1"1"-2545,1 1-112,0 36-145,0-14-101,-2 29-280,-1-24-381,-1-3-773,1-4-2376,1-6 3810,1-6 0,1-5 0,0-3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24423,'2'0'2252,"-1"0"-2173,-1 0-236,12 28-649,-9-14-1033,9 23-7992,-12-21 9790,0 2 0,0-9 1,0-1-1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1:59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28671,'46'-7'0,"-3"0"0,-12 2 0,0 1 0,1 1 0,-2 1 0,2 0 0,3-1 0,4-2-1189,4-2-1522,-4 1-7120,-7 3 7529,-10 2 1,-12 2 0,-5 0-1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0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25163,'3'11'1188,"0"6"-808,-3 8 125,0 8-1,0 7-168,0 8 22,-1 6-190,0 4-99,-1 3-69,1 0 0,1-3 0,0-2 0,0-4 0,-2-2 0,0-2 0,-3-2 0,1-1 0,-1-4 0,3-3 0,0-5 0,0-2 0,1-4 0,-1-3 0,0-3 0,-1-2 0,1-4-102,0-3-66,1-3-235,0-5-180,0-2-134,-1-2-5435,-4 0 6152,0 0 0,0 0 0,2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2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908 29 26429,'-61'-15'1445,"-1"3"-1254,9 11-90,-9 8-1,-7 3 1,-3 9-34,1 3-55,4 1 21,5 5-22,6 2 1,4 6 55,4 8-56,4 6 80,7 7-91,5 4 0,8 4 0,5 1 0,8 2 0,6 1 0,9 2 0,13 1 0,14 1 0,16-4-516,12-7 516,13-11 0,-15-28 0,2-4 0,34 2 0,-34-11 0,-1-5 0,17-12-9,-8-7 9,-4-12 0,-4-8-3218,-2-8 3218,-2-9 0,-1-6 0,-23 11 0,-1-1 0,9-27 0,-19 26 0,-4-1 344,-6-18-344,-10-3 0,-13-3 0,-8 18 0,-4 1-190,-22-24 190,12 28 0,-3 5 0,-18 0 0,1 12 3295,6 13-3295,2 10 0,7 6 0,4 5-1255,6 8-1054,7 5 2382,4 22 1,11-20-1,1 9 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28671,'52'1'0,"2"-2"0,0-7 0,4-3 0,1 3 0,-2 0 0,-4 4 0,-7 2 0,-7 1 0,-7 1 0,-6 0 0,-5 1 0,-5-1 0,-5 2 0,-5 1-1536,-4 4-2083,-4 6 3619,-6 8 0,4-9 0,-2 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 24267,'-4'1'2879,"0"-1"-2162,4 0-101,32-2-424,-10 0-192,30-1 0,-16 1 0,4 1 0,0-1 0,2 1 0,0-2 0,-3 2 0,0-1 0,-4 1 0,-1 1 0,-3 0 0,-1 0 0,-2 0 0,-2 0 0,-2 0 0,-1 0 0,-4 0 0,-4 2 0,-5-1-875,-4 0-1164,-4-1-3441,-1 1 5480,-3 3 0,1-2 0,-1 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8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34 26171,'-38'46'852,"6"-5"-729,27-22-100,3 0 22,1-1-34,3-2 0,3 1 0,3-1 0,5-3-11,1-1 23,3-6-12,0-2 11,3-4 1,1-7-12,-1-4 34,-1-8 22,-3 0 146,-4-2 67,-4 1-23,-4 0-10,-1 0-79,-3 0-122,-1 0-46,-4 2 0,-9-5 0,0 8 0,-6-2-80,6 11-267,1 3-179,2 2-1,2 1-661,3 4-919,3 5-5680,2 6 7787,2 4 0,-1-9 0,2-1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8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28098,'24'20'573,"-4"2"-573,-14 2 0,-1 0-371,-1 0-413,-2-2-337,-1-3-873,0 0-3172,-1-1 5166,0 0 0,0-8 0,0-2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26283,'-27'48'370,"1"-2"-493,10-13-460,1-2-425,2-1-1503,3-5-7320,2-4 9751,5-7 0,0-6 0,3-4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26183,'20'50'-1681,"-5"1"-1714,-12-33 3395,0 3 0,-1-15 0,0-1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9 23012,'-3'-5'1669,"1"1"-1669,-14 34-729,7-11-2352,-14 26 3081,13-21 0,4-10 0,2-5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27561,'28'43'-224,"-5"-8"-628,-16-27-963,1-4-3821,0-2 5636,3-7 0,-5 4 0,1-4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9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 24076,'-18'41'2319,"3"-5"-2027,15-23-91,2 0 12,2-3 56,3-1-123,2-4-45,1-2-23,0-3 45,-1-4 90,-1-4-67,-1-6 33,-1-3 23,-2 0-135,-2 1-21,-1 1-46,-1 2-102,0 1-100,-1 1-414,-1 3-191,-2 3-851,-1 3-4169,0 1 5827,1 6 0,2-4 0,1 3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3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23773,'11'2'4471,"-1"0"-4225,3 1-100,-4 0-124,1-1-9,1-1-13,-2 0-113,1-1-134,-2 1-246,0-1-167,-2 0-483,0 0-1009,-2 0-3461,0-1 5613,-1-3 0,0 3 0,-2-2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40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23717,'-2'-1'2914,"1"0"-2679,1 1-34,-1 30-178,0-10 22,0 26-45,-1-17-79,0 0-402,0-3-853,0-2-1467,2-6 2801,-1-4 0,1-7 0,0-4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40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28 27023,'-22'35'471,"5"-4"-281,17-18 12,0-1-102,4 0 35,2-1-46,6-2-21,0-1 77,1-4-111,0-1 33,-2-3 67,0-4-134,-3-4 13,-1-6-13,-2-5 0,-1-3 0,-2 0-69,-1 1-289,-1 1-135,-2 4-224,-3 4-785,-4 5-3405,-2 7 4907,-2 11 0,6-6 0,0 6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4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22664,'0'-2'3967,"0"0"-9180,0 2 5359,-2 26 1275,1-12-1421,-2 23 859,2-19-1162,0 1-414,0-3-684,0-2 1499,0-3-98,1-5 0,0-2 0,0-3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40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24289,'0'-2'3171,"0"1"-3081,0 1-90,3 32-90,-3-18-527,3 26-828,-3-25-2398,-2-1 3843,-2 1 0,1-7 0,-1-1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2:41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28671,'57'-20'0,"19"1"0,-28 13 0,15 0 0,-20 4 0,0-1-46,1 0-2139,2 0-4885,-2 1 7070,-3 0 0,-19 2 0,-6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57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25611,'0'-2'2566,"0"0"-2072,0 2-494,50-16 0,-25 9 0,39-12 0,-40 15 0,-2-1 0,-4 3-539,-1 1-850,-2 1-1917,-7 3 3306,-2 8 0,-6-5 0,0 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0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28671,'18'-2'0,"1"1"-5661,7-5 5661,2 4 1409,0 1-1409,0 1 0,1 0 0,-4 0 860,-3 0-860,-4 0 0,-6 0 0,-1 0 1710,-7 0-6663,0 0 4953,-4 0 0,0 0 0,0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0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34 197 20479,'-33'-3'0,"57"-10"2380,44 0-2380,-9 1 0,4-1 0,-5 1 0,2 0 0,6-1 0,0 2 439,4-1 0,-1 2-439,1 1 0,0 2 0,0-1 0,0 2 0,0 1 0,-1 0 0,0 0 0,0 1 0,-1 1 0,0-1 0,-3 1 0,-2 0 0,-4 0 0,-1 1 0,40 0 929,-18 0-929,-18 2 0,-14 0 3089,-13 0-3089,-12-1 157,-11 1-157,-7-1-214,-17 1-3382,-9 0 3603,-19 5 1,16-4 0,1 4-1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16 119 21611,'1'-6'4471,"-1"1"-3766,0 5 102,0 0-370,1 10-190,1 7-68,0 12-123,-1 5-11,0 1-45,-1 0-23,0-1-111,0-2-415,-1-6-33,-1-7 178,0-9 45,-1-5 124,0-9 45,1-9 44,0-9 90,1-14 34,0-4 22,0-4 33,1 1 35,-1 6 133,0 6 113,-1 11-12,1 7 91,1 7-360,0 3 113,1 3-45,5 0-34,5 2 11,5-2-78,6 2 0,5-6 23,19-16-23,-12 5 33,9-10-33,-23 14 124,-5 5 77,-3 2-10,-4 4-12,-1 0 147,2 7-326,-4 3 0,1 9 0,-4 4 0,-2 4 0,0 4-181,-6 0-827,-1 0-448,-2-5-1278,2-7 2734,6-8 0,1-7 0,2-4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22193,'2'0'3115,"0"0"-2789,1 44-225,-3-18-101,3 36-259,-2-31-502,0-3-1368,1-4-5434,-1-8 7563,2-7 0,-1-5 0,0-4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25476,'6'63'1031,"-1"-7"-829,-4-25-34,1-2-123,-1-4-34,-1-1 0,0-1-11,0-2-45,0-3-78,0-3-45,0-5 123,0-4 23,-2-2 0,-2-4 22,-4 0 0,-2 0 56,-3 0 11,-3-2 0,-1 1 123,-3-1-33,0 3 68,-1 7 44,1 2-34,4 8 11,2 0-44,5 1-113,2-1 68,4 4-34,0 1-54,3 4-69,0 1 0,0-2 0,0-5-169,2-5-571,1-5-436,4-4-1211,4-2-7444,4-4 9314,6-1 0,-9-1 0,0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21846,'2'-3'2813,"-1"1"-2813,-1 2-23,0 0-638,6 41-1591,-4-19-5995,5 34 8247,-2-33 0,-2-9 0,1-7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21734,'-5'0'3070,"1"0"-2644,4 0-180,0 0 13,-24 49 65,16-27-111,-18 37-78,25-42-102,0-7-33,1-5-134,0-3-1,4-9-21,3-6-180,4-10 122,2-3 80,0 2 134,-2 4 33,-2 7 191,-2 7 68,0 4 123,0 2-12,2 8-56,-1 1-111,2 10-102,-1 1-100,2 1-1,0-1-33,2-1-257,-1-4-640,2-4-1108,1-4-5592,2-3 7597,1-2 0,-7 0 0,-2-1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4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22956,'-1'0'3215,"-1"0"-2923,2 0-292,-33 40-12,20-23-156,-25 31-414,29-33-584,2-3-1310,2-5-7355,2-1 9703,3-2 0,0-2 0,0-2 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56 142 25679,'6'69'862,"-2"-5"-694,-4-26-22,-1-3 22,-5-3-101,-2-6 34,-3-5-11,0-8 11,2-6-90,1-5 0,2-14-11,2-13 0,3-21 0,7-14 0,6-5 22,7 3-10,5 8 21,-1 11-33,2 8 0,0 12 0,-2 9 0,0 7-11,-4 5 11,-4 2 168,-2 12-90,-7 2 1,-2 14-79,-6-1 0,-5 3-67,-4-2-202,-5-2-1681,-8 4-929,8-11 2879,-2 3 0,12-16 0,4-1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22810,'7'0'1725,"-2"0"-1747,-5 0 11,0 0 22,27-47-11,-20 27 45,19-33 78,-26 40 179,-5 7-44,-1 3 0,-4 2 67,-1 6 67,1 7 0,0 7-134,2 7-34,4 2 45,1 0-67,2-1-68,1-3-403,1-3-224,4-9-649,3-3-1055,4-7-7002,3-3 9199,4-8 0,-7 5 0,-1-6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21924,'0'3'3418,"0"50"-2611,-2-27-57,1 37-88,-1-43-113,0-8-236,1-6-89,1-3-200,0-3-24,0-5 0,0-4 0,2-7 0,4-2-326,2-2-369,4 3-201,-1 3-662,0 5-2083,0 4 3641,2 3 0,-6 2 0,-1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29 873 26642,'-16'-90'717,"4"-1"-538,11 20-22,2-7 78,4-1-111,3 4-46,5 6-33,3 7-45,-2 6-11,4 6-1,-2 6-44,-1 7 12,1 8-68,-3 9 44,-1 7 35,-3 7-1,-1 4 1,-1 2-23,1 0-157,0 3 22,3 3-190,0 3-123,1 1-2017,4 8-1860,-5-3 4381,0 9 0,-8-13 0,-2-1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6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35 24871,'-7'0'2589,"2"0"-2107,5 0 78,0 0-482,34 2-78,-11-6 0,29 1-269,-20-9-414,-2 4-314,-3 1-1099,-1 5-4481,-3 7 6577,-1 9 0,-11-5 0,-2 4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7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 23023,'-4'-1'2902,"0"0"-2689,4 1-124,-41 39-44,27-21-45,-29 32 23,39-30-1,2-1 23,5-2-12,4-6-33,5-6-67,7-7-90,1-10 34,2-6-22,-2-7-23,-3-1 78,-3 2 90,-3 3-22,-3 6 22,-2 5 0,-2 4-12,1 4 12,-1 2 168,1 0 124,0 4-68,1 4-68,-1 5-77,-1 3-79,-1-1-90,0-2-470,1-1-740,-1-5-2331,3-2 3631,0-3 0,-2-2 0,-1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7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25353,'4'64'1345,"1"-8"-987,-2-30-66,1-5-46,3-6 1,0-6-57,3-5-33,0-2-45,1-4-90,1-5-22,2-4-246,0-5-202,0 1-225,-1 2-637,-2 3-1043,0 2-7478,0 2 9165,1 2 0,-4 3 1,-2 0-1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35 21432,'-4'-3'3775,"1"1"-3461,3 2 426,0 0-583,-16 30-68,12-13-21,-11 23-46,16-22 45,5-3 34,3-2 89,7-3-22,1-5-77,1-2-47,-1-3 46,-1-2 56,-3-5 145,-2-4 101,-4-6-135,-4-3-77,-2-2-123,-5-1-57,-2 1 0,-6 2 0,-2 3-69,1 6-390,0 5-381,0 3-6085,-2 10 6925,7 0 0,1 1 0,7-4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22664,'2'-2'2756,"1"0"-2251,-2 50 55,-1-23-22,2 36-11,-2-38-79,0-7-168,0-8-34,0-4-99,0-3-147,0-12 0,0-3 0,3-10 0,0 2-225,3 4-806,-2 5-919,0 6-4750,0 4 6700,3 2 0,-4 1 0,1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18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52 157 22933,'32'-70'1401,"-7"19"-561,-29 26 68,-3 18-158,-4 4-144,-3 11 43,-1 7-234,0 10-246,1 3-169,3-1 0,3-3 0,4-4-774,1-3-1019,1-2-4325,2 0 6118,0 4 0,0-9 0,0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106 215 27034,'-32'72'997,"7"-2"-650,18-16-201,3 2 1,2-3-147,2-5 0,0-7 0,0-10 0,0-10 0,0-9 0,0-7 0,0-4 0,0-1 0,0-2 0,0-10 0,0-8 0,0-16 0,-1-9 0,-1-8 0,0-2 0,-2 0 0,0 4 0,-1 4 0,-2 3 0,3 2 0,0 3 0,2 3 0,1 4 0,1 5 0,11-2 0,0 11 0,12 0 0,0 10 0,4 3 0,2 2 0,3 2 0,14 1 0,-9 0 0,10 1 0,-14 0 0,-2 2-931,-1 2-425,-6 4-1423,-10 6 2779,-6 10 0,-7-10 0,-1 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2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27639,'69'-9'-2208,"-4"1"24,-12-2-2567,-1 3 4751,-4 0 0,-20 3 0,-8 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27 19202,'0'-2'5356,"0"0"-3843,0 2-1133,-33 32-32,25-13-169,-25 27 57,33-21 32,9 1 35,5-1 89,12-1-135,5-4-77,2-5-147,-2-7-9,-5-4-24,-8-7 0,-5-10 0,-8-7 0,-2-13-80,-4-1-245,-8 0-279,-3 4-360,-7 5-930,2 4-4380,6 3 6274,5 0 0,4 9 0,2 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3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24127,'16'92'952,"-4"-9"-526,-12-33 409,0-6-465,0-8 140,-2-13-96,2-9-46,-3-9-133,3-4 142,0-9-320,0-7-57,1-10 0,4-4 0,1 2-57,4 4-895,-1 6-3396,9 1 4348,-5 7 0,1 1 0,-8 6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3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20221,'1'3'5166,"-6"61"-4740,-1-33-191,-4 45-89,3-52-101,1-7-23,3-9 68,2-4-57,1-3 46,0-7-46,0-6-33,2-6 0,4-4-11,3 2 11,4 5-11,-1 4 44,1 6-21,-2 3 88,-2 2 46,-1 0 78,-2 4-55,1 1-102,-2 6-11,0-2-56,-1 1 0,0 0-191,-2-1-515,1 0-639,-3-1-2677,1 0 4022,-1 1 0,0-5 0,0 1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94 23056,'8'-52'2364,"-7"12"-1803,-18 38-158,-3 3 34,-2 7-78,1 4 111,2 8 46,4 2-203,4 1-121,6 1-192,3 1 0,2 2 0,5 0-3392,4-2 3077,10-5-1007,5-4-1748,5-7 3070,3-2 0,-15-4 0,-2-1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 21241,'5'-2'3194,"-2"1"-2780,-3 45-168,-5-15-78,-1 38-123,-4-29 34,2-4-46,2-8-10,3-10 10,2-6 68,0-7 79,1-4 33,2-9-157,5-6-34,3-8-11,7-1 1,1 3-12,1 5 11,0 4 22,0 5 180,-2 4 34,-3 2 77,-3 2-133,-4 0-135,-2 0-11,-1 2-11,-1 5-34,4 19-67,-1 2-91,2 11-144,-4-10-471,-1-7-561,-3-7-2027,2-8 3361,1-8 0,-1 0 0,2-3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24558,'-31'71'1378,"8"-7"-874,19-32-33,4 0-146,1-3-11,5-5-79,5-8-78,3-9 156,0-4 23,-4-11-256,-4-6-80,-3-10 0,-3-4 0,-2 1 0,-4 2-225,-2 5-503,-4 2-191,1 7-1009,2 4-5053,1 5 6981,4 2 0,2 0 0,2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27056,'-12'87'1087,"0"-1"-908,-1-13-134,1 3-45,-2 0-22,2-3-348,1-6-291,1-7-694,3-8-764,2-11-2822,3-11 4941,1-16 0,1-7 0,0-7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27158,'-4'53'-135,"0"0"0,-6 45-682,-1-34-1077,-1-3-7937,1-5 9633,3-8 0,3-23 0,3-8 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19505,'51'2'-2813,"-15"-1"0,-26 1 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19157,'9'2'4616,"-2"0"-4167,-7-2 268,0 0-337,0 27-43,-1-15-34,1 23 10,0-25-10,2-1-46,4-4-134,3-3 45,5-2-44,0-7-124,-1-5 34,0-7-34,-5-3 0,-1-1-169,-5 1-380,0 1-437,-2 4-896,-2 5-7949,-1 6 9765,-2 3 0,1 3 0,1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59 828 23852,'-6'0'3384,"0"0"-2869,6 0-168,0 0-33,-17-42-55,11 8-259,-13-44 0,17 10 0,0-8 0,2-6 0,0 3 0,4 7 0,5 9 0,8 7 0,6 9-46,2 6-313,2 8-111,-2 8-68,-1 8-403,-4 6-460,-1 7-1344,-3 6 2745,-2 12 0,-6-7 0,-4 5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6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27045,'92'-23'-4123,"-20"6"4123,-27 27 0,-28-7 0,-4 7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 22653,'-6'-1'2543,"0"1"-2274,6 0 57,0 0-13,-12 50-89,9-22 101,-10 42 33,19-37-122,4-4-90,7-5-124,3-9 12,1-8 55,-1-4-21,-1-10 55,-5-6-90,-4-11-33,-5-6-44,-3-2-203,-2-1-269,-6 4-301,-1 5-707,-6 8-3104,-1 7 4628,3 5 0,4 4 0,5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7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22305,'2'-1'2544,"0"1"-1917,-2 0-424,4 50 110,-3-21 46,1 41-35,-6-37-44,-2-5-55,1-9 55,1-7 45,1-7 56,2-3-57,0-2-189,1-4-124,0-5 0,1-5-11,4-2-33,2 2 10,6 0-122,-1 3-68,1-1-246,-1 0-90,0 2-348,0 0-716,-2 3-2444,0 3 4057,-1 2 0,-4 2 0,-1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19639,'0'-6'4740,"-3"51"-4315,-2-18-78,-2 41-156,-1-36-68,0-3-89,2-5-34,-1-6 0,3-7-34,1-5-78,2-3 22,1-3 135,0-7-11,2-2-12,2-6 68,3 1-45,1 0 79,0 3 133,0 2 23,-2 5-33,1 1-57,0 2-56,0 1 23,1 0-112,0 0 0,0 2-45,1 1-123,-2 4-135,-1 1-459,-1 2-706,-1 1-4090,-1 1 5513,2-3 0,-2-2 0,0-4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7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9 21051,'0'-5'2498,"0"1"-2229,-10 46-56,4-16 157,-7 33 67,8-29-135,2-4-22,2-7-33,1-6-224,0-6-23,5-4 0,2-10 11,3-4 23,0-10-34,-2-2 44,-2 1-44,-2 4 34,-1 8 67,-1 4-68,0 5 57,0 4 44,1 5-111,1 4-23,1 3 0,-1-2-224,1-2-415,0-5-1210,1-1-4605,0-5 6454,0 0 0,-2 0 0,-1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8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21185,'2'0'4998,"0"0"-4338,2 53-189,-3-10-56,4 48-135,-10-22-157,0 0-123,-4-2-22,1-7-370,0-6-337,1-9-728,2-7-3473,0-6 4930,4-9 0,0-10 0,1-6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3:4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25723,'-2'71'527,"-3"4"-1514,0-42-2968,-3 3 3955,2-20 0,3-9 0,0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83 22967,'-7'-4'3216,"1"1"-2824,6 3 247,0 0-438,19-13-190,-1 3 34,18-11-34,-5 9 12,0 2-23,-1 4 0,-2 3 11,-3 3 0,0 0 0,-3 0-11,-1 0 0,-3 0-11,-5 2 11,-7 1 45,-3 3-34,-3 0 258,0 4 22,-1 0-100,-3 3-23,-2-1-157,-4 2 112,0 0-88,-7 10-35,4-5 0,-4 7 0,5-5 0,0 0 0,-4 15 0,5-8 0,-1 8 0,4-13-125,5-5-267,-1-6-212,3-4-248,1-5-627,0-2-1457,2-3-6895,7-8 8935,7-6 1,-5 4 0,0 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21924,'0'-3'3418,"0"1"-2208,0 2-1042,9 14-78,-6 0-90,7 13 45,-8-3-45,-2-1-213,0 3-504,0 0-897,0 0-1624,-3 4-6593,-3-1 8488,-2 3 0,2-15 1,2-3-1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21678,'-1'-2'2958,"1"1"-2017,0 1-739,-2 22-78,2-4-1,-1 17-78,1-10-45,0-2 0,0-3 0,-1-1-146,-1-1-437,-1-1-840,-1-2-2017,0-3-6391,1-2 8694,2-6 1,0-1 0,1-3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9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24883,'55'-27'403,"-7"7"-280,-32 18-45,-2 2-66,-1 3 44,0 3-34,-1 5-22,0 6 34,-3 2-22,0 3-12,-3 0 0,-1 1 0,-2-2 22,-1 1 12,-2-1-34,0-2 0,0-1 22,0-3 34,0-4 190,-1 0-44,-1-2 89,-4 1-100,-1-1-23,-2 0 11,-3-1-33,-2-2 56,-3 0-102,-1-3-66,-1-1 0,-1-1-34,0-1-68,-3-1-447,9-4-493,1-1-965,10-6-4907,6-4 6880,10-6 0,-6 10 0,5-1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9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21387,'1'-2'4000,"0"0"-2700,-1 2-1200,1 33-32,0-14-68,0 27 0,-1-22-56,0-1-426,0 0-348,0 0-637,0 0-1615,0 0-6330,-3-1 9412,-2-5 0,2-7 0,-1-5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2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64 20849,'-4'-1'4168,"1"1"-3619,3 0 0,0 0 0,6-9-22,6 5-146,9-7-45,7 6-134,5-1-12,3 1-112,-1-1-55,-1 0 33,-4 2-34,-2 1-22,-4 1 0,-2 1 11,-3 0-44,-3 1 22,-2 0-337,-3 0-122,-3 0-1390,-3 2-482,-3 2-5781,0 3 8123,-2 1 0,0-4 0,0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21588,'-5'0'4091,"1"0"-3688,4 0-168,-17 45-134,7-21-101,-14 37 0,13-33-67,0 1-729,0-5-1087,2-4-3472,3-8 5355,3-6 0,1-4 0,2-2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20669,'3'-1'3339,"-1"-1"-2834,-2 2 77,0 0-425,25 29-157,-14-12 0,19 23-918,-21-20-2780,-1-4 3698,2-4 0,-6-6 0,1-3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0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26026,'4'84'246,"0"-10"-6489,-4-34 3094,0-4 3501,2-9 0,-2-12 1,2-6-1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27908,'74'-7'750,"-3"-1"-737,-23 6-13,4-2 0,-2 1 0,-2 2 0,-5 0 0,-7 1 0,-4 0 0,-6 1-102,-5 1-973,-6 1-516,-7 1-2040,-4 2 3631,-6 2 0,2-3 0,-2 1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1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20625,'-6'0'3866,"1"0"-3396,5 0-235,-25 42-179,12-18 56,-19 34-112,19-31 0,2-2 0,0-3-493,3-6-549,1-5-1793,2-3-6996,2-4 8664,1-2 0,1-1 0,1-1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25880,'60'19'885,"-7"-1"-840,-31-3-90,0-1-145,-2-3-886,-3-4-874,-5-3-3461,-6-1 5411,-3 2 0,-3-2 0,0 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34 22070,'-1'0'4572,"-1"0"-3138,2 0-885,46-5-503,-14 1-46,39-4 0,-25 3 0,-2 2 0,-2 1 0,-5 0 0,-5 0 0,-7 1-225,-6 0-1131,-8 0-1008,-5 1-7467,-6 0 9117,-8 6 1,4-5 0,-4 5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22933,'-2'0'3216,"1"0"-2813,1 0-123,-9 44-67,2-21-44,-6 37 10,5-32-101,1 0-67,0-2-22,0-2 11,0-3-583,1-3-762,1-5-1893,2-6 3238,1-3 0,2-4 0,0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2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27034,'0'40'751,"-6"1"-673,-9-5-55,-4 3-23,0 0-34,-1 0-291,2-4-504,2-4-538,3-7-964,3-5-4616,4-7 6947,1-5 0,4-4 0,-1-2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22216,'5'-4'3451,"-1"1"-2947,-4 3-168,0 0 56,45 30-358,-25-17-34,37 23 0,-38-25-11,-2-5-269,-2-1-751,-3-3-1367,0-2-7433,-4 0 8470,-1 0 1,-3-1 0,-2 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21163,'0'-5'4336,"0"2"-3753,0 3-146,0 0-225,48 5-212,-30-3-67,36 4-571,-43-5-909,-2-1-3371,-1 0 4918,0-7 0,-3 5 0,-1-5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13 22765,'0'-7'3283,"0"1"-2756,0 6-102,0 0-133,0 49-12,1-18-67,-1 43-112,-3-32-23,-1-1-78,-5-2-34,1-3-548,-1-1-785,0-5-1345,2-5-5322,1-8 8034,4-9 0,1-4 0,1-4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27101,'5'75'281,"-2"-6"-259,-7-27-44,-1-2-113,-2-6-582,2-4-930,1-5-3384,2-6 5031,1-4 0,1-8 0,0-3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8 24715,'-53'66'1333,"12"-15"-1109,33-21-101,5-12 45,3-3 56,5-2-44,5-4 100,7-2-45,3-3-11,0-2-44,-1-1-136,-4-1 68,-4-2-22,-2-6-90,-2-4 78,-2-7-66,-1-3-12,-2-1 0,-1-1-12,-1 0 12,0 2 0,-3 0-112,-1 5-89,-3 3-281,0 5-190,1 5-628,0 2-1883,-1 7 3183,-1 8 0,3-5 0,1 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4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26530,'8'31'459,"-2"-1"-381,-6-8-78,0-1-100,0-4-673,0-3-1693,0-5 2466,0-3 0,0-3 0,0-2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4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22552,'4'0'3832,"-1"0"-3384,-3 0-134,0 0-314,15 42-11,-11-22-34,11 33-571,-13-35-729,-2-2-1008,1-2-5400,-1-2 7753,0 0 0,0-6 0,0-1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4:34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24558,'-3'-1'2924,"1"1"-1735,2 0-1189,27 18 0,0-10 0,27 13 0,-5-17 0,7-1 0,2-3 0,4 0 0,0 0 0,1 0 0,1 0 0,1 0 0,0 1 0,-4 2 0,-9 1 0,-9 1 0,-11-2-1177,-11-2-975,-9 0-5209,-8-1 7361,-9 2 0,4-1 0,-5 1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27270,'31'80'571,"-6"1"-336,-30-8-22,-3-1-101,-7-6 112,-3-6-178,1-11-46,3-10 0,2-14 0,7-13 0,0-7 0,4-18 0,1-10 0,4-19 0,6-9 0,9-2 0,6 5 0,2 7 0,-1 8 0,0 7 0,-2 8 0,-2 4 0,-3 7 0,0 3-1077,4 3-1052,-5 7-5232,3 5 7361,-8 8 0,-7-7 0,-1-2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4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27438,'2'77'-224,"-1"-8"-729,-2-29-1142,1-6-4293,2-8 6388,8-11 0,-6-7 0,6-7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27348,'-52'42'728,"11"-2"-627,37-10-101,2-2 89,9 9-89,2-12 0,6 3-784,3-17-773,-1-6-2522,2-8 4079,2-9 0,-9 5 0,-2-5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26720,'3'89'550,"-6"-2"-539,-6-16-407,-6 2 441,0-5 103,3-8-148,5-14 75,2-14-131,4-15 56,0-9 0,1-10 251,8-11-217,3-11-34,9-10 0,1-1 44,-3 3-21,-2 9 111,-3 9 146,-3 8 79,-2 7 77,-1 10-423,-3 8-13,-2 10 0,-1 4 0,-1 3 0,-2-2 0,-2-1-673,-1-6-571,1-7-1243,2-10-1671,8-12-5673,7-16 9204,9-13 1,-7 9 0,-3 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26855,'10'36'201,"-2"-3"-526,-8-12-1109,0-4-3877,0-5 5311,4-5 0,-3-4 0,2-2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3 129 26810,'62'-32'224,"-7"-2"-202,-39 20-22,-2-2 0,-11 5 34,-1 2-34,-2 2 0,-6 3 11,-1 3 46,-7 1-24,-3 8 202,-1 4 281,-2 10-80,0 5-143,2 2-293,2 2 0,5 0 0,5-4 0,4-2-35,3-5-4166,16-5 4201,2-7 0,2-3 0,-8-5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5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 24535,'-6'-1'2420,"0"1"-2408,6 0-12,0 0 22,-7 4-22,9 2 22,-5 5 102,10 2 459,-1 2-135,-3 5-12,-2 2-367,-1 6-69,-4 2 0,-4 2 0,-7 0 0,-2-4 0,-1-3 0,1-6-629,4-4-794,1-5-2095,3-4 3518,5-3 0,1-2 0,3-1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28446,'12'82'225,"-2"-2"-225,-10-20 0,0 2 0,-3-3-1267,-1-6-605,-2-7-4077,-2-7 5949,-1-8 0,4-14 0,0-6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26272,'58'-39'-407,"-21"8"0,-20 31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06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23538,'0'-3'3059,"0"1"-2398,0 2-537,-25 44-24,15-20-100,-17 34 34,24-33-12,2-6-22,4-4 0,6-8-11,4-3-11,5-5 22,0-7 0,-1-2 11,-3-6-11,-2 1 0,-3 2 0,-3 3 0,1 3-34,-2 3 34,1 2 23,1 2-12,0 0 471,0 2-68,0 3-155,0 4-259,0 2 0,2 0 0,-1 0 0,3 0 0,0-1 0,2-2-617,-1-2-482,0 0-604,-2-3-3462,-2 0 5165,-2 0 0,-4-2 0,0 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86 20457,'-3'0'4291,"1"0"-2207,2 0-1793,-8-2-44,6 1-23,-6-1-201,8 2 358,0 0-314,-1-1-56,1 0-11,-1 0 90,1 0-46,0 0 68,0 0-22,0 0-90,0 0 134,1-2-66,6-2-11,6-4-57,7-1 0,6-2 0,4 1 0,-1 1 0,2 4 0,-1 2 0,-2 2 0,-3 1 0,-5 1 0,-4 0 0,-5 0 0,-4 0 0,-3 1 0,-1-1 0,-2 2 0,1 2 0,-2 0 0,1 13 0,-3-1 0,-3 13 0,-4-3 0,-2 5 0,-1 1 0,1 0 0,1 0 0,0-2 0,1-1 0,-2 7 0,4-10 0,-2 3 0,6-13 0,0-5 0,1-2 0,1-3-517,0-3-479,1-1-820,0-1 348,0-1 0,0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26239,'29'-16'336,"-1"2"-336,-3 7 0,0 2-370,2 1-863,-3 2-1512,1 1 2745,-2 1 0,-10 0 0,-3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4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23975,'-1'-6'2734,"0"1"-2364,1 5-79,0 0-235,32-4-44,-14 4-12,27-4-45,-24 4-337,-2-1-637,-1-1-998,-4 0-3540,-2 1 5557,-5 0 0,-3 1 0,-3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23538,'-1'-3'2633,"0"1"-2162,1 33-23,-1-8-112,-2 30-134,-3-13 44,-4 2-234,1 1-12,0-5-292,2-4-884,2-7-1547,4-4 2723,1-8 0,0-8 0,2-4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5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28671,'48'-12'0,"-4"2"0,-21 9 0,0 1 0,0 0 0,-2 0 0,0 0 0,-3 0 0,-1 0 0,-1 0 0,-2 1 0,-2 0-1155,-4 0-1254,-4 2-7422,-2 1 9297,-3 3 0,0-3 0,-1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5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24939,'-2'0'2588,"0"0"-2532,2 0-45,-4 33-11,2-14-672,-2 26-886,3-26-2296,0-3 3854,1-6 0,0-5 0,0-3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27460,'0'48'717,"0"-6"-717,0-25-123,0-2-796,0-3-1154,0-1-5804,-2 0 7877,-3 1 0,2-6 0,-2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28658,'66'-1'13,"-5"-2"-13,-22-3 0,-1-1 0,-4 1 0,-4-1-449,-4 0-1333,-5 1-2722,-2 0 4504,-4 1 0,-6 2 0,-3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26451,'-4'0'2220,"1"0"-2220,-5 36 0,4-10 0,-5 33 0,5-20 0,2-2 0,0-2-673,2-4-1635,0-4-7523,0-3 8680,1-1 1,-1-11 0,1-2-1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6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28671,'76'-5'0,"-4"0"-5661,-20 5 5661,-1 0 1409,-4 0-1409,-7 0 860,-8 0-4268,-6 0-6423,-13 2 9585,-4 7 1,-9-4 0,0 4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6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27067,'-51'64'247,"9"-8"-280,28-27-729,2-4-1121,2-3-3899,2-5 5782,2-6 0,2-6 0,3-2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26530,'49'0'1322,"-7"5"-1221,-24 11-68,-1 5-33,-2 0-33,-2 0-583,-2-2-1144,-1-2-5366,-4-3 7126,-2 0 0,-3-7 0,-1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28479,'75'-27'192,"-4"4"-5853,-23 14 5661,-3 2 1409,-6 2-1409,-9 2 567,-7 1-2023,-7 2-1379,-8 0 2835,-4 6 0,-4-3 0,0 3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25207,'-5'2'2320,"1"-1"-2163,-13 40-146,10-19-11,-13 33-291,12-30-953,1-4-2117,3-6 3361,2-6 0,2-5 0,0-4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27617,'-26'91'-1602,"6"-23"-4427,-3-19 6029,9-23 0,6-13 0,2-4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27505,'54'8'392,"0"7"-6053,-35-4 5247,5 4 288,-12-7-4110,-2-2 4451,-2-4 0,-3-1 0,-2-1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24995,'38'0'-1879,"-8"1"0,-28-1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27303,'0'67'1143,"-4"-2"-1043,0-16-88,-3 1-24,-1-3-615,1-4-930,0-7-2836,1-7 4393,3-8 0,1-10 0,2-6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27561,'-6'65'952,"0"-4"-919,2-20-33,1 0-22,1-3-1076,1-6-1770,0-4 2868,5-9 0,-3-8 0,2-5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73 27460,'-42'34'459,"10"-2"-302,30-11 67,4-1-179,5-1 11,5-3-23,4-5-21,3-5 122,-1-3-43,2-7-91,-1-7 0,-1-6 0,-3-8 0,-5-2 0,-3-2 0,-5 1 0,-1 0 0,-6 2 0,-3 6-259,-6 7-1545,-4 7-3652,-5 15 5456,-4 10 0,11-4 0,2 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8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22473,'0'-3'4438,"0"1"-3419,0 2-806,-9 41-179,4-19-34,-8 32-101,7-29-627,-1-3-975,2-1-4830,0-2 6533,1-1 0,1-7 0,2-3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27426,'0'52'34,"0"-5"-427,1-21-895,0-3-2589,0-3 3877,-1 0 0,0-10 0,0-2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1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28602,'63'0'69,"-2"-1"-69,-13 1 0,24 0 0,-15 0 0,14 1 0,-24 1 0,-2 0 0,1-1 0,-2 0 0,-4-1-1962,-8-2-3472,-12 2 5434,-10-1 0,-7 1 0,-3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13 24580,'-50'-7'930,"8"2"-795,26 8 212,1 4-257,2 6 33,1 4 67,1 2-178,3 1 88,2-1-32,3 0-46,2-1 79,1 0-101,2-1 0,3 0 0,3-2-45,3-3-56,1-2-571,3-4-717,1-1-1648,4-3 3037,1-1 0,-9-1 0,-1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22877,'23'67'2174,"-3"-19"-1928,13-21-235,-6-19 68,2-5 44,-2-11 23,-1-4 280,-5-12-90,-5-2 112,-7-2-78,-4 0-224,-5 3 22,-4 2-146,-4 3 23,-7 4-68,-2 3 23,-1 5-380,2 4-506,4 2-1400,3 2-7545,5 5 9294,3 3 0,1-2 1,0 1-1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4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25207,'-2'-3'998,"0"0"-796,2 3 55,6 6-167,5 2-57,5 5-33,2 0 12,0-2-12,-1-2 0,-2-3 0,-2-2-79,-2-2-615,-3-1-741,-1-6-3360,1-4 4795,0-7 0,-3 6 0,-1 2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4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12 492 23292,'-3'3'3652,"0"0"-3114,3-34-134,-1 5-124,1-29-34,-2 11-100,1-1-46,0 0-87,1 3-13,0 4 0,1 4 0,5 4-13,3 3-379,6 3-425,0 4-248,1 3-616,-1 7-2330,-4 4 4011,-3 3 0,-5 3 0,-1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24939,'-3'0'2678,"1"0"-2521,2 0-135,31 7-22,-13-3-45,26 5-851,-21-4-1155,-3 1-5333,-1 2 7384,-2 5 0,-8-6 0,-3 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10 425 23426,'0'2'3014,"0"0"-1020,0-2-1757,-1-22-237,0 4 0,0-23 0,0 4 0,-1-6 0,0-7 0,1 0 0,1 2 0,0 7 0,1 9-1043,2 9-290,2 9-1054,1 7-7444,-1 5 9106,-1 10 1,-3-6-1,-1 7 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5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26171,'46'-9'-9831,"-7"4"9039,-23 14 0,-7-4 1,-3 3-1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5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30 102 21488,'2'4'3484,"-1"-1"-3260,-1-3-145,0 0 33,29-28 44,-21 15 159,21-21-13,-28 22-123,-4 2-55,-3 3-24,-3 3 1,-3 3 0,0 9 168,-1 4 56,1 9 101,-1 2 22,4 1-202,3-1-167,3-2-46,1 0-10,2-2-23,4-1 0,3-4-45,3-4-762,4-4-571,0-4-1076,1-1-7377,-1-5 9507,0-2 0,-7 0 0,-1 0 1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2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24244,'0'-3'2084,"0"2"-2061,0 1-438,24 23-1187,-14-11-6724,19 20 8326,-20-19 0,-4-5 0,-1-2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3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25263,'-40'31'1121,"6"-1"-796,22-11 0,0 4-134,0 3 10,1 2-10,2 2-113,4 1-44,2-1-23,8-2 11,5-3-22,9-6 0,6-7 0,3-6 0,3-8 0,0-8 12,-3-6 32,-4-7-32,-4-3 167,-6-2 157,-6 0-10,-3-10-326,-9 10 0,-3-8 0,-7 12 0,-2 3 0,-1 4-1110,-5 8-280,7 5-2252,-1 9 3642,12 3 0,2-1 0,2-2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38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22698,'0'-5'3641,"0"1"-3025,0 4-89,0 0-79,26-4-134,-11 2-79,22-4-190,-18 5-11,0 0-34,-1 0-34,-1 1-392,-3 0-492,-3 0-797,-2 0-3069,-4 0 4784,-3 2 0,-1-1 0,-1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39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 24580,'-2'0'2611,"1"0"-1368,1 0-1142,15 7-90,-5-5-11,15 6 0,-10-8-168,1-4-649,-1 0-584,-3-5-2151,-1 0 3552,-1-1 0,-5 4 0,0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3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24199,'0'-2'2398,"0"0"-2129,0 28-180,0-7-77,0 21-24,0-15-704,0-2-1548,0-1-7567,0 1 9465,-4 3 0,2-12 0,-2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39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26888,'-19'51'774,"4"-9"-506,14-27-10,1-3-124,4-1-122,4-1-1,6-4-11,6-2-168,4-2-336,3-7-314,2-3-718,0-8-3338,0-6 4874,0-5 0,-13 11 0,-2 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0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28490,'82'9'181,"-18"-3"-181,-5-5 0,-21-2 0,-3 0-819,-8-1-615,-4 1-1849,-8 0 3283,-5 1 0,-5 0 0,-3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0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25891,'-5'50'12,"0"-6"-786,2-24-1803,1-3 2577,0-3 0,1-6 0,1-4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25824,'13'41'191,"-2"-4"-1032,-8-18-1725,-2-3-7265,-1 0 8658,-4 0 0,3-8 1,-3 0-1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0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27930,'32'-11'741,"3"1"-741,4 4 0,0 0 0,1 0 0,-3 0-259,-3 0-1052,-2 2-1165,-3-1-7355,-3 2 7566,-3 1 0,-10 1 0,-4 1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27662,'3'59'436,"-1"-15"-637,-2-9-640,1-16-1019,0-2-4347,-1-1 6207,0 1 0,0-8 0,0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41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26832,'83'-25'449,"-18"6"-449,-12 17 78,-21 7 1,-8 2-1,-6 6 90,-8 2-123,-5 2 123,-4 2 67,-9 2-22,-4 2 44,-8 2-188,-3 0-69,2-2 0,2-2 0,4-5 0,5-2 0,2-2 0,4 0 0,1 1 0,2 0 0,2-1 0,5-2 0,6-1 0,8-4 0,4-1 0,3-3 0,-1 0 0,0-4-427,-3-3-1679,-3-4-5637,-4-1 7743,-3 0 0,-7 4 0,-2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0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26552,'19'0'740,"-5"8"-673,-13 23 0,-1 6-44,0 1-12,-3-1 11,1-4-22,-2-5 0,2-6-11,1-8-34,0-7 34,1-4 11,1-9 0,4-6 0,2-11 0,4-4 0,0-3-11,0 3 22,0 4-11,-2 7 0,2 5 0,-1 7 11,0 2-11,0 2 0,-1 0-3403,-1 3 3403,0 0 0,-1 5 0,2 0 11,0 3-22,6 2 11,-3-5-22,4 1 3414,-7-7-3392,-2-1 0,0 1 22,-1 0-22,-1 1 0,0 2-11,-1 1-303,-2 4-347,1 1-639,-3 2-2005,1-2 3305,-1-2 0,0-4 0,0-2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34 26026,'-20'49'918,"4"-8"-739,15-25-32,1-6-136,2-5-11,4-4 0,5-9 0,3-8-11,0-8-68,0-3 34,-2 1 22,-2 4 23,-1 5 0,-2 8-22,-1 4 56,1 3-34,1 4 90,-2 3-12,1 3 90,-2 6-157,0 1 1,-1 2-12,0 2-45,-1 1-179,0 0-460,-1-2-885,0-2-2072,-1-5 3641,2-5 0,-2-4 0,2-2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24099,'-4'-2'3283,"1"40"-3071,3 6-156,0 22-56,0-9-492,0-18-1055,0-1-4167,-1-5 5714,0-5 0,0-13 0,0-6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23168,'40'-19'-2817,"-11"4"1,-23 13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22709,'1'-3'2914,"-1"1"-1357,0 2-1210,3 14 224,-2-3-313,2 12-157,-3-4-101,0-1-23,0 1-201,0-1-526,0-1-550,0-3-1680,0-2 2980,1-4 0,0-4 0,-1-2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27785,'9'55'313,"-3"-2"-313,-5-17-302,-1 1-595,0-2-1938,-1-1 2835,-1-4 0,1-13 0,-2-5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25443,'39'-19'-800,"-13"-1"1,-18 30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2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27998,'-13'42'481,"2"-7"-470,17-19-33,0-8 22,7-1-34,-2-12 12,1-4-258,-2-7 246,0-3-66,-2 0 66,1 2-33,-2 4 67,0 5 0,0 5 0,-1 1 89,1 4-44,0 4-11,1 2 11,0 4-23,-1 1-22,0-1-470,-1-1-797,2 1-3316,-2 0 4583,2 2 0,-4-7 0,0-1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39 24983,'-2'0'3317,"0"0"-2946,2 0-371,19 0 0,-1 0 0,20-1 0,-3-2 0,6-1 0,5-3 0,4 0 0,2 2 0,3 1 0,-1 2 0,-2 0-3392,-4 1 3392,-6 1 0,-6 0 0,-6 0 0,-7 0 0,-4 1 0,-4 1 0,-4 1 3392,-2-1-3392,-2 2 0,-2-4 0,-3 1 0,0-1-1054,-2 0-986,-4-4-3596,-2 1 5636,-5-2 0,6 2 0,0 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7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27034,'-47'37'78,"6"-1"-5850,23-10 5772,-1 1-1535,-4 9-1479,6-14-6817,-1 2 8431,11-17 0,3-4 0,3-3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27751,'45'17'920,"-5"-1"-920,-19-3 0,-2-1 0,-3-1 0,-2-2-696,-2-1-324,-3-1-896,-3 1-3787,-3 2 5703,-3 2 0,0-4 0,-1-1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7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27684,'51'22'818,"0"-3"-6479,-10-16 5616,3-1 1421,-3-1-2048,-6-4-404,-4 0-504,-8-2-2020,-5 1 3600,-6 2 0,-5 2 0,-4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26709,'-16'53'885,"2"-4"-851,10-17-34,0-1-280,2-1-437,1-2-886,-1-4-3192,2-5 4795,0-5 0,0-7 0,0-4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8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6 23594,'0'-3'2678,"0"1"-2319,-14 31-326,2-6 68,-13 27-101,6-13-56,-1-1-269,2-3-1143,2-2-2667,0-3 4135,2-2 0,7-12 0,1-4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27000,'48'24'146,"-11"-6"-258,-14-3-885,-8-7-1289,0-2 2286,0-4 0,-8-1 0,0-1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26787,'40'-5'-4471,"-3"-2"4471,-26 3 0,-2-1 0,-5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26306,'-14'72'1972,"3"-14"-1905,-2 3-11,2-18-90,0-2 34,1-6-717,1-5-179,2-7-1255,1-6-2791,3-7 4942,2-5 0,1-4 0,0-1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27348,'-3'70'930,"-2"-3"-908,-4-16 45,-2 0-134,0-5-751,1-7-840,3-9-3351,3-9 5009,2-6 0,2-9 0,0-2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26317,'-28'45'784,"5"-5"-492,18-14-169,2-1 191,2 1-68,6-3-123,3-5 124,7-5-203,4-7 124,0-3-155,1-5-13,-1-7 0,-3-5 0,-1-8 0,-5-1 0,-3-1 0,-4 0 0,-1 3-169,-2 4-1108,-5 5-864,-2 6-7690,-7 5 9159,-5 14 1,8-7 0,0 6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5:5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27550,'3'51'145,"-1"-7"-5884,-4-22 4820,1-3 267,-3-2-9179,2-3 9283,0-7 1,2-3 0,0-3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00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24625,'3'-2'2544,"0"1"-2477,3 30 23,-4-13-90,3 25-214,-4-21-727,-1-2-1994,0-3-6896,-1-1 7941,-4-1 0,3-6 0,-2-1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0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27863,'46'0'808,"-1"-2"-808,-5-1 0,23 0 0,-12 2 0,21 0 0,-16 0 0,4-1 0,-1-2 0,-5 1 0,-8-1 0,-7-1 0,-6 1-3072,-4 0-6759,-15 2 9720,-3 3 0,-11-1 1,0 2-1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 19314,'0'-4'4112,"0"2"-2230,0 2-1624,-3 15 101,-1-2-292,-3 13 56,-1-6 12,1-2-113,0 2 57,2 0-68,-1 1 22,1 0 12,1-1-11,1-3-23,1-5 11,2-2 23,0-5 45,0-1 11,0-2 22,0-1 191,0 0-180,2 0 68,1 1 22,4-1-146,2-1 169,2 1-12,9-1-45,-5-1-167,3-1 44,-7-1-56,0 0 12,-2 1-23,1 0 0,-1 1 11,3-1-11,-4 1-280,2-1-347,-5 2-438,0 0-638,-1 0-2387,1-1 4090,1 1 0,-3-1 0,1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21734,'0'-3'3227,"0"1"-2017,0 2-661,0-2-414,0 9 122,0 0-122,-3 12-90,0 1 33,-1 0-55,1 1-46,2-1-33,0 0-594,0-2-279,1-2-1089,0-3-3337,0-1 5355,1-6 0,-1-2 0,1-3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1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22204,'0'-3'3194,"1"0"-2790,-1 3-12,0 0-269,3-5-33,-2 4 134,2 0-191,-1 7 23,-1 5-45,0 4 45,0 3-56,-1 2 0,0 2 12,0 0-1,0-1 0,0-1-11,0-2 0,0-4 0,0-3 0,0-3 11,0-4 12,1-2 280,-1-1 33,0-1-236,0-4-77,0-2 55,-1-4-11,0-1-67,0-1 90,1-4-90,0-1 11,0-4-11,0-1 56,1-3-56,1 1 0,3-1 0,1 2 0,5-5 0,-2 8 0,4-2-33,-3 11 21,1 3 12,0 4 0,-1 1-56,0 2 34,-2 2 22,0 3-22,0 7 22,-3 2 0,0 7 0,-4-3-34,-1 2 45,0-1-11,0-2 0,0-3 23,-1-1-23,-1-6 22,-2-2 0,2-4-22,0 0 0,1 0-33,0 0 10,1-1 12,0-1-11,4-1 33,0 0-11,3 1 0,0 2-11,0 0 11,0 0 0,-1 4 11,0 1 11,0 4 12,-2 0-34,-1 1 101,-1 0-34,-2 1 146,0 2-3415,-1 0 3314,-4 1 45,-2 0-146,-3 2 13,0 1-24,-1 0-13,2 1 13,-1 0 3392,3-4-3526,1-4-90,3-4-291,2-3-998,1-2-660,0-1-4820,0-2 6993,1-2 0,-1 1 0,1-1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1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22372,'1'-2'2119,"-1"0"-1324,0 2-402,6 3-147,-4 5 79,4 5-68,-5 4-66,-1 2 10,0 1-77,0-1-68,0 1 79,0-1-79,0 0 67,0-1-22,0-2-101,-1-2 112,0-4 33,0-4 1,0-4 156,1-1-100,0-5-12,0-3-110,0-5-80,0-1 0,1-1 0,2 1 0,0 2 0,7-2 0,-3 5 0,4-2-259,-3 7-424,0 1-214,1 1-548,0 1-1570,1 0-6816,-2 1 9048,2 1 0,-6 0 0,0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26440,'-23'25'291,"4"-3"-268,18-10 44,0 0 34,1 0-101,0 0 78,2 1-33,3-1-34,2-1 113,3-1-90,-1-2-34,2-2 0,-1-3 11,1-1-11,0-4 22,-1-3 12,-1-4 179,-1-5-45,-4 0 78,-1-2-22,-2 0-146,-1 1 1,-2-1-68,-2 1 0,-3 2-22,-1 4 11,-1 2-493,0 4-202,0 2-952,-2 2-3933,0 5 5580,-3 4 0,7-2 0,1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20804,'1'-3'3619,"-1"0"-2958,0 3 214,0 0-875,6 24 22,-4-12-22,6 19-224,-5-18-516,1 0-851,0 0-2667,-1-1 4258,0-1 0,-1-6 0,-1-1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9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36 22788,'-1'-1'3955,"0"0"-2924,1 1-639,11-4-112,5 2-101,15-3-133,4 3-46,2 0 0,0 0 0,0 0 0,-3 2 0,-2-1 0,-2 0 0,-2-1 0,-4 0 0,-3 0 0,-3-1 0,-4 1 0,-3 1 0,-3 1 0,-4 0 0,-1 0-393,-2 0-414,-1 0-683,0 1-1681,-2 2 3171,-3 1 0,2-1 0,-1-1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1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25263,'-20'52'584,"3"-5"-562,10-22-11,-1 0-4262,2-1 4060,0-2 82,1-4-1135,1-5-1590,2-5-3565,1-5 6399,1-3 0,0 0 0,0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26563,'23'12'1087,"-4"1"-818,-10 4-78,-1-2-91,2 1-32,-1-1-57,-1-2-11,0 0 0,-2-1-11,0 0-191,-1-1-380,-3-1-416,-1-1-1265,-1 1-5244,0-1 7507,0-1 0,0-4 0,0-1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1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25241,'-3'-2'718,"1"0"-517,2 2-10,0 3-35,0 5-10,0 5-12,0 3 1,-1 3-57,-1 1-11,-2 2-33,-2 2-34,0 0 0,-1 2-11,-1 0-213,0-2-359,1-3-649,1-3-1155,1-3-5513,1-3 7900,-1-2 0,3-5 0,0-1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27550,'48'-21'683,"-10"4"-683,-16 17-34,-7 1-347,0 1-145,-2 1-404,-2 0-740,-1 1-1523,-4-3-6638,-2 1 9196,-1-1 0,-2-1 0,0 0 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27191,'10'22'583,"-3"9"-606,-6-9-324,-1 6-326,-2-9-447,0 0-1356,-4 1-6981,-2 1 9457,-3 0 0,4-10 0,2-1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2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27930,'45'-25'741,"18"1"-741,-21 17 0,14 1-4252,-20 5 4252,-5 1 860,-6 2-860,-6 1 0,-7 4 0,-6 1 0,-3 4 0,-4 2 3392,-8 6-3392,-5 5 0,-9 4 0,-3 3 0,0-1 0,3-3 0,2-3 0,3-4 0,4-6-864,4-3-1467,2-4-7500,6-4 7694,2-1 1,1-3 0,1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69 27482,'-9'-13'1189,"7"0"-1189,20 1 0,6 0 0,6 2 0,5 4 0,5 4 0,3 1 0,-1 1 0,-3 0 0,-5 0 0,-8 0 0,-5 1 0,-5-1 0,-4 1 0,-4 0 0,-3 1-1491,-3 0-1781,-1 3 3272,-5 3 0,3-3 0,-2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26911,'-20'43'78,"2"-5"-78,14-20-549,2-4-706,1-5-1815,1-4-5020,1-3 8090,3-4 0,-2 1 0,2-1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27180,'43'4'762,"-3"3"-639,-18 9-123,-1 0-11,-2 0-516,-4-2-795,-4 0-852,-4-1-6140,-4 0 8314,-2 2 0,-1-6 0,0-1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28671,'48'-1'0,"-3"-1"0,-17 2 0,-3 0-69,-2 1-827,-6 0-560,-4 2-2018,-6 0 3474,-3 1 0,-3-2 0,-1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27359,'-14'48'135,"2"-8"-640,10-23-593,1-4-2095,1-3 3193,0-5 0,0-2 0,1-3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5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26866,'-15'55'168,"1"-5"-370,1-21-851,1-2-1311,2-4-4572,3-4 6936,2-7 0,3-5 0,2-4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27146,'34'-5'202,"-4"4"-191,-17 12-11,-1 2-258,-1 0-246,0-3-740,0-2-1355,1-4-7232,-1-2 9299,0-2 1,-5 0 0,-1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6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25847,'32'9'-796,"-3"-3"0,-26-6 1,2 0-1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6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27415,'0'57'896,"-1"-5"-896,-1-17-45,-1-3-223,0 0-539,-1-5-560,2-5-1939,1-5 3306,1-7 0,0-5 0,0-4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28468,'2'56'112,"-1"-7"-280,-1-22-762,0-3-616,0-1-3104,0-1 4650,0-5 0,0-7 0,0-3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93 25981,'-39'15'806,"8"1"-727,26 2 89,2 1-101,3-2 90,3-2 101,3-1-124,5-4 202,4-3-22,2-3-101,1-3-55,0-3-158,-1-7 0,-1-6 0,-2-6 0,-3-4 0,-4 0 0,-3 1 0,-2 2 0,-1 3 0,-1 2 0,-3 3 0,-1 1 0,-4 3 0,-3 3-472,-1 3-716,-1 3-795,0 8-7149,-3 6 9132,1 12 0,6-9 0,1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28671,'3'36'0,"-2"-2"0,-1-7 0,0-1-1144,0 0-806,0-9-4829,0-5 6779,3-9 0,-2-3 0,2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7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28222,'7'45'-471,"-2"-6"-481,-5-20-1244,0-1-4415,0-1 6611,-3 0 0,2-7 0,-2-2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2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28671,'58'5'0,"-1"-1"0,-17 1 0,2-2 0,1-1 0,3-2 0,5 1 0,3-1 0,3 0-3392,-6 0 3392,-7 1 0,-9 0 0,-8 2 0,-8 1-1648,-6 2-2599,-6 2 4247,-5 3 0,-2-5 0,0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3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28233,'-9'42'347,"-1"1"-347,-2-1-34,-3 3-78,0 3-649,-1 0-248,1 0-616,3-6-2285,4-9 3910,4-12 0,3-11 0,1-7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3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27718,'26'33'201,"-5"-2"-290,-14-8-315,-1-1-739,1-2-1232,-1-2-7456,0-3 9818,0-4 0,-3-6 0,0-2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3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26978,'0'64'404,"0"18"-539,-1-33-1333,-1 17-3664,-2-23 5132,-1-4 0,3-18 0,0-6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26933,'55'-20'-2458,"-10"3"0,-25 9 1,-9 4-1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25275,'0'-2'1848,"0"0"-1791,0 2-46,29-18-11,-15 10 23,23-15-12,-23 16 0,-2 3-11,-1-1 0,-2 3 34,-1 0-34,0 0 89,-2 2 57,-1-1 279,0 1-89,-1 4 23,-1 2-313,-1 7-46,-1 3 0,0 3 0,-1 1 0,0 2 0,0 0 0,0 0 0,-2 0-438,-1-2-1478,-3-1-4605,-2-1 6521,-2 1 0,4-9 0,-1-1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28322,'16'28'-3372,"-3"5"-3485,-19-13 6857,-3 6 0,2-14 0,-1-3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4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28671,'61'-21'0,"-9"3"0,-25 9 0,-4 2 0,-2 1 0,-2 1 0,-1 1-774,-3 0-1411,-2 1-7646,-3 0 9106,-1-1 1,-5 2-1,0-1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4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25163,'1'-4'2667,"0"0"-2197,-1 4-324,0 0 22,9 38-168,-6-14-12,7 31-514,-10-22-886,1-3-2039,-1-1 3451,-1-5 0,1-10 0,-1-5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27146,'38'-16'12,"-5"3"-808,-18 13-1378,-1 0-7657,5 0 7689,7-2 0,-11 1 0,1-1 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28647,'13'0'24,"6"-1"-24,12 1 0,6 0 0,3 0 0,1 0 0,-4-2 0,-3 0 0,-6-1 0,-5 1 0,-7 2-729,-5-1-1165,-3 1-4728,-5 5 6622,-4 3 0,1-2 0,-2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26821,'-34'45'661,"5"-5"-661,17-15-78,1-2-841,1-3-1714,0-2 2633,2-4 0,3-7 0,2-2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6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23986,'4'-3'3160,"-2"1"-8350,-2 2 5571,29 2 1386,-14 3-1711,23 5 849,-22 4-905,0 1-191,-2 0-604,-1-2 2708,-3-2-5824,-2 0 3911,-4-1 0,-2-5 0,-2 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28401,'55'-10'270,"6"1"-270,-31 7 0,7 0 0,-15 2-651,-5 0-828,-4 0-1502,-5 3 2981,-5 2 0,-1 0 0,-2-1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28412,'-28'61'224,"5"-8"-224,18-28-818,2-5-515,1-6-1984,5-7 3317,6-7 0,-5 0 0,4-2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6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 24580,'0'-5'2510,"0"1"-2174,0 4-246,-22 31-45,8-10-45,-19 26-392,16-18-550,1-1-1512,3-6-7377,4-4 9574,4-5 1,3-6-1,2-3 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25151,'2'-4'2858,"0"2"-2421,-2 2-236,0 0-201,27 31 0,-15-17 0,23 24-134,-23-26-561,0-2-156,1-2-1088,-1-3-5052,0-1 6991,-1-3 0,-5-1 0,-2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27550,'39'-8'-269,"-6"1"-1020,-24 7-1579,-1 0 2868,-4 0 0,-2 0 0,-1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23448,'0'-3'3127,"0"1"-2679,0 28-56,0-8-302,-1 24-12,0-15-78,-1 0-179,1-2-561,0-3-952,1-5-3798,0-5 5490,0-5 0,0-4 0,0-2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26496,'-2'45'146,"-1"6"-157,-1-25-516,0 3-549,4-16-1041,2-5-4943,5-5 7060,5-2 0,-3-1 0,-1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7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 27034,'-18'31'280,"4"-2"-11,20-7-134,2-6 66,5-1 113,-1-9 124,3-3-438,-5-5 0,3-5 0,-7-5 0,-2-1 0,-2-3 0,-1 2 0,-1-1 0,-6-5 0,0 7 0,-7-2-461,3 10-457,-2 2-561,-1 5-2264,-2 5 3743,0 7 0,6-5 0,2 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8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27942,'-6'39'145,"1"-3"-156,2-14-448,2-1-639,0-3-1222,1-4-7511,0-3 8778,3-3 1,-2-5 0,3-2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27045,'1'48'-146,"0"0"-929,-1-29-2511,0 0 3586,-1-10 0,1-6 0,-1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38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23504,'0'-2'4314,"0"0"-3832,31-3-236,-11 3-121,29-4-125,-18 5 0,1 0 0,0-1-192,-3 1-693,-2-1-314,-3 2-1893,-2 0 3092,-3 0 0,-9 0 0,-3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0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28671,'68'-18'0,"5"4"0,-3 17 0,14 4-603,9 6 603,2 2 0,-3 1 0,-10-2 197,-10-2-197,-12-2 100,-11-5-100,-8-3 0,-7-7-1424,-5-6-2293,-4-6 3717,-5-1 0,-9 7 0,-4 4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26440,'7'47'168,"-2"-2"-145,-7-19-23,-2 2 0,-2-1 0,-2-2 0,3-4 0,1-5 0,1-7-45,2-5 56,0-2-11,2-13 11,3-2-11,3-10 0,2 1 23,0 1-23,0 3 22,0 5-22,-1 4 0,1 4 11,-1 3-11,2 2 0,-1 0 11,0 0 12,2 0-12,-1 0-11,2 0 11,0-4 23,2-1 67,-1-5 111,1 0 35,-2 0 78,-1 2-190,-2 3 77,0 3 35,-2 2-191,-1 2 101,0 3-113,-1 4-44,-1 13-89,-2-2-729,-1 10-616,-1-7-3362,0 0 4796,0-4 0,0-9 0,0-4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4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26440,'39'-17'191,"-7"1"-191,-21 6-135,-3 0-66,-3-2-68,-2 0 45,-2 1 224,-1 0-23,0 3 23,-2 2 90,-1 3 56,-2 2 66,-2 1 35,-2 5 145,0 4 224,-2 6-145,2 2 22,1 3-268,3 0-225,3 1 0,1-1 0,4 0 0,3-3 0,4-2 0,3-4 0,0-2-561,-1-4-874,0-3-1063,0-1-7333,-1-3 8756,1-3 0,-6 2 1,-1-1-1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4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27942,'5'45'729,"-1"0"-729,-4-8 0,-2 0 0,0-1-293,-2-1-1130,1-3-2072,-1-2 3495,3-5 0,0-11 0,1-4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27090,'-22'45'336,"6"-5"-336,14-20 34,2-2 44,0-2-66,4-4 55,1-4-67,3-4 0,1-2 45,0-5-23,0-5-22,-2-6 0,-1-3-11,-1-2 11,-2 3 0,-2 4 11,1 5 23,-1 3 78,2 3 392,0 8-167,1 2-337,1 8 0,1 0 0,0-2 0,0-2 0,2-3-505,1-4-862,0 0-1266,1 0 2633,-1 4 0,-4-5 0,-1 1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27415,'-5'53'269,"0"-1"-5929,-2-15 5660,0 2-814,0-3 489,1-3 638,1-5-1860,0-8-1456,4-9 3003,0-7 0,1-4 0,0-2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27516,'61'-2'168,"-7"-2"-157,-24-3-11,-3-2 0,-2 0 34,-5 1-34,-4 1 56,-5 2-56,-4 1 179,-1 2-157,-3 2 102,0-1 212,1 2-111,-1 7-225,0 6 0,-2 12 0,-1 8 0,-6 6 0,-3 6 0,-4-1 0,-1 0 0,1-4 0,2-4-629,3-7-1309,4-8-5121,2-7 7059,7-8 0,-3-4 0,4-3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5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63 158 26283,'49'-34'168,"-7"2"-168,-27 11 0,-4 2 23,-6 2-1,-3 2 23,-1 4-11,-7 5 89,-5 3-90,-8 9 113,-4 7 67,-3 10 112,0 7 269,3 2-113,3-1-300,5-1-181,4-3 0,6-2 0,2-1 0,4 2 0,7 1 0,3 0-3392,8 0 3392,3-6 0,3-8 0,-1-6-1424,2-11-1422,-3-6 2846,-1-6 0,-10 5 0,-4 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5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28479,'-19'53'192,"-4"15"-192,10-29 0,-4 12 0,10-22 0,1-5 0,4-6 0,1-4 0,3-4 0,2-2 0,4-3 0,3-2 0,2-2 0,7-1 0,-3 0 0,4-2 0,-6-1 0,0-2 0,-1-3-1368,2-1-2352,-1 1 3720,0-1 0,-6 5 0,-2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6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2 420 28671,'-1'-27'0,"0"-5"0,2-7 0,2-7 0,2-4 0,2 0 0,0 5 0,2 7 0,1 8 0,4 3 0,-4 10 0,2 3 0,-3 11 0,0 1 0,2 7 0,1 5 0,-1 9 0,0 9 0,-1 6 0,-2 5 0,0 2 0,-2-1 0,-1-2 0,-1-4 0,-1-5 0,-1-8 0,-1-5-2309,-1-5-3596,-1-4 5905,-5 0 0,3-4 0,-3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48 25588,'-3'-4'3083,"1"1"-3083,2 3 0,0 0 0,21-11 0,-6 7 0,18-10 0,-10 10-69,-1 0-1768,1 2-4169,1 0 6006,-2 2 0,-9 0 0,-4 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6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27762,'-2'0'909,"1"0"-909,1 0 0,-1 5-1839,1-3-7416,-1 6 9255,-1 0 0,1-3 0,-1 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37 182 24334,'0'-2'2521,"1"1"-2118,-1 36-190,0-5 11,-2 34 11,0-14-123,-2 3 157,0-1-190,0-4-1,-1-7 0,1-9-66,1-11 88,-1-11-100,2-8 13,0-18-13,1-14 0,2-26 0,7-15-13,5-12 26,9 0-13,5 5 0,3 11 0,1 13-13,0 16 26,-4 14-13,-3 12 0,-4 8 0,-4 7 0,2 12 0,-10 2 0,1 12 0,-12-1 0,-8 5 0,-7 5 0,-7 2 0,0-1-1144,1-3-985,6-6-5345,7-8 7474,6-9 0,3-6 0,2-6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8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27247,'46'-12'471,"-4"-2"-471,-22-3 33,-3-3-78,-6-1 34,-5 1-67,-5 4 44,-9 4-78,-4 6 45,-6 4 56,0 4-68,2 6 79,1 7 12,3 6 88,1 4 304,3 1-35,1-1-122,5-1-124,0-1-90,2-1-66,2-2-225,3-2-974,5-3-8599,18-6 8257,-2-10 1,-2 0 0,-10-5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8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26709,'-7'66'1367,"0"-4"-885,-1-18-369,0-6-113,2-9 0,1-10 0,3-10 0,1-6 0,0-9 0,1-6 0,2-9 0,3-6 0,3-2 0,2 3-1009,4 4-974,0 5-4584,3 5 6567,3 5 0,-10 4 0,0 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33 119 26575,'-18'52'650,"5"-8"-415,12-22-11,1-3 157,3-3-202,4-4-22,5-4 44,4-4-145,0-2-43,-1-2-13,-1-5 0,-1-3 0,-3-8 0,-3-2 0,-3-1 0,-2-1 0,-2 2 0,-2-1 0,-2 1 0,-4-2 0,-2-2 0,-2-3 0,-1 0 0,0 2 0,2 4 0,2 6-57,3 7-615,1 3 100,2 2-537,0 6-986,1 3-7736,-1 5 9283,2 3 0,1-7 0,0-2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9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24042,'4'-1'3676,"-1"1"-3452,-3 0-68,26 14-156,-14-4-44,22 12-371,-22-7-997,1 1-2454,-2 3 3866,0 3 0,-6-9 0,-1-1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28671,'-3'0'-2253,"2"1"-1142,4 4 3395,1 2 0,0-3 0,-2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26440,'0'-3'1042,"0"1"-2005,0 2-1783,0 0 2746,7 15 0,-5-11 0,6 11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26933,'15'8'-1177,"-5"-4"1,-9 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127 174 28671,'-17'-15'0,"3"16"0,14 37 0,3 15 0,-1 10 0,1 8 0,-2 1 0,-3-2 0,-2-4 0,-3-6 0,-4-9 0,1-10 0,0-11 0,-1-9 0,1-8 0,1-8 0,-1-2 0,3-6 0,1-7 0,1-10 0,3-15 0,1-12 0,1-8 0,4-7 0,0 1 0,5 1 0,-1 5 0,6-15 0,-2 18 0,7-13 0,1 19 0,3 2 0,3 2 0,1 7 0,-3 7 0,6 10 0,-8 9 0,4 12 0,-9 7 0,-2 9 0,0 4 0,-3 2 0,-2 1 0,0 13 0,-4-9 0,0 8-3392,-7-13 3392,-6-3 0,-4-3 0,-6-3 0,-3-3 0,0-2 0,0-5 0,-6 1 3256,7-5-4510,-1 0-1010,10-2-7567,5 0 9571,2 0 1,3 0 0,0 0-1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2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27449,'44'-3'1222,"-3"0"-1222,-15-4 0,-2-2 0,-2-3 0,-4-1 0,-6-2 0,-3-2 0,-6-1 0,-1 0 0,-2 1 0,-5 2-24,-3 3 48,-6 4-24,-2 4 0,-3 2 0,0 6 0,0 7 0,1 8 0,0 8 0,5 6 0,1 3 0,5 0 0,3-1 0,3-3 0,7-5 0,3-4 0,7-7 0,4-4 0,0-5-987,1-4-750,-2-2-2196,0-2 3933,-1-3 0,-8 1 0,-2-1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27886,'-1'68'785,"-3"-5"-785,-1-25 0,-3-1 0,1-5 0,1-6 0,1-8 0,2-8 0,2-5 0,0-4 0,1-4 0,0-5 0,0-7 0,2-4 0,2-2 0,3 1 0,3 2 0,0 3-35,4 1-1208,2 2-1928,3 2 3171,2 1 0,-9 5 0,-3 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27986,'8'55'685,"-1"-6"-685,-3-19 0,0-1 0,1-2 0,0-3 0,0-5 0,0-4-69,-2-6-87,0-5 21,-2-2 68,-1-2 67,-6-5 0,-2 1 56,-6-4 22,-4 4 90,-1 2-43,-2 2-125,-1 7 0,-1 3 0,2 8 0,2 3 0,5-1 0,2 0 0,5 0 0,2-1 0,3-1 0,2-1 0,4 0 0,4-2 0,7-2 0,5-5-1088,5-3-1601,3-4-7142,3-2 7720,1-4 0,-14 3 0,-3-2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3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54 25017,'-4'-1'2645,"1"1"-2332,3 0 102,0 0-4633,-13 30 4274,10-15 803,-11 23-780,17-22-23,2-2-45,6-1 22,2-4-20,3-1 3379,0-4-3392,-1-2 0,5-2 0,-7-5 0,3-5 0,-8-6 0,-1-4 0,-4 0 0,-1-1 0,-1 0 0,-3 0 0,-2 2 0,-4 3 0,-3 2 0,-2 4 0,-1 4 0,-1 4 0,-1 9-393,0 5-1064,0 10-2341,1 3 3798,3-1 0,5-10 0,4-4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4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28210,'-5'38'135,"-1"-1"-113,-1-8-11,0 1 1,1-2-12,1-3 0,2-6-12,1-6 12,1-6 0,1-4 0,2-8 0,4-5 0,5-9 0,4-4 0,0 1 34,0 2-34,-2 4 67,-2 4 45,-1 4-32,-1 4-80,-1 1 0,-1 3 0,-1 2 0,0 6 0,-2 3 0,-2 5 0,0 1 0,-1 1 0,0 0 0,-1 0 0,1-1 0,0-2-1457,1-2-2051,1-4 3508,3-1 0,-3-4 0,1-2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4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97 28031,'-37'27'459,"7"-3"-291,27-10-155,2-1-13,1-1 0,4-1 0,0 0 0,6-2 0,1-2 0,1-3 0,2-2 0,1-4 0,0-6 0,-1-6 0,-2-6 0,-3-2 0,-5-1 0,-1 0 0,-3 1 0,-3 0 0,-4 0 0,-5 2 0,-1 4 0,-2 5 0,2 5-640,1 8-828,1 7-2913,3 5 4381,3 6 0,2-8 0,3-2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26138,'-2'-3'2533,"0"0"-2533,2 3 0,0 0 0,-3 2 0,3 1 0,-3 2 0,3 2-1077,3 0-1858,1 1 2935,4 1 0,-3-4 0,-1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28065,'4'6'-1401,"0"2"0,-2-2 1,1 0-1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05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28132,'-1'34'-1222,"1"-11"1,-2-16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1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1 410 28076,'52'-26'198,"-1"0"0,9 1 1,4 3-199,7 8 0,5 4-1405,16-1 1,4 1 1404,-22 3 0,1 0 0,3 0-470,7 0 0,4 0 0,1-1 470,-17 0 0,3 1 0,0-1 0,2-1-249,5 0 1,2-1 0,0 0 0,2-1 248,4 0 0,1-1 0,2 1 0,-1-1 0,2 0 0,0 1 0,0-1 0,0 2 0,-3 0 0,1 1 0,-1 0 0,-3 2 0,-5 1 0,-2 1 0,-2 0 0,-2 2 0,14-1 0,-3 2 0,-5 3 0,18 4 0,-8 4-74,-25 0 1,-8 5-1876,14 20-3407,-44 1 5574,-43 0 1,5-16 0,-15-4-1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2 25319,'-47'-1'1065,"5"2"-774,23 5-134,0 5 67,1 6-33,1 5-135,1 4 90,1 2-101,2 0 22,1 0-11,3-3-45,3-1 45,3-2-22,2-1-34,6-2 44,2-2-44,7-1 0,3-5 0,3-5-246,2-4-90,3-6-359,0-4-471,0-7-895,-3-2-7770,-5-2 9369,-4 2 1,-7 8 0,-2 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27281,'1'57'851,"-1"1"-761,-5-3-34,-3 4-34,-4 1 12,1-3-34,1-8 33,4-11-66,3-12-46,3-13 34,7-9 34,4-16-90,9-9 101,5-13 0,3-2 0,-2 2 34,-3 9 44,-4 8 124,-5 9 57,-3 5-259,-2 2 0,-2 5 0,-1 4 0,-2 6 0,-2 5 0,-1 3 0,-1 1 0,0 0-1166,0-5-1613,1-6-7052,6-5 8969,5-12 0,-3 3 0,0-5 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0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23628,'2'0'3193,"-1"0"-2789,-1 0-259,0 31-145,0-14-235,0 24-1109,0-23-2310,1-4 3654,3-3 0,-3-6 0,3-2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1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91 26955,'38'-23'101,"-7"2"-34,-24 8-55,-4 1 11,-2 2 77,-6 3-44,-2 3 157,-11 4-179,3 8 156,-3 5 101,7 8 124,3 4-201,2-1-214,1 0 0,4-4 0,0-2 0,4-3 0,3-2 0,4-3-595,4-3-1018,0-3-3183,3-3 4796,0-6 0,-7 3 0,-1-3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1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27225,'0'65'1321,"0"18"-1196,1-35-125,1 13 0,3-22 0,-1-17 0,1-4 0,-4-15 0,-1-3-24,0-4 24,-3 0 11,-3-3-11,-4 3 13,-3 2-13,-4 3 0,-2 8 0,-2 5 0,-1 7 0,1 1 0,4-2 0,4-2 0,5-2 0,4-1 0,2-1 0,1-3 0,8-4-629,3-4-1757,9-5-7445,4-4 9044,2-4 1,-10 3 0,-4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18506,'40'-15'617,"-5"1"1914,-18 2-2531,-4-1 1353,-4 0-1353,-4 0 859,-4 1-847,-1 1 3436,-4 3-3426,-1 2 146,-5 4 190,0 0-33,-1 7 101,0 4-380,1 8-46,1 4 0,2 2 0,3 0 0,2-2 0,2 0 0,1-2 0,5-3 0,3-4-1805,4-4-1579,4-4 3384,0-5 0,-7 1 0,-1-2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2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26507,'1'55'1267,"-2"-5"-674,-2-20-289,-1-5-304,1-7 0,2-8 0,0-6 0,1-5 0,1-7 0,3-5 0,2-8 0,3 1 0,1 1-1513,0 4-1592,-1 5 3105,0 6 0,-5 2 0,0 2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89 24849,'37'-24'90,"-8"3"335,-25 8 237,-2 2 10,-3 2-156,-4 3-214,-3 3-33,-3 2-56,-1 4-1,0 5 102,1 5-167,0 5-147,2 1 0,1 2 0,3 1 0,2 1 0,2-1 0,2-1 0,3-2 0,4-3 0,5-2 0,3-5 0,4-5-1077,4-2-1959,3-5 3036,4-2 0,-14 1 0,-2-1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3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50 27067,'0'73'774,"-1"-1"-6211,-2-15 5706,-2 3 461,-4 0-561,2-5 737,1-9-906,1-13 0,3-13 0,1-11 2995,1-13-2995,0-15 1096,1-17-1096,5-17 0,3-13-3290,7-3 3290,4 0-240,4 8 240,2 10 0,2 9 0,-1 12 0,0 10 0,-3 10 3273,-4 5-3273,-4 5 359,-5 17-359,-5 0 0,-7 16 0,-5-3 0,-5 2 0,-2-1 0,0-3 0,1-5 0,1-5 0,1-5-528,2-5-155,2-2-214,1-3-660,3-1-1513,1-1 3070,1-1 0,0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4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8 124 26787,'48'-24'236,"-7"0"-225,-28 5-11,-4 1 11,-5 2 34,-4 4-34,-6 5-3346,-4 4 3435,-5 5-55,-2 6 101,1 7 78,0 6 45,3 2 11,1 0-90,3-1 3415,4-2-3559,2 4-46,2-10 0,4 3-741,3-9-234,6-3-661,3-2-1434,2-2-6761,3-6 9781,-1-5 1,-7 4 0,-4-3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25981,'0'63'762,"-1"-7"-382,-2-25-65,-1-3 32,1-6 34,-1-7-101,2-6-68,1-5-199,1-3-13,0-1 0,0-4 0,0-3 0,4-5 0,1-4 0,4 2 0,0-2-763,0 1-257,1-1-963,1 0-7362,3 0 9345,2 1 0,-7 7 0,0 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26631,'2'64'795,"0"-2"-615,-2-19-57,0-1-123,0-4-79,0-8-66,0-9 22,1-7 67,0-8 44,0-3 1,0-2 11,-3-1 157,-3-2 89,-4 1 68,-4-1-34,-4 1-11,-1 4-167,0 4-102,-1 6 0,2 4 0,3 1 0,2 1 0,4-2 0,3 0 0,3-2 0,1-3 0,6-3-416,3-5-1298,9-2-1659,4-5 3373,4-6 0,-10 4 0,-3-2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4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51 23112,'0'-3'2914,"0"0"-2444,0 3-134,0 0 46,-2 32-35,2-16 11,2 25-67,5-25-67,6-2 13,2-4-237,2-3 0,1-3 0,0-4 0,0-9 0,-1-5 0,-1-10 0,-3-2 0,-5 0 0,-3 3 0,-4 3 0,-4 5 0,-4 3 0,-6 3 0,-5 4 0,-1 4-752,-2 10-1556,1 6-7452,5 8 9760,6-1 0,4-9 0,5-4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5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27628,'5'47'818,"-2"-3"-662,-4-18-87,0-2-69,0-5 0,0-6 0,2-7 0,3-3 0,2-7 0,6-4 0,1-5 0,1-1 0,-2 1 0,1 4 0,-1 3 0,-2 4 0,0 1 0,-3 1 0,0 2 0,-2 2 0,-3 5 0,-1 3-371,-1 3-1690,0 0-3901,0 0 5962,0-3 0,0-5 0,0-3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19 22866,'0'-2'3888,"0"0"-2488,0 2-1243,-9 24-101,7-9-11,-8 20 33,10-16-10,4-2 45,3-3-113,4-4 0,4-5 0,2-2 0,0-3 0,0-5 0,-3-4 0,-4-6 0,-4-3 0,-4-1 0,-2-1 0,-5 1 0,-2 2 0,-6 2-46,-3 4-1489,1 5-1939,-2 3 3474,0 9 0,8-4 0,2 4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8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42 24289,'-49'-23'2936,"3"5"-2455,11 18 1,0 7-124,2 6-233,3 8-125,3 8 0,1 7 0,2 10 0,1 8 0,2 9-3392,1 4 3392,5 1 0,6-2 0,5-6 0,7-6 0,5-6 0,8-6 0,7-5 0,21-5-259,-6-17 2239,13-3-4254,-15-17-4415,-2-2 6689,-4-5 0,-13 5 0,-5 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25869,'-40'20'1345,"4"2"-1189,17 2-44,2 1-112,4-1 0,4-2-11,5-2-179,2-1-225,5-1-459,4-1-1098,5-3-4863,5-3 6835,5-5 0,-9-4 0,-1-2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29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8 105 26239,'-5'39'616,"3"-4"-404,7-17-32,6-2 55,4-6-33,4-5-157,2-5 78,2-9 90,0-6 33,-2-10-22,-2-3-88,-4-3-136,-6 1 0,-5 2 0,-3 5 0,-7 5 0,-2 7 0,-7 4-225,0 5-1109,0 10-1411,1 4-7086,6 9 8977,3-1 1,4-8 0,1-5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0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23370,'2'0'2925,"0"-1"-2332,-2 1-323,2 32-91,-3-13 34,0 26-12,-3-23-122,1-5-79,1-6 0,1-5 0,1-4 33,4-5-33,2-4 0,4-4 67,1-1-44,0 1-12,-1 3 67,-1 4-22,-2 2 124,0 2-35,-1 1-55,-1 1 11,1 3-90,-2 0 0,1 1-11,-1-2 0,2-2 11,0-1-11,1-1 0,0 0 24,0 0-24,-1 0 0,-2 0 0,-2 0 0,-1 1-80,-1 3-659,0 2-471,0 3-1468,0 1-7153,0-2 9400,0-2 1,0-3 0,0-2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19908,'2'-2'4560,"-1"1"-3271,-1 1-964,2 25 33,-2-11 57,1 20-158,-1-20-155,0-5-2,-1-4-32,1-3 32,0-1 1,1-6-34,3-3 1,2-4-12,2-1-12,2 3 57,-2 2-78,0 4 77,1 1 1,-2 2-22,1 1 55,-1 2-78,1 1-11,-1 3 33,0 0-78,-2 0 0,0 1 0,-1 1-269,0-1-235,-1 0-112,1-2-683,-1-1-887,2-2-7125,-1-1 9311,1-1 0,-2 0 0,0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86 24782,'37'-30'123,"-8"4"-89,-24 15 78,-2 3 179,-4 2 68,-4 3 55,-3 1-89,-4 2-34,0 3 12,0 3-79,1 5-33,2 2-57,2 2-134,2 0-101,2-1-235,2 0-616,1-2-1256,4-1-6778,5-3 8986,7-5 0,-6-1 0,0-2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22743,'-5'-1'3384,"2"0"-3149,3 1 22,0 0-145,-5 12 12,5-5 88,-2 10 114,7-9 32,1 0 79,-1 1-101,-2 0-189,-2 3-147,-2 2 0,-4 1 0,-3 2 0,-6 0 0,1-1 0,0-3-69,2-3-1017,4-4-415,3-3-1760,3-2-6570,2-1 8047,6 0 1,-5 0 0,4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19168,'0'-2'5883,"0"1"-4113,0 1-1624,-6 5-68,5-2-44,-5 5-12,9-2-11,2 0 0,3 2 180,-2 1 213,-1 2 100,-3 1-90,0 2-379,-2 0-35,-4 1 0,-1 0 0,-4 0 0,-1 0 0,-1-2 0,1-2-606,1-3-728,3-4-1097,3-3-606,2-1 1,1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1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13 23504,'-4'0'1838,"0"0"-1535,-10 25 67,9-10-1,-11 20-22,14-20-89,1-2 45,3-3 67,2-4-90,5-3 100,2-2-31,2-3-349,-1-4 0,-2-3 0,-3-6 0,-3-1 0,-3 0 0,-1 0 0,-2 1 0,-2 2 0,-4 1-685,0 2-906,-2 5 1591,-5 7 0,8-1 0,-3 4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22922,'-4'0'2476,"1"0"-2184,3 0-35,-31 29-201,17-9 45,-23 27-11,27-19 67,2 0 190,4-2-90,2-5-111,1-5-135,4-7 35,4-5-69,6-8 23,4-7-146,2-7 146,0-3-34,-4 0 34,-3 6 34,-4 5-12,-4 5 214,-2 9 67,-1 9-46,-6 10 79,-1 7-257,-5 2-79,0 1-370,2-5-751,3-3-8425,2-6 9546,8-8 0,-3-5 0,3-6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3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25577,'-8'48'1872,"2"-6"-1335,8-25-111,4-3-280,3-4-102,3-4-88,1-4-113,1-2-526,1-6-248,-1-4-1119,2-5-2992,-3-1 5042,0 0 0,-6 8 0,-2 2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3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26619,'-42'37'729,"6"-2"-2328,26-15 1756,2 0 471,2 0-494,3-2 416,2-4-494,1-6-45,5-4-22,3-3 779,6-7-924,1-3-1,1-7-11,-2 0 145,-2 2-55,-2 2 78,-2 3 0,-1 5 56,-2 2 0,-2 2 34,1 5-90,-2 1 0,1 6-34,-1-1-280,-1-1-515,2-2-1143,-1-4-6130,3-2 8102,1-8 0,-2 4 0,1-4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3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27011,'-9'63'987,"-1"-2"-976,1-15-11,0-1-683,2 0-1178,2-7-7970,2-5 9790,7-8 0,-3-12 0,3-6 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27404,'-38'51'840,"6"-7"-806,27-24-34,3-2 0,1-2-437,4-3-460,4-3-705,7-5-1760,4-2 3362,3-3 0,-8 0 0,-3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23034,'-3'0'2409,"0"0"-2095,3 0 67,-13 29-112,10-15-12,-10 21 12,13-24-67,3-3 89,4-3-33,4-2-68,5-2 124,0-1-224,0-2 44,-1-3 45,-3-2-156,-4-3 34,-3-2-57,-3 1-13,-3-1 2,-4 2-269,-2 0-392,-5 2-437,-1 4-1749,-1 2 2858,1 6 0,5-3 0,4 3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7 21174,'0'-3'4257,"0"0"-3841,0 3 188,0 0-548,-19 5 56,14-1-33,-15 5-46,20-1 79,0 0-44,0 0 133,2 1 136,1 1-24,0 0 191,-2 2-179,0 0-245,-2 1-80,-3 1 0,-3-1 0,-3 0 0,-1-2 0,-1-1-808,1-3-480,3-3-1536,3-2-7007,3-2 8619,6-2 0,-3 1 0,4-1 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23504,'2'-2'2231,"-1"1"-1515,-1 1-368,-13 29-91,9-16 13,-9 22-114,12-26-144,1-2 10,0-4-22,3-1-134,3-4-192,3-4-122,3-6 235,-1-2 135,-1-3 78,-1 2 45,-3 3-34,-1 2 112,-2 5 146,0 2-67,0 2 123,-1 1 11,0 3-56,1 3 45,1 3-292,0 2-21,1 0-12,0-1-79,2-2-201,-1-3-369,2-1-998,0-3-1962,1-3 3609,1-4 0,-4 3 0,-1-2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28671,'19'71'0,"-5"-17"0,-6-10-5661,-3-15 5661,3-1 1330,-1-2-3347,1 0-1718,-1 1 3735,0-1 0,-3-11 0,-1-3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27079,'2'-5'1592,"-1"1"-1592,-1 4 0,0 0 0,-3 9-741,0-6-1432,-2 6-4371,0-6 6544,-1 1 0,2-2 0,1 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0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6 23751,'1'-3'3316,"0"0"-3412,-13 30 544,4-7 150,-11 26-418,6-12-63,-1 3-117,-1 0 0,0 0-158,1-1-112,1 0-739,1-2-3361,0 12-5461,5-17 9272,1 1 0,5-21 0,1-6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0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28479,'24'49'192,"-3"-3"-192,-14-12 0,0 1 0,-3-2 0,1-2-517,-2-4-906,0-5-1580,0-5 3003,0-6 0,-2-5 0,1-4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27550,'4'58'1121,"-1"0"-1121,-5-12 0,-2 2 0,-1-2-662,-1-5-974,3-5-2432,1-7 4068,2-7 0,0-11 0,0-4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26888,'45'-23'-1120,"-4"4"-1043,-18 13-7668,2 1 9384,-1 1 0,-10 3 0,-4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25151,'0'-3'2096,"0"1"-1861,0 2-212,28-19 10,-14 10-21,23-15-1,-23 17-11,-1 2 22,-2 1-22,-1 1 0,-3 1 135,-1 2-1,-3 0 213,1 2-67,-3 4-101,0 4-166,0 6-13,-1 1 0,1 1 0,-1 1 0,0-1 0,0-1 0,0-1-617,-2-1-650,-1 0-1276,-2 0 2543,-3 1 0,4-7 0,0-1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26955,'2'38'-1378,"0"-5"-370,-2-19-3327,-4 2 5075,-1-1 0,0-6 0,2-2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28210,'18'-3'461,"-1"0"-461,3 1 0,0-1 0,0 1 0,0 1 0,-3-1-673,-1 0-538,-3-2-1512,-3 0 2723,0-1 0,-6 2 0,0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1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27527,'3'52'459,"-1"-5"-459,-2-17-425,0-2-472,-1-1-1714,0-4-7220,-1-3 9398,-1-4 0,2-8 0,-1-2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26048,'43'-7'-2913,"-6"3"-6918,-24 6 9594,0 0 0,-6 0 0,-1-1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3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28671,'50'-1'0,"-5"1"0,-18 5 0,-2 1 0,-1 3 0,-2-3 0,-2-2 0,-2-3 0,-3 0 0,-2-1-147,-3 0-1175,-3 0-449,-2 0-4212,-3 0 5983,-1 5 0,-1-4 0,0 4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48 25230,'-4'0'2476,"1"0"-2050,3 0 113,0 0-539,28-9 0,-10 3 0,24-8 0,-17 6 0,-2 3 0,-3 2 0,-2 1-1043,-4 2-682,-3 1-2870,-5 5 4595,-2 4 0,-3-2 0,-1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4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25577,'-31'42'1098,"7"-4"-818,20-21 12,2 2 134,1-2-101,6 0 22,5-4-67,8-3-234,3-4-46,2-4 0,-1-6 0,-2-4 0,-4-6 0,-6-4 0,-5-3 0,-2 1 0,-4 0 0,-5 3 0,-3 3 0,-5 2 0,-2 5-841,1 3-493,1 3-1467,2 3 2801,4 4 0,4-3 0,2 3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4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28671,'11'45'0,"-3"0"0,-7-10 0,-1 1 0,0 1 0,0-4 0,0-3-953,0-7-202,1-5-1209,1-5-4583,-1-4 6947,0-3 0,-1-3 0,0-1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26720,'42'-7'-2129,"-10"1"-1064,-16-2 3193,-7 0 0,-4 4 0,-2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27617,'-7'59'1054,"1"-4"-1054,0-18 0,-1 2 0,1 0 0,-1 0 0,3-3 0,0-6 0,1-5 0,2-6-192,0-7-1208,1-5-920,0-4-7013,0-2 9333,0-1 0,0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28671,'60'-1'0,"-6"0"0,-20 1 0,-3 1 0,-5-1 0,-6 1 0,-4-1 0,-3 0-1088,-1 0-615,-5 0-2230,-2 1 3933,-3 5 0,-2-4 0,0 4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26933,'-37'46'628,"4"-4"-628,17-16-179,2-1-337,0-2-4101,1 0 4617,5-8 0,2-3 0,6-9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27326,'44'17'593,"-7"-1"-593,-24-6-291,-3-1-404,-1-2-896,-1-1-3350,-2 0 4941,-2 3 0,-2-4 0,-2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28671,'50'0'0,"-4"0"-349,-22 0-491,-2 0-504,-5 0-1558,-6 0-6929,-6 4 9190,-3 3 1,-2-2-1,0 1 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6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28065,'-23'56'22,"6"-8"-582,15-26-672,1-6-1391,4-4-7208,3-6 7882,7-6 1,-4-1 0,-1-1-1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27337,'-20'57'829,"5"-12"-1031,-1-5-380,7-14-864,2-4-1837,1-3 3283,3-4 0,1-6 0,0-3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28065,'47'-7'157,"-7"1"-169,-26 6-268,-1 1-268,-3 1-651,-1 0-1188,-4 0-7444,-1 0 8008,-1-1 1,-3 0-1,1-1 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27482,'-2'69'975,"-3"-14"-975,-3 1-90,-1-18-660,-1-2-550,2-6-8531,-1 4 7893,5-14 1,-1-2-1,5-13 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7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 22384,'0'-3'4381,"0"0"-4034,0 35-66,-2-8-57,-2 30 0,-3-15-202,-1 2-22,-2-1-403,1-2-740,0-5-2431,3-5 3574,1-4 0,3-12 0,2-4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8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24995,'-25'0'560,"5"0"-504,10 3 12,2-2-68,0 0-45,2-1-270,3 1-581,1-1-1356,1 3-7579,3 0 8535,3 1 0,-3-1 0,3-1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30 25084,'-51'22'998,"7"-1"-819,26-4-56,3-1-112,4 1 57,3 0-46,4-2 0,3-1 124,4-2-23,4-2 68,5-2 100,3-2 34,2-3 134,2-2-156,-1-1-180,1-7 11,-2-4-122,-2-10-1,-2-3-11,-3-4-179,-3 1-101,-4-1-45,-2 4-134,-6 5-158,-4 7-571,-7 5-1344,-4 7-7299,-2 9 9030,-1 8 1,11-4 0,1-1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22552,'-3'0'3608,"1"-1"-3261,2 1-212,-10 26-135,5-11 0,-8 23-381,8-17-460,-1 1-1119,0 0-7871,0-2 9257,2-2 1,1-7 0,3-5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24659,'2'-1'2308,"0"-1"-2028,-2 2-381,5 32-582,-4-17-1233,4 25-5189,-7-26 7105,-2 0 0,0-6 0,0-2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59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28671,'33'2'0,"2"0"0,22-2 0,-11 0 0,18-1 0,-22-1 0,-5 1 0,-5 0 0,-6 1 0,-3 0 0,-5 0 0,-1 0-169,-5 0-1434,-3 0-1197,-3 1 2800,-3 3 0,-2-2 0,-1 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0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26384,'0'-2'1950,"0"0"-2040,0 2-728,13-7-1109,-6 6-7904,11-6 9610,-8 8 1,-4-1 0,-1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1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25712,'-1'-2'863,"-1"1"-10694,2 1 8622,-1 1 0,1 0 0,-1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27225,'0'-5'1446,"0"1"-1446,0 4-1828,0 0-838,22 9-7165,-16-2 9159,17 8 1,-22-10 0,0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26787,'-11'67'796,"2"-5"-594,7-21-34,-2-2 11,-1-3-11,0-7-56,1-8-45,1-9-33,2-6-23,1-7 11,0-13-22,5-10 12,6-16 10,7-5-22,5-1 11,0 6-11,-2 10 0,-4 11 11,-4 8 1,-4 7 10,-2 7 13,-3 6-35,0 8 0,-2 5 0,-1-1 0,0-2 0,0-6-46,2-6 12,0-2 34,4-3-11,1 0 11,2 0 0,2 2 0,0 1 11,-1 1-11,-1 2 0,-2 1-45,0-1-1534,0 5-214,-1-4-3585,3 1 5378,0-7 0,-4-1 0,0-2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24278,'3'-2'2812,"-2"1"-2677,-1 1-135,6 36-34,-4-17-314,4 29-1008,-2-24-2151,2-4 3507,4-2 0,-4-9 0,0-3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6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82 27123,'1'69'247,"0"-2"-168,-4-17-1,-2 1 180,-2-3-90,-2-6-23,1-10-133,1-8 44,0-10-68,2-7 12,0-12-11,3-12-56,1-15 78,5-16-11,2-9 0,5-4 34,2 0-34,2 5 89,3 8-33,2 8 124,3 11-169,-1 10 179,0 10-166,-5 5-24,-5 8 0,-4 5 0,-5 8 0,-4 8 0,-7 6 0,-5 5 0,-7 1 0,-1 0 0,2-5-4256,6-7 2788,5-9-1311,5-8 2779,11-7 0,-6-1 0,7-3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23224,'4'0'3485,"-1"0"-3104,-3 0-235,29 1-146,-15-3-22,22-3-12,-23-5-23,-3-6-77,-5-2 134,-1 0-123,-4 0 123,-5 3 0,-2 5 33,-4 5-33,-1 3 124,0 9 67,-1 3 380,2 10-56,1 2-144,1 2-371,4-2 0,1 1 0,3-2 0,1-1 0,1-2 0,9 5-909,0-8-771,7-1-2198,-2-10 3878,2-3 0,-7-1 0,-2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26138,'2'49'1087,"-3"-4"-729,-2-16 236,-3-2-247,1-6-200,2-5-147,1-7 0,1-5 0,0-3 0,1-5 0,0-4 0,0-5 0,4-2 0,0 0 0,4 3 0,0 5-113,-1 1-828,1 2-393,0-1-1198,2 1-7299,2 0 8947,1-1 0,-5 2 0,-1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26048,'-13'65'751,"2"-5"-415,9-22-145,1 0-4208,1-2 4219,0-2 725,0-2-793,0-2-100,0-4-34,0-3 0,0-6-12,0-5 3404,0-6-3392,0-3 23,0-2 10,-2-1 1,-1-2-23,-2-1 34,-2-2-11,0-2-23,-1 0-11,-2 0 22,0-1 34,-1 1-33,1 2 44,0 1 101,2 3-67,1 1-44,0 0-57,1 0 0,-1 4 0,-1 4 0,-1 5 0,0 3 0,-1 3 0,1 1 0,-1 8 0,6-8 0,-1 4 0,5-11 0,0 0 0,5-2 0,2-2 0,7-3-640,12-4-536,-4-5-617,8-4-1423,-10-2 3216,-4 1 0,-6 4 0,-4 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25656,'-38'25'1165,"8"-3"-997,23-4-34,4-2-32,1 1-24,1-1-11,1-1-22,3-1-11,3-1 33,4-3-11,3-1 34,1-4-34,-2-2-34,0-1 0,-2-5 1,0-6-1,-4-7-11,0-6-11,-4-4 34,-1-9-34,-2 11-22,-2-2-225,0 16-336,-4 5-918,1 3-2578,0 6 4079,3 4 0,1-3 0,2 2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25532,'2'50'1031,"0"-2"-840,-2-34-57,0-1-67,1-10-44,0-2 66,4-2-66,2-5-12,3-2 34,2-6 0,1 1 157,0 1 22,-2 4-34,-2 3 124,-1 3-90,-1 1-45,-2 4-45,1 2-134,-1 5 13,-1 1-13,-2 1-113,-1-1-481,0-2-3014,-1-1-6223,3-5 9395,2-1 0,-1-2 0,0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27214,'7'31'-852,"0"-2"-146,-5-11-1466,0 0-7367,1 1 8795,0-2 1,-1-8-1,-1-1 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09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25599,'1'-3'2219,"-1"0"-2219,0 3-492,0 0-763,4 0-1670,-3 1 2925,3 0 0,-4 0 0,0 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85 22653,'0'-4'2622,"0"2"-2274,0 2 21,0 0-167,2 37-68,-1-9-11,2 35-100,0-16 100,-2 4 45,0 1-67,-1-2 156,0-3-144,-1-6-1,-2-8-45,0-9-33,-1-10 67,0-7-101,1-9 33,1-13-55,1-14 22,1-18 0,4-15 0,3-8 33,5-4-33,3 5 0,3 8 23,0 10 10,1 12-10,-2 11-12,-1 12 34,-2 8 78,2 7-22,-5 7-12,1 6 169,-8 8-213,-3 8 33,-3 4-111,-11 16-79,2-14-314,-6 7-67,5-21-179,4-6-696,2-5-1007,3-5-7456,2-2 9798,0-2 1,1 0-1,0 0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2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73 25847,'38'4'324,"-5"-5"-324,-26-5 0,-1-7-33,-6 0-57,0-1 79,-5 2-11,0 3 22,-6 3 0,2 3 11,-2 6 101,0 7 112,-1 7-45,-1 9 90,2 1-56,3-1-56,3-2 123,3-4-146,2-1-66,1-2-68,4-3-561,4-4-525,7-5-819,3-3-3306,5-11 5211,2-4 0,-11 3 0,-2-1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2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25364,'4'53'1390,"-2"-8"-1222,-4-26 68,0-4-136,-1-6 35,2-5-1,0-4-11,1-7 57,0-4-124,3-7-23,1-1-33,3 1-22,0 2-124,0 3-335,2 2-506,-1 4-906,3 0-4203,-1 3 6096,2 2 0,-6 0 0,0 2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3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26507,'2'55'404,"0"-5"-382,-1-22 56,1 0-66,1-3 32,0-5-88,0-5-1,-1-7-11,0-4 45,-2-2-45,0-2 56,-4 0 33,-5 0-22,-5 0 101,-5 6-89,-1 3 33,0 7 34,2 2-45,3 0 123,4-2 11,3-1-22,3-1 67,3-1-168,1-1-34,1-3-22,4-2-213,2-4-324,5-1-595,5-2-8699,13-8 9159,-5-1 1,-1 0 0,-13 2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20 22496,'-2'0'2207,"0"0"-1994,2 0-22,-2 28-79,1-12 134,-1 24 80,3-20 77,3-3 134,3-3-201,5-5-55,2-4-102,2-4-179,0-5 168,-1-3-11,-3-7 11,-2-3 146,-4-3-146,-3 0-12,-3 1-143,-3 2-13,-2 1 0,-4 3 0,-1 1-293,-1 5-468,-1 4-3900,0 10 4661,6 2 0,0 1 0,6-2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22608,'2'-3'3160,"0"1"-2600,-2 2 168,0 0-458,4 24-69,-4-7 90,1 22-190,-6-17-22,1-3-79,1-5-23,2-8 23,2-3 0,4-4 11,3-6 12,6-3-1,0-5-22,0 2 45,-1 4-11,-2 3 33,-1 3 67,-3 2-11,0 2 57,-2 4-136,-1 2-31,-2 5-13,-1 0-237,-1 0-670,0-1-885,0-2-3744,0-2 5536,3-3 0,-2-2 0,2-2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4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21566,'-2'-2'3933,"0"1"-3171,2 1-437,-15 30-135,10-12 68,-11 24-134,15-22-46,1-4 157,3-5-123,2-4-11,3-5-90,1-2 12,1-9-35,-2-4 12,2-10-22,-2-2-12,0-1 34,0 4 0,-1 5 45,-2 6-22,-1 7 77,1 2 91,-2 6-23,1 3-56,-1 7-112,-1 4-90,-1 0-358,-1-2-471,1-1-1333,0-4-7579,2-1 9627,0-4 1,0-3 0,-1-2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22081,'1'-2'3855,"0"0"-2959,-1 2-728,0 36 23,0-16-45,1 30-57,-1-25 23,0-5-89,0-6-1,3-7 23,1-4-34,4-5 45,0-5-22,1-4-12,0-1 23,-1-1-45,-1 5 0,-1 3 0,0 2 34,-1 2-34,-1 1 100,1 0-100,-2 0 68,2 0-35,0 0 1,2-1 55,2-2-77,1-3-1,0-2 101,1 1-56,-1 2 89,-1 3-55,0 1-45,-1 1 1,0 0-46,-1 0 0,-1 2 0,0 0 0,-1 4 0,-2-1-46,1 4-525,-2-4-595,0 2-1658,-2-2 2824,2-3 0,-2 0 0,1-1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5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28671,'3'44'0,"0"-5"0,-2-18-416,0-2-996,2-3-2195,2-1 3607,1-1 0,-2-7 0,0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26015,'3'-1'2656,"0"1"-2656,-3 0-147,4 0-1208,-1 1-584,4 0-3238,-5 2 5177,1 3 0,-2-3 0,-1 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1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25802,'-5'-2'2869,"2"0"-2869,3 2 0,0 0 0,-6 0-1323,9 0-1926,-3 1 3249,11 1 0,-5-1 0,1 1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28671,'5'1'-3844,"-1"4"-5987,-2 8 7663,-1 5 1,-1-7 0,0-1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21 239 28244,'-16'-52'427,"11"2"-427,25 12 0,7 4 0,3 7 0,0 7 0,-2 9 0,-1 5 0,-4 5 0,-5 9 0,-3 6 0,-6 7 0,-5 7 0,-2 4 0,-7 6 0,-4 2 0,-5 0 0,0-5-2220,5-9-5545,4-11 7765,7-8 0,-1-5 0,2-2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741 102 23672,'-71'-59'2466,"-2"17"-1951,2 45-235,-13 24-635,39-5 1,0 5 561,-3 6 0,3 3 62,2 4 0,3 2-156,3 2 1,4 1-114,5 0 0,4 2 0,5-1 0,4 2-2771,-1 48 2771,13 2 0,20-2-182,17-7 182,25-16 0,18-18 0,-30-38 0,3-5 0,2-4 0,2-5 0,1-8 0,-1-4 0,0-3 0,-1-3 0,-4-6 0,-1-2 0,-3-3 0,-3-3 0,33-34 0,-14-7 0,-17-4 0,-18-3 0,-14 1 0,-23 1 0,-13 1 0,-21-1-1745,-16 1 1745,26 39 0,-3 1 0,-2 3 0,-2 3-377,-43-15-743,2 18-819,9 15-2049,13 20 4534,9 10 1,27-5-1,7 2 1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5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24849,'-16'71'1636,"0"-2"-975,-2 12-459,5-23-202,-2 11 67,10-36-67,3-13-45,1-9 23,1-6 22,4-13 22,4-6-22,9-13 23,7-5-1,3-1-22,0 5 0,-4 7 101,-5 9 56,-7 7 179,-6 3-45,-2 4-157,-3 5-89,0 4-291,0 15-449,0-8-336,1 6-683,4-16-1423,4-4-6694,5-6 9518,4-7 0,-8 3 1,-1-2-1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5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56 21936,'2'-3'3271,"-14"31"-2833,5-7-12,-9 24-180,13-18-56,4-4-22,6-8-89,5-7 33,6-10-11,4-12 22,-1-9 124,-2-8-102,-6-2-44,-6 1-56,-4 3-45,-7 7-56,-2 5-280,-2 7-538,2 6-1065,2 2-7249,2 3 9188,8 4 0,-5-3 0,4 2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25746,'-43'9'1647,"5"3"-1412,20 6-22,2 1-157,4 4-34,3 0-44,4 1-236,2-1-302,3-1-740,6-3-1378,4-6-7153,10-5 9086,7-7 1,-11-1 0,0-2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46 24569,'-12'44'907,"4"-5"-637,7-17-35,3-3 79,7-6 55,5-5-44,7-5 79,6-3-79,1-8 55,1-5-100,-1-10-201,-4-3-23,-7-1 0,-6 0-34,-7 4-22,-6 4 0,-6 4-224,-5 7-414,-5 4-483,1 3-1792,1 7 2913,5 3 0,6-1 0,3-1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23493,'2'0'2813,"0"0"-2578,1 27 11,-3-8-100,1 24 11,-3-17 0,0-4-45,0-4-45,1-9-67,2-3 34,5-9-23,3-6 23,6-6-23,1-3 79,1 1 44,-1 3 135,0 4 0,-1 4-1,-1 4-143,-3 1-125,-2 2 0,-2 5 0,-3 5 0,-2 5 0,-2 3-214,-1 1-1052,-3 0-1300,1-2-7265,-1-5 9075,1-5 1,2-5 0,1-3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25409,'-2'50'1311,"0"-6"-1031,-2-21-168,2-5-66,1-6-13,1-7-22,2-6 34,3-8-22,5-6 10,3-6 135,1 1-78,-1 2 67,0 5 11,-2 5-34,0 3 79,-1 4 0,-1 0-34,-1 3-133,-1 1-46,-2 4 0,-2 1-741,1 3-491,-4-2-1782,2 2 3014,-2-2 0,0-4 0,0-1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78 26015,'32'-35'33,"-5"7"-10,-28 20 55,-5 3 124,-3 3-1,-6 4 214,-3 5-34,-1 5 0,0 7 156,3 2-145,2 1-379,4 0-13,4-1 0,3-3 0,2-2 0,4-4-326,4-3-749,7-4-719,6-2-3013,4-2 4807,2-3 0,-11 2 0,-3-2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27158,'0'2'526,"4"0"-168,10 2-10,0 0-67,0 2-281,-3 0 0,-3 1 0,-3 0 0,-2 3 0,-3 1 0,-3 4 0,-4 2 0,-5 1 0,-3 1-1088,1-3-749,3-4-4797,3-3 6634,4-5 0,2-1 0,2-3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24267,'3'20'1725,"1"-3"-1120,4-11-56,0 2 79,-2-1-35,-1 2-335,-3 0-212,-1 0-46,-4 1 0,-4 1-181,-3 0-1186,-3-1-2151,1-2 3518,3-2 0,3-2 0,4-2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23672,'4'-4'2645,"-1"1"-2320,1 30 0,0-14-34,5 21 1,0-20 111,3-4 67,2-4-268,1-3-156,-1-2-46,-1-7 0,-4-2 0,-3-7 0,-3-1 0,-2-1 0,-5 3-461,-2 2-524,-5 2-1201,-1 5 2186,0 2 0,5 3 0,2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72 27942,'40'-11'190,"-7"1"-190,-25-1-202,-4 2 34,-2-1-44,-5 1 44,-3 3 78,-5 2 23,-3 3 67,-1 4 33,-2 5 57,1 5 112,0 6 89,1 2 90,3 2-113,2 2-189,4-2-79,3 0-90,1-3-671,5-4-562,2-2-1960,5-4 3283,3-4 0,-5-4 0,-1-1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24401,'-4'57'2006,"-1"-5"-1323,-5-21 23,3-3-157,1-7-223,3-6-326,2-9 0,1-3 0,1-5 0,3-5 0,3-3 0,4-5 0,-1 1 0,1 0-662,-2 2-873,0 2-2230,1 1 3765,2-1 0,-6 5 0,0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8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26026,'-12'43'1143,"1"-4"-617,4-18 135,0-4-346,3-5-315,2-5 0,2-4 0,0-2 0,3-9 0,2 0 0,3-8 0,0 2 0,0 0-1099,2 0-1053,0 3-3371,2-1 5523,2 3 0,-6 3 0,-1 3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8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16 22036,'-1'-1'2981,"1"0"-2488,0 1-11,-16 31-90,11-16-101,-12 24 68,17-25-112,0-2-113,3-3 34,4-2 11,6-5 281,2-1-57,2-8-357,-3-5-46,-2-8 0,-5-2 0,-4 1 0,-2 1 0,-4 4 0,-2 3-192,-4 5-1062,-2 4-1346,0 4 2600,1 6 0,4-3 0,3 2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9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27561,'11'56'1110,"-3"-15"-1110,-9-15 0,1-18 0,0-3 0,0-3 0,4-2 0,1-3 0,4-3 0,2-4 0,1-4 0,0 0-909,0 0-1702,0 3 2611,-2 6 0,-4 2 0,-2 3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29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134 105 23986,'21'-46'1917,"-11"7"-921,-20 29-155,-8 4-225,-3 3-301,-2 10-315,-1 6 0,2 8 0,2 3 0,6 0 0,5-2 0,6-4 0,3-2 0,5-2 0,4-2 0,6-2 0,3-2 0,1-3 0,0-1-875,-1-2-1400,-1-1-5994,-2 1 8269,-3 0 0,-6 0 0,-2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 27639,'-11'58'1032,"-4"2"-1032,-4-8 0,-5 6 0,-3 9 0,-3 2 0,1 2 0,1-4 0,4-5 0,5-6 0,3-8-472,5-10-928,4-10-1424,4-12 2824,2-9 0,1-5 0,0-2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4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28054,'39'23'617,"-4"5"-617,-19 9 0,-1 4 0,-3-1 0,-2 0 0,-4-3 0,-3-3-360,-1-2-1164,1-2-1187,-2-3-7120,2-6 9137,0-7 0,-1-7 1,0-4-1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28671,'13'61'0,"-4"4"0,-8-2 0,-1 7 0,-1 3 0,-2 0 0,-2-4 0,-2-4 0,1-8-382,1-8-2038,1-12-4919,3-11 7339,0-12 0,1-8 0,0-4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28378,'46'-20'-246,"-5"3"-695,-19 12-1603,0 1 2544,0 0 0,-10 1 0,-2 1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28210,'32'-12'314,"1"0"-224,-1 2-90,0 1 0,-3 1 11,-6 2-11,-5 3 46,-6 2-46,-3 1 0,-3 0 0,0 0 0,-3 1 0,1 2 0,-2 2 0,0 4 0,-2 3 0,1 3 0,-1 2 0,0 2 0,-1 0 0,-1 0 0,0-1 0,-3 0 0,1-1 0,-1-1 0,2-4 0,-2-2-1177,2-4-718,-3-2 1895,-5 1 0,6-3 0,-3 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28367,'4'37'179,"-1"-3"-201,-3-15-56,0 1-538,0-2-203,0 0-4063,0-3 1252,-1-3 3630,-1-3 0,1-5 0,-1-2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28671,'34'-17'0,"0"4"0,-5 12 0,4 0 0,3-1 0,1-1 0,-3 0 0,-1-1 0,-4-2 0,-2 0-696,-2 0-1096,-6 0-3587,-4 1 5379,-5 1 0,-5 2 0,-3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24972,'0'-2'2645,"0"0"-1591,0 2-1054,-2 30 0,0-4 0,-2 31 0,-1-11 0,-1 4 0,-2 2 0,-2 0 0,0-3 0,1-5-46,3-8-1298,1-8-1010,4-8-5758,0-5 8112,1-6 0,0-5 0,0-2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27964,'45'-24'707,"-3"4"-6368,-17 14 5661,0 1 1341,-2 0-2371,0 0-151,1-1-8589,0-1 9770,1-2 0,-11 5 0,-3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28671,'53'11'0,"-4"-1"-24,-18-3-1219,-3 1-662,-4 1-5277,-5 3 7182,-7 3 0,-6-6 0,-4-1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6:5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28671,'57'-3'0,"-4"-1"0,-1-2 0,-11-1 0,11-4 0,-18 3-1604,-3 1-3214,-4 3 4818,-4 1 0,-11 3 0,-5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33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1293 24278,'0'7'2902,"0"-1"-2420,0-6-135,0 0-45,0-38 58,3-7-360,1-46 0,0-8-611,-3 43 1,0-2 610,0-5 0,-1-2 0,-1-3 0,-1-2 0,-2-2 0,0 1 0,-2 1 0,-2 2-142,0 6 1,-1 2 141,-9-35 0,2 26 0,4 28-2894,4 19 2894,4 13 0,3 7 0,2-1 791,7 1-791,7-2 215,13 2-215,10 2 0,15 0 0,15 3 0,18 2 0,-36 0 0,2 1 0,3-1 0,5 0 1197,29 2 1,3-1-1198,-21-2 0,0 0 0,22 0 0,-1 1 0,-27-2 0,-4 0 0,0 1 0,0-1 0,-3 1 0,0 0-11,-3 0 1,-2-1 10,-3 1 0,1-1 0,17 1 0,1-2-291,30 1 291,-36-1 0,-2-2 0,10 0 0,-11 0 0,-12-2 0,-8-1 962,-9-1-962,-7-1 23,-7 3-23,-7 0 324,-5 2-324,-1 0 0,-3 0 0,0-1 0,1 0 0,-2-1 0,1 1 0,-1-1 0,0 1 0,0 1 0,0 4 0,0 8 0,-1 11 0,-1 12 0,-3 11 0,-2 8 0,-1 10 0,-2 5 0,1 5 0,-2 1 0,1 0 0,0-1 0,1-3 0,0-3 0,0-5 0,2-7 0,0-5 0,2-7 0,1-4 0,1-5 0,0-3 0,2-5 0,-1-4 0,2-8 0,0-5 0,0-6 0,0-3 0,0-1 0,-2 0-707,-6-7-862,-2 1-2050,-6-5 3619,0 2 0,7 5 0,1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3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28647,'53'1'8,"0"1"0,5 2 0,0 1-8,-2 1 0,1 1-780,10 3 1,3-1 779,7 0 0,1-1 0,2-1 0,-1-1 0,0 0 0,0-2 0,-3 0 0,0-1 0,-3-1 0,0-1 0,2 0 0,-1 0 0,1-1 0,-1 0 0,-1 0 0,0-1 0,-3 0 0,-2-1 0,-7 0 0,-3 0 0,-6 0 0,-3-1 0,32 1 491,-17 1-491,-15 1 256,-15 0-256,-10 0-740,-13 5-2016,-5 6 2110,-15 8 1,7-6 0,-7-1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3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45 25914,'-6'-1'2757,"74"0"-2757,15 1-1264,-1 0 0,9 0 1264,0 0 0,4 0-410,-24 1 1,4 0 0,0-1 409,6 1 0,2-1 0,1 0 0,3 1 0,2 0 0,1-1 0,2 0 0,1-1 0,0 0 0,1-1 0,-1-1 0,1 0 0,-1 0 0,0-1 0,-2 1 0,-1-2 0,-2 1 0,-1 0 0,-4 0 0,-2 1 0,-1 1 0,-9 0 0,-1 0 0,-3 1 0,21 0 0,-5 2 291,-18 1 1,-5 1-842,26 6-3461,-34 10 4011,-27 5 0,-15-10 0,-10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3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24099,'-1'-2'3798,"0"0"-3024,1 2-774,9-10 0,3 8 0,11-8 0,3 10 0,3 0 0,2 0 0,1 0 0,1 0 0,1 0-3392,-3 0 3392,-1 0-151,-4 0 151,-3 1 0,-6 0 0,-2 0 0,-5 1 0,-3-2 3317,-3 1-3463,-1-1-1511,-3 0-2220,0 3 3877,-3 3 0,2-3 0,-3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9 24748,'-27'1'1412,"6"1"-6669,20-2 6210,1 0 848,4 0-1387,3 0 602,5 0-824,3-2-192,3 1 0,1-2 3392,3 0-3392,0 2 0,1 0 0,-1 1 0,-2 0 0,-1 0 0,-3 0 0,-5 0 0,-1 0 0,-4 0 0,0 0-987,-2 0-5860,3 0 6847,-2 0 0,-1 0 0,-1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60 24849,'-42'21'1177,"5"-2"-852,24-8-101,1 0-112,2 1 67,3-2-123,3 0 0,2-1 56,2-1-56,2 2-33,2-1-1,5 0 1,3-1 44,4-4-34,3-1 12,4-3 56,1-4-11,0-2 134,-3-6 44,-4-1-44,-5-1 23,-4-3-135,-4 0-66,-2-2-46,-2-1 0,-2 0 0,-3 0-69,-2 3-188,-3 3-169,0 3-235,2 5-515,2 3-1144,1 6-7511,3 3 9423,1 2 0,1-1 0,0-4 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28300,'8'19'371,"-2"2"-371,-4 6 0,-2 4 0,1 4 0,-1 0 0,0 3 0,0 1-337,0-1-3795,-1 0 3359,-1-2-112,-1-4-247,0-6-672,2-4-4785,-1-7 6589,0-5 0,1-5 0,1-3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27695,'48'-7'919,"-12"1"-919,-14 6-213,-8 1-437,-1-1-347,-1 0-1009,-1 0-4145,-2-1 5303,-1-1 0,-4 1 0,-1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1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23292,'0'-4'2700,"0"1"-2196,0 3 482,0 0-549,1 24-78,-1-5-124,0 22-77,0-8-3550,0 2 3392,0 3 0,0 1 0,0 1 0,0-4 0,0-2-405,0-6-379,0-5 2966,0-5-4412,0-4-6834,0-4 9064,0-2 0,0-4 0,0-2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1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23471,'-1'-3'3350,"0"0"-2756,1 3 649,0 0-1230,12-2-13,-3 1 0,10-2 0,-6 3 0,0 0 0,0 0 0,0 0-808,-1 0-492,-2 0-1131,-2 0-6354,-4 4 8785,-1 1 0,-3 0 0,0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28671,'34'7'0,"1"1"0,-18-6 0,3 0 0,-7-1-125,-1-1-1634,-2 0-2229,-1 0 3988,-2 1 0,-3 0 0,-2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30 27067,'-2'10'863,"1"8"-683,1 19-80,0 9-77,0 5-12,-3 4 0,0 2 0,-3-4-22,0-5 0,2-8-34,0-9-3403,1-8 3347,1-8-100,1-9 145,1-7 33,0-11 23,0-12 0,3-12 0,-1-10 3448,1-6-3425,-2-3 22,-1 0-34,0 2-11,-2 2 0,-1 6 145,0 2 12,1 20-112,1 3-34,1 17 68,1 2 44,3 1 91,2 0-214,12 0 0,-3 0 0,9 1 0,-5 2 0,3 1 0,0 1 0,3-1 0,-1 0 0,1 1 0,-2-2 0,-2 1 0,-4-2 0,-2 0 0,-4-2 0,-1 1 0,-3-1-897,-2 1-739,-3 3-2410,-1 3 4046,-4 5 0,3-5 0,-3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3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28671,'30'-15'0,"-3"4"0,-7 9-5661,-1 2 5661,2 0 1409,-1 0-1409,1 0-844,0 0-2182,-1 0 3026,-1 0 0,-8 0 0,-3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4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22193,'-3'-3'3609,"0"0"-3217,3 3 45,0 0-337,-24 36 57,15-17 22,-17 30 124,23-27-90,2 0-45,3-3 23,4-2-12,2-2-101,6-5-44,-1-4-23,2-3-22,-2-3 11,-1-5-11,-1-4-1,-1-8-44,-2-4 0,-1-3 23,-1-1 10,-2 2 23,0 3 0,-1 4 12,-1 4 10,0 3 68,0 2 78,-1 3 22,0 1-43,1 2-147,1 0 0,1 5 0,2 5 0,0 7 0,1 5 0,-2 3 0,0 0 0,-1-3 0,-1-2 0,-1-4-774,-1-4-672,-1-2-1579,1-4-6806,-1-1 9381,1-3 0,-1 0 0,1-1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27337,'11'31'1187,"-1"-1"-1040,-9-9-147,-1 1 0,0 0 0,0 1 0,1 0 0,-1-2 0,2-1 0,-1-6 0,-1-4 0,1-5 0,-1-2 0,0-3 0,1-7 0,0-2 0,2-9 0,1 1 0,-1 0 0,1 3 0,0 3 0,1 2 0,-1 2 0,1 1 0,1 1 0,0 0-629,-1 2-1096,2 1-1737,-1 1 3462,2 2 0,-4-1 0,-1 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7:4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26530,'41'-9'1031,"-5"-1"-897,-20 3-33,-2-3-34,-2 2-67,-2-3-11,-1-1 11,-4-1-101,0 0 45,-3-1 23,-2 2 33,0 2 22,-4 2 12,-1 1-1,-5 3 34,-3 2 23,-1 1 67,-1 1 22,0 2-11,1 3 56,3 5-189,1 5-35,3 2 0,0 2 0,2 1 0,2-1 0,1 0 0,1 1 0,3-2 0,4 0 0,4-1 0,4-1 0,3 0 0,1-3 0,1-1 0,0-5 0,-2-2 0,0-3 0,-2-2-360,-3-4-1253,0-1-1401,-3-3 3014,-2 2 0,-3 2 0,-2 3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3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 24883,'1'-2'2611,"-1"45"-2667,0 2 426,0 49-123,0-2-247,0-39 0,-1 1 0,-1 3 0,-1 1 0,-1 2 0,0 1 0,-1-1 0,0-2 0,0 0 0,0-2 0,1-5 0,1-1 0,-1 35-4204,1-16 3106,2-19 52,0-18-5878,2-17 6924,4-24 0,-3 6 0,2-10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3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4 122 24703,'-2'-7'3362,"1"2"-2847,42 3-424,5 2-91,49-1 0,1 1-230,-41 1 0,1 1 230,5 1 0,1 0-371,2 1 1,1-1 370,5 1 0,0-2 0,2 0 0,4-1-935,-1-2 1,5-1 0,3-1 934,4 0 0,3-1 0,-1-1 0,2 1 0,-1 0 0,-1-1-447,-2 0 0,-2-1 0,-5 1 447,8 0 0,-4-1-208,2 1 1,0-1 207,2 1 0,1-2 0,0 1 0,1-1 0,-4 1 0,0-1 0,-3 2 0,-2 0 0,-7 0 0,-2 1 0,-6 2 0,-2 1 82,-5 0 0,-2 0-82,-5 1 0,-2 0 0,42 0 0,-14 0 0,-12 0 2301,-15 0-2301,-13 0 1903,-12 0-1903,-10 1 1045,-6-1-1045,-6 0 347,-1 0-347,-2 0 0,0 0 0,-1 0 0,1 0 0,0 0 0,0 0 0,0 0 0,0-1 0,0 1 0,-1 3 0,0 4 0,0 7 0,0 7 0,0 6 0,0 6 0,0 9 0,0 8 0,0 10 0,0 8 0,0 5 0,0 4 0,0-2 0,0-2 0,0-4 0,0-2 0,-1-1 0,-3 0 0,-3 2 0,-1-3 0,0-6 0,2-9 0,1-1 0,2-19 0,-1-2 0,-2-19-505,-2-5-1198,-5-3-1580,-4-1 3283,-7-1 0,11 1 0,0-2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4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27830,'65'11'280,"0"0"0,9-2 1,2-1-281,7-2 0,4-2-1100,-17-2 1,3 0 0,1-1 1099,10-2 0,2-1 0,1 0 0,6 0 0,2-1 0,0 0 0,2 1 0,0-1 0,1 1-449,0-1 0,-1 1 1,1 0 448,-4 1 0,0 0 0,-1 1 0,-2 1 0,0 0 0,-2 0 78,-4 0 0,0 0 0,-2 1-78,-4-1 0,-1 1 0,-1-1-254,-5 0 0,-1 1 0,-1-1 254,25 0 0,-2-1 0,-10 0 0,-3 0 316,-12 0 0,-3 0-316,-11 0 0,-4 0 1685,22 0-2695,-27 0-1941,-20 0 2951,-15 0 0,-6 0 0,-4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45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23560,'0'-4'3239,"0"0"-2522,0 4 336,0 0-951,31 26-102,-15-10 0,25 22 0,-23-15 0,-2 0 0,-2-1 0,-3-2-293,-1-3-1062,-1-3-987,-1-3-5423,0-3 7765,-1-4 0,-3-1 0,-1-3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4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27281,'77'48'425,"-7"-3"-425,-35-13-459,-2-2-818,-1-3-2500,-4-4 3777,-1-1 0,-13-12 0,-2-1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46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22372,'5'2'3710,"-2"0"-3307,-21 38-157,3-15-156,-15 35-90,7-27-90,2 2-1018,1-3-1940,3-5 3048,8-8 0,4-9 0,5-7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4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25286,'3'0'2712,"-1"0"-2533,-9 37-179,2-15-213,-5 32-537,4-26-830,1 1-3273,-2-4 4853,0-1 0,3-11 0,0-3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28:50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28671,'-7'0'-1928,"2"-1"1928,5 0 0,0 0 0,0 1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23717,'3'-6'3014,"-1"2"-2285,-2 4 447,0 0-1141,22 70-35,-16-26-2126,6 8 0,-2 1 2126,-13 8 860,-3-2-860,-2-6 0,-1-9 0,4-14 0,0-11 0,4-11 3392,0-5-3392,1-15 0,0-14 0,0-24 0,7-13 0,8-6 0,8 6 0,6 11 0,-1 14 0,-1 13 0,6 13 0,-4 10 0,-2 11 0,-8 9 0,-10 9 0,-5 6 0,-1 3 0,-3 5 0,-8 2 0,-4 5 0,-9 2 0,-4 1 0,1-3 0,0-7 0,4-10 0,3-8 0,0-6-539,7-8-1377,1-3-1961,7-17 3877,5-6 0,-2 2 0,2 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5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26575,'8'52'-7161,"-2"17"7161,-6-26 0,0-2 0,0-25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26 194 22743,'0'-2'3137,"0"65"-2678,-1-21-89,-3 55-146,-2-42-34,-1-8-43,3-13-35,1-14-12,2-11 136,1-6-68,0-20-45,0-11 11,3-25-33,8-9 45,6-6-46,7 1-32,3 7 10,1 5-56,0 11-9,1 7-13,-1 10 0,-1 7 0,-4 8 0,-2 4 0,-4 6 0,-3 1 0,-1 2 0,-2 8 0,-5 5 0,-1 9 0,-5 4 0,-3 1 0,-5 4 0,-4 0-629,-7 3-682,2-5-616,1-4-4280,8-9 6207,3-7 0,4-5 0,1-4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5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28412,'90'-37'259,"-16"2"-259,-56 12 0,-5 0 0,-5 2 0,-5 3 0,-2 3 0,-1 5 0,0 1 0,-3 6 0,-3 1 0,-5 2 0,-2 7 0,-2 6 0,1 9 0,0 8 0,4 3 0,3 1 0,4 1 0,1-1 0,2-2 0,5-3 0,2-5 0,6-5-3004,8-6-55,-3-7-6772,5-4 9692,-4-7 0,-8 4 0,-1-3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6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20669,'4'-9'4527,"0"1"-3764,-4 8 245,0 0-694,7 16-146,-5 2 11,5 14-33,-7-7-124,2-4-22,2-8 45,2-6-23,2-5 1,3-2-12,0 0 22,5-6-21,0-2-12,5-5 22,1-2-22,2 2 11,0 2 12,-1 2 77,0 3 57,0 1 202,9 3-302,-9 1-57,3 1 0,-13 4 0,-2 6 0,-4 8 0,0 3 0,-4 1 0,-1-2 0,-1-2-326,-1-6-593,1-2-851,-1-6-2141,0-2 3911,4-2 0,-4 0 0,4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 23202,'3'-7'3832,"-1"1"-3115,-2 6 22,0 0-558,13 19-181,-8 0 0,10 19 0,-10-3 0,2 16 0,-2-13 0,3 6-293,-2-24-177,0-10 56,1-6 268,-3-4 146,0 0 34,-3-4-12,-1-5 135,-3-3 123,-7 0 89,-5 2-10,-5 5-257,0 0-102,1 4 0,3 0 0,3 1 0,2 0 0,3 5 0,1 6 0,2 10 0,1 6 0,3 3 0,0 1 0,1-4 0,5-6-5626,13-10 5626,0-5 0,1-5 0,-10-1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55 27214,'51'-7'112,"-11"0"-112,-40-3 22,-3 0-11,-5 2 23,-6 1-1,-3 4 1,0 1 145,3 2-22,2 4 45,3 5 33,1 7 0,4 5-112,1 4-78,2 2-45,1 1-11,0 1-202,2-6-1400,4-4-1525,4-9 3138,4-4 0,-5-5 0,-2-1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26003,'2'49'101,"4"-12"-22,3-46 33,2-2-56,0-2-23,-2 5-10,1 3-1,-1 4 34,0 1-11,1 0 22,0 5-22,-3 2-12,-1 8-33,-4 3-268,-1 2-719,-1 0-1904,-1-2 2891,-2-1 0,1-8 0,-1-4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24367,'5'8'1076,"0"5"-1076,-3 9 0,1 3-516,-3 1-1220,0 1-7900,0-1 9636,0-1 0,0-11 0,0-4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7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8983,'7'0'0,"-2"0"0,-5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7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43 171 26675,'40'-31'129,"-1"0"0,26-28-73,-57 40-45,-3 1 112,-8 10 12,-6 5 157,-7 1 77,-8 2-145,-2 8 34,-3 4-34,4 10-178,-3 19-46,11-6 0,1 13 0,11-12 0,3-1 0,4-3 0,8-2 0,6-4 0,10-2 0,3-8 0,2-2-438,0-9-1859,-4-2-5389,-4-1 7686,-5 7 0,-10-5 0,-2 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4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 24591,'-89'9'1379,"13"4"-1032,44 9-145,4 3 111,7 0-201,4 3-11,5 1-79,4 2 1,5 2-23,2 0 0,9 4 22,6-1-55,13-2 33,5-7 0,3-10-45,2-9 90,-2-6-45,-1-13 44,-6-3-32,-4-14 44,-4-3-56,-3-2 0,-6 0 0,-3 3 11,-5 1-11,-2 2 0,-1-1 23,0-6-23,-2 7 0,-2 0 0,-3 12-79,-3 4-179,1 2-1333,-4 2-650,7 3-7590,-3 2 9070,7 2 0,1 0 0,1 0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49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23325,'0'95'1905,"0"-11"-1536,0-39-54,-2-4-2,-2-4-189,0-6-35,0-8-55,3-9-12,0-7 303,1-5-112,-1-4 101,0-12-12,0-10-156,1-16 89,1-10-11,4-2-78,0 4 33,2 8-145,-2 13-23,1 10-11,0 9-79,2 4-10,2 3-538,3 1-561,1 2-504,5 2-1535,1 1-6604,3 1 9630,1-4 0,-10 0 1,-3-2-1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4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25656,'0'56'168,"0"-1"0,0-2 0,0-5-123,0 10-45,0-5 22,1-8-44,1-10 22,1-13 0,0-9 34,-1-7-23,-1-5 90,-1-1-79,-7-1 23,-2-3-23,-8 0 101,-3 0 113,0 1-113,0 2 67,1 1-44,2 4 11,-1 5 190,2 7-123,0 5-11,2 2-45,4 0-157,4-1 79,3 0-45,3 0-34,0-1 11,2-1-22,5-5-33,1-4-225,7-5-627,0-4-605,4-2-1490,3-2 2980,5-6 0,-12 4 0,-2-3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4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 22698,'0'-4'3261,"0"1"-2858,0 3-213,0 0-123,1 45-67,-1-15-11,-5 39 11,-3-28-560,-6-3-1412,0-7-6499,4-8 8471,4-9 0,3-7 0,3-5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0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 21588,'0'-7'3026,"0"2"-2623,0 5 371,0 0-483,0 65-157,-4-36-22,2 48-112,-3-57 0,3-9 0,1-6-56,1-4 56,0-1 45,2-7-45,5-3 45,5-9-45,4 0 78,1-1 101,-2 3-33,-1 3 56,-1 5-11,-1 5-57,0 3 68,0 1-34,-1 6 11,-2 6-56,1 20-123,-6-6 0,1 7-482,-3-17-795,-1-3-2399,0-3 3676,1-5 0,-1-2 0,1-3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72 24222,'18'-40'1703,"-12"8"-1367,-17 43 67,-10 6-78,-1 13-78,2 6 179,0 7-102,3 7 24,3 7-11,4 1-337,5 1 0,3-5 0,4-9 0,10-10 0,9-10 0,11-11-909,4-7-1825,1-5 2734,-3-10 0,-14 6 0,-7-7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8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 19112,'-6'-1'4885,"1"0"-4223,5 1 155,0 0-536,-16 62-23,11-34-79,-12 50-45,16-51-22,1 2-22,0-1 67,0 0-1,2 0 1,4-4-56,1-3-79,5-7 35,-1-3-35,1-8 34,2 0 45,0-3-11,5-5-1,2-2-10,1-7-23,3-3 45,-1-2-79,0-1 45,-1 0 12,-1-3-68,-2 2 11,0-4 1,-3 3-102,3-12-122,-7 13-135,0-4-203,-9 17-312,-1 2-594,-2 5-3564,-1 0 5009,0 1 0,0 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1 334 22305,'0'3'3194,"0"-1"-2130,0-2-974,0-8-23,3-7-44,2-13-1,5-7-22,1-5 0,3 0 0,-2 1 0,-1 8 22,-4 4-22,-1 9 12,-2 4-12,-1 4 0,-1 1 0,1 2 0,0 3-12,0-1 12,0 4 45,-1-2 11,1 3 34,1 0-1,0 0-21,2 4-57,-1 4 45,1 6-22,-1 7-23,1 3-11,-2 4 45,0 0-11,-1 1 22,0-4 44,0-4-55,0-6 11,-1-4 0,1-6 0,-2-3 381,5-2-123,0-1-89,6-6-225,0-3 0,2-6 0,0-4 0,-1-2 0,1-3 0,2-11-158,-3 8-727,0-5-168,-7 14-931,-3 7-3249,-2 5 5233,1 4 0,-1 3 0,0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0 387 27045,'19'-36'381,"-1"-3"-347,-6-1-34,1-6 11,1-4-11,0 0 0,1 5-11,-3 9 11,0 10 34,-6 14 55,0 6 34,-2 6 23,1 0 0,2 6 44,3 5-67,1 9-11,0 7 79,0 4-134,1 3-57,-2-1 0,0-2 0,-2-3 0,0-2-125,-3-2-569,-2-3-460,-2-1-807,-1-1-3698,0 0 5659,-6 1 0,5-9 0,-5-2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5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25342,'0'-7'3329,"0"2"-3329,0 5 0,0 0 0,57-26 0,-32 16 0,44-18 0,-51 25-1222,-3 2-1311,-8 1-7298,-3 1 9255,-3 10 0,-1-7 0,0 8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08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124 247 22732,'-9'0'2811,"2"0"-2227,7 0 54,0 0-492,61 20-34,-24-15-79,52 13 34,-39-24-44,-3-3-23,-2-3 12,-6 3-12,-3-2 0,-6 3-12,-5-2-11,-5 0-21,-5-3 10,-6-2-78,-4-4 34,-4-4-90,-1-2 100,-10 0 12,-6-2-33,-17 6 78,-9 2-1,-9 6 24,-7 4-1,0 5 0,-3 3 56,4 5 12,5 8 223,-7 26-145,20 1 67,-3 19 90,25-8 56,5 3-57,6 2-22,3 1-222,11-2-69,37 12 0,2-26 0,34 1 0,-11-31 0,3-5 0,-1-4 0,-5-5 0,-2-9-2253,23-20-1681,-21 6 3934,18-2 0,-54 20 0,-7 8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148 672 27426,'-1'11'381,"0"-18"-224,1-26-45,2-21-78,1-14-34,2-4 11,2-1 11,-1 7-11,-1 11 12,0 10 66,-3 12 158,-1 9-102,-1 8-132,0 7-13,0 2 0,-1 4 0,-2 1 0,-3 2 0,-4 0 0,-3 0 0,-3 0 0,-3 3 0,0 1 0,-1 5 0,3 1 0,1 1 0,0 0 0,6-3 0,-1-1 0,8-4 0,1 1 0,2 2 0,0 9 0,6 0 0,6 7 0,9-8 0,7 1 0,4-3 0,6 2 0,1 0 0,17 6 0,-16-6 0,8 2 0,-16-12 0,-12-2 0,1-10 0,-12-9 0,-2-12 0,-4-9 0,-1-2 0,-2-2 0,-2 2 0,-6 3 0,-5 4 0,-6 5 0,1 5 0,2 6 0,3 7 0,2 5 0,1 3 0,0 2-158,-3 1-2924,-6 27-3394,3-1 6476,-3 23 0,11-27 0,3-5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26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0 717 19868,'0'-9'3137,"62"-21"-1061,22 12-2076,0-2 0,11-2-200,-23 9 1,3 3 0,4-1 199,15-3 0,4 0 0,4 0-359,-14 2 0,2 1 0,2 0 0,3-1 359,-12 2 0,3 0 0,0-1 0,3 1 0,0 0-141,-8 0 0,2 1 0,0 0 0,1 0 0,2-1 0,0 1 141,7-1 0,1-1 0,1 1 0,1 0 0,1 0 0,0-1-162,-10 2 0,1 0 0,1-1 0,0 1 1,0-1-1,0 1 0,1 0 162,1 0 0,1 0 0,1-1 0,-1 1 0,1 0 0,-1 0 0,0 1-76,-1-1 1,0 0-1,0 1 1,0-1-1,0 1 1,-1-1-1,0 1 76,10 0 0,-1-1 0,0 1 0,-1-1 0,-1 1 0,-1 1 0,-6 0 0,-1 0 0,0 1 0,-2-1 0,-1 1 0,-1 1 0,7-1 0,-1 0 0,-2 0 0,-1 1 0,-3 1 99,8-1 1,-2 1 0,-3 0 0,-3 1-100,7 0 0,-4 1 0,-6 0-297,12 0 0,-12 2-2684,9 11 3397,-58 3 0,-28 0 0,-14-3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4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5 167 23034,'-2'0'4896,"0"0"-4155,2 0-741,7 0 0,27 3 0,34 1 0,-12-2 0,6 0-995,15 0 1,6-1 994,-19-2 0,3 0 0,2-2 0,4-1 0,2-1 0,1 0 0,4-2 0,1 0 0,1-1 0,0-2 0,0 0 0,1 0-343,-1 0 0,0 1 0,1-1 343,0 2 0,0-1 0,0 1 0,0 1 0,0-1 0,0 1-572,-1 2 0,1 0 0,-1 1 572,-2-1 0,-1 1 0,0 1 0,-5 1 0,0 1 0,-2-1-30,-4 1 0,-1 1 0,-1-1 30,24 1 0,-4 0 320,-6 2 0,-4 0-320,-7 3 0,-4 1 333,-6 2 1,-3 2-334,40 14 963,-44-4 0,-3 1-963,14 11 0,2 9-215,-43-14-2531,-11-4-7085,-9-3 8846,-14-4 0,9-7 0,-9-3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2:30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28210,'66'-23'461,"1"5"-461,-13 18 0,12 0 0,8 0-4252,8 0 4252,4 1 238,3 3-238,-1 1-331,-1 5 331,-3-4 0,-5 0 0,-3-4 0,-2-1 0,0-1 2920,2-2-2920,2 0 0,0-2 0,-3 0 0,-5 0 880,-7 1-880,-5 1 0,-6-2 545,-1 2-545,-2-3 0,-2 1 0,15-2 0,-15 3 0,10-1 0,-20 3 0,-2 1 0,-2 0 0,-2 0 0,-3 0 0,-3 0 0,-1 0 0,4 0 0,-8 0 0,3 0 0,-11 0 0,-1 2 0,-1 0 0,-1 0 0,0-1 0,-5-1 0,0 0 0,-4 0 0,0 0-741,-5 4-3841,-3 3 4582,-4 7 0,4-6 0,2 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1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23616,'0'-2'2589,"0"-1"-1895,0 3-526,-1 49-145,1-22-23,-1 40 0,1-36-482,0-1-335,0-4-1022,0-3-7992,-1-5 9821,-1-4 0,1-7 0,0-3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36 23168,'4'-2'2992,"0"0"-2835,37-10-90,-19 7 34,34-8-101,-32 12 0,-1 1 56,-3 7 78,-2 4-122,-3 6-12,-4 2 11,-1 1 67,-5-1-78,-2 2 0,-2 0 34,-1 1-34,0 1 22,-3 2-22,-1 1 0,-4 2-11,1-2 11,0-1 0,0-5 11,1-4 157,-1-5-45,-1-2 147,-3-2 43,-2 0-223,-4-2 145,-3 0-134,1-3-79,-1 0 68,3-2-68,-1 0-22,1-2 0,0-2-89,2-2 89,1 0-650,1 0 348,5 3-572,-1 1-751,8 2-2387,-1 0 4012,1 0 0,1 0 0,0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79 24614,'-1'0'2140,"-1"0"-1288,2 0-337,40-9-392,-11 5 157,38-9-133,-21 9-147,2-1 0,1 2 0,3-2 0,-1 0 0,1-1 0,-3-1 0,-3 0 0,-5 2 0,-6 2 0,-6 1 0,-7 1 0,-5 1-225,-4 0-683,-3 0-100,-2 0-1244,-4 0-6533,-1 0 8785,-4 1 0,-1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3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25140,'2'57'-9831,"1"-8"9067,-3-37 1,0-4-1,0-2 1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25103,'72'-30'382,"-8"7"-124,-34 21-247,-4 2 68,-6 2 44,-5 5-100,-5 2 157,-5 6 34,-3 3-102,-4 2 134,-6 3-78,-2 2 45,-5-2 113,3-1-136,2-4 269,3-2-156,3-2-203,2 0 68,1 0-155,1-1-13,1 0 0,7-3 0,6-3-24,11-3 24,6-4-549,2-8-448,4-4-1860,1-13 2857,4-5 0,-20 12 0,-2 3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25129,'0'-4'1737,"0"0"-1502,0 4-224,0 0 0,47-13-11,-23 9-548,36-9-1133,-37 14-3787,-4 5 5468,-6 6 0,-6-2 0,-4-1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25936,'-7'0'2252,"1"0"-2006,6 0-268,0 0-829,46 0-1167,-18 0-5903,37-1 7921,-30-2 0,-17 2 0,-3-2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26810,'-58'19'1300,"8"0"-1065,29 3 91,3 1-326,3 1 0,5-3 0,4-2 0,4-4 0,8-5 0,5-5 0,10-3 0,5-9-192,2-4 91,-1-9 68,-4 2-12,-5 2 45,-6 5 0,-4 6 22,-2 3 158,-2 2-11,1 6-169,-1 3 0,0 8 0,0 3 0,0-2 0,1-1-886,3-4-896,4-2-2935,4-6 4717,6-1 0,-10-4 0,-1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27830,'-52'50'841,"11"-4"-841,35-22 0,3-1 0,2-3 0,3-1 0,6-3-136,4-3-1029,7-3-370,2-3-2286,0-4 3821,5-1 0,-13-2 0,0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4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25051,'-4'0'2140,"0"0"-1826,4 0-12,-25 41-78,15-19 112,-18 32-213,22-33-111,4-6-12,1-6-34,4-5-89,4-4-79,5-9-78,4-5 146,0-10-12,-1-1 146,-1 2-56,-3 4 34,-2 7 22,-3 6 45,-2 4 67,-1 5 246,-2 9-179,-1 7-123,0 10-11,-3 4-45,-2 0-134,-3 0-505,1-3-1075,3-5-3721,2-8 5435,1-8 0,1-5 0,0-4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22552,'-2'1'4056,"-20"62"-3697,14-33-112,-14 48 178,19-51-10,2-7-102,3-6-89,4-6-224,3-3 34,7-4-34,2-6-202,2-5-436,2-5-628,1-3-2073,-2 2 3339,0 4 0,-9 5 0,-4 3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5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23180,'-7'0'2991,"1"0"-2531,6 0-225,-26 48-101,20-28 57,-20 36-157,26-41 22,3-7-56,5-3-67,4-5 44,5-6-101,2-4 91,-2-6-12,-1 0 23,-3 3 22,-2 6-12,-2 3 12,-3 3 112,0 8 1,-2 2-46,1 7-22,1 1-34,-1-2-11,3-1 0,0-2-314,2 0-313,-1-4-8785,4 2 9412,-6-3 0,0-2 0,-6-2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7 264 26575,'-7'-18'795,"10"-3"-571,14-4-156,13-4-24,8-4-32,6 0 21,5 2-33,0 4 0,-1 4 11,-8 10-11,-8 5 12,-7 6-12,-8 2 33,-2 8-10,-2 4 10,-2 10 23,0 4-33,-4 4 100,-1 2-112,-1 1-11,-1 1 0,2 0 22,1 0-22,2-2 34,2-3 0,2-4 89,3-5-67,-2-6 56,1-5 33,0-5-76,0-2-69,3-2 0,0-4 0,3-5 0,-1-4 0,0-5 0,-2 1 0,-2-2 0,-1 2 0,-1-3 0,1 2-158,2-1-738,0-1-482,1 2-1267,0-2 2645,-1 3 0,-9 7 0,-1 3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1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34 25319,'-6'-4'3239,"1"1"-3126,5 3-113,0 0 0,-8 0 0,6-1 0,3-1 0,14-3 0,13-1 0,5 1 0,2 0 0,1 4 0,1 0 0,-2 1 0,1 0 0,-3 0 0,-5 0-1200,-7 0-817,-11 0-2600,-5 2 4617,-6 5 0,1-3 0,-1 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3 23034,'-2'-2'2577,"1"1"-1300,1 1-1053,-12 43-55,2-12-24,-10 36 57,5-24-12,3-3 23,1-5 0,4-4-123,3-9 89,2-4-21,2-10-158,0-3 0,0-1 0,7-1 0,4 0 0,9-1 0,4 0 0,4-1 0,2-1 0,4-3 0,3-6 0,0-1 0,8-8 0,-17 8 0,3-1 0,-21 9 0,-5 1-1592,-4 3-2789,-9 10 4381,-4 6 0,1-4 0,1-1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23538,'-1'-4'3620,"0"1"-3016,1 3 259,0 0-817,2 39-46,3-16 0,2 29 0,0-28 0,-2-5 0,-1-5-125,-3-2-703,0-2-651,-1 2-1155,-7 2-7197,-2 2 8969,-9 0 1,9-7-1,0-1 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2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24558,'0'-10'4113,"0"3"-4113,0 7 0,0 0 0,67-37 0,-26 25 0,6-8 0,1 1 0,5 16 0,-2 2 0,-1 2 0,-1 5 0,-4 3 0,-3 3 0,-4 0 0,-2-6-561,1-1-2958,-1-4 3519,3-1 0,-19 0 0,-3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 25880,'-5'-6'2791,"1"0"-2791,4 6 0,0 0 0,56 7 0,-20 0 0,47 5 0,-36-1 0,-4-1-192,-3-2-1948,-6-2-4571,-5 2 6711,-9 2 0,-8-4 0,-7 2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3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5 110 26799,'-3'-4'1872,"1"1"-1872,2 3 0,0 0 0,60 0 0,-23 0 0,53-1 0,-35-6 0,3-3 0,0-9-2914,-2-1 2914,-4-3 0,-24 10 0,-8 4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4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1 25151,'-53'21'340,"1"0"0,4 0 0,5 4-71,-18 52-224,22-16-11,-1 16-12,25-27 23,7-7 112,5-6 11,5-7-45,13-10-90,11-9-33,20-19 0,14-17-112,6-19-33,2-14-23,-9-4 45,-10 2 100,-13 5 23,-8 7 11,-7 6 57,-6 10 32,-4 7 124,-4 9 35,-3 8 9,-1 4 68,-2 4 392,-1 23-547,0 4-181,0 25 0,0-2 0,0-1 0,1-2 0,4-7 0,3-8 0,9-4-1233,-3-12-650,2-2-1546,-5-10 3429,2-1 0,-7-2 0,0-1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 23000,'0'-4'2970,"0"1"-2489,0 3-44,0 0-55,-6 71 54,-3-25-274,1 5 1,0 0 16,-10 1-145,6-12-23,3-13-11,5-15 0,3-7-45,1-5 45,1-5 23,11-9-12,5-8-11,12-10 0,4 0-11,2 1 22,0 4-11,-5 5 22,-3 8 57,-9 5 66,-2 6-10,-6 4-89,-1 10-46,-2 7 0,-3 12 0,-2 5 0,-2-1 0,0-2 0,0-4 0,0-5-875,0-5-727,0-3-2399,0-5 4001,0-4 0,0-4 0,0-2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4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 28671,'-43'31'0,"1"0"0,-29 28 0,47-19 0,8-2 0,4 0 0,7-3 0,2 1 0,3-2 0,5-2 0,5-3 0,7-8 0,3-5 0,2-7 0,-2-5 0,2-3 0,-1-2-304,-1-7-1052,0-5-739,-2-10-5199,2-4 7294,-1-4 0,-8 14 0,-2 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5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13 23986,'2'-7'2958,"-1"2"-2453,-1 5-80,0 0-178,0 69-23,-1-17-146,-3 4 1,-1 2 10,-5 22-66,-7-3-12,2-6 0,3-7 0,1-12-11,7-8 11,0-10-22,3-9-11,0-8-12,1-8 1,0-6 33,0-5 56,8-13-56,6-11 11,9-13-22,2-1 22,-1 4-11,-3 7 46,-1 8-46,-4 7 0,-1 8 0,-1 3 0,-1 3 0,-1 0 0,-4 3 0,0 7 0,-5 5 0,-1 8 0,-2 2 0,0 2 0,0-1 0,0 0-797,-1-2-1354,-2-5-3183,2-6 5334,-1-6 0,2-5 0,0-2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1:1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114 192 18160,'9'-3'5512,"-2"1"-4794,-7 2-80,0 0-111,59-19-213,-38 12-56,45-18-68,-54 15-67,-5-3-67,-1-1-11,-5-1-45,0-1 22,-1 0 68,-7 2 112,-5 0 179,-10 3-45,-5 4-56,-6 2-34,-1 4 1,0 2 66,3 7-300,4 3-13,4 9 0,5 2 0,5 4 0,1 0 0,7 3 0,1 2 0,3 2 0,1 2 0,2-2 0,7-2 0,5-7 0,7-5 0,2-8 0,0-2 0,2-5 0,0-1 0,0-2 0,-3-1-920,0 0-1512,-5 0-7058,-2 0 9490,-8 1 0,-2-1 0,-5 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22855,'2'-3'2880,"0"54"-1872,-4 8-773,0 0 1,0 6-861,-1-3 1,-1 2 786,-1 7 1,1 3-96,-1 3 0,0 2-414,-1 1 1,0 1 402,1-2 0,0 0-56,-1-6 0,2-1 0,1-7 0,1-2 227,0-9 1,1-2-340,1 33-212,3-20-472,3-19-784,6-16-1815,3-15 3558,3-14 1,-8-2 0,-2-4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3:57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0 334 25588,'51'-15'919,"-1"0"0,10 0 0,3 2-756,10 2 0,5 1-462,11-1 0,3 1 299,-25 3 0,1 0 0,1 0-540,3-1 1,0 1 0,1 0 539,2-1 0,1 1 0,1-1 0,3 0 0,1 0 0,0-1 0,3 1 0,1-1 0,0 1 0,2 0 0,0 0 0,0 0-640,-1 0 0,1 0 0,-1 1 640,-2 1 0,0 0 0,-1 1 0,-1 0 0,0 1 0,0 0 0,-1 0 0,-1 1 0,1 0 0,0 0 0,0 1 0,-1-1-378,1 0 1,-1 1-1,1-1 378,-1 1 0,0 1 0,0-1 0,-2 1 0,0-1 0,0 1 0,-1 1 0,0 0 0,-1-1 0,-2 1 0,0-1 0,-1 1 0,-2-1 0,0 1 0,-1 0 0,31-1 0,-2 1 0,-7-1 0,-1 1 0,-6 0 0,-3 0-101,-7 0 0,-2 2 101,-6 0 0,-2 2 0,-5 0 0,-2 1 0,-5 1 0,0 0 0,45 6 662,-9-2-662,-8-1 0,-11-2 2157,-11 0-2157,5 1 1729,-23-3-1729,5 1 691,-20-4-691,-3-2 232,-3 0-232,-2 0 0,-4 0 0,-4 0 0,-5 0 0,-2 0 0,-3 0 0,0 0 0,1 2 0,-1 0 0,1 3 0,-1 3 0,0 5 0,0 10 0,0 11 0,0 13 0,3 3 0,-1 4 0,3 38-272,-2-25 0,0 1 272,-1-14 0,-1-1 0,-1-1 0,1 1 0,-1-2 0,1 0-110,0 44 110,1-9 0,0-7 0,0-8 0,-1-6 0,1-6 0,-2-8 0,1-6 0,-1-6 538,0-7-538,-1-6 116,-1-8-116,-1-5-169,-2-5-1534,0-5-1793,-2-1 3496,-5-2 0,6 0 0,-2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0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 22126,'-3'-1'3395,"1"1"-3047,2 29-34,-1-9-46,1 26-178,0-16 100,0 2-100,0-2-79,-1-1 90,1-3-79,-1-4-22,1-1 56,-2-3-44,-2-3 291,0-1-68,-2-2-101,-1-3 202,2-1-269,-1-5 79,2-1 22,0-1-168,1-2 112,-1-6-78,2-16-23,0-1-11,3-12 0,4 8-34,2 1 68,4 2-34,1 2 0,1 5-45,7 3 45,-6 7 0,6 4-11,-8 4 0,-1 3 11,0 0 0,-2 2 0,-1 0-79,-2-2 1,-2-1-113,0 0-156,-2 0 67,0-1-247,-2-1-2072,0 0-1245,0 3 3844,0 0 0,0 0 0,0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0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22473,'0'-3'4650,"0"1"-3619,0 2-773,15 10-213,-6-2-12,14 9-66,-11-7-90,-1 2-516,-1-3-302,-3-1-1188,1-1-4112,-2-3 6241,1 0 0,-4-2 0,1-1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0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27281,'-12'50'829,"-2"-3"-773,-1-10-56,0 0-168,2-5-213,1-2-281,3-6-536,4-6-741,2-6-5198,2-7 7137,5-3 0,-4-2 0,4-1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07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26563,'-10'41'560,"1"-3"-525,8-17 121,0-2 113,1-1 11,3-2 157,2-2-224,3-3-124,1-3-66,1-4 10,-1-3-33,1-2 13,0-6-13,0-5 0,0-8 0,-2-4 0,-2-2 0,-3-1 0,-2 3 0,-2 2 0,-2 6 0,-3 6 0,-3 3 0,-1 5-438,0 1-974,-2 4-2039,1 4 3451,-2 7 0,6-5 0,1-1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28671,'77'-45'0,"4"9"-5661,-10 32 5661,8 3 0,0 0 1409,-6 1-1409,-10 0 860,-12 0-860,-10 0-741,-11 0-1612,-10 2 2353,-10 27 0,-5-19 0,-5 18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26507,'-11'71'-123,"0"1"0,2-6 0,1-4-1244,3 15-2364,3-10 3731,9-9 0,-6-27 0,6-11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0:19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25 25735,'-8'55'554,"0"0"0,1 44 63,24-44-79,13-5-90,13-9-223,9-10-225,1-13 0,-1-8 0,-7-9 0,-9-18 0,-7-14 0,-8-21 0,-2-13-483,-3-6-1231,-3 2-2298,-5 9 4012,-3 18 0,-4 19 0,-1 14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17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26664,'-6'76'321,"0"0"0,1-25 1,1-1-3152,5 20 0,3 1 2807,2-5 1,2-5-180,4 13 351,-2-14 0,1-5-1056,-2-25 528,0-2-2792,-2-22-6660,0-11 8728,1-18 0,-3 11 0,-1-9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18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28671,'56'-1'0,"0"1"0,2-3 0,1-2-2831,-4-1 1,1-1 2830,7-3 0,1-2 0,3-1 0,1 0 676,1 1 1,-1 0-677,-2 1 0,-1 1 434,-4 2 0,-2 1-434,-1 1 0,-2 1 0,-2 0 0,-1 0-262,-1 0 1,1-1 261,0-1 0,0 0 0,1 0 0,0-1 0,0 0 0,-1 0 0,0 1 0,-2 1 0,48-3 0,-12 3 0,-11 3 0,-14 2 3109,-13 1-3109,-11 0 66,-11 1-66,-7-1 0,-7 1 0,-3-1 788,-4 0-788,-3 0 0,-1 0 0,-1 0 0,-1 0 0,-2 0 0,0 9 0,-2 9 0,-2 16 0,-1 14 0,-2 9 0,2 5 0,-1 4 0,2 0 0,1 3 0,1-3 0,0-2 0,1-3 0,-1-3 0,1-1 0,1 0 0,1 1 0,0-1 0,1 0 0,0-5 0,0-6 0,0-8 0,0-8 0,0-7 0,0-3 0,0-3 0,-2 1 0,-1-2 0,0-2 0,-1-3 0,1-5 0,-1-2-517,-2-4-603,-4 0-561,-1 0-1960,-6 0 3641,-3 0 0,9 0 0,-1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19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 22967,'-5'0'3104,"1"0"-2656,4 0 381,0 0-258,14 20 157,13-3-4096,28 18 3368,23-9 0,-28-15 0,3-2-226,7-2 1,3-1 225,6-3 0,2-1 0,2-2 0,2-2 0,-1-3 0,1-1 0,-4-2 0,0-1 0,-6-2 0,-1 0-1060,-4 0 1,-1 1 1059,-2 0 0,-2 1 0,0 0 0,1 1-93,1 0 1,0 2 92,1 0 0,0 1 0,1 1 0,-2 2 0,-3 0 0,-2 1 0,41 0 2027,-21 1-2027,-19 3 0,-19-1 432,-13 2-432,-9-2 2774,-7 1-5015,-3 3-4757,-13 3 6998,-6 7 0,3-7 0,0 1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4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0 28177,'-13'47'494,"-2"0"-494,0-9 0,-4 7 0,-2 6 0,-3 6 0,-1 1 0,0 1 0,0-4 0,4-3 0,3-8 0,6-8 0,3-9 0,4-7-561,3-9-952,1-5-851,1-4-5244,2-7 7608,2-4 0,-2 2 0,2-1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4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28671,'37'48'0,"-5"-4"0,-21-15 0,0-2 0,1 0 0,-1 0 0,0-1 0,-1-1 0,-1-1 0,0-2-102,0-3-1085,-2-1-516,1-5-1401,-1-3 3104,1-5 0,-4-2 0,0-3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3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6 26631,'-60'-3'1803,"3"0"-1566,21 3-237,3 1 0,5 1 0,8 0 0,6 1 0,5 0 0,5 1 0,3 1 0,7 2 0,4 4 0,7 2 0,6 3 0,2 2 0,1 0 0,-3 3 0,-5 0 0,-5 1 0,-6 0 0,-4 1 0,-17 11 0,0-8 0,-13 6 0,4-13 0,1-3 0,1-3 0,5-3 0,4-3-2354,4-1-2677,5-4 5031,8-1 0,-3-2 0,4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24390,'0'-2'3350,"0"0"-2689,0 2-391,-3 27-270,1-1 0,-4 28 0,3-5 0,-1 5 0,1 4 0,-1-1 0,1-2 0,0-3 0,0-6 0,0-5 0,0-6 0,1-6 0,-2-5 0,1-6-561,-1-4-1523,0-6-2970,0-4 5054,-1-2 0,1-2 0,1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28671,'68'-24'0,"-4"5"0,-15 14 0,0 2 0,-2 2 0,-1 1 0,-3 0 0,-2 2 0,-4 0 0,-5 1 0,-4 0 0,-6-1 0,-4-1 0,-7 1-24,-3 1-2429,-4 4-7378,-3 4 8064,-5 4 1,2-6-1,-2 0 1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28591,'0'65'80,"0"-1"-80,-3-15 0,0 2 0,-3 1 0,1-2 0,1-5 0,0-2 0,2-6 0,-1-4 0,1-6-125,0-7-1925,2-6-1906,1-8 3956,5-3 0,-3-3 0,2 0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6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1097 115 24143,'-42'-44'3283,"-30"1"-2980,10 30 10,-34-1-906,6 14 705,-7 8-17,47-2 0,1 3-39,-47 16 102,9 5-158,9 4 0,10 3 0,10 7 0,9 9 0,8 10 0,11 13-3824,9 11 3824,11 12 0,10-45 0,3 1 310,3 1 0,4 0-310,4 2 0,4-2 0,4-2 0,4-2 0,4-4 0,3-2 0,0-5 0,6-4 0,17-1 0,3-5 0,28 6 0,-30-20 0,-1-6 0,17-6 0,0-4-60,0-9 60,3-7 0,2-15 0,-1-8 0,-4-9 0,-7-5 0,-7-4 0,-9-1 0,-9-2 0,-10-3 0,-10-5 0,-10-8 228,-6-10-228,-8-9 0,-2 44 0,-2 0 1499,-2 1 0,-3 0-1499,-19-46 0,-9 12 0,-7 14 0,-6 14 417,0 18-417,4 16 94,9 12-94,9 16-1479,9 10-1099,7 14 2636,6 8 0,4-16 1,3-3-1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24591,'-2'0'2858,"1"0"-2141,1 0-212,29 4-505,-7-2 0,25 4 0,-14-2 0,-1 0 0,-1-2 0,-2 1 0,-2 0 0,-2-1-1245,-5 3-1343,-5 3-7243,-7 4 9182,-5 7 0,-4-8 0,0 1 1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28671,'29'9'0,"2"-2"0,6-4 0,2-2 0,2-1-1749,0 0-2745,1-6 4494,-1-1 0,-17 1 0,-6 1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5 25577,'-39'-2'1973,"3"0"-1514,14 2-157,2 0-55,6 1-134,5 0-113,5 3 0,2 1 0,2 3 0,3 3 0,3 4 0,5 3 0,2 5 0,1 1 0,0 3 0,-1-1 0,-3-1 0,-3-3 0,-4-2 0,-2-3 0,-6-1 0,-3-2 0,-8-1 0,-3-1 0,-1-2 0,0-1 0,-4 0 0,9-3 0,1 0 0,10-3-2175,3-1-2430,8-1 4605,7-6 0,-4 3 0,2-3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28412,'-45'18'259,"6"1"-259,19 0 0,2 3 0,2 0 0,2-1 0,5 2 0,3-1 0,3 2 0,3-1 0,5-2 0,2-3 0,7-3 0,2-5 0,2-4 0,2-3 0,-1-2 0,1-4-987,-1-2-1490,-1-4-7354,0-2 8540,-3-2 1,-6 6 0,-2 2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8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28671,'3'63'0,"-4"-5"0,-3-23 0,-2-5 0,0-4 0,3-5 0,1-6-629,1-3-2519,0-3 3148,1-3 0,0-3 0,0-1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5:5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28671,'76'-3'0,"4"0"0,-4 4 0,8-1-1415,7 1 1415,6-1 0,-46 0 0,-1-1 92,1 0 0,0-1-92,44-2 0,-11-1 0,-14 0 0,-16-1 79,-13 1-3362,-13-2 3283,-10-1 0,-9 4 0,-4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26922,'5'61'1546,"1"-2"-1343,-1-10-203,-1 1 0,0 3 0,-2 2 0,-1 1 0,0-2 0,-1-2 0,-2-6 0,-1-4 0,-1-6 0,-1-5-461,1-6-1421,1-6-1378,0-7 3260,2-6 0,0-4 0,1-2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28671,'46'-11'0,"-4"2"-5661,-15 9 5661,-2 1 1409,-5 1-1409,-4 2 860,1 3-1466,-6-1-1288,1 3 1894,-4 4 0,-5-7 0,1 4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2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1 28671,'-14'48'0,"0"0"0,-1 3 0,1 1-2831,0-1 1,1 1 2830,-2 6 0,0 2 0,-1 2 0,-1 1 486,0 1 1,-1 0-487,0 0 0,-1-2 0,1-2 0,0-2 0,1-5 0,2-2 0,-11 35-1225,12-21 373,7-23-1826,15-21-5289,9-18 7967,13-22 0,-12 7 0,-2-5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27348,'42'-2'123,"-4"0"-156,-13 1-640,-4 0-1153,-4 0-5648,-5 1 7474,-4 0 0,-5 0 0,0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26239,'-12'49'2432,"1"3"-2432,4-3 0,1 6 0,0 4 0,-2 0 0,1-4 0,-1-5 0,1-9-102,2-8-761,3-8-571,0-9-1311,3-8 2745,5-5 0,-5-3 0,5-1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3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0 28671,'-15'73'0,"-3"6"-1189,-6 3 1189,-5 11 0,14-44 0,-1 0 0,0 0 0,0 0 0,1-1 0,-1 0 0,-13 41 0,2-7 0,5-9 79,4-11-79,6-11-945,7-14-3403,3-12 4348,8-12 0,-3-7 0,2-5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27227,'32'-13'0,"2"0"694,2 3-694,1 1 244,0 2-244,-2 4 124,-1 2-124,-1 3 382,-2 4-382,-1 3 0,-4 1 0,-4 0 0,-6-1 0,-6 1-1323,-4 0-1870,-6 3-6638,-7 2 8809,-2-1 0,1-5 1,1-3-1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28423,'-6'58'248,"1"-1"-248,-1-13 0,2-1 0,0-3 0,2-7-2623,2-7-7208,5-7 7373,5-8 0,-3-5 1,0-5-1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4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24323,'-1'-1'3339,"0"-1"-2330,1 2-1009,35 3 0,-10-2 0,30 2 0,-18-3 0,-3 0 0,-3 0-1390,-7 0-762,-4 0-7679,-8 1 9361,-5 6 1,-4-5 0,-3 4-1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28671,'42'1'0,"-2"1"0,-13-2-337,0 0-1411,-2-1-2902,-2 1 4650,-2-1 0,-9 1 0,-4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5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3 25409,'-51'-3'2656,"-7"13"-2354,28-1-55,-2 10-190,20-8-57,6 1 0,4 1 0,4 2 0,6 5 0,7 4 0,7 1 0,3 1 0,2-2 0,-2-2 0,-4-3 0,-6-4 0,-6-3 0,-5-3 0,-3 0 0,-4 1 0,-6 1 0,-18 9 0,4-4 0,-10 4 0,14-10 0,4-2 0,5-3 0,5-2-965,2-1-1970,2 1 2935,1 0 0,0-1 0,0-1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07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704 71 25510,'-43'-17'1771,"3"2"-1390,17 13-1,-5 0 35,-6 1-382,-6 1 148,-4 0-181,-4 0 0,0-1 0,1 0 0,1-3 0,2 0 0,2 0 0,1 0 0,5 2 0,5 0 0,6 0 0,7-1 0,7 1 0,5 0 0,4 1 0,2 0 0,0 0 0,2 7 0,2 6 0,3 11 0,1 11-3392,2 10 3392,-2 11-1456,-2 7 1456,-2 5 0,-3-1 0,-5-1 0,-2-1 0,-3-6 0,0-6 0,1-11 0,3-10 0,2-8 0,0-9 2671,2-6-2671,-1-3 2177,1-3-2177,-1 0 0,0-2 0,1 1 0,1-1 0,4 0 0,4 0 0,6 0 0,3-2 0,6 1 0,3 0 0,3 0 0,4 1 0,3 0 0,5 0 0,1 0 0,2 0 0,-2 1 0,-3-1 0,-5 2 0,-4 1 0,-3 2 0,-3 1 0,0 0 0,-3 0 0,0 0 0,-8-3 0,-1 0 0,-8-3 0,0 0 0,-1 0 0,-1 0 0,0 0 0,0-3 0,-1-3 0,0-4 0,0-3 0,-1-1 0,0-3 0,0-2 0,-2-4 0,0-2 0,-3-2 0,1-3 0,-2-16 0,2 9 0,-3-14 0,2 13 0,0-2 0,-1-1 0,1 2 0,-3-6 0,3 18 0,1-2 0,2 17 0,2 3 0,0 0 0,0 2 0,0 1 0,0 2 0,0 3 0,0 1 0,0 3-438,0 1 12,0 2-223,0 0 189,0-2 281,0-1 55,0-2 248,0 0 156,0-4-236,-1-1 12,-1-2 34,0-3-56,-1 0-34,1-1 0,0 2 11,0 1-90,2 2-21,-1 2-360,-1 1-1556,-2 1-7815,-4 5 9341,-5 4 1,5-3 0,0 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1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25454,'-61'2'1412,"4"2"-1323,14 4 293,4 3-293,6-1 79,9 1-33,6-2-79,9-2-56,5 2 0,4 0 33,7 5 12,6 4-45,8 2 0,6 1 112,3 1-78,2-2 167,-3 0 23,-4-2 0,-9 0-211,-7 0-13,-6 2 0,-11 2 0,-6 3 0,-20 11 0,7-10 0,-8 4 0,18-15 0,3-3 0,6-4 0,3-4-2354,3-2 2354,11-18 0,-7 12 0,7-13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1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 24614,'1'-2'3182,"0"1"-2532,4 40-425,-3-8-225,3 37 0,-9-15 0,-3 2 0,-6 0 0,0-4-595,-1-6-1366,3-8-4325,2-8 6286,3-9 0,3-10 0,2-5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1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28020,'46'-17'493,"-10"3"-773,-14 14-1154,-9 1-897,-2-1-7500,-3 1 9571,0 0 1,-4-1 0,-1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11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27382,'0'59'1289,"-5"3"-1289,-4-4 0,-6 6 0,-2-2 0,2-5-147,3-8-1522,5-9-1256,3-10 2925,2-10 0,2-10 0,0-5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1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916 157 23482,'-53'-50'2533,"-14"-1"-2287,28 31-22,-17-2-45,9 13-78,-4 4-11,-6 5-57,-3 9 34,-4 5 34,0 9-67,0 2 22,5 2 146,6-1-3527,8 1 3516,7 1 21,7 3-167,6 5 291,6 6-134,6 10 68,6 9-270,3 7 0,7 5 0,7 1 0,8 0 0,11-4 0,9-6 0,8-9 0,9-8 0,6-8 0,4-8 0,3-8 0,-3-8 0,-1-7 3392,0-4-3392,3-8 0,5-6 0,4-8 0,-2-11 0,-5-5 0,-11-6 0,-12-3 0,-11-4 0,-8-3 0,-7-26 0,-10 15 0,-11-20 0,-13 22 0,-12-3 0,-9 1 0,-6 1 0,-3 7 0,-18 1 0,16 24-326,-11 5-974,20 24-179,1 9-4773,1 10 6252,-2 11 0,17-13 0,3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3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 18877,'-5'-1'4213,"1"1"-3698,4 0-291,-27 7 214,15-1-136,-22 6-56,24-4 34,3-1-201,1-1 33,3-2-112,2 0 22,0-1-44,1 1 22,4 1 0,1 2 0,6 1 33,0 1-33,2 1 0,-2 0 12,-1-1 548,-1 3-123,-4-6 34,-1 0-79,-4-5 135,1 0-169,-1 1-291,-4 2 68,-2 2-113,-3 1-22,0 0 0,-1 1-22,3-3 22,0 1-280,2-1 0,0-1-247,2 1-425,1-2-964,1-1-4314,2-1 6230,7-2 0,-5 0 0,4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3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23224,'-3'-2'2656,"0"2"-2309,3 0 258,0 0-381,-12 7 68,6 2-146,-9 7 111,10 1-66,1 1-79,2-1 100,1 0-200,1-3 44,1-1-56,2-3-12,2-1-10,3-1 22,1-2-381,-1-2-156,0-1-483,1-1-661,0-2-3530,2 0 5211,2-5 0,-6 3 0,0-3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6:3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25039,'0'-2'2858,"0"1"-2084,0 1-774,0 24 0,0-7 0,0 19-741,0-13-872,0-2-4057,-1-1 5670,1-1 0,-1-8 0,1-2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0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15235,'0'-4'5883,"0"2"-4763,0 2 1457,0 0-2229,3-8-46,-3 6-66,2-6 111,-2 12-100,0 5-102,0 7-55,0 5-57,0 3 1,0-1-34,0 1-45,1-2-100,0 0-124,1-1-281,0-1-32,0-1-516,1-5-1132,0-3-2319,2-4 4549,0-4 0,-2-1 0,-1-2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1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25107,'29'-18'459,"-3"4"-369,-14 12-67,0-1-12,-2 2-4263,-1 0 4241,-2 1 769,0 0-982,-2 0-202,0 0-335,0 1-393,-1 0-1121,0 1 401,-2 0 1874,0 1 0,-2-2 0,0 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1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23180,'-7'37'22,"2"-5"-156,5-15-483,1-1-570,1 0-3901,4 10 5088,-1-6 0,0-2 0,-3-10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1 285 23639,'7'-52'650,"0"5"-583,3 19 12,-1 1 21,0 1-10,-2 3 11,0 3 44,-2 2-21,0 3 32,0 3 12,-2 4 12,-1 2-56,-1 4-12,-1 1 11,1 1 56,1 5-33,2 1-57,1 5-22,1 3 23,-1 2-34,1 1-34,-1 0-10,1-1-1,-2-1-22,0-3-34,-1-1-90,-1-1-178,-1 0-282,0 1-222,-1 1-438,0 1-1737,0 0-4807,-2-1 7799,1-2 0,0-5 0,0-2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2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25073,'31'0'538,"-4"0"-515,-14 0-23,-1 0-23,-2 0-213,-1 0-391,-1 0-628,-1 0-2017,-1 1-6559,1 0 8949,-1 0 1,-3-1 0,0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4 214 22092,'-2'2'2611,"0"0"-2196,2-2 90,0 0-337,0-6-56,0-2-56,0-7-45,0-3 11,0 0-11,1-3 1,0 2 21,0 0 46,0 0-1,1 2 23,-1 0-23,0 3-11,0 2 23,-1 5-34,0 2 0,0 3 0,0 2 0,0 5-22,1 1-23,0 6-11,1 2-11,1 1 11,0 2-12,1 1 12,0 2-67,0-2 0,1 1 45,1-2-1,0-1 12,0-3-11,0-3-1,0-3 23,0-3-11,-1-3 0,1 0 22,1-4 23,0-4 22,2-6 22,-1-5 12,0-3-12,-1-2-33,-1 0 22,-1 1-22,-1 0-23,-1 2-11,-1 5-11,-2 4 0,0 5-268,0 3-438,0 3-1031,-1 2-5513,0 3 7250,-1 5 0,1-3 0,0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27158,'6'-42'134,"6"-8"-134,-1 26 11,3-8-11,-7 12 11,0 3 1,-2 2 10,-1 5 34,-1 3 22,-1 4-10,0 1 44,0 2 33,1 0 12,1 3 22,1 3-56,0 6-44,-1 5 22,0 3-57,-2 3-10,0 2-34,0-1 0,0 8-101,-1-10-201,1 5-281,-2-13-112,0-1-683,0-4-1232,0-3-7221,1-2 9518,-1-3 0,0-1 0,0 0 1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8:2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26955,'40'-5'203,"-9"2"-294,-15 5-278,-6 2-449,-1 1-851,-2 1-2757,-1 1 4426,-2 1 0,-2-3 0,0-1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27729,'18'-39'515,"1"7"-481,0 27 33,5 3-67,2 1 22,1 2-22,-3 5 34,-3 4-34,-6 9 11,-5 4 23,-6 7-34,-1 4 0,-9 2 11,-2 2 45,-7-3-45,0-2-11,-1-4 56,1-5-22,0-4 23,0-4-57,0-2 0,1-2 0,1-1 0,2-3 0,3-4 0,4-1 0,2-2 0,1-1 0,1 0 0,2 2 0,14 0 0,3-1 0,14 0 0,-2-1 0,3 0 0,0-1 0,-2 0 0,-3-1 0,7-2 0,-10 1-1077,4 0-1702,-10-1 2779,3 1 0,-10 0 0,-2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25499,'-70'1'1546,"5"5"-1198,23 6 122,4 5-55,8 0-292,8-2-34,10-2 12,7 0-67,3-1-12,6 1 2,7 1-24,9 0 0,7 2 0,4-1 0,-2 0 0,-4 1 0,-6 0 0,-7 1 0,-6-1 0,-3 1 0,-4 0 0,-5 3 0,-5 0 0,-6-1 0,-2-1 0,0-3 0,2-2 0,2-1 0,-1 3-225,6-5-1490,1 1-1624,6-8 3339,7-2 0,-2-1 0,3-1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2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25118,'4'-4'3160,"-2"1"-2767,-2 3-393,2 36 0,-2-12 0,0 31 0,-2-19-293,-3-1-1085,1-2-896,1-4-6466,2-7 8740,8-6 0,-6-9 0,5-3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3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26720,'-9'1'347,"2"3"-189,8 4 32,2 4 157,2 2-100,1 2-57,-1 1 23,-1 0-34,-2 1-99,-1-1-80,-1-1 0,0 0 0,-3 0 0,-3 1 0,-4 1 0,-4 2 0,-2 2 0,-1-1 0,0 0 0,1-2 0,1-2-707,5-4-1455,2-5-3945,4-4 6107,6-10 0,-1 5 0,3-6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3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28671,'2'58'0,"-4"-1"0,-6-14 0,-2 2 0,1 0 0,-1-1 0,0 10-1592,3-19-1064,0 3-7175,6-24 9305,0-7 1,1-3-1,0-4 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25163,'40'-13'-987,"-11"3"1,-24 10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27 118 27606,'45'-5'347,"-5"-2"-448,-25-3 11,-1-2-5626,-3 0 5671,-4-1 1443,-2 0-1420,-3 0 881,-1 2-837,-2 0-10,-4 5 212,-4 2 3448,-8 3-3437,-4 8 35,-4 5-270,1 8 0,1 4 0,5 1 0,6 1 0,5 1 0,3 0 0,3 1 0,2 0 0,3-2 0,3-4 0,5-5 0,3-5 0,3-5 0,2-5-158,10-1-1612,-8-1-1457,5-1 3227,-13-1 0,-6 1 0,-3-1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28210,'4'42'461,"-1"-1"-461,-6-10 0,-1 0 0,-3-3 0,1-5 0,1-5 0,-1-3 0,2-5 0,0-2 0,2-3 0,1-2 0,0-2 0,1-1 0,0-7 0,5-4 0,3-10 0,7-4 0,2-1 0,-1 2 0,0 5 0,-1 5 0,0 4 0,-2 4 0,-1 3 0,0 2 0,-3 2 0,0 3 0,-1 2 0,-1 4 0,-1 2 0,0 1 0,0-2 0,-2 2 0,0-2 0,-2 0 0,-1-1 0,-1 0 0,0-1 0,0-1-573,-2 0-1712,-1-2-4528,-4-1 6813,1-2 0,1-1 0,3-1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28671,'18'53'0,"-4"-5"0,-14-21 0,-3-3 0,0-2-1615,-5-4-3382,2-1 4997,0-1 0,3-7 0,2-2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53 27045,'41'-29'538,"-6"5"-415,-26 29-67,-1 5-22,-4 6 44,-2 5-66,-1 3-12,-3 3-157,-9 15 90,-1-10 33,-7 11 34,2-15 11,0-1-11,2-5 45,4-6 101,5-6 100,3-4 157,2-4-211,1-1-192,2 0 0,3 1 0,6 1 0,4 1 0,13-2 0,-3 0 0,10-2 0,-9-1 0,-1-3 0,-2-3-371,-3-2-1097,-3-2-414,-3 1-2533,-3 0 4415,-2-2 0,-4 6 0,-2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5 24008,'-76'-5'1895,"4"12"-1425,19 10-134,-2 16-34,4 8-21,4 7-158,8 5-56,8 6 68,10 5 10,9 7 57,7 3-34,13 2 112,9-2-21,15-5-259,11-7 0,8-8 0,5-12 0,4-12 0,0-11 0,-2-11 0,-2-8 0,2-15 0,3-14 0,8-20-611,2-11 611,-4-8 0,-12-1 0,-19 3-3190,-18 4 3190,-13 2-755,-18 3 755,-11 3 0,-13 5 0,-24 2 0,17 21-136,-7 6-2080,31 32-7615,10 10 9397,6 17 1,4-15 0,0-2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7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25936,'9'81'1300,"-2"-2"-6456,-4-12 5592,-1-1 1170,-3-4-1449,-3-8 749,0-14-893,-1-12-13,2-14 0,1-7 3351,2-12-3351,3-56 122,4 13-122,7-44 0,3 34 0,4 3 0,0 4 0,2 6 0,-1 8 0,0 9 0,-3 9 0,-4 10 0,-3 5 0,-5 3 0,-3 5 0,-3 6 0,-2 7 0,-5 6 0,-1 5 0,-4 3 0,1 2 0,2-2-729,1-4-470,2-7-650,1-6-1636,2-6-6346,1-4 8448,1-2 0,0-2 1,0 0-1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7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25555,'-3'47'1020,"1"-3"-370,0-14 33,2-3-179,3-5-245,2-5-259,4-7 0,2-5 0,1-3 0,1-5 0,0-5-405,1-4-681,-2-2-382,-1 0-863,-3 2-7500,0-1 8173,1-1 1,-4 5 0,0 2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7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23460,'2'-2'3014,"0"0"-2421,-2 2-10,4 28-112,-2-6-102,-1 26-188,-6-15-181,-3-1 0,0-6 0,1-7 0,2-7 0,2-7 0,2-3 0,1-7 0,0-4 0,3-9 0,3-4 0,5 0 0,1 2 0,-1 3-248,0 6-1388,-1 4-1199,1 4 2835,0 1 0,-5 2 0,-1 0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15 23045,'0'-2'2891,"0"0"-2152,0 2-615,-19 35-35,13-14 169,-14 27 246,18-25 45,2-3-77,2-3-472,4-4 0,3-5 0,4-4 0,0-3 0,1-7 0,-2-6 0,-1-10 0,-3-5 0,-3-1 0,-3 2 0,-2 2 0,-4 4 0,-2 4-785,-5 5-1513,1 5-7533,-1 4 9019,3 1 1,3 1 0,2 0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0 28671,'-19'85'0,"-4"2"0,-2-11 0,-3 3 0,-1-3 0,1-4-4252,2-7 4252,1-6 860,1-9-860,4-8-1413,4-11-1209,5-11-4684,6-9 7306,3-7 0,2-4 0,0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27897,'5'23'694,"-1"3"-614,-9 5-80,0 1 0,-4-4 0,2-6 0,2-6 0,3-7 0,1-5 0,1-2 0,0-2 0,2-1 0,5-6 0,6-4 0,4-8 0,3-2 0,1 0 0,0 2 0,-2 4 0,-1 3 0,-1 4 0,-3 4 0,-2 2 0,-2 3 0,-3 5 0,-3 13 0,-2 1 0,-1 9 0,-1-8 0,-2-3 0,0-2-192,-1-6-1936,0-2-3307,2-5 5435,1-1 0,0-2 0,0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82 24222,'0'-2'2319,"0"1"-1646,0 1-360,-1 37-55,1-17-12,-1 28-22,1-29-11,3-4-10,5-6-203,5-4 0,5-3 0,6-10 0,3-5 0,3-10 0,-1-3 0,-6 1 0,-8 2 0,-8 2 0,-5 2 0,-3 2 0,-4 0 0,-4 2 0,-5 3 0,-2 3 0,-2 5 0,-1 2-147,-2 9-749,0 3-314,1 7-829,2 2-4326,4-1 6365,5-3 0,5-8 0,2-2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28671,'-12'62'0,"1"-3"0,5-18 0,1 3-4252,2 1 4252,0-3 860,2-6-860,0-7 0,1-10 0,0-7 0,0-8 0,0-3 3392,0-6-3392,-3-4 0,-1-4 0,-3 0 0,-2 1 0,-2 3 0,-1 3 0,0 3 0,0 2 0,-1 4 0,-5 12 0,6 0 0,-2 9 0,8-7 0,3-2 0,2-2 0,1-2 0,6-3-24,3-3-2295,6-2 2319,11-2 0,-13-1 0,4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69 100 25936,'35'-13'101,"-8"-1"78,-25 0 23,-2 0 78,-3 2-101,-3 0-33,-5 3-34,-2 2 112,-1 4 112,0 2 90,1 2 100,0 6-502,0 4-24,2 5 0,1 2 0,4 1 0,2 1 0,3 0 0,1 0 0,1 0 0,3-2-1043,4-2-1008,4-6-4369,3-4 6420,2-4 0,-8-2 0,-1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23796,'3'-2'2756,"-1"-1"-2274,-8 38-22,1-14-1,-6 29 67,2-25-334,0-3-192,2-6 0,2-6 0,3-5 0,1-3 0,1-5 0,0-6 0,0-5 0,4-3 0,1-1 0,3 2 0,0 2 0,0 5-1289,0 3-1345,0 3-7197,1 2 9658,3 1 1,-5 0-1,0 0 1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0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9 23303,'0'-5'2263,"0"2"-1725,0 3-135,0 0-78,-9 30-123,5-16 45,-8 23 33,9-26 45,0-3-113,2-3-133,0-2-79,1-2 33,0-1-10,4-2-12,1-2 0,5-2-11,1-2 11,1 2 68,-1 0 89,0 2-56,-3 3-66,0 0-46,-2 1 0,-3 4-35,-1 2-267,-1 6-370,-1 2-539,0 1-1489,-1 1 2700,1 0 0,-1-7 0,1-3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36 26440,'-19'52'1345,"4"-8"-864,15-30-76,3-2-405,4-5-4252,6-3 4252,4-2 860,1-9-860,0-4 0,-3-9 0,-4-1 0,-5-2 0,-4 1 3392,-5 1-3774,-7 4-1400,-10 3-2229,-13 5 4011,-15 5 0,21 2 0,-1 2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26216,'-43'6'1233,"3"2"-640,16 5-77,-3 7-403,-4 4-113,1 5 0,3 1 0,6 2 0,10-2-651,5-2-974,9-4-1411,9-8-6795,11-6 8072,12-13 1,-14 2 0,-2-5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2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26239,'-15'55'772,"5"-7"-401,16-25-35,5-4-79,6-6-122,3-6-57,0-4 0,-1-11 1,-2-4-12,-3-7-33,-5-3 10,-5 1-44,-2 0-123,-6 2-314,-4 3-279,-5 6-730,-3 5-2319,1 5 3765,3 5 0,6-2 0,3 3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26440,'22'58'1356,"-4"-5"-1199,-19-27-34,-1-4-22,1-7 22,-2-7 23,2-5 10,1-3-133,0-8 23,0-1-46,2-6 0,0 1-13,4 3-278,-1 1-504,1 2-415,1 3-941,0 2-7105,2 2 9256,4 1 0,-6 0 0,1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8 110 25992,'49'-31'448,"-13"6"-403,-19 5-11,-10 8 10,-4 2-21,-1 3-1,-2 4 1,-3 1 156,-3 2 45,-4 3-11,-4 5 235,-2 6 34,1 5-68,1 1-334,1 3-80,2 0 0,2 0 0,3-1 0,3-2 0,2-2 0,1-3 0,0-2-259,3-3-1231,3-4-874,6-2-7082,4-4 9446,4-6 0,-8 5 0,-1-5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25443,'-25'53'1333,"4"-8"-1042,16-24-133,2-6-69,2-6-10,3-4-12,3-4-45,5-6-22,2-4-78,2-7 0,-2-2 78,-2 2 22,-1 3 45,-3 3 56,-1 5 124,-1 2-46,-1 2-77,-1 2-102,0 4-22,-2 3-392,1 5-381,-1 1-897,0-1-5366,0-3 7036,0-3 0,0-4 0,0-2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3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22687,'0'-2'3182,"1"0"-2745,-1 2-168,-2 32 22,0-20-90,0 22-122,1-28-79,1-4 0,0 0 45,1-5-22,4-3-23,2-4 44,2-1 113,0 0 34,0 4 21,0 2 24,0 2 21,1 2 103,0 1-360,0 0 0,-3 3 0,-1 4 0,-5 4 0,0 3-550,-1 1-940,0-1-1334,0-2 2824,0-3 0,0-4 0,0-2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3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56 188 26071,'-13'49'1154,"3"-5"-449,9-18-178,0-2-313,3-6-214,5-7 0,4-5 0,6-9 0,1-9 0,3-8 0,-2-10 0,-3-3 0,-5-1 0,-6 0 0,-4 1 0,-10-1 0,-6 2-1021,-12 1-2497,-4 4 3518,-6 4 0,17 11 0,1 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19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0 213 26026,'59'-7'709,"0"-1"1,8-1-1,2 1-558,6 0 1,4-1-45,13-1 0,5-2-1128,-26 4 0,2-1 0,2 0 1021,4 0 0,2 0 0,1 0 0,4 0 0,1 1 0,1 0 0,3 0 0,0 1 0,0 0 0,0 0 0,0 2 0,-1-1 0,-3 1 0,0 1 0,-1 0 0,-6 1 0,-2 1 0,-1 0 86,-6 1 1,-2 0 0,-1 0-87,25 0 0,-4 1 0,-8 2 0,-3 0 0,-7 0 0,-3 1 0,-8 2 0,-2-1 0,35 5-3071,-26 1-740,-34-4 3811,-26 0 0,-10-4 0,-7-2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26519,'36'-52'492,"-2"5"-144,-10 15-23,-2 5-123,-5 7 10,-3 7-100,-2 7-67,-2 3 78,-2 6-22,-3 8 0,-2 7-34,-2 9-67,-4 7-22,-3 5-337,-6 2-525,-3-1-517,1-3-2644,2-7 4045,6-9 0,3-10 0,3-7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11 24513,'-57'-10'2050,"2"12"-1579,14 17-112,3 16-34,3 11-79,7 5 12,7 6-57,7 4-4228,8 6 4050,3 3-23,9-1 708,6-4-708,12-9 0,31-5 0,-5-26 0,23-6 0,-17-31 0,1-9 0,-5-15 0,5-32 0,-23 14 0,-1-20 3316,-25 26-3316,-4 3 228,-11 5-228,-5 4 0,-10 6 0,-6 8-640,-1 8-1836,2 7 2476,6 9 0,10 0 0,6 2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24793,'-56'11'1602,"9"0"-1277,30 0-134,6-1-1,6 0 180,6 0 257,7-1-54,6 0-573,9-2 0,3-1 0,-1 0 0,-2 0 0,-4 3 0,-6 1 0,-5 1 0,-3-1 0,-3 1 0,-2 0 0,-5 4 0,-5 2 0,-8 4 0,-5 2 0,0 1 0,1-2 0,2 0-1289,9-11-1513,2-2-7029,10-12 9563,8-8 0,-4 5 1,3-5-1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2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27807,'-6'72'-11,"-3"-7"-6848,-3-28 4775,0-5-6165,3-6 8249,4-8 0,3-9 0,2-5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2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26317,'-17'64'997,"5"-18"-997,0-17-33,9-19-1,2-6 34,4-4 135,6-6-57,5-3 12,5-6 55,-1 3 124,-1 3-45,-3 4-56,-3 4-11,-3 1-12,-1 1-132,-1 4-13,-2 4 0,-2 4 0,-1 5-69,-1 2-759,0 0-887,0-2-3237,0-5 4952,3-7 0,-3-3 0,4-3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26328,'-20'49'1255,"5"-7"-896,15-25-68,1-2-101,5-4-100,3-3 11,5-4-44,9-4-57,-6-6 0,4-5 0,-10-5 0,-4-2 0,-3 1 0,-2-1 0,-2 2 0,-2 2-729,-3 3-560,-2 5-1412,-3 2 2701,1 3 0,4 1 0,1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3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25510,'-43'15'1860,"-5"12"-1344,25-6-124,-6 11-79,11-6-233,3 0-80,2 1 0,3 15 0,4-11-169,3 8-739,11-17-694,5-6-1580,11-7 3182,5-5 0,-12-4 0,-1 0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22956,'-4'0'1949,"1"0"-1557,-7 29 46,6-11-13,-7 24-134,10-21-100,5-3-102,4-3-66,5-4-23,4-5 11,1-3 56,0-2 90,-3-5 79,-2-4-68,-3-7 0,-2-3-23,-3-3-55,-3 0-90,-1-1 0,-7 2-258,-4 3-280,-9 4-582,-6 6-1737,-5 4 2857,-1 11 0,13-6 0,4 5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23202,'-5'62'1669,"-3"0"-1613,2-38 68,-1 2 66,5-17 23,1-3 23,0-4 301,1-1-111,0-6 0,1-2-101,2-4-146,1-2-134,1 2-45,-1-1-291,1 3-561,0 0-1434,1 3-5479,0 1 7765,1 2 0,-3 1 0,0 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67 108 24580,'49'-24'-45,"-13"5"-55,-23 1 32,-10 7 57,-1 1-11,-5 0 22,-4 2 67,-4 3 112,-4 3 34,-2 1 123,-1 5 382,0 4 88,0 7 57,0 2-113,2 2-345,3-1-405,5 0 0,3-1 0,3-1 0,2 0 0,4-1 0,3 0-539,6-3-1074,4-2-718,4-5-3529,0-3 5860,2-3 0,-10 1 0,-2-1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4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23034,'-1'-2'2701,"0"1"-2108,1 1-134,-23 31-21,13-15-13,-16 24-66,21-25-180,3-3-134,2-4-45,0-3-34,2-4 1,3-2-102,5-6-33,2-3 56,0-6 45,0-1 67,-2 3 11,-2 4 12,-3 4 55,0 4 68,-3 2 78,1 3-23,-1 4-22,-1 5-54,0 4-125,0 0 0,-1-1 0,1-1-270,-1-3-559,1-2-1008,1-4-3688,0-2 5525,4-2 0,-3-1 0,1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21723,'1'2'2924,"-10"29"-2341,3-15-67,-8 23-169,9-24-224,3-7-11,1-3 0,1-4 34,0-2-101,3-2-45,1-2 0,3-1 11,0 1 22,0 2 135,0 0 415,0 3-325,0-1 0,-2 1 10,-1 2-100,-2 3-112,-2 3-56,0 4-56,0-1-268,0 2-640,-1-1-605,0-1-3014,0-1 4583,0-3 0,1-3 0,0-3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2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25 20781,'0'-2'4415,"0"0"-2824,0 2-1288,-2 28 11,2-12-68,-2 23 90,2-19-11,3-1-67,3-3-156,3-6-102,6-5 0,2-3 0,3-6 0,-1-6 0,-3-5 0,-5-3 0,-4-1 0,-4 1 0,-2 0-181,-7 1-1309,-10 1-6140,-15 1 7630,-20 2 0,21 6 0,-2 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39:5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28671,'89'8'0,"8"-3"-2156,1-13 2156,-43 2 0,1 1-1485,1-3 1,2 0 1484,-1 1 0,1 0 0,-2 2 0,1 0 415,-4 1 1,-1 1-416,42 0 0,-18 1 0,-21 6 747,-20 1-747,-17 4 3315,-10-1-3315,-10-1-1394,-13 2-2987,-12 3 4381,-18 6 0,18-8 0,-1 0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28671,'41'-13'0,"-1"3"0,-12 9 0,1 1 0,-2 0 0,-2 0 0,-5 0-1043,-3 3-1042,-7 0-3539,-4 5 5624,-3 3 0,-3-5 0,0 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23504,'0'-2'2600,"-1"-1"-1905,1 3-606,-6 41-89,1-17-168,-5 32-560,3-29-673,2-3-1882,3-3 3283,0-3 0,2-8 0,0-3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65 22182,'0'-4'3025,"0"0"-2745,-7 33 24,3-13 20,-5 21 12,5-24-22,2-5 79,1-5-102,1-4 45,0-5 78,0-5-179,2-8-100,3-4-68,3 0-67,1 2-45,1 3-470,0 4-863,0 3-852,1 3-3820,1 3 6050,3 3 0,-6 2 0,-1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22575,'-2'2'2196,"0"0"-1782,2-2 12,-9 32 34,6-13-102,-6 24-112,8-23-122,1-5-124,0-5-381,3-5-157,3-7 269,6-9-135,4-6 192,0-8 212,-2 2 212,-5 4 215,-3 7 10,-4 6-68,-1 3-100,0 3-168,-1 0 22,0 5-33,0 3-79,0 9-11,-1 3-23,-1 1-637,1-3-540,-1-4-1242,1-6-7389,3-4 9322,5-5 0,-3 0 1,2-1-1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25611,'-8'50'1076,"1"-9"-886,3-24-67,3-6-100,0-5-23,1-4-23,0-2 23,0-3 34,3-5-12,3-4 12,4-4 22,0 1 101,0 4 67,-2 3 0,-1 4 23,0 3-135,-1 1-45,0 0 22,-1 2-89,-1 1 0,-1 3-156,-1 0-404,-1 1-415,-1 2-1009,0 1-7847,0 1 8283,0-2 0,0-4 0,0-2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9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21924,'-4'0'2645,"1"0"-2275,3 0-12,-18 33-78,11-15 46,-13 24 32,18-24-44,2-4 44,2-4 12,2-3-157,5-4-168,1-1 33,1-7-55,0-3-23,-1-6 0,0-2 11,-3 1 0,0 3-11,-3 5 101,0 3 0,-2 3-57,-1 1-10,-1 0-34,1 5-280,-1 1-482,0 3-1087,0-1-4358,0-2 6207,1-2 0,-1-2 0,1-2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9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26003,'-13'51'460,"3"-10"-438,10-30-22,0-5-67,3-3 67,4-2 123,3-6 0,2-2-56,0-4 124,-2 1-12,-1 3 102,-2 2-13,1 3-77,1 1 167,0 1-335,0 2-12,-2 2 0,-2 5-11,-2 3-347,-1 3-427,-1-2-7887,3-2 8661,2-5 0,-1-2 0,0-4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27314,'4'50'516,"1"-4"-6042,-4-16 5526,2-2 1409,0-5-1443,0-6 669,0-7-780,-1-5 145,0-4 56,-2-1 3593,0 0-3425,-4-1 23,-2 1-46,-3-1-76,0 1-125,0 2 0,-1 5 0,-2 6 0,-1 4 0,1 3 0,2-2 0,3-2 0,5-3 0,1-2 0,1-1-214,3-3-1187,3-2-336,6-3-1299,5-7-5591,4-4 2094,6-9 5256,2-5 1277,2-2 0,-14 11 0,-5 3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25768,'-5'39'941,"1"-5"-683,4-22-34,1-2-56,3-3-112,2-3-56,2-2 0,1-4-134,0-5 67,0-4-1,-1-4 68,0 0 12,-2 2 66,-1 5 135,-2 2 56,0 5 33,0 0-56,0 2 34,1 4-224,-1 2-56,-1 6-224,-1 0-302,-1 1-225,0-3-559,0-2-1425,1-5 2735,3-1 0,-3-3 0,2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24614,'0'-3'3316,"0"0"-2812,0 3-267,2 31-237,-1-9 0,2 28 0,-3-19 0,0 0-573,0-5-1230,-2-5-786,1-6-7242,0-7 8997,0-3 1,1-4-1,0-1 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20882,'43'-10'-1554,"-11"1"0,-27 9 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24 24099,'3'-12'190,"-3"3"101,-8 7-156,-2 1 21,0 5 180,0 3 91,-1 5-13,2 5 23,1 1 168,1 2-11,2 1-236,2-1-156,2-2-191,1-4-11,1-3-358,2-3-539,3-2-761,4-4-1849,2 0 3507,3-2 0,-7 0 0,0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1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 20625,'0'-2'4269,"1"-1"-3092,-1 3-808,3 38-44,-1-13 79,2 33 77,-2-23-122,1-3-359,1-7-34,-1-8-246,1-6-134,-2-7 111,-1-3 202,0-1-45,-1-3 124,0-2 22,-4-4 90,-1 2 55,-4 1 23,0 2 34,-1 3 0,0 0 44,1 3 1,0 3-57,1 5-89,-2 10-101,4-2-325,0 3-515,5-7-729,1-2-2599,5-2 4168,3-4 0,-1-3 0,0-2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24804,'-3'37'1446,"4"-9"-1379,4-26-67,3-1-246,1-6-68,1-3 134,0-5 135,-1 1 45,-2 3 102,-1 2 178,-2 5 56,0 1-34,-1 1 68,-1 5-101,-1 2-213,-1 6-56,0 1-292,0 0-592,0 0-304,0-4-1625,0-3 2813,0-4 0,0-2 0,0-1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26317,'-5'58'1927,"-2"-1"-1500,-2-11-427,-1 2 0,0 0 0,0-4 0,0-6 0,2-6-1121,1-7-1110,3-7-4626,2-5 6857,1-7 0,1-3 0,0-3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27281,'-3'51'963,"-2"-2"-963,-3-13-22,-3 3-158,-1 0-144,-2 2-607,1-1-626,0-4-1894,4-7 3451,3-6 0,3-11 0,3-6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4 16243,'-3'-2'5760,"0"0"-4561,3 2 459,0 0-5349,-30 19 4083,16-7 759,-23 16-994,25-13-90,5-3-56,2-4-11,3-3 0,2-3 3359,0-1-3359,1-1 11,3 0-11,2-3-11,3-4-258,-1-3-123,2-3 111,-1 0 270,-2 1 11,-2 4 112,-2 4 158,-2 2-13,0 2 1,1 2-90,1 4-67,1 3-23,-1 4-33,1 0-34,-1 0-11,0-2-146,1-1-414,1-3-1132,2-3-3193,3-3 4885,3 0 0,-6-1 0,1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5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7 23202,'-6'-3'3563,"2"0"-2991,4 3-57,-27 19-78,15-6-55,-21 18-382,23-11 0,0 3 0,3 0 0,1 1 0,4-2 0,0-1-640,2-3-760,2-2-1413,2-4 2813,3-4 0,-1-3 0,-1-3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6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23549,'-2'46'-1793,"-2"-7"-8038,0-28 9324,0-2 1,2-4 0,1-2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25701,'-14'34'974,"4"-7"-951,10-26-12,2-1-11,3-4 11,4-2-11,4-4 34,-1 1 67,0 3 55,-4 2 24,-1 2 100,-1 2-22,-3 0-101,-1 3-157,-1 1-34,0 4-492,-1 1-550,0 1-1143,0 1 2219,-1 1 0,0-5 0,1-2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7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22361,'-4'0'2197,"0"0"-1973,4 0 22,-13 34 68,10-21-57,-10 26 24,13-32 145,2-3-191,2-3-112,4-1-33,2-3-90,3-4-11,-2-5-23,1-3 34,-2-1 22,-1 1 46,-2 3 223,-2 3 45,-1 5-156,-2 3-35,-1 1 79,0 2-67,-1 5 78,0 3-156,0 3-46,0-1-33,0-1-67,0-3-45,0-1-179,0-1-437,0 0-370,0 0-975,0-2-7758,0 1 8347,0-1 0,0-1 1,0-1-1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24379,'-50'11'1153,"7"0"-1086,23-1-21,7-2-46,6 0 22,4-1-10,2 0 100,2 3 112,5 1 89,5 2-111,8 1 55,3 3 12,2 1 79,-3 1 145,-4 1-124,-4 1 36,-7 1-405,-2 1 0,-5 0 0,-5 0 0,-5 2 0,-6 0 0,-2-2 0,-2-1 0,1-3 0,1-3-853,0 0-614,9-9-1917,1 0 3384,15-13 0,-5 5 0,6-5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0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28121,'-5'69'280,"-4"-3"-840,-4-21-1356,-3-1-2533,4-5 4449,5-10 0,4-14 0,3-7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0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26149,'-19'55'750,"3"-6"-738,7-24-1,3-5-22,2-6-90,3-8-134,4-3 235,4-9 78,6-5-44,3-6 22,1-1 156,-1 4 47,-4 3 32,0 5 22,-2 3 12,1 2-67,-1 1-45,0 0-156,-3 1-57,1 2 0,-4 3 0,1 3 0,-4 4 0,0 4 0,-1 4 0,0 1-729,-1-1-1064,0-4-2801,-1-6 4594,5-5 0,-2-4 0,2-2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50 23068,'0'-5'3596,"0"1"-3305,0 4 472,0 0-472,-9 29-157,5-12-67,-6 22-22,9-22 56,1-2 22,6-5 69,2-2-192,5-4 0,1-1 0,-1-3 0,0-3 0,-2-3 0,-2-5 0,-1-5 0,-2-2 0,-3-2 0,-2-1 0,-1-1 0,0 1 0,-2 3 0,0 4 0,-3 6 0,1 4 0,-2 3 0,1 1-1177,-2 5-1927,1 1 3104,2 3 0,2-2 0,2-3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24222,'-1'-3'3686,"1"1"-2923,0 2-763,31-1 0,-13 0-595,24 0-806,-23 1-963,-5 4-5244,-6 2 7608,-5 6 0,-2-4 0,-1 0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25263,'-6'0'3408,"1"0"-3408,5 0 0,0 0 0,20 2 0,-6-2 0,16 2 0,-12-2-1144,-1 0-952,0 0-5231,-1 0 7327,1 0 0,-8 0 0,0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 22855,'1'-4'3406,"1"2"-2521,-2 30-235,-3-1-213,-1 25-325,-4-9-112,-1-3-112,0-5-571,3-7-516,1-9-807,3-7-3272,1-6 5278,2-4 0,0-2 0,0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2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27169,'-4'84'1502,"-2"-4"-1502,-6-20 0,-1 0 0,-2-1 0,0-7-1189,0-7-1892,5-8 3081,4-9 0,3-14 0,3-6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23404,'0'-4'2835,"0"2"-2231,0 2 595,-28 21-706,16-7-357,-22 18-136,22-12 0,2 0 0,2 1 0,3-1 0,2-2 0,3-2 0,6-3-1043,3-3-873,8-5-1232,5-3 3148,3-6 0,-11 4 0,-1-4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26474,'-20'43'1277,"5"-7"-1030,14-20 21,1-3-44,2-2-43,5-2-181,3-2 0,4-3 0,0-2 0,1-1 0,-2-5 0,-1-4 0,-3-7 0,-3-5 0,-3-2 0,-1 1 0,-6 3 0,-3 4 0,-6 8-942,-3 3-2229,0 4 3171,3 4 0,6-3 0,4 2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25970,'14'52'1692,"-4"-6"-1278,-10-29-56,0-3-121,1-4-237,0-4 0,0-3 0,0-2 0,1-1 0,0 0 0,2-1 0,0-3 0,1-1 0,0-3 0,0 0 0,-1 0 0,0 2-573,0 1-738,-2 2-873,1 1-4641,0 1 6825,1-1 0,-2 1 0,1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3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46 23549,'26'-16'370,"-4"1"-5660,-25 10 5771,-3 0 1466,-5 3-1645,-2 0 984,-2 1-42,-3 2-315,2 10-604,1 0 3203,6 8-3528,4-4 0,3-1 0,1 0 0,1-2-438,6-2-907,4-2-907,8-4-3306,3-1 5558,4-2 0,-10-1 0,-2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26799,'-30'35'863,"6"-7"-807,24-21-56,2-1-12,2-3 12,4-1 12,1-1-12,1-1-23,0-1-10,-2-2 21,1-2 12,-2-2 12,-1 1-12,-1 3 67,-2 0-11,-1 3 78,-1 0 23,1 3-11,0 3-1,0 5-55,0 3-45,-1 1-45,0 1-45,0-3-224,1-1-425,-1-3-550,1-3-1681,1-3 2925,2-2 0,-2-1 0,0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21252,'2'-1'3485,"0"0"-2532,-2 1-572,-4 28-135,3-19-134,-2 20 45,4-27 0,4-6-157,3-3-34,5-5 0,2-1 34,0-1-11,-1 5 11,-1 3 0,-3 3 45,-2 2 56,-1 1-12,-3 2-33,-1 4-56,-2 4 0,-1 2-280,0 2-604,0-1-1380,0 0-7567,0-2 9249,0-4 0,0-3 1,0-2-1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4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86 25319,'-16'37'1121,"3"-6"-594,16-21 145,2-2-11,5 0-290,2-3-371,1-1 0,0-3 0,-2-5 0,-1-4 0,-3-7 0,-3-4 0,-3-3 0,0-1 0,-4 0 0,-2 2-203,-6 1-312,-4 5-516,-4 4-504,-4 5-3351,-5 3 4886,-8 6 0,16-3 0,1 3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8 21521,'0'-4'3429,"0"1"-3194,0 3-11,0 0-22,-31 12 112,16 2 201,-24 14 135,24-1 67,3 2-269,2-2-302,5-5-146,3-7 0,1-7 0,5-5-34,2-2-22,7-6-145,3-5-79,4-9 112,0-5 134,-2-1 34,-1 3 22,-4 4 46,-5 5 100,-2 7-45,-3 2 0,0 4-22,-1 0 0,0 5 78,0 3-34,-1 7-132,-1 3-13,0 2-270,0 6-716,1-8-605,1 1-1132,2-13-7108,4-3 8801,4-6 0,-5 2 1,1-2-1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26698,'-7'45'201,"2"-11"-212,4-30-45,1-3 56,2-1 247,2-3-45,5-1 44,0-3 57,3 1-68,-1 2 0,1 2-22,0 1-55,1 0-158,-1 1 0,-2 0 0,0 3 0,-2 2 0,-2 4 0,-3 2 0,-1 1 0,-2-1 0,0-1-1009,0-2-549,-1-2-1344,1-4-6521,-1 0 9423,4-10 0,-3 6 0,3-6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5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23247,'2'-5'4235,"0"0"-3518,-2 5-245,0 0-472,12 22 0,-7-1 0,8 20 0,-10-7 0,-1 1 0,-1-4 0,1-4 0,-2-5 0,1-5-752,-1-3-928,-2-4-1111,-2-1 2791,-2-3 0,1-2 0,1-2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5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27415,'42'-28'-516,"-6"6"-559,-18 18-909,0 0-4279,1 1 6263,0-2 0,-9 3 0,-2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23068,'2'-3'3339,"-1"1"-2432,-1 2-660,0 6-113,0 3-67,1 6-67,-2 2-123,-1 1-325,-2 0-762,0-1-975,2-3-3810,1-3 5995,1-4 0,1-2 0,-1-4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6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28378,'-41'42'293,"7"-4"-293,28-18 0,2-1 0,3-3 0,0-2 0,3-2-1189,3-1-772,5-2-3507,7-2 5468,3-4 0,-8-1 0,-1-2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06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52 22900,'-4'0'3932,"1"0"-3315,3 0-147,0 0-89,-12 32-34,9-16-323,-9 25-24,15-25 0,3-4 0,4-4 0,5-3 0,0-4 0,1-7 0,-2-6 0,-2-7 0,-5-4 0,-3 0 0,-3 1 0,-6 0 0,-4 3 0,-8 3-371,-5 4-1646,-3 6-4705,-3 3 6722,-4 10 0,14-5 0,3 5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2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1012 26731,'-15'-58'886,"2"-8"-6390,11-2 5527,-1-13 33,-4-6 862,-4 0-918,-5 3 909,-2 8-909,-2 11 22,2 10-22,3 9 34,4 5-23,5 3 3173,3 3-3184,4 2 704,5 4-570,1 7 136,5 7-124,2 6 1,4 4-147,8 3 0,12 1 0,14 1 0,16-3 0,16 1 0,-14 1 0,3 0-226,-16 0 0,-1 1 226,19 0 0,-3 2 0,22 5 0,-8 4 0,-8 3-77,-6 0 77,-6-2 0,-5 0 0,-6-4 0,-4-1 0,-8-2 0,4 1 0,-19-3 0,0 1 448,-17-2-448,-4-1 81,-3-1-81,-1 0 0,-1 0 0,0 0 0,-1 0 0,-1 0 0,1 3 0,-1 2 0,-2 8 0,0 5 0,-2 9 0,-2 6 0,1 7 0,-1 5 0,-2 4 0,-1 2 0,0 2 0,-3 1 0,2 0 0,-1-2 0,3-4 0,2-4 0,1-2 0,2-1 0,-1 0 0,0-2 0,0-3-3392,0-3 3392,-2-3 0,2-4 0,-2 3 0,2-11 0,1 2 0,1-12 0,-1 1 3392,0-4-3392,-2 0 0,0-3 0,-2 0 0,-1-2-841,-1 0-1333,1-6-2813,-3-3 4987,-2-5 0,5 5 0,1 1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2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28671,'89'4'0,"10"-2"-2831,-47-1 1,2 0 2830,6-1 0,1 0 0,2-3 0,-1 0 325,1 1 1,-2-2-326,-4-1 0,-3 0 476,41-2-476,-16 3-147,-15 3 147,-7 4 2753,-7 2-2753,-4 2 888,-8-1-888,-10-2-323,-7-2-3060,-2-6 3448,2-10 1,-8 7 0,0-6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3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8 728 22294,'0'-6'4101,"0"1"-3518,0 5 280,0 0-505,0 16-55,0 4-134,1 18-169,-2 3 0,0 2 0,-1 3 0,-1-1 0,2-1 0,1-7 0,0-7 0,0-8 0,2-9 0,4-7 0,7-14 0,12-18 0,14-23 0,16-28-343,-22 30 1,1-1 342,4-7 0,-1 0 0,2-3 0,0 1 0,-2 1 0,0 0 0,-2 2 0,0 0 0,-2 5 0,-1 1 0,-1 3 0,0 1 0,28-33-15,-4 15 15,-10 17 0,-11 16 0,-13 16 0,-9 7 0,-4 9-998,-4 6-55,-1 9-2835,-1 12 3892,-8 8 0,5-15 0,-5-2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8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35 23560,'1'-1'2757,"-1"0"-2074,0 1-290,-3 48-12,-1-10-124,-4 47-55,0-20-45,1 4 44,0-3-121,2-5-80,1-11 0,0-12 0,1-12 0,0-11 0,0-8 0,0-7 0,-1-12 0,2-12 0,0-19 0,1-16 0,7-11 0,4-5 0,7 3 0,4 6 0,0 9 0,0 12 0,0 10 0,-2 12 0,-2 10 0,-2 8 0,-1 3 0,0 4 0,-1 3 0,-4 4 0,-4 5 0,-2 2 0,-4 5 0,-5 4 0,-5 5 0,-6 5 0,-3 0 0,2 1-841,2-5-896,2-4-538,5-4-5344,2-6 7619,4-3 0,2-7 0,1-2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25936,'-9'54'1053,"3"-4"-380,5-17-147,1-4-56,5-8-457,3-6-13,4-8 0,2-5 0,-1-2 0,0-5 0,0-4 0,0-7 0,-1 0-147,-1 0-1231,-2 4-673,-1 3-3854,1 3 5905,1 0 0,-5 3 0,1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9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25611,'-3'66'1703,"-3"-5"-1109,-1-24-180,-1-5-65,3-6-349,2-9 0,2-8 0,1-6 0,0-3 0,0 0 0,0-1 0,0-3 0,0-2 0,3-4 0,2-1 0,3-1 0,1 2 0,0 1 0,-1 3 0,0 1-237,0 4-1230,1 0-785,1 1 2252,12 1 0,-12 0 0,5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 27314,'-7'42'773,"1"-7"-627,7-22 111,3-2-76,3-1-181,4-1 0,4-2 0,0-2 0,3-2 0,-1-2 0,0-1 0,-1-4 0,-3-4 0,-2-5 0,-4-4 0,-2 0 0,-2-1 0,-1 0 0,-2 2 0,-1 1 0,-1 4 0,-2 2 0,-3 6-349,0 1-973,-2 5-1670,1 6 2992,0 4 0,3-4 0,3-1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19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 24513,'-2'-5'3171,"1"0"-2824,1 5-123,0 0-224,16-6-224,-5 5-493,14-5-3910,-4 13 4627,-9 4 0,0-1 0,-10 0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28300,'34'-21'-1557,"-5"5"-23,-17 15-3619,0 1 5199,-1 1 0,-5 0 0,-1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28031,'4'94'560,"-4"-22"-997,-6-13-773,-2-24-885,1-8-3340,2-8 5435,3-8 0,0-7 0,2-3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27852,'2'80'672,"-2"-5"-672,-5-23-392,-3-3-829,-1-6-1682,0-5 2903,2-7 0,2-14 0,3-5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26631,'-46'37'807,"4"15"-807,32-16-247,0 13-560,8-17-661,7-3-2072,6-4 3540,10-6 0,-9-8 0,1-5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23 23258,'-5'-1'2106,"1"1"-1825,4 0-46,-6 31-100,5-14-12,-4 26 134,10-23 68,2-3-67,4-5-56,2-4-23,0-5 157,0-3 11,-1-8-33,-2-4-112,-4-9-135,-2-1-67,-3-2-11,-2 1-124,-3 2-212,-2 3-381,-4 5-370,-3 6-1659,-1 3 2757,2 8 0,4-3 0,3 3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1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24771,'0'62'2387,"0"-7"-1603,0-28-202,0-6-435,0-6-147,0-7 0,0-5 0,1-2 0,3-5 0,3-5 0,6-8 0,0-3-405,1 0-861,-3 5-762,-2 4-3776,-4 6 5804,-2 3 0,-2 1 0,-1 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1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55 22328,'11'-27'2207,"-4"6"-1669,-15 17 12,-3 2-102,1 1 78,-1 3 79,1 4 56,2 3-112,1 3-290,2 0-259,2 1 0,1-1 0,1 1 0,1-1 0,2-1-136,2 0-681,4-1-506,3-2-1041,1-1-7467,1-1 8025,1-1 0,-7-2 1,0-1-1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23146,'-3'0'3339,"0"0"-2734,3 0-67,0 0-157,-12 30-56,9-15-101,-10 23-111,13-23-113,0-3 0,2-3 0,1-2 0,3-4 0,1-1 0,0-1 0,0-4-158,1-2 35,-1-4 11,0-3 44,0 1 57,0 3 22,-3 1 12,0 4 122,-2 1 46,0 2-89,0 4-102,1 3 0,0 4 0,-1 3 0,-1 1-46,0 0-357,-1-2-729,0-1-1400,0-4-7299,1-4 9297,1-2 0,0-1 0,0-1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22204,'0'-2'3497,"1"1"-3060,-1 1-180,-2 29 12,0-15-22,0 20-35,1-24-155,1-4-46,0-3 68,1-3 66,1-2-100,2-3-23,3-2 79,1-3-11,0 1 67,0 2 44,0 0-44,0 1 0,-1 1 44,2 0-76,-3 0-125,2 1 0,-3 2 0,0 0 0,-2 2 0,-1 1 0,-1 6 0,-1 2 0,0 7 0,0 0 0,-2 1-483,0-1-1007,-1-1-1267,1-3 2757,0 1 0,1-6 0,1-2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96 23751,'0'-4'3485,"0"2"-2869,0 2 203,0 0-819,-10 25 0,5-8 0,-6 20 0,9-14 0,1-1 0,5-5 0,4-2 0,4-6 0,3-4 0,1-3 0,0-6 0,1-5 0,0-5 0,-2-6 0,-2-2 0,-5 0 0,-3-2 0,-3 1 0,-2 0 0,-6 0-46,-3 3-884,-7 1-504,-5 3-1267,-3 4-7130,-4 5 7896,-3 4 1,14 2 0,3 1-1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3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 25947,'1'67'101,"-1"-6"-78,-3-23 89,0-2 78,-3-6 168,2-7 34,1-8 35,1-7 177,1-4-525,1-3-1,0-7-22,0-4 56,0-10 0,6-6-32,3-6-80,7-2 0,4-1 0,5 2 0,3 4 0,0 4 0,-1 7 0,-4 5 0,-5 6 0,-4 4 0,-7 9 0,-2 5 0,-6 6 0,-4 4 0,-1 0 0,-4-1 0,0-1 0,-1-2 0,-1-3-1009,1-1-1132,2-3-4290,4-2 6431,2-1 0,2-4 0,1-1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4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22115,'0'-3'2196,"0"1"-448,0 2-852,4 27 1,0-14-225,6 21-525,0-23-147,1-4 0,2-3 0,2-3-147,2-6-592,2-2-214,3-6-256,-1-1-361,-1 2-1141,-3 3-6858,-3 1 9569,-2 2 0,-6 3 0,-1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19605,'1'-2'3933,"-1"-1"-2230,0 3-1356,-2 31-55,-1-14 44,-2 23-78,-1-25 201,3-5 225,2-5-46,0-4-222,1-1-416,0-4 0,0-3 0,0-4 0,2-2 0,1 1 0,2 2 0,0 3-326,0 5-929,1 0-471,2 2-985,3 1-7120,3 2 9574,5 1 0,-8-1 1,-1-2-1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2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30 22687,'0'-3'2912,"0"1"-2026,0 2-617,-6 11-34,4-4 90,-5 8 112,7-8-45,2-2-22,4 0-212,5-1-158,5-2 0,3-1 0,2-1 0,-3-2 0,-4-3 0,-7-3 0,-4-2 0,-2-2 0,-5-1 0,-2 1 0,-5 3-147,0 3-1074,-1 3-796,0 2-4773,2 3 6790,3 4 0,3-2 0,2 2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37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28289,'23'7'382,"-3"10"-382,-13 29 0,1 9 0,-4 7 0,0 7 0,-1 1 0,0 1 0,-1-2 0,0-6-785,0-5-1703,0-9-4627,1-9 7115,2-13 0,-2-13 0,0-8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37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28199,'88'-6'472,"3"0"-472,-5 6-1143,5 0 1143,1 1 0,-3 3 0,-3 2 0,-1 3 0,0-1 93,3-2-93,0-3 0,-3-2 0,-7-2 252,-9-2-252,-9 0 0,-8-2 0,-9 1 0,-9 2 575,-9 0-575,-8 2 223,-6-1-223,-3 1 0,-2-2 0,-2 2 0,-2-1 0,0-1 0,-1 1 0,0-1 0,0 2 0,0 0 0,0 0 0,0 0 0,0 0 0,1 7 0,1 5 0,0 11 0,-1 6 0,-1 7 0,-1 4 0,0 3 0,0 3 0,-3 0 0,0 0 0,-3 0 0,1 0 0,0-2 0,-1-1 0,2-3 0,-2-6 0,2-6 0,2-9 0,-1-8 0,0-6 0,-2-4-3788,-9-3-5064,2-2 8852,-8 0 0,11 1 0,0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3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28244,'87'0'427,"-10"0"-427,21 0 0,-12 0-1497,4 0 1497,3 0 0,-3 0 79,-2 0-79,-3 0 0,-2-2 0,0-2 0,-3-2 0,-1 0 0,-4 2 0,-6-1 0,-7 3 335,-7 0-335,-7 0 0,-5 1 0,-7 0 753,-5-2-753,-6 0 330,-5-1-330,-4 2 0,-3-2 0,-6 3 0,-1 0 0,-5 1-1962,-1 0-5220,-2 0 7182,-4 5 0,3-3 0,-2 3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4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25196,'0'-20'1513,"1"4"-1064,-1 16-24,0 0 1,0 7-90,0 7-157,0 17-32,0 14-147,0 14 0,1 9 0,1 7 0,1 2 0,0 3 0,-1 0 0,1-4 0,-3-2 0,1-7 0,-1-5-57,0-8-246,0-7-358,0-8-885,0 3 459,2-16-1086,0-2-3419,1-17 5592,2-14 0,-2 4 0,0-5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5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0 195 28457,'83'-16'214,"5"2"-1784,-5 10 1570,-33 1 0,1-1 0,4 1 0,0-1 24,3 0 0,0 0-24,-3 1 0,0 0 0,-3 1 0,-2 0-2649,47-3 2649,0-1 0,-47 0 0,2-2-6,2-1 0,1-1 6,-1-1 0,0 0 0,-4-1 0,-1 2 0,34-8 0,-19 7 526,-16 6-526,-14 2 251,-8 3-251,-8 0 3386,-6 0-3386,-4-1 20,-3 1-20,-4-1 0,0 1 0,-1-1 0,-1 1 0,-2-1 0,0 1 0,-2 0 0,-1 0 0,0 0 0,0 0 0,-2 2 0,0 2 0,0 2 0,1 2 0,-1 1 0,2 4 0,-1 5 0,0 4 0,-2 24 0,2-3 0,-2 20 0,0-8 0,0 4 0,-2-1 0,0 0 0,-2-4 0,-1-2 0,0 0 0,-1-1 0,0 0 0,-2-1 0,0 1 0,-2 0 0,0-3 0,0-3 0,0-8 0,3-8 0,1-11 0,2-9-1144,1-6-1848,1-7-6839,-1-5 8028,-2-6 0,7 6 0,-1 0 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27415,'50'5'1256,"8"0"-3052,2 2 1796,26-2 0,-34-4 0,3 0-4,5 0 0,1-1 4,4-1 0,0-1 0,0 0 0,0 0 209,0-2 0,-1-1-209,-2-1 0,0-1-141,-5 0 0,-1 0 141,-4 0 0,-3-1 0,35-4 868,-16 0-868,-14 3 473,-13 1-473,-11 1-1513,-10-1-2185,-6-5 3779,-1-4 1,-7 6 0,0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25129,'-1'-2'2813,"0"1"-2141,1 1-615,-2 0-57,2 0-113,-2 0-347,2 3-515,0 1-503,0 2-741,1 0-7473,1 1 9692,3-2 0,-3-2 0,1-1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27258,'5'-3'-3731,"1"2"-3743,-1 5 7474,1 4 0,-3-3 0,0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8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14 26216,'-1'32'493,"5"1"-370,3-18-44,5 2-23,-4-5-23,2-3-10,0-2-12,1-2 22,0-3-21,2 0-1,-1-2 11,2-5-11,0-1-11,-1-6 0,-1 0 23,-3 0 11,-3 3 67,-3 0 11,-2 2-11,-3-1-34,-4-1-22,-4-1-34,-4-1 22,-9-4 35,3 5 200,-8 1-32,7 7-57,-1 1-67,2 2-112,2 1 11,4 3-78,2 5-90,5-3-168,1 0-201,5-5-91,0 0-413,1 0-192,2 1-1434,2 2-7175,1 2 9375,3 1 1,-4-4-1,0 0 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489 21 25331,'-55'-5'896,"0"-1"0,-23 4-637,-17 21-58,41 4-33,8 3 34,10 0-79,10 3-78,8 3-12,6 6-33,5 6 12,3 5-1,2 4-11,2 2 11,6-2 11,3-2-22,10-3 0,5-6 23,8-4-12,6-6 23,6-5-34,5-5 0,3-6 0,2-5 0,-2-5 33,0-5 23,-1-5 34,-2-5-57,-1-6 23,-4-7-11,-3-4 11,-2-5-32,-5-3-24,-1-1 0,-4-2 0,-4 1 0,-3 2 0,-4 0 0,-4 2 0,-3-1 0,-4-18 0,-2 11 0,-3-15 0,-8 17 0,-4 1 0,-7 2 0,-5 3 0,-1 4 0,-4 7 0,-1 5 0,-4 8 0,-2 4 0,-1 3 0,1 4 0,1 3 0,5 4 0,3 2-707,5 0-279,5-2-280,4-1-684,3-2-5378,2 0 7328,2 0 0,2-4 0,1 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4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19661,'4'-3'3776,"-1"0"-4246,-3 3-2052,0 0-7309,2 21 9750,-1-10 1,1 12 0,-1-17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5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19729,'0'-4'-1345,"0"1"-4605,0 3 5950,0 0 0,0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0:5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18462,'0'2'-7753,"1"0"7753,-1-2 0,0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7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 23471,'0'-3'2756,"0"0"-2442,0 3 459,0 0-504,-28 27-78,15-4-12,-22 29-45,25-4-22,5 9-22,2 7-45,5 2-12,8-2 12,4-11-45,11-9 22,5-13 57,4-14 55,7-9-110,3-12-24,0-12 0,-1-11 0,-5-13 0,-5-3 0,-6-2 0,-5 1 0,-5 2 0,-4 3 0,-4 6 0,-5 4 0,-2 6-561,-2 3-1131,0 8-3664,-2 6 5356,-4 13 0,2-4 0,-1 6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28446,'-13'44'145,"-2"4"-122,1 3-1,-2 1-11,3-4 0,2-8 2,3-11-13,4-10 0,3-11 0,1-4 0,0-4 0,0-9 0,0-7 0,0-13 0,3-9 0,3-3 0,4 1 0,1 3 0,-1 8 0,-1 7 0,-2 10 0,-2 6 0,1 4 0,1 11 0,2 8 0,1 14 0,-2 10 0,0 6 0,-5 0 0,3-4 0,-1-11 0,5-9 0,3-11 0,5-7 0,6-10 0,8-11 0,6-13 0,6-10 0,-1-5 0,-3 2 0,-5 4 0,-6 6 0,-6 6 0,-7 5-1189,-7 11-1343,-3 3-6858,-3 12 9390,1 10 0,-2-6 0,0 5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28671,'0'79'0,"-1"0"0,-2-17 0,-1-2 0,0 0 0,-2-4 0,-8 15 0,-2-13 0,1-11-1211,-1-11-930,-2-10-4346,-2-7 6487,-2-9 0,10-4 0,2-4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25936,'-2'-10'2735,"1"3"-2735,1 7 0,0 0 0,51 0 0,-12 4 0,43 0 0,-25 1-1301,-1-3-3046,0-2 4347,-2 0 0,-24 0 0,-7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94 28121,'-26'86'550,"0"-8"-550,10-23 0,1-11 0,4-10 0,3-13 0,4-9 0,1-8 0,1-10 0,1-14 0,0-18 0,10-19 0,8-7 0,12-4 0,5 8 0,1 10 0,-2 15 0,-3 15 0,-3 11 0,-2 10 0,-1 16 0,-3 10 0,-3 13 0,-4 3 0,-7 2 0,-5 0 0,-14 2 0,-9 0 0,-14 0 0,-8-2 0,-25 11 0,15-18 0,-12 3 0,29-24-337,12-10-571,8-3-134,10-4-851,2-3 1893,29-20 0,-19 15 0,19-15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28434,'-15'48'118,"0"1"1,-13 37-119,13-45-169,1-3-548,4-6-4812,4-6 3052,2-2-7354,2-7 9599,8-5 0,-5-7 0,5-3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26933,'-98'21'1738,"12"12"-7399,37 14 5661,15 0 1409,23-15-1409,5-1 860,5-1-860,1-1 0,6-3 0,6-6 2181,11-6-5285,8-7 3104,9-5 0,-18-2 0,-1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0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25791,'1'-6'2880,"-8"53"-2880,-3-12 0,-7 42 0,2-30 0,3-4 0,2-5-595,3-4-1422,0-4-3205,-3 3 5222,-10 4 0,9-16 0,-4-1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 19321,'8'-4'2891,"-1"60"-214,-12-11-2308,-6 54-66,-7-30-157,-6-2-146,-4-5 0,-1-10 0,1-11 878,2-13-878,6-15 478,6-7-478,7-21 1608,7-18-1608,18-26 0,12-17 0,17-4 0,3 5 0,-4 16 0,-7 16 0,-8 20 0,-5 11 0,-6 11 0,-1 11 0,-4 6 0,-2 10 0,-5 4 0,-4 3 0,-4 3 0,-9 4 0,-19 22 0,-4-14 0,-14 14 0,7-22 0,0-8 0,3-6-1200,7-9-514,9-7 1714,11-7 0,5-2 0,4-1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28671,'-4'50'0,"-1"0"0,-6 39 0,-7-39 0,2-5-1032,2-11-5236,7-6 654,2-11 5829,10-7 0,-4-7 0,4-3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86 24591,'-1'-2'2914,"0"0"-7925,1 2 5045,36-10 1397,-24 2-1431,25-8 871,-34 5-860,-5 1 0,-6 2 0,-5 0 3392,-8 2-3403,-1 3 34,0 1 22,-2 9 179,-3 10-155,-1 12-80,1 11 0,3 0 0,7-1 0,7-5 0,5-3 0,4-6 0,3-4 0,6-5-1043,8-8 1043,32-6 0,-27-3 0,17-2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28671,'-36'46'0,"-1"0"0,4-2 0,6-3-5661,14 9 5661,5-2 1409,4-6-1409,3-10 860,1-9-860,0-10-1021,5-8-1522,8-11-6413,9-11 8956,9-13 0,-12 10 0,-3 1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28636,'-27'96'35,"2"-11"-35,7-38-953,7-6-795,4-6-1693,20-10 3441,19-8 0,-10-9 0,7-5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28671,'-1'54'0,"0"0"0,0 42 0,-2-43 0,1-6-270,-1-7-1276,-1-9-1143,-4-5-7142,-6-6 9047,-3-3 1,7-8 0,1-3-1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3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28671,'46'-22'0,"0"1"0,0 12 0,2-4-1099,2-1-1378,-2 1 1414,-1 4 0,-22 4 1,-6 4-1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26563,'-3'91'404,"-1"-1"-180,-4-19 56,1 2 23,1-8-23,4-11 44,2-14-111,0-14-133,6-12-80,4-8 0,13-11 0,9-11 0,6-12 0,5-10 0,-3 0 0,-6 4 0,-7 7 0,-10 8-192,-6 5-917,-7 5-673,-2 4-8049,-1 2 9073,2 2 0,-1 1 0,1 0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27729,'-27'71'437,"-5"11"-202,16-39-90,-4 6-44,13-29-101,3-9 11,3-7 2,1-6-13,4-8 0,3-8 0,5-9 0,1-5 0,0-1 0,-1 3 0,-1 4 0,-3 8 0,-4 8 0,-1 5 0,-3 5 0,0 12 0,0 7 0,0 14 0,0 6 0,0 0 0,0-3 0,0-4 0,0-6 0,2-6 0,4-6 0,3-6 0,4-5 0,3-2 0,2-7-270,3-5-335,-1-7 23,-2-2-181,-3 2-682,-5 4-1961,-4 5 3406,-2 6 0,-2 1 0,-1 2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1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124 127 22664,'0'-2'3821,"0"1"-2163,0 1-1288,-44 59-4464,28-27 4094,-33 47 0,40-44 860,5-6-860,2-4 0,10-6 0,8-8 0,15-5 0,13-11 0,8-13 0,2-11 3392,-5-13-3392,-11-4 0,-13 0 0,-12-2 0,-8 4 0,-7 2 0,-13 3-169,-12 10-2812,-23 10 2981,-17 9 0,27 9 0,2 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27494,'71'-13'1177,"2"-1"-1177,-12 3 0,3 1-4252,-3 0 4252,-7 4 860,-8 1-860,-7 3 0,-7 0 0,-5 0 0,-6 2-1401,-6-1 2014,-7 2-613,-4 7 0,-4-5 0,0 6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28401,'-2'87'270,"-2"-6"-270,-5-23-69,-2-1-2350,-7 16-1862,8-24 4281,-2 7 0,10-37 0,2-8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26955,'-15'80'841,"1"-9"-695,3-35-57,4-8-66,3-10 89,2-8 56,2-6 33,0-3-78,0-6-110,5-6-13,3-9 0,5-3-203,4-3-368,-1 5-359,0 3-1065,-4 6-4963,0 5 6958,0 4 0,-5 2 0,-2 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112 154 23146,'37'-53'325,"-7"7"-79,-29 28 304,-4 2-102,-5 5 11,-4 5 46,-5 3-91,-1 4-56,0 6 46,-1 5-124,2 8 146,-1 3 11,2 3-90,3 3-21,2 2-326,5 1 0,3 0 0,3-4 0,2-3 0,3-8-595,4-7-481,5-5-694,3-5-4090,3-9 5860,5-4 0,-11 3 0,-2 0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 21723,'0'-2'3876,"0"1"-3225,-17 44-192,6-16-56,-12 36 79,9-29-101,5-4-123,1-7-236,5-8-22,1-7 0,2-5 56,4-7-45,6-8-22,7-9 0,6-8 11,1 0-22,-2 3 66,-3 5-44,-3 8 112,-4 6-44,-3 5 101,-2 3-169,-2 5 0,-2 4 0,-1 6 0,-2 4 0,0 2 0,0-1-80,-1-2-446,-2-5-472,-1-2-1108,-1-5-5525,1-4 7631,1-1 0,2-2 0,1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28110,'-14'80'280,"5"-29"1,0-3-281,-2 9-57,-3 17-425,4-26-336,1-7-941,1-6-2611,1-6 4370,1-5 0,2-11 0,2-3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7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26799,'52'-38'-8549,"-7"9"8549,-22 31 0,-11-1 0,-1 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7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26295,'-51'74'1255,"8"-9"-953,28-30-123,7-5-179,4-5-22,6-12-124,5-3 68,6-19-202,3-5 145,1-10 124,-3 0-22,-2 5 33,-3 7 0,-2 6 0,-3 5 67,0 4-56,-2 3-11,-2 5 0,1 3-281,-1 0-480,0 1-662,0 0-1715,0 2 3138,0 2 0,0-8 0,0-1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9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 27930,'-6'-3'381,"2"0"-381,3 3 258,1 0-156,8-2-102,3 0 0,9-1 0,5 2 0,2 1 0,-1 1 0,-1 4 0,-7 2 0,-6 5 0,-7 1 0,-3 3 0,-8 2 0,-5 5 0,-7 2 0,-4 1 0,1-3 0,1-1 0,2-3 0,3-4 0,5-3 0,3-5 0,4-3 0,2-3 0,2-1 0,5 2 0,3 2 0,5 3 0,1 3 0,-1 1 0,-1 3 0,-4 1 0,-4 0 0,-2 3 0,-3 2 0,-9 14 0,0-7 0,-8 9 0,3-15 0,2-3-13,1-4-2328,2-5-5346,4-4 7687,2-4 0,3-1 0,0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12 25107,'2'-7'3564,"0"2"-3564,-2 5 0,0 36 0,0-6 0,0 32 0,-4-17-3392,0-3 3167,-3-6-1546,-2-7-1545,1-5 3316,-3-5 0,5-9 0,0-4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9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26955,'57'-9'-1869,"-8"2"1,-36 7 0,-2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9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2 137 24222,'-1'-3'2677,"1"0"-2475,0 3-191,0 0-11,40-25 0,-22 10 46,32-21-46,-34 18 123,-2 2 202,-4 5 212,-4 5-223,-3 3-100,-2 2-214,-1 9 0,0 6 0,-5 14 0,-3 6 0,-5 6 0,-3 0 0,2-2 0,1-6-785,3-7-1972,4-5-7074,3-8 8731,10-4 0,-6-5 1,5-2-1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2:49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129 102 27964,'-39'66'707,"4"4"-707,27-37 0,0 0 0,14-24 0,5-5 0,8-11 0,4-7 0,0-11 0,-2-6 0,-5-4 0,-5-4 0,-6-2 0,-3 1 0,-8 4-987,-6 8-1467,-12 14-7377,-11 7 8714,-11 20 1,19-10-1,2 10 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0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28671,'89'-33'0,"-38"18"0,2 4 0,6 12 0,2 5-864,8-1 0,2 1 864,5 2 0,1 1 0,3 1 0,0-1 0,0 1 0,-1 0 0,-3 0 0,-1 0 0,-7 1 0,-3 1 0,-8-1 0,-4 1 0,30 13 0,-26-1 229,-22-5-229,-16-6 353,-8-5-1665,-8-2-1691,0 1 3003,-3 3 0,0-3 0,0 0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2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 25723,'-40'52'706,"8"-5"-493,29-27 268,2 13-346,2-8-112,4 8 10,3-11-55,4-5 22,2-6 0,0-4-11,2-6 56,1-7-45,0-4 67,-1-8-56,-3-5 179,-1-2-55,-3-3-46,-2 1 57,-3 0-146,-1 3 56,-2 1-56,-1 4 56,-3 3-45,-5 4 0,-1 5-33,-4 3-213,4 4-12,2 0-77,2 4-293,1 1-167,2 3-3978,1 2 4762,1-3 0,0-2 0,0-3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2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25319,'0'-2'2007,"0"1"-1156,0 1-717,1 18 45,-1-4-123,1 16 23,-1-8-46,-2-2-20,1-1-13,-1-2 0,0-1 0,1-2 0,1-3-169,0-2-100,0-3-213,0-2-168,0-3-44,0 0-349,0-1-570,0 2-3709,0 1 5322,0 2 0,0-2 0,0 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2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26955,'54'-30'259,"-7"5"-80,-24 21-67,-4 3 11,-4 1 112,-3 1-145,-4 4-23,-2 2-67,-1 3 45,-1-1-34,-3 0 23,0 1-1,-1 2 135,-5 1-112,-2 3 90,-6-1-23,-2 1-101,1-1-9,0-2-13,2-1 0,1-1 0,2 0 0,2 0 0,2-2 0,1 0 0,3-1 0,0 1 0,3-2 0,3 4 0,3-4 0,2 3 0,0-1 0,2 1 0,-1-2 0,6 0 0,-4-4 0,4 0 0,-6-4 0,0 0 0,-2-1 0,1-2-987,-1-3-1232,-1-2-6453,-3 1 8672,0 1 0,-4 4 0,0 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0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59 26138,'-46'-2'2296,"9"1"-2059,29-1-237,4-3 0,9-1 0,9-4 0,11 0 0,11 0 0,3 3 0,0 3 0,-4 3 0,-6 8 0,-6 3 0,-7 11 0,-7 3 0,-5 4 0,-7 4 0,-7 1 0,-6 0 0,-6-1 0,0-4 0,2-6 0,5-4 0,4-4 0,5-4 0,3-3 0,2-3 0,2-1 0,7-2 0,21 0 0,0-1 0,13 0 0,-15 1 0,-3 5 0,-4 7 0,-4 25 0,-8-4 0,-5 18 0,-11-12 0,-5 0 0,-7-2 0,-4-2 0,-14 12 0,7-15 0,-10 8 0,15-20 0,3-6 0,3-4-461,4-5-2553,3-1 3014,1-1 0,7-1 0,1-2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28535,'16'91'136,"-2"-3"-1494,0-23 1358,-2 7 0,-2 0 431,-1-3-431,-1-9 0,1-11 224,2-11-224,1-14 0,2-11 0,4-12 703,5-16-703,3-14 0,4-16 0,0-13 0,2-5 0,-1-4 0,-2 4 0,0 6 0,-5 11 0,-4 12 0,-4 12 0,-5 12-1816,-4 6-2005,-3 15 3821,-3 8 0,-1-4 0,0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27180,'-55'10'1491,"11"-2"-1491,33-3 0,6-1 0,3 3 0,8 0 0,4 6 0,6 3 0,2 5 0,-2 4 0,-4 3 0,-5 2 0,-3 2 0,-4-1 0,-3-1 0,-4-1 0,-17 7 0,1-11 0,-8 5 0,7-14 0,3-5 0,3-3 0,3-4 0,4-2-976,2-2-1702,5-1-7153,1-4 7538,9-2 0,-4 1 0,5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2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1 26485,'-53'9'1524,"3"3"-1199,20 3 12,-6 4-337,-2 3 0,-2 3 0,1 1 0,6-1 0,7-3 0,7-2 0,5-2 0,6-2 0,3-1 0,3-3 0,3 0 0,8-1 0,6-2 0,13-1 0,7-3 0,9-2 0,6-1 0,2-3 0,1-3 0,-3-1 0,-4-3 0,-7 2 0,-6 2 0,-4 1 0,-7 3 0,-3-2 0,0 2 0,-6 0 0,-1 0-1077,-6 0-1332,-4-1-7422,-1 1 8954,-1 0 1,0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28671,'-19'73'0,"1"0"0,10-9 0,-2 4 0,-1 2 0,-1-2 0,0-4 0,1-6 0,1-8 0,3-8 0,1-9 0,3-9 0,1-7-1211,0-6-1075,0-1-6499,-2-3 8785,0 1 0,1-3 0,0-1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2 28300,'12'-2'371,"-7"10"-371,-21 26 0,-3 7 0,-3 6 0,-2 3 0,0 3 0,0 0-1077,2-2-704,4-6-2096,5-8 3877,6-10 0,4-12 0,3-8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4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28671,'49'29'0,"-6"1"-724,-24 3 724,-2-2 236,-3-5-236,-2-6-442,-1-7-1082,-2-5-1266,-2-4-7041,-1-3 7957,0-3 1,-3 2 0,-1-2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4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28671,'11'82'0,"-7"10"-539,-8-44-1242,-5 10-2433,2-24 4214,2-5 0,1-14 0,2-5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28671,'47'-27'0,"-6"6"0,-25 22 0,-1 3-741,-3 1-962,-3 5-3216,-4 0 4919,-3 3 0,-1-6 0,-1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28233,'4'-2'438,"2"19"-438,-1 10 0,1 13 0,-5-9 0,-1-3 0,0 0 0,-1-3 0,-1-4-595,0-4-727,-1-5-1289,1-4 2611,0-5 0,2-2 0,0-1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5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27247,'57'-20'818,"-5"5"-583,-22 12 11,-4 2-121,-5 4-125,-5 4 0,-3 6 0,-4 7 0,-3 4 0,-2 2 0,-2 2 0,-1-1 0,-4-1 0,-2-3 0,-5 1 0,-6-1 0,-2-1 0,-4 0 0,0-3 0,2-3 0,2-4 0,3-2 0,2-3 0,2-3 0,2-3 0,3-1 0,1-4-920,2-5-805,2-6 1725,2-9 0,-1 11 0,2-2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6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28671,'-23'57'0,"0"-2"0,8-12 0,-4 4 0,0 3 0,-3 2 0,0 1 0,0-5-6267,1-4 4441,3-9 411,4-9-8416,6-12 9265,4-7 1,3-6-1,1-1 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28671,'43'26'0,"-6"2"0,-24 5 0,-2 1 0,-4-1 0,-1-3 0,-1-4 0,-1-5-360,0-5-2172,1-4-5345,0-4 7877,0-3 0,-2-3 0,-1-1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 25735,'0'-4'2509,"0"0"-2082,0 4-427,0 0 0,1 36 0,-1-5 0,1 36 0,-5-9 0,-2 6 0,-2-1 0,-3-2 0,1-6 0,0-7 0,0-8-4155,3-9 2306,1-8-2442,4-8 4291,1-6 0,1-5 0,0-2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3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24076,'-6'-4'2823,"2"0"-2408,4 4 291,0 0-695,25-5 34,-13 3-45,22-4-358,-20 6-237,1 2-849,-2 1-1784,-3 4 3228,-1 3 0,-5-5 0,-1 1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7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26955,'-86'28'1535,"13"0"-1456,35-4-68,10 0 67,8-1-65,5-2-13,5-2 0,4-3-24,3-2 13,5-3 11,7 0 0,8 1 35,8 0-35,5 1 0,1 0 0,-3 0 0,-2 2 0,-7 1 0,-6 1 0,-6 2 0,-5 3 0,-11 3 0,-5 2 0,-8 0 0,-7 8 0,9-13 0,0 2 0,13-15-24,4-6-1824,2-1-1335,10-5 3183,8-9 0,-5 6 0,3-5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7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0 543 28038,'12'-98'0,"3"3"0,4 23 0,0 1 0,1 6 311,-1 12-311,-2 13 0,-2 13 0,-4 13 106,-3 7-106,-3 13 54,-2 11-54,-1 17 162,-2 13-162,0 10 0,0 4 0,0 0 0,0-3 0,-1-5 0,-2-8 0,1-8 0,-1-11-1749,1-10-1097,2-6-6985,-2-5 7801,-2-3 0,1-1 0,1-1 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28671,'49'-38'-1088,"-5"6"-918,-21 23-4840,0 2 6846,1 1 0,-11 3 0,-3 1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25959,'0'-3'2712,"0"2"-2712,0 1 0,-10 44 0,4-12 0,-8 38-4252,5-26 4252,0-3 860,1-5-1052,1-6-1488,2-10-2040,2-9 3720,2-10 0,1-1 0,0-3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28671,'58'9'0,"-4"-11"0,-27-36 0,2-3 0,-4 3 0,-3 5 0,-6 8 0,-3 10 0,-6 8 0,-3 9 0,-2 14 0,-1 14 0,-7 17 0,-2 14 0,-7 7 0,-3 7 0,-2 3 0,0-3 0,0-6-3392,4-9 2002,5-12-4717,6-10 6107,13-7 0,-6-14 0,8-5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24636,'-55'14'2465,"2"3"-2173,13 7-1,6 0-78,9 0-180,8-3 147,7-3-158,4-3-22,3-1 0,2-2 0,6-1 0,8-2 0,8-1 34,7 0 55,2 0 12,-2-1 33,-5 3 47,-6 0-181,-6 3 0,-6 3 0,-4 3 0,-7 3 0,-16 16 0,1-8 0,-10 9 0,13-16 0,3-3 0,4-2-785,4-3 785,23-7 0,-13-2 0,16-6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1 587 28671,'11'-63'0,"5"-2"-1911,10 7 1911,4-8 0,3-5 593,2 0-593,-1 5 0,-3 12 313,-7 14-313,-5 17 0,-7 13 0,-1 23 1005,-2 14-1005,0 22 0,-1 13 0,-1 5 0,-1 3 0,0-3 0,0-6 0,-1-6 0,-2-9 0,-2-9 0,-1-9 0,0-7-1077,-6-6-2800,-4-5 3877,-8-2 0,8-4 0,1-1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49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28671,'44'-52'0,"3"9"0,7 28 0,2 2 0,-2 2 0,-6 4 0,-8 3 0,-10 3-1110,-9 2-2409,-9 8 3519,-7 6 0,-4-5 0,-1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52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28356,'-2'9'315,"-1"6"-315,-4 8 0,-2 5 0,-1 2 0,-2 3 0,-3 2 0,-3 5 0,-4 3 0,-2 3-3392,-1-2 3392,2-2 0,2-4 0,4-8 0,4-6-1682,5-8-1691,5-8 3373,2-5 0,1-3 0,0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5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28671,'39'31'0,"-4"-1"-5661,-16-5 5661,-4-1 1409,-1-2-1409,-4-3 860,-1-4-1130,-1-4-1736,-2-5-2185,0-2 5039,0-3 0,-4-1 0,0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52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 24047,'0'-4'2869,"0"1"-1876,0 3-611,0 0-257,2 36-125,-1-10 63,2 32-63,-4-20 0,-2-1-124,-2-2-1432,-1-4-1604,-2-5 3160,1-3 0,3-11 0,0-3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3:5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27572,'50'-25'314,"-8"5"-404,-22 14-33,-3 2-695,-3 1-863,-2 1-2622,-3 1 4303,-3 3 0,-3-2 0,-2 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0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22642,'-2'0'3798,"0"0"-1567,2 0-2231,11-10 0,2 3 0,14-9 0,3 7 0,4-1 0,5 2 0,2 0 0,-3 4 0,-1 1 0,-5 2 0,-5 2 0,-5 2 0,-4 2 0,-4 1 0,-4 1 0,-2-2 0,-3 0-1222,-2-1-1367,-2 0-7242,-5 2 9050,-2 2 1,1-3 0,0 0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27751,'-11'53'-549,"3"-6"-538,7-23-1031,1-3-4224,0-4 6342,2-4 0,-2-6 0,2-4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27662,'0'46'-1513,"1"-5"-863,-1-20-7455,0-1 9400,0-2 1,0-8 0,0-2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28671,'32'-5'0,"1"1"0,-4 5 0,2 1 0,2-1 0,1 0 0,-2-1 0,-3 0 0,-4 0 0,-5 0 0,-5-1 0,-3-1-976,-5-2-1131,-1 0-5019,-1-1 7126,-1 2 0,-1 1 0,-1 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25476,'1'-2'2544,"-1"0"-1893,0 2-651,8 27 0,-6-4 0,6 26 0,-8-12 0,-1 0 0,-1-2-1021,-1-4-1018,0-4-3451,1-4 5490,1-5 0,1-9 0,0-3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28671,'43'-17'0,"-6"4"-617,-22 13-549,-2 0-1254,-2 1-5760,-4 4 8180,-2 4 0,-3-2 0,-1-1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0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24099,'-5'0'2632,"1"0"-2296,4 0-100,23-6-180,-3 0 67,19-6-89,-11 4 56,-5 3 66,-8 2-55,-6 3 213,-6 0-113,-2 6-167,-3 3 33,-6 9-67,-4 2 0,-4 3 112,1-2-32,1-2-80,4-3 0,4-5 0,3 0 0,2-1 0,1 0 0,3-1 0,2 1 0,5 0 0,2-2 0,2 1 0,1-3 0,1 0 0,0-3 0,0-2 0,-1 0 0,0-3-1301,-1-5-1668,1-3 2969,-1-2 0,-5 4 0,-3 3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26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5 23000,'1'-2'3888,"0"0"-2105,-1 2-1783,-18 34 0,5-12 0,-14 29 0,11-20 0,1 0-147,1 0-872,2-1-673,1-4-1557,3-5 3249,3-7 0,2-7 0,3-5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26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28671,'39'20'0,"-5"-2"0,-24-7 0,-1-1-1032,-1 0-234,0-1-2107,-1 0 3373,1-3 0,-4-3 0,0-2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26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28671,'6'39'0,"-1"-3"0,-5-14 0,0 1-1088,0-1-1187,-2 0-4750,-2-1 7025,-2 2 0,2-11 0,1-2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2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41 23807,'-2'-3'2768,"0"0"-2388,2 3 47,0 0-58,-11 15-78,6-2-167,-8 14 256,11-4-268,1 1-99,1 0-13,3-1 0,3-3 0,5-1 0,2-5 0,2-4 0,2-6 0,2-4 0,1-8 0,1-6 0,1-10 0,-2-3 0,-3-2 0,-3 0 0,-5 2 0,-3 3 0,-3 2 0,-2 3 0,-1 4-707,-2 6-1634,-4 5-5189,-6 10 7530,-7 7 0,8-3 0,-1 1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27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28671,'55'-26'0,"-2"1"0,-21 9 0,-1-2 0,-4 2 0,-7 3 0,-4 5 0,-5 4-472,-2 2-1824,-4 2-5941,-2 6 8237,-3 5 0,0-2 0,0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27202,'-16'46'560,"0"-3"-6220,0-14 5660,-2 3 0,-2 3 1331,1 0-1690,0-1 423,3-4-1566,4-5-1837,4-8 3339,4-8 0,2-5 0,2-4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0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28390,'25'24'145,"-3"-1"-190,-13-6 12,-2-1-684,0-1-482,-2-2-1087,-1-1-6823,-1-3 9109,-1-2 0,-1-3 0,0-3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28671,'8'51'0,"-2"-5"0,-6-20-46,-1-3-1063,-2 0-1088,-2 0-4738,-3 0 6935,-2 4 0,4-13 0,0-1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27998,'-11'5'560,"0"5"-527,1 11 47,1 4-80,1 1 0,2 1 0,3-1 0,1 0 0,2-2 0,2-3 0,2-4 0,5-4 0,2-5 0,3-4 0,1-5 0,1-7 0,1-7 0,0-7 0,-2-5 0,-1 0 0,-5 0 0,-3 3 0,-3 4-214,-2 4-1220,-5 6-1154,-5 5-5480,-8 8 8068,-4 7 0,9-3 0,0 3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 25095,'-2'0'3563,"1"0"-3550,1 0-13,12 6 0,-2-4 0,13 3 0,-4-10 0,2-3 0,-1-2-629,-3 1-894,-4 2-2085,-3 4 3608,-4 1 0,-2 2 0,-2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18 24838,'-33'7'1524,"5"2"-1132,15 4 12,3 3-169,2 3 168,4 4 56,2 2-257,6 2 12,3-1-214,7-4 0,6-6 0,4-7 0,2-7 0,2-11 0,-2-4 0,-4-8 0,-5-4 0,-4 0 0,-5-2 0,-3-1 0,-3 1 0,-2 4 0,0 5-237,-3 8-1342,-3 5-2018,-6 14 3597,-6 7 0,7-3 0,0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28671,'15'10'0,"-2"2"0,-8 4 0,-2 0 0,0-1 0,-2 0 0,0 1-1457,-1 0-3373,-4 1 4830,-3-3 0,1-5 0,1-3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4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28671,'77'-24'0,"-17"5"0,20-2 0,-26 8 0,-6 4 0,-3 2 0,-4 4 0,-1 2 0,-4 0 0,-6 1 0,-7 1-1604,-7 1-6396,-8 5 8000,-4 4 0,-3-4 0,-1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2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74 21084,'-2'0'3675,"0"0"-2016,2 0-617,14-28-639,-4 18-134,12-20-101,-6 26 11,2 3-44,2 1-78,1 4-57,1 1 0,-4 5 0,1 9 0,-10-1 0,-1 9 0,-10-3 0,-4 3 0,-5 1 0,-4 1 0,-2-1 0,0 0 0,-1-2 0,-5 5 0,6-11 0,-2 2 0,11-15 0,3-3 0,2-3 0,2 0 0,1-1 0,4 0 0,5 0 0,7 0 0,5 0 0,3 0 0,2-1 0,0-1 0,0 0 0,-2 1 0,0 1 0,-3 0 0,-2 0 0,-3 1 0,-3 1 0,-3 0-270,-1 2-2408,-2 0-7153,1 0 7680,0 0 1,-4-3 0,1 1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2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28233,'10'37'438,"-2"1"-438,-5-2 0,-2 3 0,0 1 0,-1 0 0,0-1 0,-2-4-371,-2-6-1366,-1-6-1053,-1-6-7041,-1-6 9574,-1-4 1,4-4-1,0-2 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2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28591,'36'-18'80,"2"5"-80,-7 13 0,5 0-337,2 0-1646,-1 0-4628,-4 0 6611,-3 0 0,-13 0 0,-6 0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27494,'50'-43'78,"-7"6"-67,-20 19-11,-4 4 191,-5 4 167,-5 3-33,-3 4-111,-4 2-214,0 7 0,-2 6 0,-1 11 0,-4 6 0,-2 5 0,-3 2 0,0 1 0,-1-1 0,2-2 0,0-6-651,4-6-1679,2-9-4461,5-6 6791,7-6 0,-5-1 0,4-1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3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76 26541,'-13'47'874,"4"-5"-739,8-18-68,6-2 0,4-5-22,7-5 33,4-7 1,3-2-1,0-8 79,1-3-12,-2-8 1,-1-2-23,-3-3-11,-2-1-88,-4 1-24,-5-1 0,-3 1 0,-3 0 0,-5 0 0,-3 2 0,-6 3 0,-3 5 0,-3 5 0,-1 8-281,-1 6-1254,0 5-1334,2 4 2869,5 0 0,6-8 0,3-3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21734,'1'-3'5154,"-1"1"-4168,3 36-302,-3-7-571,2 31-113,-2-13 0,-2 2 0,-1 1 0,-1-3 0,0-4 0,1-5 0,0-7-595,0-6-1690,1-7-3016,0-6 5301,-2-4 0,3-4 0,-2-1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28671,'50'-16'0,"-2"3"0,-12 8 0,0 1 0,-3 2-214,-1 1-1736,-1 1-3417,-4 0 5367,-2 3 0,-12-3 0,-3 3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26160,'22'24'336,"-4"-1"56,-17-4-111,-7 2-80,-3-1-111,-5 1-34,0-3-45,2-3-11,4-3 0,3-4-22,3-2 11,1-3 11,3-1 11,4 0-11,4 1-23,4 1 23,2 1 0,-1 1 12,0 2 111,-4 0 112,-2 1 291,-3 0-233,-4 1-293,-1 3 0,-3 1 0,-10 8 0,0-6 0,-8 3 0,5-8 0,0-1-147,-1-1-2676,0-1 1975,0-1 0,7-3 0,2-2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73 25084,'-40'5'987,"4"3"-808,19 8 134,0 4-268,2 3 134,4 2-67,3-1-22,4-1 269,3-1-45,6-3 78,5-3-168,10-5-135,6-5-78,5-7-11,2-7 34,-3-5 179,-5-6-167,-6-3-46,-6-3 0,-6-2 0,-3-3 0,-3 0 0,-4-1 0,-3 2 0,-5 4 0,-1 5 0,-6 10-1177,3 14-403,-3 10-3283,8 11 4863,3 2 0,4-10 0,3-6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28671,'13'42'0,"-2"-1"0,-16-6 0,-1 0 0,-4-1-304,1-1-2127,0-2-7400,-1 0 9762,2-1 0,3-13 0,2-4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27897,'-5'43'774,"-2"-1"-774,-7-7 0,-5 5 0,-3 2 0,-3 1-1222,0-1-852,3-4-4335,5-7 6409,5-8 0,7-12 0,3-6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27662,'29'23'257,"-4"-1"-302,-18-7-481,0-3-1199,-1-4-2926,1-4 4651,1-2 0,-4-2 0,1 0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27326,'1'51'1187,"-1"-2"-1029,0-14-158,0 0 0,0-5 0,0-3-203,0-6-1702,0-3-2846,0-4 4751,0-1 0,0-6 0,0-1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27538,'-33'27'740,"4"0"-584,21-6-77,1 1 79,4 1-158,1 0 0,4-1 0,3-2 0,5-1 0,4-4 0,5-5 0,1-4 0,2-5 0,1-10 0,-1-3 0,-2-10 0,-2-1 0,-4-3 0,-3 0 0,-3 1 0,-3 2-337,-2 4-1680,-3 6-3911,-5 6 5928,-6 7 0,3 0 0,-2 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4:57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42 26653,'-1'-2'2018,"1"0"-2018,0 2 0,27-1 0,-7-2 0,23-2 0,-14-2 0,-2 1 0,-4 0 0,-4 1 0,-4 2-1289,-4 2-2208,-5 0 3497,-3 4 0,-2-2 0,-1 2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14 26104,'-2'-10'997,"-2"7"-6332,0 10 5637,-4 8 1107,-2 5-1319,-5 5 769,-1 4-903,-2 4-1,-1 2-650,1 0 2810,2-2-11946,3 1 9523,7-15 1,3-3 0,3-14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27460,'23'-9'582,"-2"4"-582,-12 12-11,0 1-358,0 0-853,1-2-694,1-2-3541,2-3 5457,1-1 0,-5 0 0,-2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27000,'6'42'695,"-2"-2"-639,-2-11-112,-2 0-112,1-1-1076,-1-2-1367,0-2 2611,0-4 0,0-8 0,0-4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18327,'30'-28'616,"-3"6"1915,-13 19-2632,-2 2 648,-3 1-8032,-4 10 7699,-2 0 1,-3 2 0,0-5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27123,'-3'18'0,"0"-1"-795,3-2-1188,-2 0-4202,2-1 6185,-1-2 0,1-5 0,0-3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0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25118,'29'-29'1154,"-2"7"-795,-6 20-158,1 1 259,2 5-337,-1 4-44,1 6-46,-3 3 57,-1 0-90,-5 1 0,-3-2 22,-4-2 68,-4-1-68,-2-2 23,-2 1 179,-6-1-179,-4 1 168,-6-1-79,-3 0-123,-1-1 146,0-1-135,1-1-22,2-1 0,1-2-56,3 0-78,2-2-605,2-1-684,3-2-1132,2 0 2555,2 0 0,1 0 0,0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26899,'-20'40'550,"0"1"-550,2-4 33,0 3-89,-1 2 45,1-1-246,1-3-259,2-4-661,2-5-515,2-6-3249,5-5 4941,2-5 0,3-6 0,1-3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27718,'31'29'358,"-4"-3"-358,-19-11-123,-2 0-168,-1-2-270,-1 0-548,-2-3-919,0-2-5334,-1-3 7362,2-3 0,-3-2 0,2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23549,'0'-2'2723,"1"0"-2208,-1 2-10,1 33-214,-1-9-112,0 30-179,-2-16-112,-3 2-257,-2-1-438,0-2-919,0-2-2073,2-5 3799,2-4 0,2-13 0,1-4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1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27516,'36'-12'-1591,"-5"2"-561,-15 10-7679,0 0 8224,0 0 0,-8 0 1,-1 0-1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3 24053,'0'-1'2342,"0"0"-2106,-7 23-236,-1-2-56,-8 23-740,-1-6-1367,-2 1-7305,0-3 9468,2-5 0,8-14 0,3-5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1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25028,'2'-4'2992,"0"0"-2678,-2 4-79,0 0-179,15 19-112,-8-8-101,11 13-437,-13-14-257,1-2-1099,0-5-2801,0-1 4751,1-1 0,-3-1 0,-1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28513,'4'35'78,"0"-1"-582,-4-11-448,-2 1-1144,0 1-4346,-4 0 6442,0 1 0,3-11 0,0-2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2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23303,'0'-2'2454,"0"1"-1827,0 1-313,-8 27-45,3-9-247,-7 23 124,7-16-67,2 0-57,2-1 191,1 0-202,0-2 67,4 0 12,2-4-45,4-3-23,3-5 34,1-5-45,1-4 359,1-6-68,-1-3-65,-1-7-237,-2-2 0,-1-4-3392,-2-1 3392,-3-2 0,0 0 0,-3-11 0,-1 10 0,-2-4 0,0 13-1009,-3 5 3011,-1 5-2002,-7 6 0,7 1 0,-4 2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2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28591,'35'-5'-627,"-6"1"-258,-21 4-403,-2-1-797,-3 1-7746,-1 1 9731,-1 3 0,-1-2 1,0 2-1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7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40 24614,'-11'37'537,"2"-4"-257,10-17-66,4-1 66,2-2 0,4-2-134,1-2 10,2-4-32,-1-2 77,-1-2 136,-1-2-1,0-4 33,-2-5-33,-2-5-212,-1-3-12,-2-12-112,-2 7 0,-1-7-292,-3 13-178,0 3-169,-2 3-593,-2 6-1211,-1 1-7388,-3 11 7879,-1 6 1,4-3 0,1 1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7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28199,'-1'36'314,"0"-4"-314,1-17-437,0-1-470,0-1-819,0-1-2666,0 0 4392,-3 0 0,1-6 0,-1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44 25073,'-4'-2'2969,"2"1"-2397,2 1-515,0 0-57,25-11 0,-6 6 0,21-9 0,-13 10 0,0 1 0,-3 1 0,0 2 0,-3-1 0,-2 1 0,-1 0-1043,-3 0-738,0 0-1951,-2 0 3732,-1 0 0,-5 0 0,-2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27516,'-25'44'594,"1"-1"-594,9-10-415,-1 0-481,2-2-1155,0-3-5031,3-4 7082,4-6 0,2-8 0,3-5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28199,'32'0'472,"-4"2"-472,-14 6 0,-1 1-80,-2-1-950,-3-1-965,0-3-3372,-2-1 5367,1-1 0,-3-2 0,-1 1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28154,'1'43'517,"-2"-3"-517,0-11 0,-3-2-483,1-1-873,-1-3-1209,0-1-7266,-2-2 9722,0-1 1,1-7 0,2-4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27348,'-28'40'818,"5"-2"-538,21-12-55,0 0-225,2-1 0,2-3 0,3-3 0,4-4 0,5-5 0,1-5 0,2-3 0,0-4 0,-1-5 0,0-5 0,-3-4 0,-3-2-35,-3-2-1018,-4 1-325,-1 1-1244,-2 1-7209,-4 4 8815,-3 6 0,1 3 0,1 3 1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27874,'32'-6'292,"-3"1"-292,-16 2-348,0-2-279,1 0-762,1-2-1816,0-1 3205,3-2 0,-8 5 0,0-1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9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27863,'-11'63'303,"5"-14"-1402,2-4-1253,3-22-7479,-2-11 9493,-2-2 0,2-4 0,0-1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3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28671,'33'-1'0,"4"-1"0,2-2 0,21-5 0,-15 1 0,21-4 0,-34 8 0,4 0-46,-19 3-1736,-6 1-1881,-5 2 3663,-5 3 0,-2-2 0,0 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28671,'-32'16'0,"3"2"0,15 2 0,1 1 0,2-1 0,2 1 0,2-1 0,1-1 0,2-1 0,0-4-438,2-2-1232,1-4-1277,0-4 2947,1-2 0,0-2 0,0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0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28671,'16'32'0,"-3"-1"-5661,-12-9 5661,0-1 143,3 0-2306,-1-9-3969,4 0 6132,1-9 0,-3-2 0,0-1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0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28671,'3'42'0,"0"-5"0,-5-12 0,0-4 0,0-2-606,0-3-1299,1-2-2375,-1 0 4280,-1 1 0,1-7 0,0-1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28671,'-3'-2'0,"16"2"0,9 2 0,11 3 0,-8 0 0,-3 1 0,-5 0 0,-4 0 0,-5 1 0,-4 0 0,-2 1 0,-2 1 0,-4 1 0,-3 2 0,-4 1 0,-3 2 0,-2 0 0,0 1 0,1 0 0,3-1 0,2 0 0,3-2 0,2 1 0,3-2 0,1-1 0,4-1 0,3-1 0,4-1 0,3-2 0,2-2 0,8-2 0,-4-4-1513,6-1-5748,-7-2 7261,0 1 0,-8 2 0,-3 1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27449,'42'-21'101,"-4"3"-5717,-19 13 5806,-2 3 1320,-3 0-1230,-4 4 916,-2 3-1084,-2 3-55,-2 5-57,-1 2 3392,-1 1-3392,-2 3 0,0-1 0,0 2 0,0-1-147,0-2-939,0-1-707,-2-2-3810,-1-2 5603,-4-1 0,4-5 0,-1-1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28671,'37'-13'0,"-1"1"0,-7 8 0,-1 0 0,-3 2 0,-3 1-181,-5 1-1432,-4 0-1334,-6 0 2947,-3 3 0,-2-2 0,-2 1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25129,'-5'-3'3272,"2"0"-3002,3 3-270,-17 25 0,10-8 0,-13 21 0,14-17 0,2-2-1345,2-2-1042,2-5-5535,4-6 7922,5-4 0,-2-2 0,1-1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28143,'-25'51'23,"5"-11"-908,2 0-819,4-12-4683,1-1 6387,1-3 0,5-11 0,3-4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28671,'24'35'-147,"-3"-7"-1444,-15-19-1446,0-3 3037,1-3 0,-4-1 0,0-2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49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25588,'2'-3'2578,"-1"1"-2254,-1 2-301,3 25-23,-2-10-235,3 22-628,-4-17-773,1 1-5154,-1 0 6790,-2 3 0,2-11 0,-2-2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26541,'-24'43'1076,"5"-4"-651,14-19-100,3-2-34,2-3-278,4-1-13,3-2 0,6-2 0,1-2 0,2-4 0,1-2 0,-1-3 0,-2-5-987,-1-2-626,-3-6-1985,-3 1 3598,-4 0 0,-1 6 0,-2 2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28278,'43'-7'280,"-5"-1"-773,-16 3-673,1-4-1769,0-2 2935,1-1 0,-11 4 0,-2 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1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20 24995,'-6'0'1266,"2"1"-1087,2-1 45,1 1-157,0-1 135,1 1 0,-2 0-45,0-1 11,-1 1-134,-1 0 66,0 1 57,0-2-22,0 1 122,0 0-33,0-1-11,0 1-122,-1-1-91,1 1 0,0 0 0,0 0 0,3-1 0,0 1 0,0-1 0,6 0 0,1-2 0,7-1 0,2-4 0,1 0 0,2-1 0,-1 4 0,0 1 0,-1 2 0,0 1 0,-1 1 0,-1 1 0,0 0 0,-2 1 0,-1 0 0,-2-1 0,-1 0 0,2 1 0,-3-1 0,1 0 0,-3-1 0,-2-1 0,0 0 0,-1 0 0,0 0 0,-1 0 0,0 1 0,0-1 0,-1 1 0,0 1 0,0 1 0,0 2 0,-2 2 0,-1 4 0,-2 4 0,-1 2 0,1 1 0,-1 1 0,2-2 0,1-4 0,2-2 0,0-5 0,1-2-2052,0-2-7779,0 1 9459,0 2 1,0-2 0,0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28671,'39'-1'0,"-1"1"0,-10 0 0,1 0 0,-2-2 0,-4 2 0,-6-2-2511,-7 2-7320,-5 4 8543,-4 2 1,-1-1-1,0 1 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28671,'-21'37'0,"4"-5"0,11-14 0,2-3 0,2-3-1457,0-3-2757,2-2 4214,1-1 0,-1-3 0,2-1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3 427 28671,'1'18'0,"-2"7"-5661,0 15 5661,0 3 1409,1-5-1409,7-7 0,7-15 0,14-12 860,9-21-860,31-42 0,-16 1-230,-16 15 1,-2-1 229,8-22 0,1-2 2817,1 2-2817,-1 3-696,0 7-1007,-6 11-2051,-9 14 3754,-11 14 0,-9 9 0,-7 7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26922,'-28'40'1087,"5"-2"-6524,14-7 5538,4 2 1409,3 1-1398,1 0-11,5 1-78,3-2 837,5-1-860,17 2 0,-9-17 0,14-3 3392,-13-24-3392,1-9 0,1-7 0,-3-5 0,-2-1 0,-3 0 0,-5 1 0,-2 3 0,-4-6-147,-2 12-682,-3 0-213,-5 15-1210,-3 4-4651,-3 2 6903,-1 5 0,5-3 0,1 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8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22395,'-2'0'4280,"0"0"-2431,2 0-1702,3-3-147,5 0 0,6-4 0,5 2 0,4-1 0,-1 1 0,0 2-113,-5 2-1119,-4 0-685,-3 1-3394,-2 0 5311,-2 0 0,-2 0 0,-1 0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8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28671,'1'50'0,"-2"-2"0,-3-12 0,-4 0 0,0-1 0,-1-5 0,3-4 0,0-5-80,2-5-1455,2-5-773,1-4-4684,1-3 6992,0-2 0,0-2 0,0 0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28401,'32'-8'-11,"-3"2"-437,-19 6-292,0 0-548,-2-2-696,1-2-5321,-1-3 7305,0-4 0,-4 5 0,0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9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24950,'0'-1'2947,"0"0"-2173,0 1-774,3 32 0,-3-9 0,3 27 0,-3-18 0,0-3 0,-1-4 0,0-5-1021,-1-4-469,-1-1-807,-3 0-5064,-2 1 7361,-4 2 0,5-7 0,0-2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5:5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28671,'74'-49'0,"-15"13"0,15 3 0,-28 18 0,-9 7 0,-12 4 0,-11 10 0,-8 4 0,-7 10 0,-8 6 0,-9 5 0,-8 6 0,-6 3 0,-2 2 0,0 0 0,4-3 0,4-7 0,6-7-304,8-10-2340,6-8-7187,7-5 9650,10-10 0,-5 5 0,4-4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4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43 24715,'-51'-4'2408,"2"2"-1780,15 7-191,-1 5-179,1 7-33,3 5-225,4 4 0,4 4 0,3 2 0,4 3 0,4 0 0,5 2 0,3 1 0,6-1 0,10-1 0,7-1 0,11-3 0,7-6 0,3-6 0,4-10 0,2-5 0,-1-17 0,-1-5 0,-3-15 0,-3-5 0,-6-3 0,-7-2 0,-9-21 0,-15 13 0,-10-15 0,-12 21 0,-7 3 0,-3 7 0,0 9 0,3 10 0,3 7 0,2 11 0,-6 20-729,10-1-1019,-2 14-1121,16-12-6962,4-5 8288,10-4 1,-5-8 0,5-2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4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28671,'53'-26'0,"-2"4"0,-20 19 0,0 0 0,-2 3-1077,-7 3-1231,-5 5-5323,-9 6 7631,-5 8 0,-3-10 0,0 1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28671,'52'-24'0,"0"2"0,-9 9 0,0 2 0,-4 4 0,-5 4 0,-7 1 0,-7 2 0,-6 4-2880,-4 3 2880,-5 6 0,-3-4 0,-2-1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9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24 28244,'-28'0'427,"5"0"-427,29 0 0,4 0 0,8 0 0,5-1 0,3-2 0,3-1 0,-1 0 0,-2 0 0,-3 1 0,-4 1 0,-4 1 0,-5 0 0,-4 0 0,-3 1 0,-2 0 0,0 0 0,-1 4 0,0 0 0,0 4 0,0 0 0,0 1 0,0 1 0,0 0 0,0 2 0,0 0 0,0 1 0,0 1 0,0 1 0,-1 0 0,0 0-461,-1-1-3931,-1 3-5439,0-6 7846,-3 4 0,3-10 0,0-1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27684,'-3'14'403,"0"2"-392,3 0-11,0 1-123,4-1-381,1-2-538,4-1-415,1-2-1299,0-2-5748,-1-3 8504,-2 0 0,-5-3 0,-1-1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4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28671,'2'-5'0,"6"1"0,14 1 0,5 0 0,4 1 0,3 0 0,5 0 0,4 1 0,1-2 0,-1 1 0,-3-1 0,-7 3 0,-5-1 0,-5 1 0,-2 0 0,-4 0 0,-2 0 0,-2 0 0,-3 0 0,-3 0 0,-4 0 0,-1 0-3105,-2 0-1478,-5 0 4583,-2 3 0,0-2 0,1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3 25757,'-46'6'1299,"4"2"-917,24 2-125,1 2-44,1 1-67,5 1-135,3-1 67,4 2-78,2 0 23,3 1-23,4 2 22,5-1-22,7 0 0,4-4-11,4-4 11,2-4 11,-1-3 11,0-1 135,-1-6-67,-2-5 33,-1-7-32,-2-4-91,-4-1 0,-5 1 0,-4 1 0,-4 2 0,-2 2 0,-4 2 0,-4 1 0,-5 2 0,-4 2 0,-4 3 0,-2 4 0,-2 1 0,0 1 0,0 4-662,3 2-840,5 3-1086,3-2 2588,5 2 0,3-5 0,3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6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28671,'44'-7'0,"-4"1"0,-10 4 0,-2 0 0,0 0 0,-5-1 0,-3 2 0,-4-1-136,-7 2-1309,-4 0-953,-3 4-6420,-9 5 8818,-5 7 0,3-6 0,-1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6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28671,'32'16'0,"1"-4"0,3-8 0,5-3 0,1-7 0,0-1-1570,-6-3-1478,-8 3 3048,-7 3 0,-10 2 0,-5 2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58 28671,'2'70'0,"0"-2"0,2-12 0,-1 3 0,-3 0 0,-3-3 0,-1-8 0,-3-11 0,1-10 0,2-10 0,1-10 0,1-11 0,1-13 0,3-19 0,6-19 0,5-14 0,9-8 0,4 2 0,2 9 0,0 13 0,-2 13 0,-1 11 0,-3 10 0,0 7 0,-3 6 0,0 3 0,-4 3 0,-2 4 0,-5 10 0,-4 4 0,-9 10 0,-8 0 0,-10 4 0,-6 1-3531,-9 10-6300,15-15 9423,1 0 0,18-21 1,4-5-1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7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24771,'-3'-2'2117,"1"1"-1747,2 1 56,0 0-146,-27 33-101,16-12-11,-18 27-123,25-22-23,7-4 23,6-6-34,7-9 23,8-5-34,4-11 22,0-7-10,-1-9-1,-6-4-11,-3 2 0,-6 2 45,-4 5-23,-3 7 69,-3 6-91,-1 4 0,-1 8 0,0 5 0,0 9 0,0 5 0,0 3 0,1 0 0,1-3 0,2-3-237,2-7-1970,2-6-3339,1-4 5546,2-12 0,-4 6 0,-1-6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27650,'-8'72'1021,"-1"2"-1021,-2-2 0,-2 6 0,-3 3 0,-3-3 0,-1-7-472,3-8-1556,4-14-2196,5-16 4224,4-15 0,3-10 0,1-8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8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28671,'-5'81'0,"-2"2"0,-7-6-409,-1 4 409,-1-1-203,0-6-2284,3-7-4945,5-11 7432,4-12 0,3-22 0,1-9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5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26799,'-39'54'1400,"8"-7"-1254,25-19-124,4-6 45,7-5-67,5-7-44,7-6-80,6-12-111,1-6 56,-1-11 157,-4-3 10,-4 3 12,-6 6 101,-5 8 22,-2 5 146,-1 6-67,-1 7-44,0 4-158,0 8 0,2 1 0,4 1 0,4-2 0,4 0 0,4-3 0,6-3 0,8-2-561,7-3-2935,6-2 3496,0-2 0,-18-2 0,-9-1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4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25735,'39'-38'515,"-1"9"-504,1 26 90,-3 3-101,-4 6 22,-3 3 34,-7 8-33,-5 4-23,-9 4 0,-4 5 33,-10 3-10,-6 2-23,-8 0 11,-4-2 67,-1-4-55,2-3 178,2-5 79,3-3-10,4-4 234,4-5-23,5-5-177,3-2-304,2-1 0,4 2 0,6 3 0,9 1 0,10 0 0,6 0 0,4-4 0,4-1 0,18-4 0,-16-3-1884,11-3-2283,-25-2 4167,-3 0 0,-14 5 0,-2 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27706,'-28'53'661,"7"-1"-538,19-14 58,7-1-181,6-3 0,8-8 0,7-8 0,5-10 0,1-4 0,-2-11 0,-3-5 0,-7-8 0,-6-5 0,-6-1 0,-5-3 0,-6 0 0,-5 0 0,-6 2 0,-5 6 0,-3 6-13,-1 8-1219,0 5-1491,4 9 2723,3 2 0,7 0 0,5-2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30 26151,'65'-16'169,"-8"3"-113,-28 19 435,-8 5-480,-10 11 206,-8 8-194,-14 8 59,-7 7-82,-11 5-23,-3 0-66,2-4 338,4-7-238,3-8-11,2-6 403,3-5 157,2-2-200,1-2-360,3-1 0,3-3 0,5-1 0,2-4 0,5-1 0,7-1 0,8-1 0,11-3 0,6 1 0,6-2 0,2-3 0,4-3 0,-1-3-2242,18-12-5557,-17 5 7799,11-9 0,-38 16 0,-4 0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28671,'59'-20'0,"-3"4"0,-24 12 0,2 1 0,-1 2 0,-1 1 0,-5 0-909,-5 1-1500,-8 3-4314,-6 4 6723,-5 2 0,-3-3 0,0-2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27101,'-21'5'953,"4"2"-6311,17 4 5492,1 2 1420,3 0-1519,3 1 825,5 0-860,2 1 0,3 1 0,2 0 3392,1-1-3392,-1 1 0,-1-1 0,-4 1 0,-4 1 0,-5 3 0,-2 2 0,-8 2 0,-5 1 0,-8 2 0,-4-3 0,-2 0 0,0-4 0,0-1 0,2-2 0,0-1 0,2-1 0,1 0-841,3-1-2465,1-1 3306,1-2 0,6-5 0,2-1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40 16310,'-47'12'1289,"3"2"1679,19 8-2654,0 1 1352,3 1-1498,2 0 792,5 0-813,3 1 3267,6 1-3369,3 3-34,3 2 23,5-1-46,4 0 12,9-3 0,6-5 0,6-6 0,4-8 0,3-5 0,-2-6 34,-3-4-23,-5-7 56,-5-7 34,-5-7 101,-3-6-45,-5-6-12,-4-3-33,-3 0-78,-4 1 33,-5 2-45,-5 4-10,-4 5 44,-1 7-56,2 8 0,1 8-404,-1 9-268,5 9-807,1 6-2768,6 5 4247,4 1 0,-1-9 0,2-2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28671,'-11'71'0,"0"0"0,1-15 0,0 2 0,5-2 0,2-6-1144,2-7-2038,6-10 3182,4-11 0,-2-10 0,1-7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27729,'31'-18'313,"4"1"-313,2 6 23,1 1-34,-3 2 11,-6 3 0,-6 2 67,-8 2-67,-3 0 56,-4 1 112,-1 0 0,-2 4-10,-1 0-158,0 5 0,-2 2 0,0 3 0,-1 3 0,-1 1 0,0 2 0,0 0-80,0 0-1141,0-1-1345,-3-1-7265,-1 2 9117,-4 0 1,3-9 0,0-2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28266,'15'24'168,"-2"-1"-268,-10-7-785,0 1-639,-2-1-3037,-1-1 4561,-1 1 0,0-8 0,0-1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8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68 28671,'-7'-6'0,"11"0"0,15 2 0,11-3 0,6-1 0,0-1 0,1 0 0,-2 3 0,-1 1 0,-2 3 0,-2-1 0,-4 2 0,-4 0 0,-5 1-1469,-6 0-1982,-5 5 3451,-3 6 0,-3-4 0,0 2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2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6 26922,'-47'49'952,"10"-6"-616,26-22-134,5 0 11,2-1-180,3 0-20,5-2-13,5-1 0,7-5 0,7-4 0,4-5 0,2-4 0,0-9 0,-4-4 0,-4-9 0,-6-3 0,-7-1 0,-4-2 0,-3 2 0,-5 2 0,-5 3 0,-6 5 0,-5 6-1043,-3 6-862,-1 5-4213,1 9 6118,2 4 0,9-3 0,2-1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25398,'-52'14'1322,"6"2"-975,22 6 1,2 3-169,2 0-44,5 3-1,5 1-123,5 0 79,3 2 11,9-1-101,5-1 101,12-4-90,5-6-11,6-9 0,-1-5 33,8-23-10,-15 1-1,0-17 45,-18 5-55,-5-1-12,-2-1 0,-4 1 11,-4 2-11,-4 4 0,-3 6-168,-1 6-247,1 6-448,2 4-750,3 7-2286,3 3 3899,5 4 0,0-4 0,2-3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0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24356,'3'0'3563,"0"29"-2969,-3-7-436,-1 30-158,-4-13 0,-4 5 0,-2 4 0,0-2-192,4-2-1948,3-8-5501,7-10 7641,8-12 0,-4-7 0,4-6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1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90 23034,'-42'18'2039,"7"-2"-1692,21 0-10,4-1-113,3 1 67,3 1 12,3 0-68,4 1 124,6-1-1,7 0-44,5-2-1,1-3-212,0-6 90,-2-2-57,-3-4-67,-4-5-43,0-2-24,-3-7 0,-1-3 0,-2-3 0,-1-3 0,-2-1 0,-2-3 0,-1-1 0,-1 0 0,0 1 0,-2 3 0,-3 0-80,0 9-704,-3 4-448,0 12-1043,-2 11-7556,-3 10 9557,-2 10 1,6-13-1,2-2 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24737,'4'4'2656,"-1"0"-1995,-3-4-202,0 0-301,2 29-158,-2-13 0,2 24 0,-2-21 0,0-3-987,-1 2-626,0-1-4136,-2 1 5749,-2 1 0,2-8 0,0-2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28671,'68'-9'0,"-3"1"0,-18 4 0,1 1 0,-2-1 0,-5 1 0,-6 0-1222,-4 2-1904,-6 0 3126,-6 1 0,-9 0 0,-5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3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86 20770,'-5'-5'4415,"2"1"-3585,3 4-181,0 0-234,10-29-79,2 18-213,11-21 146,12 29-213,-9 2 23,7 6-57,-14 2 12,-5 7-23,-4 5-11,-5 4 45,-3 5-34,-6 4 34,-12 17-34,0-14 34,-8 8 279,8-21-143,4-7-181,4-5 0,3-5 0,4-2 0,5 1 0,5-1 0,8 0 0,4-1 0,3-2 0,2 0 0,2-1 0,1-4-3392,1-2 3392,2-2-797,1 2-9034,17 1 8765,-11 2 0,-3 2 0,-20 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0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17 24379,'-61'6'1882,"3"7"-1546,18 14-112,1 6 11,3 6-111,8 1-12,10-2-22,9-2-23,10-4-56,12-4 11,11-5 23,14-8 90,11-6 77,8-12-55,3-12-112,-2-8 0,-11-8 11,-14-2 112,-15 1 0,-9-3-34,-15 0-110,-7-1-24,-9 2 0,-4 6-13,1 5-177,2 8-280,6 6-292,6 5-515,6 6-2040,3 6 3317,5 5 0,-3-4 0,3-1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27258,'56'24'146,"-10"-1"-124,-31-4 34,-7 1-33,-5 3-1,-11 2 1,-3 2 44,-7-2 78,2-6 124,3-4 0,5-8-11,3-3-145,4-2-113,0-1 0,1 0 0,1 2 0,5 2 0,4 1 0,7 1 0,6 0 0,4-3 0,6-1 0,8-9-1525,5-5-1769,6-8 3294,3-2 0,-24 8 0,-6 4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1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28671,'42'-22'0,"-3"5"0,-14 17 0,2 0 0,2 0-1413,1 0-1702,-4 2 3115,-6 5 0,-10-3 0,-5 2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25275,'5'40'348,"5"-5"-35,11-21 202,4-1-111,0 2-79,-1 1 33,-3 0 68,-5 0 168,-5-1-481,-6-2-113,-3 1 0,-9 1 0,-5 2 0,-9 1 0,-4 0 0,-1-2 0,2-1 0,1-2-3461,2-2 1758,3-3-1188,2-4 2891,3-2 0,7-2 0,1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28671,'58'-4'0,"-3"-3"0,-12-4 0,-3 0 0,-5 2 0,-8 4 0,-10 2 0,-8 9 0,-12 8 0,-12 13 0,-9 9 0,-8 3 0,0-4 0,5-4 0,5-6 0,5-3 0,4-2 0,4-3 0,3-2 0,4-2 0,2-3 0,5-1 0,3-2 0,6-2 0,10-3 0,-2-9 0,11-8-416,-1-13-3348,2-7 3764,3-3 0,-16 15 0,-6 6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7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44 134 25623,'-4'0'1983,"1"0"-1827,29-4 24,-7-2-180,19-5 0,-17-1-56,-5-2-23,-7 0-145,-5-1 146,-2-1 11,-5 1 67,-4 2 22,-7 4 79,-5 4 246,-5 7-168,-1 8 180,1 9-134,2 10-225,6 5 0,6 1 0,4-2 0,4-4 0,2-4 0,5-5 0,2-4-1021,5-3-1052,1-5-3775,2-4 5848,3-5 0,-7 0 0,-1-2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7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24423,'4'-2'2835,"-1"1"-2443,0 43 146,-3-15-269,1 35-157,-4-31-10,-1-7-102,1-11 0,1-7 0,2-9 0,0-8 0,4-8 0,1-5 0,6 0 0,0 1 0,1 4 0,0 4-1121,3 3-1255,3 2-5468,3 4 7844,4 1 0,-10 2 0,-3 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2:4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83 24087,'-1'-3'2712,"0"1"-2163,-19 37-247,11-12 146,-13 29-156,18-23-169,2-2 35,7-6-158,3-5 0,7-9 0,3-7 0,0-12 0,-1-10 0,-5-9 0,-4-3 0,-5-1 0,-3 2 0,-5 2 0,-5 3-1704,-8 5-2061,-6 4 3765,-8 8 0,14 4 0,0 6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41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24838,'5'-1'3059,"27"-4"-2522,-12 3-300,44-5-237,-22 3 0,16 0 0,-12 3 0,-2 0 0,-5 2 0,-6 2-91,-7 1-2474,8 5 66,-10-3-7332,6 1 9759,-13-2 0,-8-2 1,-2-1-1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41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69 25667,'-6'63'538,"-4"1"-516,-5-12 46,-3 4-24,3-3 1,3-8-22,7-11-12,2-14 78,5-11 102,7-19 358,8-14 168,10-19-168,3-11-391,-2-3-158,-5 1 0,-8 5 0,-4 5 0,-4 6 0,-3 6-57,-1 9-1299,-2 9-795,-3 8-5704,-9 8 7855,-7 8 0,5-4 0,-1 4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46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24782,'4'0'1602,"-2"0"-1523,-2 0-68,0 0-403,-1 3-662,1-2-1242,0 3-4193,1-4 6489,0 0 0,0 0 0,-1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53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8 161 18182,'-3'-1'4650,"0"1"-3877,3 0 997,0 0-1332,-1-4-113,1-1-135,1-6 113,6-4-35,5-4-77,6-3 33,0-2-89,1 3-23,-2 4-23,-1 5-77,-3 5 44,-1 5-45,0 1 0,-1 7 45,1 4 11,1 20-11,-5-4-45,-1 13 57,-5-12-46,-2 2 124,-15 27-57,4-20 1,-22 32-34,14-38-45,-5 5 0,8-13 23,1-4-12,0-2 23,2-3 78,2-3-99,3-3-24,1-2 0,3-1 0,2-2 0,2-2 0,0 0 0,5 0 0,4 0 0,7 0 0,1 0 0,2-1 0,1-1 0,1 1 0,1-2 0,0 0 0,-1 1 0,-1 0 0,-2 1 0,-1 0 0,4 1 0,-6 0 0,2 0 0,-7 0 0,-4 0 0,-3 0 0,-2 0-1782,-1 0 0,0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5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55 27482,'-1'-1'1189,"0"0"-1189,1 1 0,8 0 0,4-2 0,10-3 0,3-3 0,1-3 0,2 2 0,-2 0 0,-4 3 0,-5 4 0,-3 1 0,-3 1 0,-1 1 0,-2 1 0,-2 0 0,-3 1 0,-2 0-517,-4 2-1466,-4 4-2219,-7 6 4202,-4 4 0,7-7 0,2-2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6:5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 26810,'-3'-2'1255,"0"2"-1110,2 4-55,-1 4-56,-1 5-23,0 3 0,1-1 0,0-1-11,1 1 0,1-4 0,0 1-11,0-6 11,4 1 0,2 0 11,4 3-11,2 0 0,1 1 11,1 0 12,-1 0 22,-1 0 156,-3 2-177,-2 3-24,-2 2 0,-3 2 0,-1 1 0,-2 0 0,-4-1 0,-5-2 0,-5 0 0,-5-3 0,-2 0 0,-2-3 0,0-3 0,2-2 0,1-4 0,2-1 0,1-1-2130,-7-1-1467,8 0 3597,-1 0 0,12 0 0,3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0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28671,'60'-16'0,"-4"4"0,-25 9 0,-1 0 0,-2 3 0,-4-1 0,-2 1 0,-2 1 0,-4 3 0,-2 1 0,-2 3-1548,-3 0-1286,-2 3-6997,0-1 9092,-1 1 1,-2-5-1,-2-2 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03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27527,'4'17'594,"-1"4"-538,-3 9-11,0 4-23,-1 4 0,0 0-10,-1-3 10,0-5 112,0-6 103,1-9-237,0-6 0,1-6 0,0-4 0,0-8 0,0-8 0,0-11 0,3-6 0,-1-3 0,3 2 0,-2 5 0,0 5 0,-2 7 0,0 6 0,-1 6 0,0 4 0,0 1-1502,0 1-3115,-1 8 4617,1 7 0,0-4 0,0 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10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28671,'21'-24'0,"7"5"0,36 15 0,-11 1 0,17-2 0,-24 3 0,-7 0 0,-6 2 0,-9 0 0,-7 0 0,-6 0 0,-5 1 0,-3 5 0,-2 3 0,-1 8 0,-2 4 0,-3 5 0,-4 6 0,-5 4 0,0 2 0,-1 0 0,0 0 0,1 1 0,-4 18 0,3-13 0,-5 13 0,6-21 0,1-4-953,3-8-2073,5-9-6805,3-7 9703,8-6 0,-3-2 1,3 0-1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1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28671,'55'-19'0,"-2"2"0,-14 13 0,0 1 0,-2 0 0,-3 2 0,-5-1 0,-4 2 0,-3 0-158,-4 3-2094,-1 2-4325,-2 4 6577,-2 6 0,-6-7 0,-2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1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115 263 25174,'-36'-40'101,"7"1"-5773,29 11 5672,8-2 1409,4 0-1431,9 3 836,3 2-915,2 7 79,0 4 11,-4 7 3403,-4 3-3403,-5 3 11,-5 5 78,-2 4 157,-4 7 147,0 5 379,-13 16-503,-1-6-135,-13 12 12,1-12-57,-2 1-67,-1 2 0,1-2-11,4 0 12,3-1 11,0 10-23,7-12 11,2 9 34,7-13 22,1 1 11,2 0 57,4-2-79,3-2-12,5-5-21,2-4 22,2-5 89,9-5-22,-5-4 157,5-4 0,-10-5-44,-5-3-225,0-24 0,-6 10-3392,0-21 3392,-4 15 0,0 0 0,0 3 0,0 4 0,0 6 0,-1 7 0,-2 5 0,-2 5 3392,-1 3-4233,-1 0-347,-1 1-1344,0 0-7299,-1 4 9336,0 4 0,4-2 0,0 1 1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53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4 329 25398,'-2'2'2633,"1"0"-2330,1-2-147,24-25-122,-9 4 0,21-24-34,-15 8 0,0 0 22,-2 0 56,0 2-65,-3 4-13,-3 6 0,-2 6 0,-4 7 0,-2 7 0,-2 2 0,-1 3 0,0 4 0,0 4 0,2 6 0,0 5 0,-2 2 0,-1 19 0,-1-5 0,-1 14 0,-2-11 0,-2 0 0,-3-2 0,1-5 0,-1-2 0,1-5 0,1-3-1166,0 1-751,4-9-1836,1-2 3753,7-10 0,-3-1 0,3-1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5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21 28222,'39'-15'358,"-5"10"-313,-25 13 1,-2 8-46,-5 1 0,-3 3 0,-3 1 0,-3 0 0,-2 0 0,-1-2 0,1-2 0,1-2 0,1-1 0,3-3 0,2-3 0,1-1 0,1-3 0,4 0 0,3-3 0,4 0 0,3 0 0,0-1 0,-1 2 0,-2 2 0,0 0 0,-2 2 0,-1 1 0,-2 1 0,-2 0 0,-2 2 0,-5 9 0,-3-3 0,-5 7 0,-3-4 0,-2 1 0,-3-1 0,1 0 0,0-2 0,2-2 0,1-3-729,-2-2-2039,8-5-7063,0-6 7980,12-8 1,-2 4-1,3-4 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54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28671,'35'-19'0,"-4"4"0,-21 15 0,1 4 0,-1 3 0,-1 6 0,-1 5 0,-1 2 0,-3 4 0,-2 1 0,0 1 0,-2 1 0,0-1 0,-2 0 0,-2-2 0,-2-1 0,-3-3 0,0 0 0,-2-1 0,-1-1 0,1 0 0,0-3 0,1-2 0,4-5 0,2-2 0,2-4 0,1-1 0,1-1 0,2 0 0,4-2 0,5-1 0,5-2 0,1-1 0,2-2 0,1 1 0,0 0 0,0 1 0,1 2 0,2 1 0,2 2 0,2 0 0,-1 1 0,-2 0 0,-5 1 0,-5 1 0,-3 1 0,-7 0 0,-1 2-595,-7-1-4671,-3 3 5266,-7 2 0,5-4 0,0 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0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25465,'0'-8'426,"3"2"-269,12 8-22,-1 1 33,-3 3-79,-4 3 90,-4 1 1,-2 3-147,-5 2 68,-1 0-101,-4-1 0,1-2 0,1-2 0,2-2 0,1 0 0,2-2-22,1 0-12,1-1 34,3 0 0,1-2 0,3 1 11,2-1-11,0 0 11,1 1 1,-1 1 133,0 0-3435,0 3 3547,-1 0-2167,-1 2 2179,-2 1 134,-3 1-178,-3 8-225,-4-4 0,-4 7 2269,-2-6-2269,0-2 3392,1-2-3392,1-1-1424,2-2-907,3-4-7500,1-1 8961,9-8 0,-5 2 0,5-2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06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28098,'29'-11'12,"-4"2"-382,-16 9-616,-1 1-549,-1 4-2644,-4 3 4179,-1 6 0,-2-6 0,0 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0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28671,'44'-14'0,"-6"1"0,-22 9 0,-2 0 0,-1 1 0,-3 1 0,-3 1-1099,-1 1-1142,-2 0-7373,-1 3 9614,0 2 0,-2-2 0,2 2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09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26799,'-6'24'1255,"-1"0"-6770,0-2 5739,-2 2 1241,-1 1-1465,-1 0 11,-1 0-11,1 0 826,0-2-1084,1-2-660,2-4-584,2-3 1970,3-6-10299,1-2 9204,2-4 1,0-2-1,0 0 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09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28110,'38'-5'561,"-5"4"-561,-21 5 0,1 3 0,-2 1 0,-1 0 0,-2 0-393,-2 1-1064,-3-1-1288,-2-1 2745,-1-2 0,0-2 0,0-2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28177,'16'22'494,"-2"2"-494,-12 0 0,0 1 0,-2-1 0,1-2 0,-1-2 0,0-3 0,0-2-629,0-2-704,0-3-437,0-1-1726,0-2 3496,-1-1 0,1-2 0,0-3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0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24726,'0'-2'3238,"0"-1"-2644,0 3-481,22-13-113,-9 7 0,16-9 0,-14 10 0,-3 3 0,-1 1 0,-2 1 0,0 0-808,-2 2-671,-3 2-1154,-1 4 2633,-4 4 0,1-5 0,-1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23728,'0'-3'2981,"0"0"-2499,0 3 336,0 0-617,11 6-89,-6 1-78,9 7-68,-11 3 34,0 0-526,-3 2-561,1 1-1008,-1-1-7328,0-2 9423,0-4 0,0-5 0,0-4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55 26451,'45'-29'1043,"-6"6"-741,-17 21-100,-3 2 55,-2 6-122,-3 4-1,-3 5 0,-2 3-121,-4 1-13,-3 2 0,-1-1 0,-5 2 0,-2 0 0,-6 1 0,-4-1 0,-1-1 0,-1-2 0,0-2 0,0-5 0,3-3 0,1-4 0,2-3 0,1-2 0,1 0-819,1 0-906,1 0-3161,2 0 4886,2 0 0,3 0 0,0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27236,'-40'40'470,"4"-4"-302,21-16 23,1-1 78,1-1-12,1-1-177,2-2-80,1-2 0,3-4 0,3-2 0,2-3 0,1-1 0,5-1 0,2-2 0,7 1 0,3-1 0,2 0 0,3 0 0,0 0 0,2 0 0,0 0 0,1 0 0,1-2 0,-1 0 0,-3-1 0,-3-1 0,-6 1 0,-4 1-1021,-4 1-1041,-3 1-4672,-3 0 6734,-5 1 0,4-1 0,-4 2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2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26306,'1'52'2016,"-1"-2"-1680,0-10-323,-3 3-13,1 1 0,-3-1 0,2-3 0,-1-3-606,1-6-974,0-5-2297,-1-3 3877,0-4 0,1-8 0,0-4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27449,'-16'50'627,"0"-3"-526,7-18-101,-1 1 11,1-1-11,1 1-45,-1-1 12,1-1-382,1-2-459,0-4-426,3-4-1120,0-5-6578,3-4 8998,0-5 0,0-2 0,1-2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26922,'23'36'919,"-2"-3"-830,-13-11-89,1-2-22,-1 0 0,-1-2-348,0-3-359,-1-2-357,-1-3-618,-1-2-3136,0-3 4840,-2-2 0,-1-2 0,0-1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4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27101,'10'48'1009,"-2"-3"-6535,-6-11 5682,0 1 1287,0 3-1421,1-1 815,0-2-971,-1-4-482,0-4-650,-2-4 1991,0-5-725,0-1 0,-1-9 0,1-2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1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28098,'39'-21'573,"-4"4"-573,-16 16 0,7 1-4679,-5 2 3683,3 2-297,-8 3-6886,-2 0 8179,-4 2 0,-4-4 0,-3-1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4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 28671,'32'20'0,"-2"-9"-5661,-15-21 5661,3-8 1409,3-7-1409,2-3 860,-2 0-860,-1 0 0,-3 3 0,-2 3 3392,-3 3-3392,-2 3 0,-2 2 0,-1 3 0,-2 4 0,1-1 0,-2 4 0,0 1 0,-3 3 0,1 0 0,0 0 0,1 0 0,1 6 0,2 3 0,-1 8 0,-1 15 0,-2-4 0,-1 11 0,-2-7 0,-2 0 0,-1 1 0,-5 12 0,3-13 0,-3 8 0,3-16 0,-1 1 0,1-3 0,1 0 0,1-2 0,0-3 0,1-2 0,0-3 0,0-1 0,-1-1 0,1-3 0,-2 0 0,1-4-1222,0-1-3193,-1-1 4415,2-4 0,2 2 0,1-2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45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25794,'-10'12'851,"-3"2"94,-8 4-743,-1 3 133,-3 0-301,2-2 91,1 1-125,0 0 385,2 0-385,0 0 0,4-1 0,3-2 0,3-4 0,4-2 0,2-3 0,1-2 0,2-1 0,1-1 0,3 0 0,3 0 0,8 0 0,5-1 0,5-1 0,4 0 0,2-1 0,13-1 0,-10-1 0,9-2 0,-16-3 0,-1-3 0,-2-1 0,5-2 0,-10 4 0,4-1 0,-12 6 0,-2 2 0,-2 0 0,-1 1 0,-3 0 0,-1 0 0,-1 0-5917,-7 2 5917,0 1 0,-2-1 0,4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46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28457,'3'39'214,"0"15"-214,-2-16 0,1 16 0,-2-11 0,-1-1 0,-2-1 0,0-4 0,-3-4 0,1-4 0,-1-4 0,2-3 0,-1-5 0,2-4 0,0-4 0,0-4-785,1-2-549,1-2-683,1-6-4291,3-5 6308,5-7 0,-3 6 0,1 0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4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51 22048,'-3'-4'3451,"1"1"-2812,2 3 459,0 0-616,5-16-1,2 9-246,6-10-33,1 14-167,-1 2-35,0 4 0,0 2 0,0 5 0,0 4 0,-2 3 0,-3 1 0,-3 4 0,-2 0 0,-3 3 0,-5 4 0,-4 1 0,-6 2 0,-2-1 0,-1-1 0,0-2 0,1-4 0,2-2 0,2-3 0,2-4 0,2-3 0,3-4 0,2-1 0,0-3 0,2-1 0,1-1 0,1-1 0,0 1 0,0 0 0,4 0 0,2-1 0,4 0 0,4-1 0,1 0 0,4 0 0,2 0 0,1 0 0,1-1 0,-2 0 0,0-2 0,-3 1 0,0 0 0,-1-1 0,0 1 0,0 0 0,1 1 0,-1 0 0,1 1 0,-3 0 0,-1 0 0,-5 0 0,-4 0 0,-2 0 0,-3 0-1088,-3-2-3528,-2 0 4616,-4-1 0,5 1 0,0 2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7:49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4 23986,'0'-2'2633,"0"0"-1624,0 2-404,-15 34-167,5-9-438,-13 32 0,7-14 0,-1 5 0,1 6 0,-1 3 0,0 4 0,0 2 0,-2 3 0,-2 1 0,-2 0 0,0-1 0,1-3 0,3-6 0,2-6 0,3-7 0,3-4 0,1-3 0,0-3 0,0-4 0,1-1 0,0-5 0,1-2 0,0-3 0,1-1 0,-1 4 0,3-6 0,-2 3 0,4-10 0,0-2 0,2-2 0,0-2 0,1-2 0,0-1-617,3 0-1490,1-5-4818,4-2 6925,1-5 0,-3 5 0,-2 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27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913 271 23740,'22'-32'2364,"-6"7"-1972,-17 20 146,-7 3-112,-11 9-224,-14 13 78,-16 19-101,-15 18-394,26-22 1,-2 2 231,-1 5 0,-1 2-17,-2 2 0,1 2 0,1 2 0,1 1-12,1 1 1,1 1 33,1 0 1,0-1-18,3 0 1,0-1-1,3-3 1,1-1 5,2-5 1,2 0 21,-16 28-33,12-16-11,13-16 11,9-17 0,13-10 56,13-21 563,18-19-529,10-18 1,5-8-91,-6 7 0,1-3-362,-1 1 0,3-4 0,0 2 362,10-12 0,3-2 0,-1 4 0,5-4 0,-2 3 0,-13 15 0,-3 1 0,3 0 0,13-12 0,2-2 0,-3 5 0,1 2 0,-4 6 0,-4 3 0,-1 4 0,-7 6 0,-3 4 0,21-14 0,-25 21 0,-22 14 0,-21 21 0,-20 16 0,-23 26 0,-22 18 0,28-29 0,-5 4-348,-1 1 1,-4 4-1,2-2 348,-10 10 0,-1 1 0,9-7 0,-4 2 0,5-2 0,-3 5 0,3-2 0,4-1 0,2 0 116,6-4 0,3-1-116,-15 35 0,20-15 0,16-20 0,27-18 0,16-29 0,28-24 0,19-35-788,-29 18 1,1-4 787,6-8 0,1-2 0,4-5 0,1-1 0,0-2 0,1 1 0,-1 0 0,1 2 435,-4 5 0,3 0-435,14-10 0,-1 3 0,-24 20 0,-2 2 334,9-5 0,-7 6-334,-16 12 0,-18 15 0,-28 22 0,-18 16 0,-24 24 0,1-2 0,-2 4 0,12-11 0,0 1 687,-15 15 1,1 0-688,22-18 0,3-1 0,-27 34 0,16-8 0,15-11 0,14-16 0,25-15 0,48-29 0,9-20 0,-14 1 0,0-4-170,-7-2 1,-2-2 169,0-1 0,-1 0 0,-2 1 0,-1-1 0,10-6 0,-2 1 0,17-11 0,6-3 0,-41 35 0,-15 10 0,-17 18 539,-19 16-539,-22 24 0,-20 17-321,25-29 0,-1 1 321,-2 1 0,0-1 0,1 0 0,1-1 167,-4 5 1,4-3-168,-4 10 0,12-8 0,53-38 0,22-24 0,26-13 0,16-20 0,-39 22 0,1-1 0,-1-1 0,-1 1 0,36-23 0,-10 5 666,-36 24-666,-11 11 0,-41 29 0,-15 14 0,-20 19 0,-12 11 0,-7 8 0,21-19 0,1 1-631,-19 23 631,28-28 0,5-2 0,5 3-270,16-11-1903,10-9-1548,14-8 3721,6-7 0,-5-5 0,1-3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3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 22866,'0'-5'2824,"0"1"-2007,0 4-391,0 0 135,2 29-136,-2-9-246,2 27 113,-2-15-281,0 1-11,-2 0 0,-3-2-79,-2-3-178,-2-5-449,1-5-224,3-7-392,2-5-1446,2-4-2207,2-8 4975,2-3 0,-2 2 0,2-1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3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26799,'18'21'1557,"-4"-5"-1546,4 5 135,-6-9-124,0-3-22,1-3 0,-1-2 79,3-3-79,0-2 0,1-4 11,-1-3 22,0-5-33,-3 0 0,-2 0 0,-1 3 0,-3 3 0,-1 3 0,-2 1 13,-1 2-13,-1 1 0,1 1 0,-1 6 0,0 7 0,-1 10 0,0 6 0,-4 3 0,-2 0 0,-5-1-550,0-4-6341,3-2 6891,3-13 0,3-2 0,2-11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3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707 84 23068,'-67'-40'1490,"-1"7"-997,14 26-213,-7 4 34,-3 8 89,2 5-145,6 7 100,8 4-201,7 2 89,6 1 91,4 4-191,3 3 246,1 5-180,4 4-156,3 4 180,7 3-214,7 3 124,3 1-89,10 0-57,5 0 0,10-3 0,6-4 0,6-8 0,4-8 0,6-10 0,4-8 0,5-6 0,7-7 0,3-7 0,29-20 0,-27 2 0,13-13 0,-38 8 0,-7-6 0,-9-2 0,-8-3 0,-9-2 0,-5-2-3392,-10 1 3392,-4-2-45,-11 0 45,-22-16 0,8 22 0,-16-4 0,16 31 0,1 9-2645,-10 16 393,14 3-7579,-6 11 9820,16 0 1,10-9 0,2-3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39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47 24222,'-50'-18'1445,"2"5"-1232,13 13 168,-3 6-101,-1 5-56,2 6-34,6 3-89,3 3 191,4 1-79,0 4-135,2 3 124,2 5-135,3 4 90,5 3 100,6 3-145,6 3 112,9 0-211,8 0-13,9-4 0,6-4 0,5-8 0,4-8 0,1-8 0,2-7 0,-4-6 0,-1-6 0,-2-8 0,-2-10 0,0-10 0,6-32 0,-14 12 0,-1-22 0,-19 17 0,-6 0 0,-9-3 0,-5 3 0,-10 3 0,-3 7 0,-2 7-91,-7 7-536,11 15-628,-3 5-1367,14 21-7209,2 6 7653,1 12 1,5-11-1,2-1 1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4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28671,'59'-29'0,"-1"5"0,-14 16 0,2 1 0,-2 1 0,-3 3 0,-5 1 0,-6 2 0,-5 0 0,-5 1 0,-5 1 0,-5 4-1783,-5 4-3371,-2 4 5154,-3 3 0,0-6 0,0-3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5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27023,'-9'52'963,"-1"-1"-873,2-7-12,1 1 79,1-6-45,3-9 23,2-10-22,1-10-113,0-7 0,0-10 0,0-8 0,2-12 0,0-9 0,2-3 0,-1 0 0,-2 4 0,-1 4 0,-3 5 0,0 8 0,-4 5-113,1 7-2363,0 4-7355,1 11 7775,-1 8 1,2-4 0,1 2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8:5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0 253 27415,'46'-27'213,"-4"-3"-5627,-15-15 5481,-7 10 1454,4-7-1286,-10 17 625,-4 6-647,-1 4-44,-3 7-169,-2 3 3392,-1 4-3392,-3 2 0,0 5 0,0 19 0,0 2 0,-1 15 0,-3-5 0,-2 4 0,-3 1 0,0 2 0,-1-2 0,-3 10 0,5-16-259,0 1-1332,6-24-1636,6-6 3227,7-8 0,-5 1 0,3-3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21667,'-2'0'3742,"-1"-1"-840,3 1-2542,20-2-360,-4 1 0,18-1 0,-11 2 0,-1 0 0,-2 0 0,-3 0 0,-1 0 0,-3 0 0,0 0 0,-1-2 0,-2-1-91,-1-1-1780,-3-1-2118,-2 3 3989,-5 1 0,1 1 0,-1 0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26373,'-5'37'515,"1"-6"-481,5-18 89,3-3-112,2-2-11,5-1 11,2-1 68,1-2-34,1 1 213,-2-1 11,0 1 145,-3 0-145,-3 1 1,-1 1-270,-3 1 0,-1 3 0,-2 1 0,-3 3 0,-4 2 0,-3 1 0,-3 0 0,-1-1 0,0-4 0,1-1 0,-1-4 0,1-1-382,1-4-1422,2-1-2117,3-2 3921,3-2 0,2 2 0,2-2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25847,'-30'36'470,"2"-1"-403,7-10-11,1 1 146,3-2-57,3-3 102,3-3 101,2-3-158,4-4 56,3-4-55,1-3-12,1-1 191,2-2-257,4 0-113,4 1 0,3-2 0,5 1 0,4-1 0,4-3 0,3-1 0,2-2 0,0-1 0,-3 1 0,-3 1 0,-2 0 0,-4 0 0,-3 0 0,-4 1 0,-3-1 0,-3 2-2791,-3-1-1489,-3 3 4280,-4-1 0,2 2 0,-2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21868,'1'-2'4169,"0"0"-3251,-1 2-200,6 31-147,-5-9-269,5 29-177,-6-15-125,-2 2 0,-2 1 0,-2-2 0,-1-3 0,0-3 0,0-4 0,-1-3 0,2-4-125,-1-4-939,3-3-403,0-5-696,3-4-3743,0 0 5906,1-3 0,0 0 0,0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3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26261,'-44'0'1098,"5"2"-807,19 12-22,0 2-179,1 2 134,1 1-79,1 2 23,0 1-43,2 1-125,1 4 0,1 1 0,1 3 0,3-1 0,3 1 0,3-3 0,2-3 0,1-2 0,2-2 0,2-2 0,4-2 0,2-2 0,2-3 0,2-3 0,0-4 0,2-3 0,1-3 0,1-5 0,1-4 0,1-5 0,-3-2 0,-3 0 0,-4 1 0,-5 3 0,-2 0 0,-3 2 0,-3-2 0,-2 1 0,-3-2 0,-2 0 0,-2 0 0,-1 1 0,0 3 0,0 4 0,-1 3 0,-1 4 0,1 5 0,-1 4 0,1 5 0,3 1-707,1-2-9124,5-1 7373,1-6 0,3-1 1,1-6-1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0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41 704 17262,'-8'57'2409,"-2"4"285,0 0-2368,2 0 1120,4-8-1446,8-13 899,5-15-899,8-12 3271,6-18-3271,7-20 364,9-24-364,6-26 0,-19 30 0,-1-3-303,0-5 0,0-1 303,-1-4 0,-2 0 0,-1-3 0,-3 0 0,-2 0 0,-1 0 0,-3 5 0,-2 1-3383,1-40 1803,-5 25 1422,-22 21 1,11 26-1,-12 11 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28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26541,'3'0'1255,"-1"0"-986,-3 3-202,-4 3 11,-11 14-78,-1-2 12,-7 7 32,7-6-10,2-3-34,2-3 0,2-2 22,3-3-22,3-3 12,2-2-1,1-2 101,2 0-56,0-1 22,2 1 2,2-1-80,6 0 0,3 0 0,5 0 0,1-2 0,2-2 0,2-2 0,1-1 0,0 1 0,0 1 0,-2 0 0,-2 2 0,-3 0 0,-1 0 0,-2 1 0,-2 0 0,0 0 0,-3 0 0,-1 2 0,-2 0 0,-2-1 0,-1 1 0,-2 0 0,1 0 0,-1 0 0,0 0 0,0 0-707,-4 0-862,-2 0-773,-2 1-4717,0 0 7059,1 2 0,3-2 0,1-1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2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20042,'-2'-3'4225,"-1"1"-3497,3 2 157,0 0-538,-2 0-33,2 0 44,-3 2 69,3 1-159,0 4-32,0 2-12,0 3-146,0 1 68,0 4-46,1 2-44,-1 1 68,1 1-68,0 0 1,0 0-57,-1 1 0,1-1 0,0 0 0,0-1 0,-1-2 0,1-2 0,1-3 0,0-2 0,0-3-225,0-2-235,1-2-380,-2-2-179,1-2-393,0 0-1502,2-6 2914,1-1 0,-1 0 0,-1 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1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26194,'11'-10'795,"1"-2"-6366,2-2 5650,1-2-79,1 0 1476,-2 2-1431,-1-1 893,1-1-927,-5 6 68,0 0 77,-7 6 3393,0 2-3381,-2 1-56,1 0-11,0 1 134,0-1-112,1 0 58,0 1-181,0 4 0,0 4 0,-1 6 0,0 12 0,-1-5 0,0 6 0,-1-9 0,-1-2 0,0-1 0,-1 0 0,0 0 0,-1-1 0,0 0 0,-3 4-1043,2-7-997,0 2-5153,4-9 7193,1-4 0,0-3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28244,'30'-24'427,"-4"5"-427,-16 19 0,0 1 0,1 4 0,0 4 0,-1 4 0,0 2 0,-2 2 0,-1 1 0,-2-1 0,-1 0 0,-3-2 0,0 1 0,-2-1 0,-2 1 0,-3 0 0,-1 0 0,-1-1 0,1-1 0,1-2 0,1-2 0,-1 0 0,1-3 0,1-2 0,2-1 0,0-3 0,2 0 0,0-1 0,2 0 0,3 0 0,5-1 0,3 0 0,3-1 0,0 0 0,1-1 0,0 1 0,7-1 0,-7 2 0,4-1 0,-8 2 0,-4 0 0,0 0 0,-4 0 0,-1 0 0,-2 0 0,0 1-371,-2 1-2408,0-1-7052,-3 1 9793,0 0 0,-1 0 0,1-1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10597,'0'0'0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9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27516,'6'46'829,"-1"-2"-616,-4-13-100,-1 2-113,-1 0 0,-1-3 0,0-3 0,-2-4-259,1-5-704,0-2-550,-1-5-2275,0-2 3788,-2-3 0,3-3 0,0-2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40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28143,'44'-10'528,"-4"4"-528,-16 10 0,1 1 0,-2 0 0,-1 1-80,-2-2-1331,-1-1-2881,-2-1 4292,1-1 0,-8-1 0,-1 0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4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27359,'40'6'784,"-4"3"-784,-20 9 23,-2 3-12,-5 1 34,-4 1-57,-3 1 12,-3 0 0,-4 0 0,-3 0 0,-4-4 0,-1-2 12,-1-4 55,1-3-56,0-3 112,1-2 0,1-2 2,1 0-125,-1-1 0,2 0 0,1 0 0,3-1 0,2-1 0,2-1 0,1 0 0,3 0 0,3 0 0,4 0 0,4 0 0,1 0 0,2 0 0,1 0 0,0 0 0,0 1 0,-1 1 0,-2 0 0,0 1 0,-2-1 0,-2 0 0,-1-1 0,-3-1-528,-2 0-2273,-2 0-7030,-2 1 8367,-5 1 0,2 0 0,-2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4 21005,'4'-2'4662,"-1"1"-3687,-3 1 448,0 0-1222,-7 2 79,-3 4-155,-9 6-125,-2 5 0,-1 3 0,2 1 0,1 0 0,2 0 0,3-1 0,2-3 0,3-3 0,3-3 0,4-2 0,0-3 0,3-2 0,3 1 0,3-2 0,6 1 0,5-3 0,5 0 0,3-2 0,3-3 0,0-2 0,-1-4 0,-3-1 0,2-3 0,-11 4 0,-2-1-1559,-11 7-1421,-4 1-6851,-5 2 8919,-3 1 0,2 0 0,0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4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28300,'6'43'371,"-3"-2"-371,-7-8 0,-4-1 0,-1-2 0,0-1-729,2-5-706,3-4-1220,2-6-7176,8-7 8417,5-7 0,-3 0 1,2-3-1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5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21 25028,'-3'0'2152,"0"0"-1883,3 0-34,-14 27-22,8-9-180,-10 24 1,14-17-34,2-2 56,5-6-56,2-4 123,6-7 101,3-3 56,1-4-256,3-6-24,-3-4 0,-2-4 0,-4-2 0,-5 1 0,-4-3 0,-4 0 0,-5-2 0,-4 0 0,-4 2 0,-1 4 0,-1 6 0,1 5-606,2 8-1164,2 5-1592,2 5 3362,5 4 0,2-8 0,3-3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5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42 27169,'-30'19'1153,"4"2"-861,16-2-235,1 2-57,3-1 0,3-1 0,3-1 0,3-3 0,3-2 0,5-3 0,2-2 0,2-5 0,1-1 0,-1-8 0,0-3 0,-2-8 0,-1-6 0,-2-2 0,-3-3 0,-3 0 0,-3 2 0,-2 2 0,-4 5 0,-5 5-1390,-7 7-1725,-3 4 3115,-2 6 0,9-3 0,3 3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 27774,'46'-32'201,"-4"0"-167,-16 9-12,-3 0 113,-3 4-23,-4 5 123,-6 5-77,-3 4-158,-4 3 0,-2 1 0,0 2 0,-1 6 0,0 8 0,-4 9 0,-3 8 0,-5 2 0,0 2 0,-1-2 0,2-3 0,2-4 0,3-6-1144,3-4-1120,2-7-4548,8-4 6812,4-7 0,-2 1 0,1-2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3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32 22732,'0'-3'3428,"0"1"-2879,0 2-135,-16 23-88,10-7 10,-11 20-179,15-12 33,2-1-11,4-2-112,3-2 90,4-4-34,3-6-110,3-4-13,0-4 0,1-6 0,-2-3 0,-1-8 0,-5-2 0,-5-3 0,-1-2 0,-4-1 0,-4 0 0,-2 1 0,-3 3 0,-1 4 0,1 4 0,1 7 0,1 2-1256,-1 7-2027,1 5 3283,1 6 0,2-5 0,3-1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41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25981,'-3'37'1210,"0"-1"-930,3-8-157,0 0-67,0 1-67,-1-1 11,0-2-224,-2-2-213,0-3-728,-1-2-1312,0-3-7354,0-3 8821,-1-3 0,3-4 0,0-3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49:41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27740,'39'-14'280,"-2"1"-347,-10 9-359,0 0-840,0 1-953,-4 1-7612,-4 1 8658,-5 7 1,-6-5-1,-4 5 1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1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22799,'0'-4'3462,"0"0"-3092,7-16-34,1 10-45,9-16-11,-1 18 0,3 3-100,2 2-113,1 2 34,1 5-57,-1 1-21,-3 6 33,-2 2-45,-5 2 34,-4 4-23,-4 5-11,-3 3 12,-3 3-23,-4 1 0,-3 0 22,-4-2 12,-8 10-23,4-11 0,-4 5 90,7-16-23,3-4-65,2-4-13,2-3 0,3-3 0,0-1 0,2-2 0,1 0 0,1 0 0,2 0 0,5 0 0,5 0 0,7 0 0,4-1 0,2-1 0,0-1 0,1-1 0,-2-1 0,-1 2 0,-3-1 0,-2 2 0,-4 1 0,-4 0 0,-3 1 0,-3 1-5547,-2 8 5547,-5 1 0,3 0 0,-3-3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1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74 23695,'-34'-7'1277,"4"2"-6467,12 5 5572,-1 3 1340,0 1-1475,-1 5 769,1 3-736,-3 8-202,8-4-22,-1 5 3336,9-4-3358,4 2-3392,0 2 3358,4 2 56,4 0 123,16 6 45,3-8-11,13 1-56,-5-13-123,2-5-23,-2-2 22,-3-4 3371,-6-4-3304,-4-6 68,-5-5 146,-1-21-180,-5 6-121,-2-15-13,-5 13 0,-3 1-3392,-5 3 3392,-3 3 0,-4 5 0,-9 3 0,4 9-203,-4 3-402,8 6-202,4 1 2900,2 4-4155,3 4-4818,1 6 6880,0 5 0,2-8 0,0-1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2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46 22855,'0'-3'3092,"0"1"-1938,0 2-806,23-19 44,-6 14-258,13-11-123,-14 22 34,-8 6-11,-2 4-23,-4 4 11,0 2-22,-4 2-22,-3 2 22,-4 2-78,-3 0 44,-3 1 12,1-2 10,1-4 12,1-5 34,3-5 44,1-5 538,1-2-603,2-3-13,1 0 0,2-2 0,1 2 0,1 0 0,4 2 0,3 1 0,6 0 0,3-1 0,1-2 0,1-2 0,1 0 0,0-1 0,0 0 0,-3 0 0,-1 0 0,-4 0 0,0 0 0,-2 0 0,1 0 0,0 0-4539,9-1-5292,-3-3 7689,7-2 0,-14 2 1,-2 1-1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21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28671,'40'-26'0,"-2"6"0,-15 18 0,-1 1 0,-2 1 0,-2 1 0,-3 1 0,-2 2 0,-3 0-1480,-3 1-828,-3-1-2230,-1 0 4538,-2 0 0,-1-1 0,0-1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2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22081,'-3'0'3294,"0"0"-2766,3 0 312,0 0-661,9 21-11,-2-8 68,9 18-68,-5-15-45,1 0 45,0-1-67,-1-3 33,-1-1 68,-1-2 55,-1-1-65,-1 0-192,-1 1 0,-2 3 0,-2 3 0,-1 2 0,-3 3 0,-3 1 0,-4 1 0,-4-1 0,-2-1 0,-2-2 0,-1-2 0,0-3 0,1-3 0,-7-1-214,6-3-1982,-4 0-3888,11-4 6084,4-1 0,4-1 0,2 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2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39 19314,'-3'0'4325,"1"-1"-1983,2 1-1726,3-6-213,-1 3-55,4-5 44,-1 7-3493,4-1 3404,3 1-113,4 0-43,2-1-147,4-1 0,-1 0 0,1-1 0,4 2 3392,-8 1-3392,3 0 0,-10 1-438,-1 2-862,-2 0-1053,0 3-6801,-3 0 9154,-1 4 0,-2-5 0,-2 1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2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1 923 19157,'1'-3'5054,"-1"1"-3654,0 2-974,0 28-23,0-4 56,1 26-55,-1-10-34,0-1-79,-1-4-78,0-5 56,0-10-44,3-10-225,9-18 0,12-20 0,17-29 0,15-26-996,-23 33 1,1-3 995,3-4 0,1-2-1367,1-3 1,1 0 1366,2-4 0,0 0-465,2 0 0,1 0-364,-1 2 0,-1 2-11,-3 6 0,-2 4-488,-7 9 1,-3 3 1327,11-15 0,-20 29 0,-10 13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58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28671,'16'41'0,"-3"-3"0,-12-19 0,-1 1-494,0 1-840,0 0-1142,0-1-6264,-1-2 8740,-1-4 0,1-7 0,-2-3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5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28671,'20'0'0,"3"1"0,3 1 0,7-1 0,3 0 0,3-1 0,0-1 0,-4 1 0,-3 0 0,-6 0 0,-1 0 0,-4 0 0,-2 0 0,-3 0 0,-2 0 0,-4 0 0,-4 0 0,-4 1-987,-1 1-1333,-6 3-3562,-4 1 5882,-5 4 0,5-4 0,1-1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5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27673,'-12'40'705,"0"-2"-626,0-14-79,-1 1 22,1 1-78,1 0-101,-1-1-1344,-2 6 33,4-12-896,0 0-6466,7-14 8830,2-5 0,1 0 0,0-1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5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27594,'30'34'1077,"-6"-1"-1077,-18-8 0,0-1 0,-1 1 0,1-3-438,-1-3-1008,2-3-1041,-1-4-7344,1-3 9563,1-4 0,-4-2 1,1-2-1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0:5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28356,'32'-14'302,"-4"2"-425,-12 9-493,-1 0-594,-2 1-751,-2 0-4101,-2 1 6062,-3 0 0,-3 0 0,-1 1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0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23874,'0'-2'3362,"0"0"-2085,0 2-1119,8 30-158,-5-10 0,5 25 0,-7-18 0,-1-2-225,-1 1-1467,-1-2-1390,-3 0 3082,-2 0 0,3-10 0,0-3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0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 24995,'-1'-1'2163,"0"1"-1738,1 0-44,-19 25-191,9-7 57,-13 21 23,15-14-270,3-2 0,3-1 0,0-2 0,5-2 0,2-3 0,5-2 0,3-3 0,4-4 0,2-3 0,3-3 0,3-6-505,-1-3-930,2-4-1153,-2-2 2588,3-1 0,-12 7 0,-2 1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15 26709,'-34'-10'1053,"3"6"-918,12 11 44,1 9-78,0 3-68,3 5 35,3 2-57,4 0-11,3 0 11,4-3 0,4-2-11,4-3 0,7-3 11,6-5-22,3-5 11,3-4 0,1-9 23,-2-6-23,-3-8 33,-6-5-22,-7-1 1,-5-1-1,-8 4-11,-3 3-45,-5 6-112,-2 5-380,1 4-237,2 5-783,5 1-1346,2 4-6928,2 1 9543,7 2 1,-4-2 0,4-1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5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28042,'9'33'629,"-2"-1"-629,-6-6-326,2 0-794,1 0-1010,4-5-3808,5-5 5938,6-7 0,-8-5 0,0-3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6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28278,'1'21'145,"1"1"-369,3-1-806,-2 0-831,-1 1-4749,-1-1 6610,-1 1 0,-1-10 0,1-2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6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28671,'52'-23'0,"-3"4"0,-17 13 0,-1 1 0,-2 2-113,-4 0-1624,-4 2-1602,-5 1 3339,-6 0 0,-5 0 0,-3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27000,'-37'48'303,"4"-2"-1726,9-2-818,9-15-6869,0 4 9110,11-23 0,3-5 0,1-5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23717,'0'-3'3350,"0"1"-2419,0 2-696,11 22-146,-5-7-89,10 20-123,-8-13-840,0-2-853,0-4-3282,0-3 5098,0-5 0,-3-4 0,-2-2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27056,'35'-13'-257,"-4"3"-785,-17 8-1020,-1-1-6095,-2 0 8157,-1-3 0,-5 4 0,0-2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27673,'-4'34'-3328,"0"6"-6503,0-17 8927,-2 9 0,3-19 1,1-1-1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26821,'-20'32'964,"4"-5"-707,14-15-21,1-3 88,5-1-255,2-2-69,6-2 0,1-2 0,3 0 0,1-2 0,1 0 0,1-1-539,0-3-1601,0-2-4863,0-3 7003,1-2 0,-10 6 0,-1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24143,'0'-3'2644,"21"0"-2375,-6 2-167,17 2-13,-14 4-66,-3 4 44,-6 4 11,-5 4-67,-3 4 23,-7 3-12,-5 5-22,-8 2 45,-3 1 11,-1-2 168,2-4 269,5-7-122,6-8-371,4-6 0,4-3 0,1-2 0,1 1 0,3-1 0,4 2 0,4 1 0,4-1 0,13 0 0,-6-1-91,9-1-2463,-8-4-7277,0-2 9395,1-3 0,-10 3 0,-3 2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76 26519,'-11'40'481,"3"-4"-323,11-15 66,4-4-34,6-3-100,3-5-34,3-5-12,-1-4 91,0-5 100,-1-5 45,-2-6-45,-2-3-211,-3-4-24,-3 0 0,-3-1 0,-4 0 0,-5 1 0,-3 2 0,-4 6 0,-1 6-214,-1 5-951,1 9-808,0 6-4895,2 7 6868,4 2 0,4-8 0,3-3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27516,'-37'33'762,"6"-1"-617,21-9 23,4-1-88,2-2-80,5-3 0,5-2 0,4-2 0,7-5 0,2-2 0,2-4 0,-1-1 0,-1-6 0,-3-3 0,-2-5 0,-5-4 0,-5-1 0,-2-1 0,-4 0 0,-3 1 0,-3 0 0,-4 2 0,-1 4 0,-1 6-998,-1 2-156,2 8-393,2 3-2408,3 6 3955,4 2 0,3-6 0,1-1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9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29 27471,'-37'18'1200,"9"-2"-1200,13 11 0,8-4 0,4 0 0,1 0 0,5-2 0,4-4 0,5-3 0,7-5 0,1-5 0,2-6 0,-1-6 0,-3-6 0,-3-8 0,-4-2 0,-4-2 0,-4-2 0,-1 1-494,-5 2-1568,-4 4-4907,-8 6 6969,-8 7 0,10 5 0,0 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0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28671,'19'45'0,"-4"0"0,-14-4 0,-1 4 0,-1 1 0,-2 1-3392,-2 0 2304,-4-3-1265,-1-5-7478,-2-5 9759,2-8 0,4-11 1,2-7-1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28671,'46'-35'0,"0"6"0,-10 21 0,0 3 0,-3 3 0,-2 1 0,-5 2-427,-2 1-2116,-2 2-7288,-2 2 7638,0 4 1,-10-5-1,-2 1 1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25735,'-36'5'1366,"5"4"-1119,13 9-113,1 4 1,5 4-23,2 2 45,5-1-45,3-1 0,2-3 22,4-3 68,5-4-23,7-5-133,5-5-46,2-4 0,1-8 0,-4-4 0,-4-8 0,-7-4 0,-5-5 0,-2-2 0,-7-1 0,-2 1 0,-5 5 0,-1 6-360,1 8-917,2 5-998,3 9-7556,3 5 9655,2 6 1,2-6 0,0-1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28671,'1'52'0,"0"-3"0,-2-14 0,0-2 0,0-1-147,1-3-2161,2-6-3339,4-5 5647,7-8 0,-5-5 0,1-3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2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27818,'-7'54'853,"-1"-4"-853,-5-14 0,-1-1 0,0 0-640,0-2-973,0-3-953,1-5-7265,3-6 9649,3-7 1,4-7 0,2-4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26731,'18'31'247,"-2"-4"-516,-11-17-852,-1-2-1903,-1-2 3024,-1-1 0,-1-2 0,-1-1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2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28334,'6'29'134,"-1"0"-179,-5-3-448,0 2-773,0 0-1334,0-1 2600,0-2 0,0-12 0,0-3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22888,'-4'0'2959,"1"0"-2422,-8 28-66,6-12-45,-7 24-57,10-20 57,2 0-23,0-1-211,3 0-192,2-1 0,5-2 0,2-1 0,2-5 0,0-3 0,1-5 0,1-2 0,-1-7 0,0-4-281,-3-7-828,-2-2 22,-4-1-404,-3 4-963,-8 3-5423,-5 6 7877,-7 4 0,7 3 0,0 1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51 22518,'-2'1'4505,"-1"-1"-2857,3 0-1648,21 2 0,-6-2 0,20 0 0,-12-5 0,1-2 0,-2-1 0,-2 0 0,-2 0-853,-2 2-1881,-2 0 2734,-1 3 0,-5 1 0,-3 1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4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26138,'35'-12'1613,"3"6"-1400,-22 14-90,1 6-33,-13 8-34,-5 6-34,-7 3-11,-6 3 12,-5 0-12,1-2-22,2-5-12,5-6 23,2-3 12,4-6 32,1-3 180,2-2-99,1-2-125,1 0 0,1-1 0,4 1 0,3 0 0,7-2 0,4-1 0,6-2 0,4-3 0,4-2 0,1-4 0,0-2 0,-1 0 0,-4 0-3363,4-1 3363,-10 4 0,-4 2 0,-12 4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7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53 23404,'-35'-9'1602,"3"1"-1053,13 6-123,0 1-79,0 3 247,1 4-246,2 3-57,2 5 22,2 1-212,2 2 90,1 2-23,3 2-135,3 5 169,1 4-157,6 2-12,5-1-9,7-3-24,7-7 0,7-7 0,4-8 0,4-7 0,0-10 0,-2-9 0,-6-10 0,-1-22 0,-14 11 0,-3-11 0,-14 19 0,-7 5 0,-5 5 0,-22 3 0,6 10-1110,-13 7-1613,11 13 2723,2 7 0,13-6 0,5 0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27785,'11'42'886,"-1"-3"-886,-7-13 0,0 1 0,-3 0-293,0-2-737,-2-2-775,-2-3-1567,-3-3 3372,-1-2 0,4-8 0,0-2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28278,'41'-29'393,"-3"6"-393,-14 21 0,4 1 0,4 1-326,4 1-1310,0 3-1748,1 2 3384,-3 4 0,-15-4 0,-4-2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 24188,'-34'-2'2633,"3"7"-1916,11 4-179,6 7-180,4 0-121,5 0-237,4 0 0,7-1 0,5-1 0,7-2 0,5-4 0,2-3 0,0-3 0,-1-4 0,-6-3 0,-4-5 0,-6-5 0,-4-2 0,-2-2 0,-2 0 0,-3 1-237,-2 4-1309,-5 6-1714,-4 5 3260,-3 12 0,7-6 0,1 7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23773,'3'-1'3564,"0"0"-2892,-3 1-247,5 22-188,-4-6-237,4 20 0,-5-12-505,0 1-1653,-3-1-2134,-2-1 4292,-3-2 0,3-9 0,0-3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28378,'36'-13'293,"-1"0"-293,-12 6 0,2 0-125,-1-1-1354,-1 3-2431,-2 0 3910,3 3 0,-12 1 0,0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1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28671,'41'-30'0,"-3"6"0,-14 14 0,0 3 0,-2 4 0,-2 1 0,-2 2 0,-1 3 0,-3 2-315,-3 3-2060,-5 0-6220,-3 3 8595,-3-1 0,0-3 0,0-2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27090,'-1'32'751,"1"-4"-673,0-15 12,2-3-34,2-3 22,2-2 1,4-1-1,2-2 34,3 0-78,1 1 44,1 0 12,1 1-33,-3 2-57,-1 0 0,-4 1 0,-2 0 0,-4 0 0,-2 2 0,-1 1 0,-4 1 0,-3 1 0,-6 2 0,-5 0 0,-3 0 0,-4 2 0,-2 0 0,-2 1-1525,1-1-3965,1-3 5490,4-2 0,9-5 0,5-3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2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28647,'15'2'24,"4"0"-24,14-2 0,0 0 0,0 5 0,-4 3 0,-7 6 0,-5 4 0,-9 3 0,-5 4 0,-7 3 0,-5 1 0,-5 0 0,-2-1 0,1-4 0,1-4 0,3-4 0,1-4 0,2-4 0,1-2 0,3-2 0,2-3 0,1-1 0,1 0 0,4 0 0,2 0 0,5 0 0,1 0 0,4 0 0,1 0 0,4 0 0,2 0 0,3-2-102,3-1-2228,3-5-3553,2-3 5883,3-3 0,-17 6 0,-3 1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25308,'-35'13'1715,"4"4"-1323,13 3-157,6 5 34,5 1 45,3 2-90,9 0-10,7 0-214,9-3 0,9-7 0,6-8 0,3-6 0,0-12 0,-4-5 0,-7-7 0,-8-2 0,-10 0 0,-5 1 0,-10 0 0,-5 2 0,-8 3 0,-6 1 0,-4 3 0,-2 3 0,3 5-113,5 1-1063,7 3-1659,8 5 2835,3 2 0,4 0 0,0-2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3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17 28513,'23'-11'158,"-2"5"-158,-2 19 0,-5 2 0,-3 3 0,-6 3 0,-3 2 0,-5 1-57,-4 0-100,-3-1 34,-2-2 100,0-4 46,0 0-12,-2-3 34,1 0 55,0-1 81,3-4-181,3-3 0,3-3 0,2-2 0,2-1 0,4 1 0,2 0 0,6 0 0,4 0 0,3-1 0,3 0 0,3 0 0,2-2 0,1-2 0,1-2 0,8-1 0,-9 3 0,5 0-2343,-13 2-7259,-3-1 9602,-1 0 0,-8 1 0,-1-1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3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28671,'47'-28'0,"-4"5"0,-19 21 0,-1 0 0,-3 1 0,-2 1 0,-2 0 0,-3 0-1637,-3 2-1366,-5 2 3003,-2 2 0,-3-2 0,0 0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27158,'-28'37'772,"6"-4"-727,18-14 0,2-3-11,1-1-23,4-3 22,2 0-33,4-1 12,4-2 21,3-1-10,0-3-23,1 0 168,-1-2 112,-3 1-223,-2 0-57,-3 1 0,-2 0 0,-3 4 0,-1 1 0,-5 2 0,-4 2 0,-5 2 0,-4 1 0,-3 0 0,0 1 0,-1-1 0,0 0 0,2-3-640,1-4-2329,2-4-6862,1-3 8521,-1-2 0,7-1 0,1 0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172 589 28671,'5'-40'0,"0"-6"0,1-4 0,-2-9 0,-2-4 0,-1 0 0,-1 3 0,-2 7 0,0 10 0,-2 10 0,1 12 0,0 8 0,1 6 0,1 4 0,1 2 0,-1 1 0,1 3 0,-1 3 0,-4 6 0,-3 4 0,-6 3 0,-2 2 0,-2-1 0,-1-3 0,0-3 0,2-5 0,1-3 0,2-3 0,2-2 0,3-1 0,3 0 0,4 0 0,2 1 0,7-1 0,6 0 0,9 0 0,8-2 0,5-2 0,4-2 0,1-3 0,-3 3 0,3 0 0,-15 3 0,-1 1 0,-15 1 0,-5 0 0,-1-3 0,-3-3 0,-4-4 0,-8-12 0,-2 4 0,-5-6 0,3 9 0,1 2 0,2 4 0,1 3 0,4 4 0,2 1-662,2 2-5512,-1 3 6174,2 3 0,0-1 0,2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1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26235,'9'-3'0,"2"1"-3806,11 1 3806,-4-1 1472,5 0-1597,-8 1 1,-1 1-1781,-1 0-3349,-2 0 5254,-3 4 0,-4-2 0,-2 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28671,'44'-6'-2791,"-9"-1"-1366,15-8 4157,-15-2 0,-15 8 0,-5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28671,'35'-24'-102,"-4"0"23,-11 3 68,-3 1 22,-4 0 57,-2 5-35,-4 3 47,-2 4-80,-2 4 0,-2 2 0,0 8 0,-1 7 0,-4 12 0,-3 12 0,-6 9 0,-2 7 0,-2 3 0,2-1 0,1-4 0,5-8-1457,4-10-3115,7-14 4572,9-9 0,-5-7 0,4-3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2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27684,'1'4'-681,"5"-2"0,-3-2 1,3 0-1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26709,'-34'13'1849,"4"2"-1736,9 12-113,7 9 0,3 0 0,11 3 0,7-12 0,6-2 0,6-5 0,4-5 0,2-7 0,2-4 0,-1-7 0,-3-6 0,-2-6 0,-4-8 0,-4-3 0,-7-3 0,-3-1 0,-5 3 0,-5 1 0,-3 4 0,-5 4 0,-1 4 0,-1 5 0,-4 4-69,6 6-1163,-2 3-695,10 3-2970,3 1 4897,2 2 0,2-4 0,0-2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36 26407,'-37'5'1378,"5"3"-1109,17 7-101,3 2 67,2 2-56,6 1-144,1 1-35,7 0 0,4-2 0,8-2 0,7-5 0,4-4 0,1-4 0,-1-3 0,-2-5 0,-5-4 0,-3-7 0,-4-6 0,-2-2 0,-3-3 0,-3 1 0,-2 1 0,-3 1 0,-3 3 0,-3 3 0,-6 6 0,-3 5 0,-6 9 0,-4 9-785,-2 7-1456,2 4 2241,9 6 0,7-15 0,6 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03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27561,'-36'8'1110,"-1"11"-1110,24-1 0,-3 10 0,10-5 0,2 2 0,2 0 0,2 1 0,5-2 0,3-4 0,6-5 0,5-7 0,1-4 0,2-9 0,0-6 0,-2-8 0,-2-4 0,-4-2 0,-5 0 0,-3 0 0,-4 2 0,-1 0 0,-3 3-1480,-5 2-1612,-6 5 3092,-7 5 0,8 4 0,-1 4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1:2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0 196 28671,'91'-21'0,"-40"10"0,3 0 0,6-1 0,4 0-885,8-1 0,3-1 885,7-1 0,2 0-390,5 0 0,2 2 390,3 0 0,2 3-369,-1 2 0,0 2 369,-2 1 0,-3 3 0,-5 4 0,-2 3-409,-8-1 0,-3 2 409,-9 3 0,-3 1 574,37 10-574,-25-2 854,-27-3-1796,-22-4-872,-17-2 1814,-22-2 0,8-4 0,-8-1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3:41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3 16692,'-7'0'5300,"1"0"-4258,6 0 1154,0 0-1680,57-1-68,-16 0-56,53 0 22,-23 1-66,9 3-742,7-2 674,1 4-100,-3-1-68,-11 2-56,-8 2-45,-15 1 158,-10 1-214,-13-1-369,-9 0-348,-9-4-650,-5 0-963,-4-2-1950,-1 7 4325,-12 5 0,9-4 0,-9 0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26015,'14'72'168,"0"-1"0,-1-3 0,-2-3-56,-1 28-905,3-7 860,2-8 34,3-10 306,2-12-59,2-13 279,0-14-191,-2-14-110,-1-8-326,-2-16 454,2-13-454,2-18 67,4-18-67,3-9 0,2-4 0,1 1 0,0 7 0,0 11 0,-2 12-1704,2 14-1467,2 9 3171,2 8 0,-15 5 0,-2 2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69 281 28300,'54'0'185,"-1"-1"1,45-10-186,-40-12 0,-3-9 0,-6-1 0,-9-1 0,-10 3 0,-11 1-427,-9 1-122,-8 3 202,-20 7 168,-10 9 111,-25 9 57,-11 18 11,-9 12 191,-1 17 212,2 6 157,12 3-133,15-1-427,15-2 0,17-3 0,7-3 0,12-2 0,11-5 0,14-3 0,13-10 0,9-11-1245,3-7-649,0-7-2117,-3-6 4011,-1-7 0,-24 4 0,-6-2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27561,'6'54'370,"-1"1"0,1-2 0,-4-2-370,-8 27 0,-3-7 0,-3-12 0,0-15 0,3-15 0,3-13 0,1-9 0,3-6 0,1-14 0,1-6 0,2-16 0,7-5 0,7-3 0,8 0 0,2 5 0,1 4 0,-2 7 0,-3 8-1469,-5 6-850,-2 4-4034,-4 0 6353,-1 1 0,-5 3 0,0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27359,'3'68'134,"0"-1"1,-2 0-1,-4-3-106,-4-14 0,-1-1 73,-11 48-56,3-8-11,4-16-1,4-15-22,3-22 23,3-16 22,2-11 11,0-8 135,9-6-157,6-7-45,10-8 11,2-2-11,1 2-11,-3 5 11,0 6 0,-1 3 22,-1 2 12,0 3 10,-4 1 24,-1 0-11,-5 6-57,-2 1 0,-3 6 0,-4 2 0,-2 1 0,-1 2 0,-6 4 0,-7 2 0,-10 2 0,-6-1 0,-1-1 0,2-4 0,5-4-3676,1-6-4067,11-5 7743,4-10 0,7 3 0,1-6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28591,'2'67'80,"-3"-7"-552,0-31-940,-3-3-1120,3-4 2532,1-7 0,0-6 0,0-5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18170,'-45'30'426,"0"1"0,-32 30 470,44 14-493,12-19 1209,2 20-1612,17-46 1077,14-4-1077,12-25 2212,12-16-2660,4-7 3291,-4-11-3269,-7 3 336,-8 6 90,-7 8 157,-7 7 179,-2 4 23,-2 3-79,1 1 67,1 1-256,3 9-91,2 8 0,7 27 0,-2-6 0,3 9 0,-4-22-1289,-1-13-1390,3-5-7152,5-21 9431,7-19 1,-10 12-1,-1-8 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0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26451,'0'-6'2220,"0"2"-2220,0 4 0,9 66 0,-7-8 0,3 0 0,-1 4 0,-4 32 0,0-3-935,0-6 935,0-9-411,-1-9-3577,1-9 3988,-1-6 0,1-25 0,0-7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18821,'-4'0'5345,"1"0"-4516,3 0 773,0 0-840,-8 0-135,5 0-190,-5 0-189,7 0-248,1 0 0,7 0 0,14 1 0,20 6 0,20 2 0,13 6 0,5-1 0,0 2 0,-4-2 0,-3-2 0,0-2 0,-2-2 0,-3-5 0,-5-1 0,-7-2 0,-5 0 0,-5 0 0,-1 0 0,0 0 0,-1 0 0,-4 0 0,-5 0 0,-7 0 0,-7-1 0,-8 1 0,-6-1 0,-4 1 0,-11 0 0,-9 0-4371,-28 14 4371,9 3 0,1 0 0,23-4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244 308 23706,'0'-6'2813,"-7"81"-2365,0 0-902,1 0 1,-2 5 710,0-13 1,-1-1-68,0 3 1,-2 1-79,-2-2 0,-2-1-45,1-2 1,-2-3-68,1-6 0,-1-4 0,-12 33 431,4-27-431,8-25 223,5-18-223,5-29 0,3-26 0,2-44-1345,3 24 0,2-5 1345,3-14 0,3-4 0,2-9 0,4 0-408,3-1 0,3 0 408,0 5 0,3 2 0,1 12 0,3 3 0,0 11 0,1 4-133,0 10 0,2 4 133,28-18 0,-3 22 0,-3 21 0,-4 11 0,12 33 2857,-23-1-2857,-1 26 1166,-28-7-1166,-11 1 0,-13 1 0,-12 2 0,-15-1 0,-12 1 0,-8 1 0,-6-5 0,2 0 451,6-7-451,16-5-1850,20-8-1411,18-12 3261,36-5 0,-17-8 0,16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0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27617,'-8'66'351,"0"1"0,0-3 1,-3-3-352,-14 23 0,1-8 0,6-14 0,5-18 0,8-20 0,3-11 0,2-10 0,8-2 0,7-9 0,11-9 0,9-14 0,0-10 0,2-3 0,-1-1 0,-3 6 0,2 6-181,-4 7-1723,1 7-1458,-2 3 3362,1 3 0,-13 5 0,-4 3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1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91 27639,'86'13'1019,"-9"-3"-1006,-37-10-13,-5-5-46,-7-4-21,-8-7-12,-10-2 12,-6-3 22,-7 3-44,-12 3 66,-9 7 23,-13 5 112,-5 11 157,-1 9-234,1 12-35,6 10 0,4 2 0,8 3 0,4-1 0,9-1 0,5-3 0,4-6 0,10-2 0,6-6-4505,39 1 4505,0-13 0,-3-1 0,-21-12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1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1 26899,'-99'0'1772,"15"6"-1772,51 6 0,10 5 0,12 3 0,6 2 0,13 3 0,8 4 0,11 6 0,4 4 0,-3 3 0,-8 3 0,-9 0 0,-5 3 0,-13 0 0,-14 2 0,-16 1 0,-13 0 0,-5-4 0,5-4 0,11-11 0,15-12-1256,12-9-1803,7-10-6772,22-16 9700,12-9 1,-7 6-1,4-1 1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262 232 26474,'86'-41'908,"-17"1"-796,-57 15-34,-6-4-22,-4 1-56,-13 1 90,-6 6 22,-14 7 89,-6 7 326,-5 8-414,-2 18-113,-6 13 0,1 20 0,2 9 0,5 3 0,11-1 0,9-3 0,12-5 0,6-3 0,12-5 0,6-3 0,13-7-629,6-8-2206,7-14-6996,8-6 9795,9-21 1,-24 9 0,-4-8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 23852,'0'-5'2924,"0"0"-2386,-6 59-34,-3-9-123,-5 47-22,0-29-246,3-9-113,6-16 0,3-16 0,2-12 0,7-7 0,6-8 0,9-8 0,4-6 0,-1-5 0,-2 5 0,-4 9 0,-3 6 0,-2 4 0,-3 10 0,-2 7 0,-3 11 0,-3 3 0,-2-2 0,-1-2 0,0-7-1457,-4-3-2051,1-9 3508,-1-4 0,2-4 0,2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24110,'1'-3'3283,"0"1"-2678,-1 2-191,4 87-155,-3-24-857,1 6 1,0 3 597,-2 23 0,0-2 82,-3-7-1101,-5-11-1726,-5-11 2745,-6-13 0,8-25 0,2-9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2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27281,'80'-36'-2309,"-10"11"-7013,-42 31 9322,0 4 0,-13-4 0,-4-1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2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142 176 25768,'53'-78'79,"-22"14"156,-52 46 246,-10 8 147,-1 5-23,1 8-90,3 11-155,2 9-360,6 11 0,3 4 0,7 2 0,4 2 0,3 1 0,3 1 0,4 0 0,7 1 0,8-5 0,6-4 0,5-7 0,4-11-1480,3-8-929,8-8-4987,4-18 7396,9-11 0,-25 6 0,-5-2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28671,'9'60'0,"1"0"0,-1 11 0,-1-5 0,-6 5 0,2 24-517,-2-24-4133,-1 5 4650,-1 8 0,0-37 0,0-7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1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28671,'0'12'-2780,"-2"-4"-7051,-3-6 7921,-7 1 1,5-2 0,-1 1-1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2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28278,'81'13'98,"1"0"0,-15-4 0,3-1 1,3-4-99,16-4 0,6-4 0,3 0-1414,-10 0 1,4 1 0,3-2 0,2 1 1413,-8 0 0,3 0 0,1 0 0,2 0 0,0 0-181,-8 1 1,1 0 0,1 0 0,1 0 0,0 1 0,2 0 180,4 1 0,2-1 0,0 1 0,1 1 0,0 0 0,0 2-63,-12 0 0,1 1 0,0 1 0,0 1 0,0-1 0,1 2 0,-1-1 63,0 0 0,0 1 0,0 0 0,0 0 0,0 1 0,0 0 0,-1 2-170,12 1 1,0 2 0,0 0 0,-1 1 0,-1 0 0,0 0 169,-5 0 0,0 1 0,-1-1 0,-1 1 0,0 1 0,-2-1-1,10 3 1,-2-1 0,0 1-1,-3 0 1,-1 1 0,-10-1 0,-1 0 0,-2 0 0,-2 0 0,-2 0 0,6 1 0,-3 0 0,-2 0 0,-4 0 0,5 2 0,-4-1 0,-5 0 479,6 1 1,-8-1-480,7 3 190,-46-13-4000,-56-6 4366,-37-11 1,19 6 0,-6-7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3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2294 24804,'-3'6'2869,"0"-2"-2231,2-73-278,4 6-698,2-2 0,1-6 338,4 9 0,0-1-889,4-8 0,0-2 889,0-6 0,-2-2 0,-3-4 0,-1-2-199,-1-4 1,-4-1 198,-7-2 0,-5 0 0,-1-1 0,-5 1 0,-6 5 0,-3 3 0,-1 8 0,-2 4-353,1 11 0,1 4 353,-19-25 232,10 27-232,12 24 1291,10 15-1291,8 7 1055,6 3-1055,19 0 979,21-4-979,40-3 0,-25 4 0,7 1-1696,17-2 0,7 0 1696,-17 3 0,2-1 0,4 1 0,8 0 0,3 0 0,9 0-454,-10 2 0,8 0 1,4 1-1,0-1 0,-5 2 454,6-1 0,-4 2 0,2-1 0,4 1-201,-15 0 0,5 0 0,2 1 0,0-1 0,-2 1 0,-4 1 201,-1 0 0,-4 1 0,-1 1 0,0-1 0,0 0 0,3 1 0,1-1 0,0 1 0,-1-1 0,1 1 0,-2 0 0,-2-1 0,1 0 0,2 1 0,3 1 0,2 0 0,3 2 0,3-1 0,0 1 0,-3 0 0,-4 0-224,-6-1 1,-3 0 0,-2 0-1,0 1 1,4 0 223,14 1 0,5 1 0,0 0 0,-3 0 0,-8 0 0,13 0 0,-8 0 0,-1-1 222,-4 1 1,-2-1 0,-1 0-223,-10-1 0,-1 0 0,-3 1 0,22 1 0,-5 1 0,-16 0 0,-5 0 0,-16 1 0,-5-1 1449,22 6-1449,-19-1 1563,-21-5-1563,-5-2 2940,-14-2-2940,-2-2 1364,-4 0-1364,-2 0 0,-2 0 0,0 0 0,0 0 0,2 0 0,-1 0 0,0 0 0,-1 0 0,0 0 0,0 0 0,0 0 0,0 6 0,-1 10 0,-1 18 0,-5 21 0,-4 6 0,-2 6 0,2-9 0,-1 2-526,-7 28 1,2 3 525,4-17 0,3 0 0,2 6 0,2 0 0,1 1 0,2 0 0,1-2 0,3 0-290,1-4 0,2-1 290,1-4 0,1-2 0,3-6 0,0-2 0,0-4 0,1-1 0,6 42 0,-3-11-14,-3-10 14,-4-12 0,-4-10 0,-2-12 983,-4-11-983,-9-12-2112,-7-10-7719,-9-6 9518,-3-16 0,14 10 1,2-9-1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36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21588,'0'-3'3631,"0"0"-3059,0 3 862,0 0-1266,17 15 11,-6-3-123,14 12-56,-12-10 0,1-2-22,-1-2-135,-2 1-202,1-3-224,-3 1-448,-1-3-593,-3-1-3710,2-4 5334,0-1 0,-2 0 0,-1 0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3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22305,'0'-2'3519,"0"0"-2477,0 2-841,31 20-32,-17-9-35,24 17-122,-25-18-12,-3 1-157,0-4-325,-3 0-695,2 0-985,0 1-5939,2 0 8101,0 3 0,-4-4 0,-1-1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37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9 24053,'0'-5'1973,"0"1"-1794,0 4-112,0 0-67,-17 60-751,8-33-1523,-14 44-7557,13-49 8372,2-5 1,4-7 0,1-3-1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3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7 23717,'1'-4'3194,"0"1"-2723,-1 3-214,-7 65-134,-1-33-123,-7 50-190,0-51-539,0-4-828,-1-1-3530,-2 0 5087,0 1 0,8-12 0,3-2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3:4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525 0 28671,'38'51'0,"-1"-1"0,0 1 0,-1-1 0,19 32-546,-26-38 0,0 1 546,2-1 0,1 1 0,0-1 0,1-1 0,0-1 0,0-2 0,1-2 0,-1-1-3593,28 28 3593,-7-10 0,-10-10 917,-3-4-917,-18-17 0,-5-4 0,-15-15 376,-17-2-376,-16 2 3392,-30 4-3392,-26 4 0,-2-3 0,-6 1-523,19-4 0,-1-1 523,7-1 0,-4 1 0,6-3 0,-3 0 0,5-3-171,6 0 1,3-3 170,-37-6 0,-3-20 0,39-5 0,4-23-86,44-9 86,37-21 0,-4 35 0,7-1-355,12-5 0,7 2 355,6-2 0,3 3 0,3 3 0,1 3 0,-2 6 0,2 3 0,14 1 0,0 6 0,-22 13 0,0 3 0,10 0 0,-1 6 0,14 9 916,-6 11-916,-11 9 345,-14 16-345,-22 15 0,-12 16 0,-29 19 0,-15-7 0,-10 5-498,3-17 1,-4 0 497,2-5 0,-4 4 0,1-5 0,-11 7 0,1-5 0,-1 0 0,0-2 0,4-5 0,2-3 366,6-9 1,2-4-367,-14 15 0,19-29 0,22-38 0,7-30 0,6-38-324,3 27 1,1-2 323,2-7 0,2-3 0,4-3 0,1-2 0,0 3 0,2-2 0,5-16 0,1 2 0,-8 26 0,0 2 549,4-8 1,-2 5-550,0 9-237,-6 22-1757,-3 16-2925,-5 14 4919,0 16 0,-1-9 0,0 9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63 24726,'-3'0'3384,"0"0"-2823,3 0-561,0 0 0,46-11 0,-6 6 0,46-9 0,-17 7 0,7 1 0,1 0 0,1 0 0,-5 2 0,-9 2 0,-12 1-337,-15 1-2117,-12 6-6174,-13 6 8628,-7 9 0,-5-7 0,0-2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28457,'-4'98'214,"0"-22"-214,1 7 0,-3-23-214,-1 0-1489,1-1-2185,2-7 3888,6-11 0,-2-20 0,3-9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1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73 24659,'0'-3'2689,"0"1"-2118,0 2-145,-5 40-100,2-16-326,-3 33 0,5-27 0,2-5 0,6-5 0,7-7 0,9-6 0,8-11 0,6-12 0,5-11 0,1-9 0,-1-1 0,-4 0 0,-4 6-192,-5 4-1500,-5 3-1613,-3 6 3305,-4 3 0,-7 8 0,-3 2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1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59 24939,'-4'0'3507,"2"0"-3282,2 0-225,49-12 0,-17 3 0,41-10 0,-34 9 0,-4 5-718,-8 2-705,-8 3-997,-9 7 2420,-6 4 0,-3-1 0,-1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1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26675,'-26'66'1423,"4"10"-1893,16-36-852,2 11-2466,3-21 3788,6-7 0,-4-10 0,5-7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28255,'60'-33'416,"-5"7"-416,-23 19 0,-1 3 0,-3 3-147,-4 1-1623,-8 3-2353,-7 2 4123,-4 7 0,-5-6 0,0 1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28671,'-12'64'0,"-6"18"-382,7-33-1612,-4 14-2937,8-28 4931,4-8 0,2-13 0,1-7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2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25701,'3'0'2970,"-1"0"-2970,3 47 0,-4-21-741,5 41-1825,-9-33 2566,1-1 0,-1-14 0,2-5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27079,'1'76'168,"-6"-3"-661,-2-20-919,-4 4-2364,2-1 3776,2-1 0,4-25 0,2-8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27090,'13'83'740,"-2"-7"-472,-9-35-32,1-6-24,2-8-87,1-9-125,2-9 0,3-5 0,5-6 0,3-8 0,4-5 0,1-7 0,-1 2 0,-1 1 0,-5 8-1457,-1 3-1031,-3 4-7343,-1 2 9302,1 1 1,-6 1 0,0-1-1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3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25 162 26115,'62'-23'247,"-10"2"-214,-38 8-33,-6-1 0,-4-2 23,-4 1-23,-7-2 22,-3 1-11,-6 3 45,-1 4 236,0 4 78,1 6 313,-2 9-33,1 8-481,0 7-169,4 4 0,3-2 0,5 0 0,3-2 0,4 1 0,4-2 0,3-2 0,5-4-1245,1-5-862,1-6-3696,3-4 5803,1-6 0,-8 2 0,-2-3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 23784,'0'-2'1883,"0"1"-1715,0 1-78,-8 38-34,1-9-11,-8 34-45,2-19 22,-1-2 1,2-4-23,3-7 33,3-7 102,3-11 111,2-6 135,1-5 135,0-8 100,1-5-202,4-9-155,2-3-259,3 1 0,2 1 0,3 2-225,4 2-2094,14-6-371,-6 9 2690,8-2 0,-21 12 0,-4 2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28423,'10'94'248,"-6"-2"-248,-14-22 0,-5 0 0,-5-6 0,0-9 0,4-16 0,5-12 0,5-14 0,3-8 0,3-14 0,8-10 0,7-14 0,9-5 0,5 1 0,-1 6 0,-2 9 0,-3 10 0,-4 6 0,-3 7 0,-3 9 0,-4 5 0,-5 10 0,-2 5 0,-7 4 0,-7 4 0,-10 1 0,-7 2 0,-5-2 0,1-2 0,1-5-920,-1-2-2643,16-16 3563,1-2 0,14-12 0,2 0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6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28671,'8'69'0,"-1"-6"0,-12-19 0,-3-1 0,-4-4-1648,-3 0-7047,-4-2 8695,-6 4 0,10-19 0,1-2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7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85 24491,'0'-2'3271,"0"0"-2755,-2 53-123,1-1-393,-1 2 0,0 3-579,-6 45 579,2-47 0,-1 1 0,-1-1 0,-1 0 0,-10 42 0,-1-15 0,2-20 189,3-19-189,2-19 96,5-11-96,2-13 0,3-17 0,1-20 0,1-29 0,9-21 0,-1 36 0,2-2-882,4-1 0,2-1 882,3 1 0,0 1-636,1 4 0,1 3 636,22-37-184,-2 20 184,0 17 0,-5 15 0,-4 14 1692,-4 10-1692,-7 5 1549,-4 5-1549,-5 8 273,-6 7-273,-2 14 0,-6 8 0,-8 7 0,-6 4 0,-7 2 0,-3 0 0,3-4-1446,1-6-1703,10-10 3149,6-14 0,6-7 0,1-9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22754,'1'-4'3115,"0"2"-2633,-1 2 22,0 0 101,-7 53 11,5-21-21,-4 43-595,6-37 0,2-8 0,3-6 0,3-11 0,5-6 0,3-13 0,3-12 0,5-14 0,0-9 0,-1-3 0,-2 4 0,-4 9 0,-3 7 0,-3 11 0,-4 6 0,0 5 0,-2 2 0,1 3 0,1 7 0,-1 4 0,-2 7-237,0 2-737,-2-1-751,-2-2-2926,0-2 4651,2-7 0,-2-5 0,1-4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7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24591,'0'-4'2532,"0"1"-2027,0 3-135,3 42-23,-2-10-78,3 35-212,-4-24-57,0-8 0,0-9 0,0-10 0,0-9 0,0-5 0,2-5 0,3-9 0,3-8 0,2-10 0,2-4 0,3 2 0,-1 3 0,1 6-304,-3 5-1264,-1 4-1155,-4 3-7108,0 0 8129,1-3 0,-4 6 0,1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28671,'4'55'0,"0"-1"0,2 33 0,-6 5 0,0-27 0,0-4-1693,-4-7-2654,-3-6 4347,-3-10 0,3-16 0,3-9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27359,'51'-8'-9831,"-6"3"9563,-29 11 0,-7-3 1,-1 0-1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21107,'0'-2'4572,"0"1"-3777,0 1-515,-1 51 33,0-21 46,0 40-34,4-35-67,3-5 11,7-6 11,5-7-167,3-8-113,3-4 0,1-5 0,1-5 0,-3-5 0,-4-8 0,-3-5 0,-6-2 0,-4 0 0,-3-1 0,-2 3 0,-4 3 0,-5 4 0,-6 8-942,-6 4-1164,-2 7-5862,1 6 7968,7 5 0,6-4 0,6-2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27886,'13'70'560,"-2"-9"-493,-11-31-67,-1-5 0,1-9-23,-1-8 23,4-5 90,4-9-56,7-7-23,4-8 0,2-4 0,-1 3 0,-2 5 2,-4 6-13,1 6 0,-5 3 0,-1 6 0,-5 4 0,-1 8 0,-2 6 0,0 2-942,0 1-1210,0-2-2341,0-7 4493,3-4 0,-2-8 0,2-1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27191,'10'63'1154,"2"-11"-885,3-40-212,2-5-57,0-4 0,7-17 0,-7-1 0,2-13 0,-11-8 0,-4 9 0,-7-6 0,-5 15 0,-6 2-897,-4 5-1614,-2 6 2511,-3 5 0,10 1 0,2 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0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9 22933,'0'-5'3664,"0"1"-3418,0 4 1,-5 39-56,-2-5-23,-6 42-34,-3-11 34,-1 4 45,2 0-191,4-10-10,4-12-24,4-14-21,3-12-90,0-11-23,-1-6 45,-1-3 101,-1-2 11,-4-4 34,-4-2 11,-5-2 79,-4 2 100,-6 4-22,-3 5 67,-2 7-167,1 8-113,-6 21 0,12-6 0,-1 11 0,14-15 0,5-1 0,2-4 0,3-2-505,8-6-1501,4-5-3865,12-5 5871,8-4 0,-12-1 0,-2-1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0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27583,'-56'12'661,"9"4"-6221,32 17 5661,5 1 1386,4 1-1442,3-3 848,2-6-893,1-8-22,0-8-34,3-6 3414,3-3-3358,5-9-78,4-5-23,2-9-11,1 2 79,-4 1 10,-2 8 23,-3 5-11,-2 4 0,0 2 11,0 7 0,1 3-23,1 8-481,0 0-370,0-1-717,2-5-2319,2-6 3910,2-2 0,-6-4 0,-1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1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27695,'-7'73'571,"-2"-2"-571,-3-8-33,-1 0-482,0-1-808,1-4-996,2-8-4091,4-11 6410,3-13 0,2-13 0,1-9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25342,'0'-5'2924,"0"2"-2519,0 3-405,-2 46 0,-4-11 0,-4 41 0,-1-23 0,0-1 0,3-5-729,2-8-1042,3-9-1489,3-12 3260,2-9 0,-1-7 0,2-2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27964,'49'17'-1412,"-8"3"-896,-29 4-7523,2 5 9448,-2 2 0,-5-13 1,0-2-1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28671,'-19'84'0,"3"-9"-449,10-36-1030,2-2-1300,2-5 2779,2-4 0,0-14 0,0-4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2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26496,'-12'74'571,"2"-13"-571,4-40-44,2-8-203,3-7 135,1-6 45,2-8-23,5-6-111,5-8 134,4 0 55,1 4 12,-1 3 0,0 6 68,-2 3 32,-1 4-10,-1 1 22,-1 4 0,-3 6-67,-1 6-12,-3 6-33,-1 2-145,-1 0-314,-1-1-651,1-1-2162,0-4 3272,1-5 0,0-5 0,-1-4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2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0 690 24759,'2'2'3743,"-1"-1"-3574,-1-1-169,6-39-4252,-2 3 4252,5-43 0,-4 7 419,0-11-419,0-3-56,2 5 56,1 12 0,3 15 0,0 13 3146,1 15-3562,-3 9-264,1 10-1314,-5 5-3239,-1 6 5233,-3 9 0,-1-6 0,0 5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2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28671,'55'8'-1536,"-9"4"-313,-32 11-4359,-2 5 6208,-1 1 0,-5-12 0,-1-5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2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28087,'0'61'-2173,"-2"2"-976,0-39 3149,0 5 0,2-19 0,0-3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26418,'-3'62'470,"1"-10"-391,1-38-79,1-6 0,0-5 112,4-2-45,3-6-11,5-3 79,1-5 78,1-2 67,-3 3 56,1 2-90,-3 4 13,2 4-259,-2 0 0,1 4 0,-4 2 0,-1 4 0,0 3 0,-3 2 0,0 2 0,-2 3 0,0 0-80,0 0-1219,0-1-1054,0-1-7478,0-5 8916,0-1 0,0-6 0,0-1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7 24591,'0'-3'3003,"0"0"-2812,0 3-79,0 0-56,-7 46-56,1-18-23,-5 38-257,5-30-616,1-5-863,1-4-3261,1-6 5020,3-7 0,0-8 0,0-4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5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24972,'0'-4'2477,"0"1"-2096,0 3-135,1 43-78,0-10-101,0 38-67,-1-20-11,0-1-639,0-2-952,0-3-1446,-1-6 3048,-3-3 0,2-17 0,-2-4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6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28446,'32'-48'-3037,"11"11"-1288,-16 43 4325,11 5 0,-23-1 0,-2-1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6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82 22956,'-2'0'2902,"1"-1"-1883,1 1-705,-19 48-11,14-25 178,-14 37-100,26-39-66,4-6-315,8-7 0,4-4 0,0-5 0,0-11 0,-3-8 0,-4-13 0,-5-6 0,-5 0 0,-4 1 0,-9 7-561,-6 7-683,-13 9-1467,-9 8 2711,-6 9 0,16-1 0,4 3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0 326 24547,'5'-82'2072,"22"-12"-1758,6 48-56,19-9-23,-13 31-33,1 8-112,-1 9-34,-2 6-12,-2 10 12,-4 8 34,-5 10-34,-4 6 67,-5 5-56,-4 3 23,-3 3-56,-1 0-1,0 2 46,1-3 133,0 0-199,1-3-13,2-6 0,1-4 0,1-7 0,4-8 0,2-5 0,3-6 0,3-4 0,4-11 0,3-9 0,1-10 0,-1-3 0,-4 1 0,-4 4 0,-3 5 0,-4 4-629,1 4-1522,3 2-4751,5-1 6902,8-2 0,-16 7 0,0 1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28671,'18'-6'0,"16"-2"0,42-6 0,13-4-1688,8-4 1688,-47 11 0,-1 0 0,45-9-197,-9 2 197,-14 5 436,-14 5-436,-15 4 0,-14 4 0,-12 0-910,-8 5-3482,-12 9 4547,-11 11 0,6-9 0,-5 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28042,'-16'47'258,"0"1"0,-12 41-145,14-32-113,3-1 0,6-4 0,2-4 0,2-4 0,1-4 0,6-3 0,2-4 0,7-3 0,4-5 0,5-6 0,6-7 0,5-6 0,7-4 0,4-4 0,4-5 0,3-2 0,-2-4 0,1 1 0,18-5 0,-20 4 0,9-3-393,-29 7-2442,-6 0 2835,-3-2 0,-10 5 0,-2-1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 25611,'-1'-6'3060,"-1"2"-3060,2 4 0,0 0 0,-4 53 0,0-6 0,-4 50 0,1-18 0,-1 0 0,1-3 0,0-6 0,0-6 0,-1-6 0,3-9-1177,1-8-1804,3-11 2981,0-8 0,1-11 0,0-6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19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28671,'73'-34'0,"-5"5"0,-29 20 0,1 2 0,-2 4 0,0 1-729,2 2-1030,7 0-1054,11 0 2813,10-1 0,-29 1 0,-5-1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1581 25062,'-6'0'1905,"-19"-45"-7409,12 0 5572,-16-51-57,11 1 699,10 41 0,-1-4-682,-10-34 0,-1-3-28,3 21 0,-2 1 207,-7-23 0,-2 3-179,6 32 0,1 5 11,0 4 0,2 3 39,-14-30-22,11 19-44,9 21 77,7 12 79,6 8 3093,8 7-3037,7 0 67,11 3-99,12-2-192,16 0 0,16 0 0,20-1 0,-37 7 0,3 1-1329,6 0 0,3-1 1329,7 1 0,3-1 0,5 0 0,3-1-523,4 0 1,3 1 522,3-1 0,8-1 0,-23 3 0,7-1 0,2 0 0,-4 0 0,9 0 0,-3 0 0,6-1-269,-2 0 1,6 1-1,0-1 1,-6 1 268,1-1 0,-6 1 0,5 1 0,-8 1 0,5 1 0,-1 0 0,-6 0 0,-3 1 0,-5 1 0,0 1 0,14 0 0,0 2 0,-11 1-126,-18 2 0,-9 1 126,30 8 2218,-23-3-2218,-15-5 0,-9-3 0,-7-2 0,-5-2 0,-6 0 1206,-3-2-1206,-4 0 1793,-3-1-1793,-1 1 546,-1 1-546,0 0 0,-1 0 0,-1 0 0,-1 1 0,0 0 0,-1 1 0,0 10 0,0 33 0,0 3 0,0 28 0,0-10 0,0 5 0,4 6 0,1 4 0,5 0 0,0-2 0,-2-26 0,0 0 0,7 25 0,3 21 0,-4-33 0,-2-4 0,-2-4 0,-4-6 0,-3-9 0,-2-6 0,-5-9-181,-9-6-2541,-9-5 2722,-36 2 0,33-9 0,-18 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4 466 23560,'-2'0'3575,"1"0"-2522,1 0-570,60 0-483,9-4-721,1 0 0,10-2 721,4-3 0,4-3-788,-18 2 0,4-1 0,2-1 788,11-2 0,3-2 0,1 0 0,-16 3 0,2-1 0,0 1 0,1-2 0,5 0 0,0 0 0,2 0 0,-1-1 0,3 1 0,1 0 0,0 0 0,0 0 0,0 0 0,0 1 0,0 0 0,-1 1 0,-1 1 0,-1 0 0,0 1 0,-1 1-341,-3 0 0,0 2 0,-1 0 0,-2 1 341,20-2 0,-2 1 0,-2 1 0,-9 3 0,-2 1 0,-3 0 0,-11 0 0,-2 1 0,-3 0 0,14 1 0,-6 1-77,-15 2 0,-6 1 77,18 4 593,-28 1-2969,-20 0 2954,-8-3 1,-10-3 0,2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25420,'0'-4'2331,"0"2"-1804,0 76-438,0-23-89,0 7 0,0 3-123,0 17-560,-1 3-527,-4-3-1177,-3-4 2387,-3-8 0,4-30 0,2-10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2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28524,'82'-22'147,"-8"15"-147,-11 44 0,-21 0 0,8 17 0,-28-11 0,-5 4 0,-9 6 0,-3 5 0,-9 2 0,-7-1 0,-8-4 0,-8-7 0,-3-6 0,0-8 0,0-6 0,1-7 0,4-4 0,4-4-1390,4-3-1244,4-3-7197,6-3 8232,3-3 1,4-1 0,0 0-1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0 822 27830,'40'-92'841,"-1"2"-2708,-13 14 1867,0-8 0,0-8 251,-2 1-251,-2 7 0,-2 12 379,-3 13-379,-3 17 0,-4 17 0,-2 13 953,1 10-953,0 14 0,5 9 0,2 17 284,2 11-284,0 6 0,1 7 0,1 4 0,1 0 0,1-1 0,0-6 0,0-7 0,-2-9 0,-4-7 0,-6-7-46,-4-6-2419,-5-3-3586,-10-4 6051,-6-2 0,3-6 0,0-3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2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1 224 28671,'49'-66'0,"4"9"0,5 30 0,4 3 0,3 5 0,-2 4 0,-4 6 0,-7 3 0,-8 5 0,-10 8-886,-9 5-3529,-6 11 4415,-5 6 0,-8-12 0,-1-1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4:43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28671,'79'18'0,"0"-1"0,-1 0 0,0-3 0,-12-8 0,0-1-1362,6-1 0,2 0 1362,6-1 0,0-1 0,4 0 0,-1 0 0,-2-1 0,-2-1 0,-8 1 0,-3-1 408,-13 0 0,-4 0-408,22 0 441,-40 0-1663,-37 4 1222,-37 15 0,10-11 0,-4 10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0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511 36 27863,'-31'-20'808,"6"5"-6469,24 15 5661,2 0 1409,10 0-1409,8 6 860,15 5-860,9 11 0,5 7 0,4 7 0,1 7 0,1 4 0,-2 6 0,0 3 0,-4 2 0,-2-3 0,-4-3 0,-4-5 0,-3-5 0,3 12 0,-13-18 0,2 6 3392,-14-20-3392,-4-4 0,-4-8 0,-1-3 0,-7-4 0,-11-1 0,-13 5 0,-20 6 0,-17 8 0,-12 6 0,-11 5 0,22-13 0,-2-2-221,17-5 1,0-2 220,-16 0 0,2-2 0,-20-5 0,0-7 0,4-5 0,5-8 0,8-3 0,4-4 0,28 11 0,6-1 0,25 10 0,3-8 441,11-8-441,12-15 0,25-17 0,18-7 0,-27 26 0,4 0 0,24-12 0,3 1-362,-15 11 0,0 2 362,18-9 0,-1 3 0,-22 14 0,-2 3 0,41-14 0,-10 9 0,-10 10 0,-10 7 0,0 6 0,-23 4 0,-5 7 0,-23 7 0,-5 11 0,-14 11 0,-9 16 0,-22 16 0,15-26 0,-2 2 0,-4 6 0,-3 5-128,0-2 1,-3 4 0,2-2 127,-4 7 0,0 0 0,-12 15 0,3-5-461,-5 5 461,9-15-248,6-13 248,3-9 0,4-9 0,3-10 0,6-12 0,-1-39 0,13-24 0,5 3 0,3-6-310,6-8 0,2-3 310,3-6 0,2-2 0,2-2 0,2 2 0,2 5 0,0 3 84,0 8 1,1 1-85,3-6 0,0 2 0,10-17 234,7-10-234,-10 46 0,3 7 0,1 8 0,3 7 1724,-1 5-5960,10 8 4313,-14 15 0,-2-6 0,-17 9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23986,'-3'0'3541,"1"0"-3059,2 0 180,0 0-662,31 32 0,-12-11 0,28 26 0,-20-18 0,-1 0 0,-2 0 0,-3 0 0,-2 0 0,-3-3 0,-4-1-1760,-4-4-1747,-3-4 3507,-1-6 0,-3-6 0,-1-3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1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25107,'3'-4'3551,"0"2"-3538,-3 2-13,57 6 0,-26 1 0,46 5 0,-41 0 0,-3 0 0,-2 1 0,-4 1 0,-3 4-1794,-2 2-2497,0 0 4291,4-1 0,-12-8 0,0-4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7 24580,'0'-4'3754,"0"2"-3417,0 2-337,0 0 0,-16 39 0,3-10 0,-16 37 0,5-19-461,0 2-1062,0-5-1335,8-5 2858,6-14 0,5-12 0,5-8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2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28671,'-20'81'0,"1"-6"0,8-33 0,1 3 0,-1 2-741,-3 0-1096,2-1-2220,0-3 4057,2-4 0,5-19 0,3-4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3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86 26496,'-74'21'2175,"14"-5"-4158,49-13 1983,9-2 614,23 0-614,20-1 0,28 1 0,29-1-456,-39 0 1,5 0 455,10 0 0,5 0 0,9 0 0,3 0 0,-24 0 0,1 0 0,2 0 0,4-1 0,1 0 0,1-1 0,1 0 0,1-1 0,0 1 0,1-2 0,0 0 0,-1 0 0,-3-1 0,0 0 0,4 0 0,-2-1 0,5-1 0,-1 0 0,-3 1 0,4-1 0,-3 0 0,3 0 0,-6 1 0,3-2 0,0 1 0,-5 2-553,-2 0 1,-4 2-1,-1 0 553,29-1 0,-1 1 0,-5 3 0,-2 2 175,-9 1 0,0 3-175,-12-1 0,2 3 0,-4-1 0,8 2 0,-2 0 0,19 1 0,-3 0 0,-28-6 0,-5-1 0,0-1 0,-1-1 0,45 0 0,-10-1-2204,-12 0 2204,-9 0 643,-7 0-643,17 0 1339,-26 0-1339,7 0 354,-35 0-354,-13 0 3360,-6 0-3360,-6 0 96,-10 0-1273,-19 9-4953,0 6 6130,-11 14 0,26-12 0,5-1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 28671,'-9'10'0,"17"-1"0,41-3 0,15-3 0,9-2 0,3-4 0,0-2 0,-5-2 0,-5-1 0,-7 2 0,-10 2 0,-7 1 0,-12 1 0,-7 1-494,-11 1-1803,-6 1-7534,-4 7 9815,-10 7 0,6-4 0,-5 1 1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27897,'-18'48'387,"0"0"0,-15 40-387,20-35 0,-3-2 0,0-2-169,-1-4-884,-1-3-808,4-10-2419,5-8 4280,5-12 0,3-7 0,1-5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19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28671,'25'93'0,"-4"-8"0,-11-33 0,-2-3 0,2-6-965,-1-4-1858,3-11-5480,2-7 8303,5-11 0,-8-6 0,0-4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9 25465,'0'-5'2981,"0"2"-2756,0 3-225,-2 58 0,-2-13 0,-3 52 0,-1-31 0,-1-1 0,2-7-393,2-6-1870,3-9-3217,0-10 5480,2-11 0,0-11 0,0-7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0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28671,'65'-11'-3026,"14"-7"-2218,-36 5 5244,12-1 0,-33 8 0,-6 5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25375,'0'-4'3296,"0"0"-3296,0 4 0,63-14 0,-25 9 0,53-10 0,-42 12 0,-5 2 0,-6-1 0,-8 2-1727,-8-1-1858,-8 1 3585,-7 4 0,-5-2 0,-2 2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27314,'-19'54'605,"0"-1"0,-10 42-458,23-44-147,4-6 0,2-8 0,6-6 0,7-4 0,9-6 0,6-2 0,4-6 0,3-3 0,0-5 0,1-4 0,-1-1 0,-1-5 0,-3-3-13,-3-10-2294,-2-4-5727,1-7 8034,-2-4 0,-10 15 0,-3 2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26059,'0'-2'2612,"0"0"-2612,0 2 0,0 48 0,0-16 0,0 40 0,0-28-35,-3-1-1567,-1 3-684,-4-1-5759,-2-1 8045,0-6 0,5-16 0,1-9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28671,'68'-21'0,"-7"3"0,-30 11 0,-2 1 0,-3 2-113,-4 1-1187,-5 2-717,-4 0-4594,-7 1 6611,-3 8 0,-3-6 0,0 6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27247,'-1'54'543,"-1"0"1,1 28-444,1-6 24,3-35-11,3-14-113,3-8 0,2-11 0,0-4 0,4-8 0,5-14 0,4-12 0,3-13 0,1-4 0,-3 3 0,-4 6-1289,-3 13-1098,-2 12-7444,-1 7 8874,3 7 0,-9-1 0,0 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25914,'-42'76'885,"9"-7"-684,28-29-32,4-3 66,2-4 23,9-6 22,5-8-90,10-10-89,2-4 22,1-9 79,0-8-89,-4-7-113,-5-8 0,-6-2 0,-7 1 0,-4 2 0,-3 0 0,-8 6 0,-3 3 0,-7 9-259,2 4-771,0 4-999,7 7-5142,3 4 7171,6 6 0,1-6 0,1-4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28671,'-34'41'0,"-1"-1"0,-19 32 0,43-34 0,7-4 0,2-4 0,4-4 0,7-4 0,4-3 0,8-6 0,1-4 0,1-4-91,-2-2-1578,-3-2-1189,-1 1 2858,-2 1 0,-7-2 0,-1 2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14 24188,'0'-7'3899,"0"1"-3406,0 6-402,-63 7-91,27 7 0,-50 12 0,44 8 0,7 4 0,5 3 0,6 1 0,7 1 0,7-1 0,5 0 0,4-3 0,11-2-1660,9-6-1399,19-13 3059,12-7 0,-19-10 0,-3-1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5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51 27449,'-38'77'448,"8"-8"-291,33-35-12,7-3 57,9-3-202,9-9 22,5-7-22,2-8 0,-1-10 34,0-12 22,-4-14-23,-2-12 92,-9-3-125,-7 5 0,-7 4 0,-6 7 0,-9 5 0,-6 6 0,-10 6 0,-4 7 0,0 10-875,0 12-1108,6 10-3441,8 7 5424,8-2 0,6-13 0,2-6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27807,'1'59'482,"0"-6"-426,-1-22-23,0-8-33,0-10-22,0-7 22,0-4 34,0-9 44,0-7 0,2-11 1,2-6-33,1 1-46,0 4 0,0 8 0,-2 7 0,1 7 0,0 3 0,2 7 0,0 6 0,1 11 0,2 5 0,-1 6 0,3 0 0,2-3 0,3-5 0,1-8 0,3-10 0,-1-4 0,2-7 0,1-7 0,2-5-505,2-9-773,2-1 1278,19-7 0,-25 16 0,8-3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28054,'-61'9'604,"14"0"-591,42 3-13,5 0 0,1 1 0,6 3 0,5 0 0,6 1 0,0-2 0,0 0 0,-5 0 0,-4 2 0,-5 0 0,-2 4 0,-7 1 0,-3 0 0,-7 0 0,-4-3 0,-1-3-405,-2-1-3169,-3 3 3574,1 6 0,10-10 0,3 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6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28177,'23'90'403,"-5"-5"-403,-11-24-235,-3-2-628,-3-4-548,0-3-775,-1-1-7645,0-7 9793,0-3 0,0-21 0,0-6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6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26407,'77'-16'1479,"-1"26"-1222,-48 17-66,2 22-1,-13-5-43,-5 7-147,-5 5 0,-3 3 0,-3-3 0,-5-7 0,-2-8 0,-4-8 0,-2-10 0,-3-6 0,2-6 0,-2-4 0,2-4 0,0-1 0,2-2-505,4 1-1187,3-1-2589,2-2 4281,4-11 0,-2 7 0,2-6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24020,'1'-4'4258,"0"0"-3865,-1 4-393,0 0 0,56-9 0,-26 4 0,46-7 0,-41 6 0,-2 1 0,-3-1 0,-2 2-953,-7-1-1558,-3 1-6800,-5-2 9311,-3-5 0,-5 5 0,-3-1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28671,'0'94'0,"0"-5"0,0-24 0,-2-2 0,0-9-617,-2-5-1792,-1-7-2735,-2-4 5144,-5 3 0,6-19 0,-2-3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6 116 24939,'-3'0'2532,"1"0"-2005,2 0-91,0 0-199,69-35-237,-33 19 0,10-6 0,0 2 0,-11 7 0,-7 7 0,-9 2 0,-7 6 0,-7 9 0,-3 8 0,-2 13 0,-7 6 0,-2 4 0,-8 2 0,2 0 0,0 2 0,0-3 0,2-1 0,2-6 0,3-6-91,3-9-1500,2-9-975,2-6-6745,11-16 9311,8-15 0,-5 9 0,3-5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28671,'54'-34'0,"-3"6"0,-18 25 0,1 1-4252,1 1 4252,-3 1 860,-2-1-860,-6 1 0,-5-1-1289,-6 1-1737,-7 0 3026,-2 0 0,-4 0 0,0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28110,'-24'94'561,"4"-8"-561,10-28 0,4-6 0,2-6 0,2-8 0,2-4 0,3-7 0,4-3 0,6-6 0,5-1 0,2-4 0,1-2 0,1-4 0,1-3 0,-1-2 0,0-3 0,-1-8 0,-1-3-1357,-1-8-2565,-2-2 3922,1 0 0,-8 10 0,-1 2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8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28671,'18'90'0,"-3"-9"0,-9-37 0,1-1 0,-2 1-1077,-2-2-682,-2-2 1759,-4 15 0,2-29 0,-2 6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28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28671,'78'-58'0,"-11"10"0,-39 37 0,-1 4 0,4 0 0,4 0 0,3-2 0,2 0 0,-5 2 0,-7 3 0,-9 2-1110,-7 2-2285,-6 1 3395,1 2 0,-5-2 0,0 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3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 24031,'-75'37'1849,"-7"21"-1546,49-16-91,-8 17-77,21-21-1,9-2-33,4-9 45,6-3 44,2-7-100,8-5-79,6-5-11,10-4-44,6-10-58,4-7-21,1-10-146,-2-6 56,-5 2 68,-8 5 145,-8 6 11,-5 7 67,-5 5-22,-3 4-44,0 1 100,1 1 0,1 8 11,2 5-67,2 8-56,1-1-11,2 0-79,1-5-1490,10-4-336,-2-8-1883,9-15-6032,-2-10 9815,1-20 1,-10 18-1,-3 1 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3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26989,'12'55'1009,"-2"-6"-976,-10-17-33,0-4-67,1-2-459,3-2-360,2 0-828,4-1-2410,2-2 4124,3-2 0,-6-10 0,-2-3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3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0 172 25443,'63'-49'11,"-11"7"-67,-43 25 22,-4 1 34,-4 1 23,-1 2 66,0 3 125,-4 4 178,-2 3-112,-4 6 33,-2 9 135,-2 9 12,2 13-146,0 4-236,3 3-78,3-4-235,3-3-606,3-4-851,1-4-2756,6 0 4448,3 1 0,-3-12 0,0-1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1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12 23504,'0'-6'2914,"0"0"-2477,0 6 459,0 0-537,45 59-68,-29-20-156,9 4 0,-2 3-135,-18 11 0,-5 0 0,-11 1 0,-6 0 0,-14-6 0,-2-3 0,-1-11 0,2-8 0,5-9 0,5-10 0,6-4-1548,8-10-1454,7-15 3002,18-14 0,-9 9 0,8-1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0 384 28671,'19'-47'0,"0"0"0,14-40 0,-12 33 0,-3 4 0,0 10 0,-4 10 0,-1 13 0,-3 8 0,-2 6 0,2 10 0,0 6 0,1 13 0,-1 10 0,-1 5 0,-1 3 0,-1-2 0,-1-3 0,0-6 0,-1-6-696,-2-5-1276,-1-7-2644,-1-5 4616,-1-7 0,0-1 0,0-2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28671,'26'-6'0,"4"2"0,7 6-774,2-1-1388,0 0-3710,-2-1 5872,0 0 0,-17 0 0,-3 0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2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27662,'-1'51'235,"1"1"0,-1 40-190,1-42 22,0-9-56,6-12-11,0-13 0,5-9 45,-4-5-34,-2-2 45,-3-2-56,-1-3 135,-4-2-57,-6-2 0,-5 2-65,-7 2-13,-3 3 0,-2 1 0,-3 7 0,0 6 0,-1 10 0,4 9 0,2 0 0,8 1 0,5-4 0,6-5 0,3-4 0,10-3 0,6-5 0,12-4 0,8-5-1604,4-9-916,4-7-5492,0-9 8012,-1-5 0,-18 11 0,-5 4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27919,'-17'49'493,"5"-6"-426,11-23-22,1-6 11,4-5-56,5-5-22,7-3-124,13-23 12,-7 3 100,5-19 23,-14 13 11,-5 7 11,-3 8 90,-3 5-12,-1 5 57,-1 0-55,0 6-91,0 5 0,0 8 0,0 4 0,1 5 0,4-1 0,3 2 0,6 0 0,3-1 0,2-2 0,2-3-1491,1-5-1613,3 0 3104,1 2 0,-11-9 0,-1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3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28076,'0'79'582,"-2"-2"-6230,-2-9 5648,-3 2 1327,1-4-1327,1-6 871,3-13-871,0-10 0,1-13 0,0-11 3357,1-8-3357,0-17 106,0-11-106,11-46 0,0 12 0,9-17 0,-4 36 0,-3 12 0,-5 15 0,-2 5 0,-3 6 0,0 9 0,2 2 0,0 9 0,2-3-427,5-3 248,-1-7 145,5-4 12,-3-6 22,2-4 22,1-1-11,-1 0-11,1 4 34,6 3-12,-5 1 12,2 1-12,-7 4 1,-4 2-1,0 4 12,-3 3-34,-2 3-594,-1 14-818,-1-7-986,-1 5-7433,1-13 9288,0-4 1,0-6 0,0-2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33 129 23504,'0'-4'3127,"0"1"-2635,0 3-200,0 0-225,50-17-44,-29 8-23,38-13-45,-45 12-22,-6-2 0,-2-2-45,-4 1 112,-2 0 0,-1 6 56,-8 3 89,-6 8 90,-9 14 68,-6 15 78,0 16-90,-1 5-245,8-1-46,6-6 0,9-10 0,4-8 0,7-7-248,7-4-771,8-7-718,7-5-2633,5-3 4370,4-6 0,-15 3 0,-3-3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44 26317,'-22'83'672,"5"-12"-459,19-44 11,6-5 23,4-5-46,5-8-111,2-5 44,0-6 113,0-11-12,-1-11-144,-2-12-91,-3-7 0,-6 1 0,-3 5 0,-3 6 0,-11 9 0,-3 7 0,-11 7 0,-2 5 0,-1 7-259,4 9-1007,3 8-740,4 8-3708,7-1 5714,4-4 0,4-11 0,1-6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4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10 23504,'0'-4'3429,"0"0"-2812,0 4-136,0 0-313,-45 14-22,28 3-34,-36 14 11,43 0-32,2 2-91,5 0 0,1-4 0,3-2 0,8-7 0,3-4 0,10-6 0,1-5 0,1-3 0,1-9 0,-1-5 0,-2-9 0,-1-9 0,-3-4 0,-4-2 0,1 0 0,-4 5 0,0 4 0,-2 9 0,-3 7 0,0 6 0,-1 3 0,2 5 0,0 7 0,1 10 0,0 13 0,-4 13 0,-2 11 0,-2 10 0,-3 7 0,-8 4 0,-3-25 0,-3-1 0,-16 25 0,-12 12 0,8-45 0,1-13-293,0-14-2743,1-9 3036,3-6 0,13-2 0,6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5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27919,'-4'36'627,"1"3"-515,3 1-99,0 2-13,0-1 0,0-4 0,0-3 0,1-8 0,1-5-57,0-8 1,0-6 0,-1-4 56,0-2 0,-1-1 22,-6-3 79,-4-1-79,-8-3 2,-3 4-24,-4 0 0,-2 3 0,0 6 0,2 4 0,2 7 0,7 2 0,4 0 0,4-1 0,5-1 0,1 0 0,2 0 0,8-2 0,5-3-561,13-6-1915,6-4-5816,5-5 8292,2-5 0,-17 3 0,-4-2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6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28065,'-62'20'606,"11"5"-606,37 8 0,3 5 0,5 0 0,3-2 0,3-4 0,7-9 0,5-7 0,8-8 0,3-5 0,1-7 0,-1-6 0,-3-8 0,-3-6 0,-4 0 0,-4 1 0,-2 4 0,-3 6 0,-3 5 0,0 4 0,0 3 0,0 1 0,3 4 0,1 8 0,1 7 0,2 9 0,0 1 0,0 2 0,0-1 0,-3-1-2567,-2 2 2567,-3 2 0,0-13 0,-2-3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49.5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19634,'38'18'983,"-4"-3"0,-21-15-656,0 0 1,-3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50.6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13449,'43'23'983,"-3"-4"0,-10-15 0,1-2 0,2-1 0,0-1 0,1 0 0,-1 0 0,0 0 0,-4 0 0,-3 1 0,-4 1 0,-2 2-738,0 3 1,-10-2 0,-1-1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54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35 28671,'30'55'0,"4"1"-3856,11-4 3856,4 3 0,4-1 822,-1-1-822,0-3 0,-5 0 628,-4-1-628,-6-2 0,-9 1 0,-6-3 0,-10-1 2088,-5-3-2088,-8-2 274,-12 0-274,-11-3 0,-14-1 0,-11-7 0,-8-5 0,-12-11 0,-11-6-226,-8-5 226,-5-7 0,0-4 0,6-10 0,10-5 0,15-6 0,17-7 0,24-41 0,32 7-191,5 19 0,7-1 191,7 11 0,5 3 0,2 0 0,2 2 0,0 3 0,3 4 0,42-18 0,2 14 0,5 17 0,1 8 0,-30 11 0,-1 4 0,22 11 0,11 15 0,-60 14 0,-16 12 0,-20 14 259,-24 14-259,7-36 0,-7 2 0,-24 28 0,-5 0-364,13-20 0,0-1 364,-15 14 0,2-5 0,-9-3 363,13-26-363,12-20 0,7-12 0,1-24 0,1-20-3141,-3-36 3141,17 24 0,1-3-65,-1-8 0,2-6 65,2-30 0,2-3 0,3 25 0,2 1 0,4-19 0,4 5 0,3 35 0,2 5 0,15-33 0,1 25 0,5 20-650,-9 22-1266,7 22-476,-2 15 2392,5 21 0,-12-18 0,-2-1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5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0 280 28671,'67'-25'0,"-1"-1"0,10 2 0,3 3 0,8 4 0,4 3-1037,-21 4 1,2 1 0,1-1 1036,5 0 0,2 1 0,1 0 0,2 0 0,0 1 0,1 0 0,2 2 0,-1 0 0,0 0 0,1 1 0,0 1 0,0 0 0,-1 0 0,1 1 0,-1 1 0,-2 0 0,-1 0 0,-1 1 0,-3 0 0,-1 0 0,-2 0 0,-4 1 0,-2 0 0,-1-1-57,26 0 0,-2 0 57,-9-1 0,-2 0 0,-10 0 0,-2-2 0,-13 2 0,-3-1 695,23 0-695,-34 2-1513,-23 1-6443,-25 11 8338,-23 8 0,10-4 1,-7 1-1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5:5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28671,'49'-14'0,"0"0"0,49-6 0,-49 20 0,3 2-836,11 0 0,5-1 836,16 0 0,5-2-719,-22-2 1,2-2 0,1 1 718,6-2 0,1 0 0,0-1 0,3-1 0,1-1 0,0 0-165,2 1 0,0 0 0,0 0 165,1 2 0,0 0 0,0 0 0,-1 3 0,-1 0 0,0 1 0,-2 0 0,0 0 0,-1 1 0,-4 1 0,-1 0 0,-1 2 0,28 2 0,-3 2 0,-9 1 0,-4 3-182,-11 3 1,-5 2 181,-11 2 0,-4 2-1351,26 23-5954,-28 11 7747,-27 10 0,-14-27 0,-11-2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5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18048,'0'-7'5804,"0"1"-4807,0 6 1569,0 0-2084,0-3 33,0 9-256,1 5-259,-1 17 0,1 14 0,-1 12 0,0 14 0,0 14-230,0 9 230,4 8-721,4-2 721,6-4 0,1-6 0,-1-7 0,-3-9 0,-2 6 0,-5-30 0,-1 0 202,-3-31-1658,0-9 758,0-9-1487,0-18-4605,0-15 6790,0-20 0,0 22 0,0 3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5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28671,'26'-11'0,"11"-2"0,19 0 0,12-3 0,7-2 0,1 0 0,-4 1 0,-9 3 0,-11 5 0,-14 4 0,-12 3 0,-8 2 0,-8 0 0,-4 0 0,-2 0 0,-2 0 0,0 0 0,0 3 0,-2 6 0,1 8 0,-1 10 0,0 10 0,0 8 0,-3 9 0,-2 7 0,-2 7 0,-1 6 0,2 2 0,0-1 0,2-2 0,1-5 0,0-5 0,1-4 0,0-7 0,0-2 0,0-7 0,-2-3 0,0-7 0,0-7 0,-2-6 0,1-7 0,-3-4 0,-5-2 0,-7-2 0,-9 1 0,-10-3 0,-38 0 0,14-2 0,-24-7 0,32-3 0,7-7 0,10-1 0,11 2 0,9 3 0,8 4 0,5 5 0,2 2 0,3 1-2220,0 0-1320,9 2 3540,2 2 0,0-1 0,-1 2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59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28671,'66'22'0,"6"1"0,6 4 0,7 0-597,4-2 597,-1 0 0,-7-1 0,-7-1 0,-13 0 195,-10-2-195,-10 0 99,-7 7-99,-15-8-919,-5 8-2903,-13-7 3897,-8 6 1,5-12 0,-5-2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28401,'79'59'270,"-22"-6"-270,-46-5 0,-8 4 0,-1 28 0,-2-6 0,-2-11 0,-1-17 0,1-16 0,-1-17 0,3-8 0,0-14 0,0-17 0,0-22 0,0-25 0,0-12 0,0-4 0,0 9 0,0 15 0,0 17 0,0 14 0,0 11 0,0 9 0,0 5 0,4 6-461,6 3-2026,7 12-2421,5 7 4908,-1 16 0,-8-15 0,-4-1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8 203 22272,'-4'1'3260,"0"0"-2721,4-1-13,0 0-291,26-50-44,-12 26 89,23-39-123,-19 42 0,-1 3 56,-1 4-68,-2 5 68,-2 5-23,-1 2 1,0 6-89,-1 8-102,-2 7 0,2 13 0,-4 6 0,1 6 0,-2 4 0,1 1 0,0-2-393,-3-1-1422,0 0-1390,-3 1 3205,0 2 0,0-21 0,0-5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3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5 106 22227,'-2'-7'3396,"0"0"-2254,2 7-749,0 0-158,62-40-34,-24 30 23,50-31-145,-43 51 33,-6 4-79,-8 13 23,-13 4 56,-8 3-56,-8 0 79,-10 1 44,-4-4-88,-10-1-91,-1-6 0,-1-3-3392,0-3 3392,2-2 0,2-5 0,4-2 0,6-3 0,5-4 0,2 0 0,4-2 3392,7 0-3392,6 0 0,11 0 0,7 0 0,3 0 0,2-4 0,-1 1 0,-5-3 0,-5 3 0,-7 1 0,-7 2-181,-6 3-2754,-3 5-6896,-3 5 9047,0 4 1,0-8 0,0 0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33 26328,'-8'-9'269,"4"0"-157,12 6-34,10-1-66,11 1-1,12 0-11,7 2 11,3 0 45,-4 1-45,-9 5 34,-14 4 101,-10 8 67,-9 7 89,-4 7-44,-9 4-23,-3 6-33,-7 3-57,0-2 68,4-4-189,7-8-24,3-10 0,7-5 0,8-6 0,7-1 0,11-1 0,4 0 0,2 0 0,7 6 0,-16-1 0,-1 3 0,-20-2 0,-4 2 0,-9 3 0,-6 4 0,-10 0 0,-7-1 0,0-2 0,-1-4 0,-1-4-819,0-6-884,-2-3-2208,5-12 3911,1-16 0,14 9 0,5-7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5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603 109 23948,'-84'-41'1058,"26"23"1,1 6-621,-17 13-237,24 4 1,0 3 111,-19 14-33,13 10-100,13 7 214,12 9-327,13 10 45,9 9-79,5 6-9,20 1-24,14-6 0,28-6 119,23-14-119,-32-30 0,2-3 0,4-5 0,1-3-253,0-3 0,0-2 253,-5-5 0,-1-4 0,34-11 0,-20-17 0,-19-15 126,-17-13-126,-15-13 0,-8-6 0,-19-2 0,-8 4 0,-18 9 0,-7 12-1188,-17 12-144,20 23-3766,-5 24 5110,25 34 0,12-12 1,3 8-1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788 356 20188,'-8'-7'3787,"2"1"-3260,6 6 44,-56-45-168,19 28-218,-6-9 1,-4 3 206,-18 16-146,-10 8-56,-6 11-10,0 7-1,9 8-67,11 4 12,13 3-1,9 6 22,10 7 46,6 10 33,12 7 123,5 7 24,23 2-371,14-1 0,34-10-251,-23-35 1,5-5 250,7-6 0,3-4 0,5-3 0,1-6 0,1-10 0,0-5 0,-2-4 0,-3-5 0,-4-8 0,-3-5 0,-6-2 0,-4-4 0,-7 0 0,-5-1 0,14-45-3226,-21 2 3226,-13 1 0,-18 3-42,-11 26 1,-7 1 41,-20-20 0,10 27 0,-4 5-349,-17 5-2631,-15 24-2550,25 33 5530,-8 28 0,38-14 0,5 0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06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907 310 25970,'-98'-20'963,"5"10"-638,30 25 146,-9 10-124,-5 13-703,-4 3 512,0 1-10,4 0-79,7-1-10,11 0-57,12 2 0,12 9 0,10 9 120,8 10-120,9 8 0,4 2 0,9-1 0,12-6 0,16-6 0,17-7 0,15-9 0,11-12-232,13-14 232,8-13 0,-46-10 0,2-3 0,0-6 0,1-4 0,-1-2 0,-1-4 0,-1-7 0,-1-3 0,-4-3 0,-1-3 0,-4-2 0,-2-2 0,-4-3 0,-3-1-1591,-4-2 1,-3-3 1590,-4-1 0,-4-2 0,-4 0 0,-3-2 19,-2 0 1,-5 0-20,-12-47 0,-16 1 0,4 48 0,-4 0 0,-6 0 0,-4 2 0,-3 0 0,-3 2-118,-1 2 0,-3 4 118,-1 5 0,-1 4 0,-40-14 100,7 22-100,13 13-1446,12 24-1300,10 8-7085,9 20 8028,5 7 0,14-21 0,4-5 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36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22608,'-6'0'3642,"1"0"-3060,5 0 192,0 0-259,5-1-22,8 0-436,7 0-57,8 1 0,-1 1 0,-1 1 0,-3 2 0,0 0 0,-2-2-57,1-1-1299,-1-1-807,1-1-4716,-1-4 6879,-2 0 0,-8 1 0,-4 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36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22608,'0'-6'2812,"0"1"-2430,0 5-57,0 0-101,0 58-157,0-25 67,0 47-44,0-41-79,-1-3 135,0-6-34,0-8 325,0-6-224,0-9 268,0-4-66,0-3-201,-1-5-214,-1-7 0,-2-10 0,-2-6 0,0-5 0,3 2 0,1 3 0,3 4 0,0 5 0,3 4-841,3 5-314,3 6-985,1 2-6924,-5 15 9064,-1 10 0,-3-6 0,-1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3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27751,'56'8'230,"1"0"0,9-2 0,7-2 0,-3 0-230,14-2 0,3-1-973,-3 0 0,7 0 0,-4 0 973,-15-1 0,-3 0 0,-1 0 0,3 1 0,0-1 0,0-1 0,-1 1 0,-1 0 0,0 0 0,-1 1 0,0-1 0,-1-1 0,1 1 0,0-2 0,0 0 0,0 0 0,0-1 0,0-1 0,1-1 0,0-1 0,0-1 0,-1 0 0,-1 0 0,-1-1 0,26-5 0,-2 1 0,-10 2 0,-3 2 231,-12 1 1,-4 2-232,38 0 0,-22 4 0,-22 2 0,-17 2 0,-16 5-1816,-12 5-7697,-14 10 9651,-20 9 0,10-11 0,-8-2 1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4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23527,'-7'1'2801,"1"-1"-2263,6 0 638,0 0-918,15 0-247,-5 0-11,13 0-33,-9 0-527,1 0-583,2 1-617,1 3-5867,0-1 7627,2 2 0,-9-3 0,-2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4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18350,'2'-3'4986,"-1"1"-4515,-1 2-135,0 0-56,2 23-22,-1-4-23,1 21-67,-2-10 11,0 0-11,0-2 12,0-3 33,0-6-22,0-6-1,0-6 56,0-4 113,1-3 45,0-2-113,0-5-112,1-7-45,-1-8-33,0-4-45,1-6-56,-1 10-33,0 0-404,-1 15-684,0 3-996,2 2-7714,0 3 9271,3 10 1,-4-8 0,1 8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5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9 104 23796,'-5'0'2812,"1"0"-2262,4 0 77,0 0-627,39-17 0,-19 10-90,32-15-638,-28 13-908,1-3-3742,1-1 5378,-3 1 0,-10 5 0,-5 3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6:5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50 22003,'-5'0'2286,"1"0"-1883,4 0-291,-11 57-101,4-26 79,-9 44-68,8-44 46,2-8 88,3-11-10,2-6 292,1-5 155,0-8-122,1-10-90,4-13-202,1-12-11,2-3-56,-3 1-89,-1 7 10,-4 9-33,0 7-336,0 11-639,-1 5-1187,-4 9-7669,-4 11 9170,-3 11 1,5-7 0,1 0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0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24 25420,'-2'-2'2746,"1"0"-2241,1 2-505,22-5 0,-5 2 0,20-5 0,-12 6 0,-2 0-35,-2 2-1219,-2 0-1301,1 0-7276,1 0 9311,3 2 0,-10-2 0,-3 2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03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23840,'-7'0'1524,"2"0"-1445,-2 41-23,4-10-56,-7 38 22,4-21 12,2-1-34,-1-1-3392,3-10 3380,0-7 46,2-9 12,0-9 99,0-5 68,0-6 101,0-12-90,0-9 3291,0-13-3370,0-3-100,0-2 56,1 4-101,0 2 22,0 5-22,1 4 0,-2 3-235,2 5-750,0 2-1358,1 7-7488,0 2 9283,1 6 0,-2 0 0,0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15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27639,'40'-19'-89,"0"2"-584,-25 15-963,3 1-2207,-3 0 3843,0 1 0,-6 0 0,-2 0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15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49 21387,'0'-5'2835,"0"1"-2477,-7 53-156,3-23-68,-5 37 113,6-39-236,2-9 22,0-6 102,1-6 44,0-3 259,0-5-158,0-8-180,0-10 68,0-10-168,0-6 0,-1 3 0,0 4-268,-2 8-517,1 10-1501,1 7-7545,-3 4 9532,0 13 1,1-8-1,0 8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3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23303,'1'-6'3440,"0"2"-2801,-1 4 436,0 0-986,9-3-33,-1 2-22,10-2-34,-5 3 0,1 1-67,-1 1-56,1 1-415,0-1-381,1 0-246,1-1-538,-3 2-1805,-1 1-6323,-5 2 9515,0 1 1,-5-3 0,0-1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32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37 15627,'0'-3'3821,"0"0"-3014,0 3-605,-9 18 324,2 0 214,-9 17 101,5-4-203,0-3-145,2-2-22,2-6 10,2-5-234,2-6 10,1-6 180,1-1 202,1-2-224,0-10-68,0-3 68,0-13-169,4-3 12,0 0-68,3 1-178,-1 4 21,1 3-33,-1 3-134,0 3-348,-1 3-818,0 6-1210,2 2-7321,0 3 9697,3 4 1,-4-3 0,-1 3-1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37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28671,'73'-10'0,"1"1"0,3 0 0,0 2-2616,1 6 1,2 2 2615,9-1 0,3 0 0,-26 1 0,3-1 0,6-1-323,10-3 0,7-2 0,3 0 1,-4 0 322,-15 2 0,-2 0 0,0 0 0,4-1-36,2-1 1,5-1-1,1-1 1,-2 1-1,-4 1 36,-1 1 0,-5 1 0,0 0 0,-1 1-238,24-1 1,0 1 0,-2 1 237,-6 0 0,-1 2 0,-2 0 0,-8 3 0,-2 0 0,-3 1 0,22 3 0,-7 3 519,-15 1 1,-7 2-520,-14-1 0,-6 1 1916,18 9-1916,-33-2 190,-21-3-10021,-33-2 9053,-24 1 0,14-8 0,-5-2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3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1905 27034,'-7'-60'302,"1"0"1,-1 0 0,3 2-259,4-41-841,0 43 1,0-2 796,0-6 0,0-1 0,-2-4 0,-2-1-17,-2-2 1,-2 0-7,-2 0 1,-3 1-12,-1 1 1,-2 2 21,0 2 1,-1 2-6,1 4 1,1 1 90,0 4 0,2 1-152,-7-43 55,5 12 23,8 18 383,4 16-371,2 21 10,1 10 79,0 10 746,0 2-769,4 0 338,2 1-337,8 1 122,4-1-33,5 3-43,5 2-125,6 1 0,8 1 0,10 0 0,-1 3 0,5 0 0,40 0-495,-24 0 0,4 1 495,-11-3 0,0-1 0,8 1 0,2-1 0,7 0 0,1 0 0,2 0 0,1 0 0,5 0 0,0 0 0,2 0 0,1 0 0,2 0 0,7 0 0,-30 0 0,5 0 0,2 0 0,-5 0-548,5 1 0,-4 0 0,3 0 548,21-1 0,4 1 0,-8 1 0,-2 1 0,-8 1 0,-8 0 0,-3 0 0,-9 1 0,-4 0 0,-9 0 0,-2 1 0,34 5 0,3 3 0,-32-4 0,3 1 0,-33-6 814,-7-3-814,-7-1 1820,-5-1-1820,-3 0 0,-3 0 0,1 0 0,-1 0 0,0 0 0,-1 2 0,-3 8 0,-2 9 0,-3 17 0,1 12 0,1 12 0,2 14 0,1 10 0,0 14 0,2-45 0,0 0 0,0 4 0,-1 1 0,1 3 0,1 0 0,-2 1 0,1 1 0,-1 2 0,1-1-199,-2-2 0,1-2 199,0-2 0,0-3 0,-3 42 0,4-17 0,-1-14 0,2-11 0,0-9 0,0-8 0,0-2 0,0-14 0,0-3 398,0-14-398,0-3 0,0-2-2623,0-12 2623,0-7 0,0 4 0,0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5:45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25230,'58'19'642,"0"0"1,0-2 0,-1-3-50,31-3-3227,-39-6 0,2-1 2852,-1-1 1,1-1-174,1 2 0,-2 0 1364,43 3-1409,-8 4 0,-13 1 860,-11 1-860,-10-3 0,-10 0 0,-10-6 3392,-7-1-3886,-12-3-1008,-5 0-2038,-5 0-3419,-12 0 6959,-10 0 0,4 0 0,-1 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5:47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25858,'83'11'754,"-1"0"0,1-1 1,-1-1-498,-12-5 1,0 0-658,6 1 1,7 0 399,2 1 0,7 0 0,-2 0-1214,-16-3 0,-3 1 0,4-1 1214,22 2 0,5 0 0,-7-2 0,-24-1 0,-5-2 0,-1 1-43,25-1 0,-3 1 43,-13-1 0,-4 0-38,-12 0 0,-4 0 38,27 0-684,-23 0-807,-17 0-1470,-13 0-3000,-9 2 6654,-9 10 1,-4-7 0,-5 6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5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1302 25431,'15'17'1749,"-2"-2"-1402,-11-11-112,-1 1-111,0-1-24,1-1 46,-1-1 33,0-1 181,-1-1-360,1-1 0,1-10 0,2-12 0,0-19 0,1-18 0,0-13 0,-1-12 0,-1-5 0,-2-5 0,0-3 0,-1 47 0,0 0 0,0 0 0,0-1 0,0 2 0,0 0-3392,-3-41 3392,0 12 0,-2 16 0,0 15 0,1 11 0,0 8 0,0 8 0,2 4 0,-1 2 3392,2 6-3392,0 1 0,1 4 0,0 2 0,2-1 0,4 0 0,4 0 0,9 0 0,9-2 0,9-2-3392,12 0 3392,7 0 0,6 2 0,27 2 0,-23 2 0,16 1 0,-29 1 0,20 5 0,-17-1 3392,18 3-3392,-21-3 0,2-1 0,0-2 0,-1-1 0,-3 0 0,-4-1 0,-4 0 0,-6 2 0,-2 1 0,7 3 0,-13 0 0,1-1 0,-16-2 0,-6-1 0,-2 0 0,-3 1 0,-2-1 0,1 0 0,-2 0 0,2-1 0,-1 0 0,0 0 0,0-1 0,0 1 0,-1 0 0,0-1 0,2 1 0,-2-1 0,1 0 0,0 0 0,-1 0 0,2 1 0,-1 8 0,1 5 0,-1 8-3392,0 16 3392,0-8 0,-1 11 0,0-11 0,0 18 0,0-8 0,0 15 0,0-13 3392,-1 3-3392,0-1 0,-2 2 0,-1 0 0,0-3 0,0-1 0,1-3 0,1-3 0,1 0 0,-2 0 0,2 0 0,-1 1 0,-1-1 0,1 2 0,-1-1 0,1-1 0,-1-1 0,0-1 0,1-2 0,0-2 0,2-2 0,0-4 0,0-1 0,0-4 0,0-2 0,0-1 0,0-1 0,-1-3 0,-1-1 0,0-3 0,0-3 0,2 0 0,-1-2 0,1-1 0,-1-1 0,0 2 0,-2-1 0,1 3 0,-1-3 0,0 1 0,-1-2 0,-3 1 0,-5 1 0,-4-1 0,-6 0 0,-6-2 0,-2 0 0,-21 0 0,11 0 0,-15 3 0,17-2 0,4 2 0,6-2 0,6-1 0,6 0 0,2 0 0,5 0 0,0 0-752,5 0-3271,0 0 4023,0 0 0,2 0 0,-1 0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7:58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1755 26496,'-5'3'1569,"1"-11"-1334,4-25 0,0-17-145,0-18-44,0-15-248,-2 34 0,-1-2 202,-1-6 0,-1-2-558,-3-4 0,0 0 552,-2-4 1,-1 0-23,0 1 0,1 0-130,-1 3 1,0 1 106,1 5 1,-1 3 28,-8-41 11,1 19 0,1 15-12,3 14 281,2 7-258,2 7 1219,4 1-1207,3 4-12,1 1 356,2 3-323,0 5-33,0 2 45,0 6-23,0 3 103,0 3-125,5-1 0,2 2 0,5 0 0,3 1 0,4 0 0,7 0 0,7 0 0,10 2 0,11-1 0,15-1 0,16-2 0,-36 1 0,4 0 0,30-4 0,2 1-475,-19 1 1,0-1 474,19 0 0,-1-1 0,-30 4 0,-3 0 0,46 0-192,-10 1 192,-33 2 0,0 1 0,26-1 0,17 1 0,-32-1 0,-3-1 0,-2-2 0,-4 0 0,0-2 0,-4 2 0,-1 0 0,-3 1 0,-4 2 0,12-3 929,-18 1-929,9 0 212,-17 0-212,-1 2 0,-2 0 0,4 1 0,-11 0 0,3 0 0,-11 0 0,-1 0 0,2 0 0,0 0 0,0 0 0,2 0 0,0 0 0,6 0 0,-5 0 0,2 0 0,-9 0 0,1 0 0,-2 0 0,-1 0 0,-2 0 0,0 0 0,-2 0 0,0 0 0,-3 0 0,0 0 0,0 2 0,0 3 0,0 5 0,0 6 0,-3 6 0,-1 4 0,-2 4 0,-1 4 0,3 0 0,-1 2 0,0-2 0,2 2 0,-2 2 0,1 1 0,0 5 0,-1 1 0,-1 0 0,3-1 0,-1-3 0,3-2 0,1-3 0,0 0 0,0-1 0,0 16 0,0-13 0,0 13 0,0-15 0,0 0 0,0 1 0,4 18 0,1-12 0,4 13 0,-1-20 0,0-3 0,-1-4 0,-1-1 0,-1-4 0,0-1 0,-2-3 0,-1-2 0,-2-3 0,0 6 0,0-4 0,0 5 0,0-6 0,0 0 0,0 2 0,0 9 0,-3-6 0,0 5 0,-1-10 0,1-1 0,1-2 0,-1 0 0,0-1 0,0 1 0,-1-2 0,0 9 0,1-6 0,0 5 0,0-6 0,3-1 0,-1-2 0,1-3 0,0-4 0,0-1 0,0-2 0,0-5 0,2-2-237,-1-5-2586,1 1-7008,-1 3 8720,-1 4 0,0 2 0,0 2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8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1 25051,'-83'23'2633,"7"3"-5901,24 4 3615,4 5 867,7 2-1214,8 2 598,9 0-598,9-2 0,8 0 0,3-3 2059,8 1-2217,11 0-850,15-3-1020,19-8-4527,17-11 6555,13-7 0,-32-6 0,-8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97 27258,'-30'57'560,"11"-6"-470,30-21 33,8-4-56,5-6-33,1-6-12,-1-8 1,-3-4 10,-1-9 68,-2-8-45,-3-11 101,-1-7-10,-6-3-147,-3 0 0,-3 2 0,-9 4 0,-3 2 0,-8 6 0,-3 4 0,-2 8 0,3 4-707,2 4-1175,6 10-1772,5 4 3654,5 8 0,2-7 0,0-2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26507,'0'78'1177,"0"-10"-830,0-38-78,1-7-135,-1-9-100,2-7 44,1-4-66,0-6 44,3-11-34,2-8 0,2-13-9,0-3-13,-1 0 0,-1 4 0,-3 8 0,-1 8 0,-1 8 0,0 6 0,0 3 0,1 3 0,3 6 0,1 4 0,1 5 0,0 0 0,0-1 0,2-2 0,1-2 0,1-4 0,2-3 0,1-4 0,3-1-225,1-5-5419,15-7 2540,-7 1 3104,10-3 0,-23 11 0,-2 1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508 0 27247,'-51'8'560,"11"0"-280,44 4-45,7 3-44,8 9-113,9 2-55,2 6 10,3 0-33,-3 1 11,-5-1-11,-6-3 13,-6-4-13,-5-6 0,-5-3 0,-1-2 0,-7 0 0,-6 1 0,-6-2 0,-9 1 0,-3-2 0,-7 0 0,-9 0-13,-13 1-2003,-16 0-6769,-20 4 8670,34-7 0,3-1 0,-10 4 1,5-3-1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22877,'-5'54'612,"0"-1"1,2-1 0,0-3-255,1 24 90,4-6-111,4-12 156,4-14 190,5-14-11,-1-13-67,1-9-245,1-9-360,5-13 0,3-13 0,5-15 0,1-5 0,2 3 0,-3 10-371,-4 12-1634,-2 11-4158,0 8 6163,5 5 0,-12 1 0,-1 0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7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25499,'-73'55'1659,"12"-3"-1301,39-18 34,9 0-202,8-4-66,3-5 44,12-5-79,7-9-3302,12-6 3226,4-10-13,-1-10 0,5-25 0,-15 3 0,0-9 0,-16 18 0,-3 6 3392,-1 6-4413,-2 7-25,0 5 1,0 3-1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8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27426,'-65'25'1245,"12"-2"-1245,40-8 0,7 0 0,3 1 0,2 1 0,1 2 0,7 1 0,3-2-214,11-2-1915,6-2-4224,5-2 6353,5-3 0,-17-3 0,-3-3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08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24815,'2'0'3429,"-1"0"-3463,-1 0-1377,34-14-2848,-21 11 4259,27-11 0,-34 14 0,-1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1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1607 26597,'-24'-51'108,"1"1"0,0-4 1,5 0-622,9 1 0,3-2 513,-2-8 0,-1-1-28,-1-6 0,0 0 22,-3-3 0,-1 1 12,-1 1 0,-3 2 5,1 5 0,-2 2 6,0 8 0,0 1 5,-15-36 288,6 18-254,8 11 113,7 12 304,7 7-249,3 6-67,3 5 45,7 3 412,7 3-480,13 5 57,14 4-11,17 4-180,19 2 0,20 3-1179,-37 2 0,2 1 1179,8 0 0,3 1 0,9 0 0,3 0 0,4 1 0,2 0 0,1 0 0,1 1 0,-1-1 0,-1 2 0,-8 0 0,1 2-194,-16 0 0,2 2 0,-4 0 194,4 1 0,-4 1 0,14 3 0,-5 0 0,3 4 0,2 3 0,-25-3 0,5 1 2223,-26-5-2223,-4-1 760,-4-1-760,-5-2 0,-3-1 0,-4-2 0,-2-1 0,-2 0 0,-2-2 0,-1 1 0,-4-1 0,1 0 0,-3 0 0,-1 0 0,1 0 0,-1 1 0,0 2 0,0 4 0,-1 3 0,-2 5 0,2 12 0,-1 0 0,2 13 0,0-1 0,0 7 0,0 6 0,0 3 0,0 1 0,0-2 0,0 1 0,0 0 0,0 2 0,0 2 0,0 0 0,0 0 0,-3-1 0,0-2 0,-1-4 0,1-5 0,0 11 0,1-18 0,-1 8 0,2-21 0,-1-4 0,0-3 0,0-3 0,1-3 0,0-1 0,-1-1 0,2-1 0,-2 0 0,0 0 0,0-4 0,-1 0 0,2-6 0,-2 0 0,-1-1-2130,-12 0-1949,-2 0 4079,-11-1 0,16 1 0,1-1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1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26 24020,'-5'0'2935,"0"0"-2172,5 0 190,0 0-953,5-3 0,11 2 0,17-2 0,21 3 0,21 0 0,19 0-630,-40-1 1,2 1 629,7-1 0,2 0 0,4-1 0,2 0-368,3 0 1,2-1 367,0 2 0,0-1 0,-2 1 0,-1 0 0,-2 0 0,-2 1 0,-3 0 0,-1 0 0,-1 1 0,-1 1 0,-1-1 0,1 1 0,-1-1 0,-1 1-162,-2-1 1,-2 0 161,-3-1 0,-2 0 0,42 0 0,-13 0 0,-9 0 0,-11 1 0,-12 0 0,-5 2 0,-21-1 1111,-4 2-1111,-16-2 805,-3 1-805,-7 3-1270,-5 4-2394,-10 6 3664,-7 7 0,12-10 0,1 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2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24099,'0'-6'3059,"0"1"-2567,0 5 80,0 0-449,3 35-11,1 10-112,2 17-23,0-5-447,-1-20-628,-1-1-583,0 0-2924,-2-1 4605,-2-3 0,0-14 0,0-5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183 116 22776,'-4'-3'2779,"1"1"-2095,3 2-91,0 0-99,43 25-46,-16-8-79,39 18-156,-25-14-23,7-7-65,6-3-125,3-7 0,2-2 0,-1-7 0,-4-6 0,-6-7 0,-7-6 0,-11-1 0,-8-2 0,-11 2 0,-5-2 0,-10 4 0,-12 0 0,-12 6 0,-21 7 0,-17 5 0,-16 14 0,-13 8-178,46-4 1,1 3 177,-41 16 0,10-1 0,15-7-169,12-5-1747,11-6-2857,10-4 4773,5 0 0,13-5 0,4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23773,'1'-4'3373,"0"1"-2768,-1 3-112,0 0-157,5 43-245,-1-8-91,4 43 0,-3-16 0,-2 5 0,1 2 0,-3-1 0,0 1 0,-1-2 0,0-3 0,0-7 0,0-6 0,0-10 0,0-9 0,0-10-1368,0-6-1556,2-8 2924,1-4 0,0-3 0,0-1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 24670,'-7'-2'3260,"2"0"-2565,5 2-649,0 0-46,53-6 0,-25 4 0,43-5 0,-39 7 0,-1 0 0,-1 3-259,0-2-2004,-1 3-4416,-1-2 6679,-1 1 0,-13-1 0,-4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5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0 562 26575,'18'-51'392,"2"-2"-325,5 0-34,1-3 23,-1-4-44,-2-1 33,-1 1 0,-1 6 67,-5 9 179,-2 12 79,-6 13-68,-2 9-100,-1 7-33,1 4-169,7 10 0,3 7 0,7 15 0,1 11 0,1 6 0,-1 5 0,-1-1 0,2 12 0,-8-18 0,-3 8-1256,-9-21-1881,-4 0 3137,-5-1 0,3-14 0,-3-5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5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28671,'74'-6'0,"-3"0"0,-17 2 0,3-2-1895,-1-5-3259,-4-1 5154,-7-1 0,-21 5 0,-8 3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1380 23068,'9'-49'130,"0"-1"1,-1-1 0,1 1-5781,8-44 5661,-10 44 1,-1-1 625,-1 0 1,0 0-610,-3-1 0,0 1 319,-1-48 140,-3 37 1,-3 0 61,-3-25-358,3 35 0,-2 3 223,-3-6 977,5 9-964,2 8 144,3 7-157,7 7 3364,36-6-3778,13 8 0,-4 8 0,6 0-26,3 3 1,7 1 25,14-1 0,11 1 0,-3 1-364,-18 2 0,-1 0 1,3 1 363,-1 1 0,6 0 0,-2 0 0,-4 1 0,-3 1 0,-5 2 0,0 1 0,29 3 0,-1 2 0,-3-1 0,-2 1 0,-1 2 0,0 1 0,1-2 0,0 0 0,-2-2 0,-1-1 0,-4 0 0,-3 0 0,-7 0 0,-3 0 0,-10 1 0,-2 0-37,1 3 1,-4 1 36,15 2 0,-2 2 0,-39-7 273,-7-1-273,-6-1 1117,-4-2-1117,-5-1 84,-3 0-84,-2 0 0,0 0 0,0 4 0,0 4 0,0 9 0,0 7 0,0 11 0,-4 8 0,-1 9 0,-2 8 0,-2 6 0,4-15 0,1 1 0,-1 26 0,1-28 0,2 1 0,3 38 0,3-25 0,2 16 0,2-32 0,-1-3 0,-3-5 0,-1-5 0,-3-5 0,0-7 0,0-6 0,-9-5-707,-7-4-2374,-15-1 3081,-13 0 0,18-3 0,1 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7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 28671,'59'-9'0,"0"0"0,4 0 0,2 3-2831,0 3 1,3 1 2830,15-3 0,4-2 0,-22 1 0,1-1 0,2-1 329,5-1 1,0-1 0,1 0-330,-1 0 0,1 0 0,-1 0 0,-2 2 0,-1-1 0,0 2 0,27-2 0,-1 3 134,-8 2 0,-1 2-134,-8 0 0,1 3 0,18 4 0,-1 2 0,-28-3 0,-2 0 0,14 5 0,-4 0 0,8 2 0,2 3 0,-35-3 2891,-2 4-4562,-35-5-5144,-5-4 6815,-1-2 0,-5-3 0,1-1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8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617 1 28671,'-1'53'0,"-1"0"0,0 2 0,-4 5 0,-11 31 0,-5 3-1779,2-16 0,-3 2 1779,1-8 0,-2 5 0,-2-4 0,-10 12 0,-2-4-72,-3 3 0,-1-1 72,0-2 0,0-2 119,5-8 1,1-2-120,6-9 0,3-2-233,-10 32 233,13-25 1521,12-23-1521,7-18-222,2-13-2904,12-11 3306,12-21 1,-7 12 0,5-10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27818,'35'53'392,"-6"0"-313,-24-8-79,-2 1-23,-2-3-100,-1-5-964,0-2-1165,-3-7-6992,-2 0 9244,-3-5 0,3-11 0,0-3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1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35 24020,'-1'-4'3843,"0"1"-3035,1 3-808,0 0 0,56-7 0,-14 6 0,55-4 0,-21 6 0,8 1-582,3-1 582,-5-1 0,-8-2 0,-11-1 0,-9-1 0,-9 0 0,-5 1 0,-5 1 0,-5 2 582,-5 0-1603,-7 0-2385,-7 0 3406,-6 0 0,-4 0 0,-1 0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2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65 22036,'-72'58'2006,"13"-5"-1669,43-23 99,8-2-88,4 0 66,13-4 1,8-1-79,14-5 34,11-6 112,3-6-101,1-5-56,-5-9-1,-8-7-55,-6-14-77,-6-9-192,-4-7 0,-3-5 0,-4 3 0,-5 5 0,-7 9 0,-11 11 0,-12 11-360,-17 5-3494,-41 30 3854,9-4 0,7 8 0,33-15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2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1352 23168,'2'3'4415,"-1"-1"-3440,-1-2-862,0 0-113,8-32 0,-6-7 0,6-44 0,-8-11 0,0 36 0,1-2-324,1-5 0,1-2 324,-1-3 0,0 0 0,0-1 0,0 1 0,-1 2 0,0 2 0,-1 4 0,0 2 0,0 7 0,0 3 0,-1-29 0,-2 25 0,-1 22 0,0 17 0,2 9 0,8 5 648,13 1-648,19 0 0,24 0 0,20 1 0,-2-1 0,6 0 0,-14 0 0,2 1-574,-3-1 0,4 0 0,-1 0 574,22 0 0,-1-1 0,-23 0 0,2-1 0,1-1 0,5 1 0,1-1 0,0 0 0,3-1 0,0 1 0,-1 0 0,-2 0 0,-1 1 0,-1 0 0,-6 1 0,-1 1 0,-3 1 0,24 3 0,-5 1 0,-13 1 0,-3 1 0,-13 1 0,-4 1-47,36 7 47,-19-4 0,-13-2 0,-11-3 0,-9-3 0,-8-3 0,-8 0 0,-4-1 0,-3 0 0,-3 0 1712,-2-1-1712,-4 0 57,-3 0-57,-2 0 0,-2 1 0,0 2 0,0 7 0,-2 9 0,-1 12 0,-3 11 0,1 8 0,-1 8 0,0 4 0,3 8 0,0 6 0,2 5 0,1 3 0,0 1 0,5 1 0,-1 1 0,6 0 0,-4-3 0,-1-4 0,-1-8 0,-2 5 0,0-28 0,-1-2 0,-1-32 0,0-7 0,0-4 0,-6-8 0,-5-6-752,-10-8-5209,-9-7 5961,-13-7 0,20 15 0,-4-1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2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28671,'74'-2'0,"-1"1"0,6-1 0,-1 0-971,-1 1 1,2-1 970,13 1 0,4 0-469,-24 1 1,1-1-1,2 1 469,8 0 0,1 0 0,2 0-293,6 0 0,2 0 0,1 0 293,4 0 0,1 0 0,0 0 0,-24 0 0,2 0 0,-2 0 0,1 0-589,22 0 0,-1 0 0,-1 0 589,-5 0 0,0 0 0,-3 0 0,-5 0 0,-2 0 0,-2 0 0,-6 1 0,-1 0 0,-3 1 0,27-1 0,-3 2 0,-12 0 0,-3 1 0,-12-1 0,-5 1 471,34 2-471,-34-1 997,-25-3-997,-22 0 1090,-13-2-1090,-57-2 0,37 2 0,-35-2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36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28569,'94'-9'25,"1"0"1,-25 4-1,3 0 1,1 1-1913,7 3 0,2 1 0,2 1 1887,12-1 0,2 0 0,2 0 0,-20 0 0,2-1 0,0 1 0,2 0-48,2-1 0,0-1 1,4 0-1,6 0 48,-6-1 0,8 0 0,3 0 0,2-1 0,-2 1 0,-5-1-153,2 1 1,-3-1 0,-2 1 0,3 0 0,5-1 152,-12 1 0,5 0 0,2 0 0,2-1 0,-2 1 0,-2 1 0,-5 0-241,12-1 1,-4 1 0,-3 1 0,-1 0-1,1 1 241,0 0 0,-1 2 0,0 0 0,-1 1 0,0 0 0,-3 0 0,-1 1 0,0 0 0,0 1 0,-1 1 0,-6 0 0,-1 1 0,0 1 0,2 0 0,3 1-63,1 1 0,4 1 0,1 1 0,1 0 1,-3-1-1,-4 0 63,14 2 0,-5 0 0,-1-1 0,4 1 57,-5-1 1,5 1 0,1 0-1,-5-1 1,-7-1-58,9 1 0,-8-2 0,-3 0 0,-7-2 0,-2 0 0,-4 0 0,21 2 0,-6-1 500,-15-1 0,-5-1-500,32 4 1428,-35-3-3546,-34-4-4010,-36 0 6128,-40-1 0,17-2 0,-12 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8:3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24368,'-52'33'1546,"11"-6"-432,39-23-812,1-1 474,1-1-776,4-1 138,8 0-138,10-1 427,14 0-427,13-2 0,36-7 0,6-2 0,7 1-223,-4-1 1,-4 2 222,-24 6 0,-7 3 0,-7 0 0,-10 4 0,-10 0 0,-13 4 0,-8 0 445,-7 2-2127,-6 4-5287,-9 6 6969,-10 8 0,6-12 0,0 1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1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1 895 12624,'7'-4'4314,"-1"2"-3025,-6 2 3339,0 0-4001,27 0-145,-8 0-393,26 2 125,-11 2 32,6 3 68,5-1 234,6-1-222,10-2 55,13-2-90,13-1-489,-37-2 0,1-2 310,5 0 0,0-2-28,3-2 0,1 0-23,2-1 1,1-1 78,1 1 1,0 0-85,2 0 0,0 1 56,2-1 0,-1 0-368,3 0 1,0 0 266,1 0 0,0-1 45,4 1 0,0-1-569,1 0 0,1 0 558,2 1 0,0-1 5,2 2 1,0 0-51,-1 1 0,0 1 16,-3 0 1,4 2 20,-9 1 1,3 2-1,-4-1-37,11 1 0,0 0 18,-14 0 1,3 1 0,-4 0-13,6 0 0,-4 0 117,2 0 0,1 0-123,3 0 0,1 0 5,4 0 1,1 0-23,2 0 1,1 0 16,3 0 0,1 0 0,1-3 0,4-2 3,-7 0 1,7-3 0,-5 1-458,-17 0 1,-4 0-1,4-1 454,19-2 0,4-1 0,-6 0 0,9 0 0,-4 0-17,3 0 1,-1 1 16,-2-1 0,5 0 0,-9 1 0,7 0 0,-5 0 7,-20 2 1,-2 1-1,3 0 12,19-3 0,5 1 0,-5-1-19,9 1 0,-3-1 0,-29 4 0,0-1 0,0 1 0,2-1 0,0 0 0,0 0-118,1 0 1,0-1 0,0 1 117,1 0 0,-1 0 0,0 0 0,0 0 0,1 1 0,-1-1 3,-3 2 1,1-1 0,4 0 4,0 1 1,5 1 0,1-1 0,-4 1-259,4-1 0,-3 1 0,4-1 250,-4 1 0,3 1 0,1-1 0,-6 0-12,1 0 1,-4 0 0,-1 0-13,4 0 0,-1 0 1,1 0 23,0 0 0,0-1 0,0-1 11,1 2 1,0-1 0,0 0-12,-1 0 0,0-1 0,5 0 0,0 0 0,5 1 0,1-1 0,-5 0-53,4 0 1,-3 0 0,3 0 55,-5 1 0,4 0 0,-1 0 0,-5 0-3,-2 0 0,-6 1 0,1 0 0,1 0 0,0 0 0,0 1 0,-1-1 0,-1-1 0,1 2-9,-1-1 1,1 1 0,-1-1 8,0 0 0,0 0 0,0 0 0,-1 0 0,0 1 0,-1-1-4,-1 0 0,-1 0 0,4 0 8,21-1 0,5 0 0,-5 0 87,-19 2 1,-4 0-1,3 0-91,17-1 0,4 0 0,-6 1 0,5 2 0,-5 0 32,1 0 1,0-1-33,-2 2 0,0-1-7,-1 1 1,-1-1 6,-2 1 0,2-1 0,-9 1 0,4 0 0,-4 0 6,12 0 1,0 0-7,-13 0 0,3 0 0,-5 0 0,4 0 0,-2 1 0,2 0 0,0 1 0,0 0 0,-1 1 0,1 1 0,-1 0 0,-1 1 0,1 0 0,-1-1 0,1 1 0,-2 0 0,0 0 0,1-1 0,0 0 0,-4 1 0,3 0 0,28 1 0,0 1 0,-24-2 0,0 1 0,23 0 0,-2 0 0,-29-2 0,-2 1 0,0-2 0,-1 1 0,-2-1 0,3 1 423,23 0 1,1 1-424,-23-2 0,-1 0 0,20 1 0,-2 0 0,-27 0 0,-4-1 0,0 1 0,-1-1 292,44 6-292,-8 2 0,-9 0 0,-9 2 1131,13 7-1131,10 6-1938,-20-5 1938,-4 0 532,-45-13-532,-7-3 184,-7-1-1047,-5 0-504,-7 2-941,-16 5-7523,-17 5 9005,-25 5 1,25-8 0,0-1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1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0 28569,'29'51'34,"-1"0"0,1-2 0,1-6-34,26 4 0,2 1 0,-1-1 0,-4 1 0,-7-3 0,-10-2 0,-11-5 0,-11-8 0,-8-7 0,-8-4 0,-15-2 0,-14 1 0,-22-2 0,-13 0 0,-9-6 0,-5-5 0,-5-3-213,-1-6 213,1-4 0,8-7 0,13-4 0,13-2 0,9-12 0,20 8 0,5-11 0,29 4 0,17-7 0,26-8 0,21-3-355,-31 24 1,3 2 354,0 2 0,1 2 0,0 2 0,1 2-244,7 2 0,-1 3 244,17-1 0,0 6 0,-49 19 0,-11 8 0,-7 19 873,-9 12-873,-15 14 0,-9-7 0,-7 3 0,4-14 0,-2 1-8,-14 18 1,0-2 7,12-24 0,2-3 0,-24 28 0,14-20 0,14-22 0,15-15 0,7-33 0,9-22 0,7-20 0,2-9 0,-3 15 0,1-1-44,6-26 1,0 0 43,-6 30 0,0 3 0,7-33 0,-4 25 0,-1 25-12,-1 21-9819,5 47 7524,-8 29 0,2-10 0,-10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26160,'30'57'605,"1"-2"-370,1-9-134,-1 2-44,-1 2 211,-1-2-4396,-6-2 4207,-4-8 881,-6-6-938,-7-8 157,-2-8-22,-16-4-112,-8-6 67,-17-3 3291,-6-3-3403,-5-9 0,0-6 11,0-8-11,2-1 45,1 8-34,4 7 180,5 6-180,8 11-11,14-4-78,4 4 78,10-6 0,4-3 0,11-13-23,13-7 34,14-17-11,34-16 0,-15 12-11,19-3 11,-28 21 0,-9 7 0,-9 8 11,-15 4-11,-10 20 0,-6 11 12,-10 24-12,-9 15 0,-13 12-280,-11 8 302,-5 1 12,-3-2-34,3-13 169,4-14-169,11-23 0,11-17 0,7-22 0,7-24 0,2-26 0,2-30 0,0 36 0,2-2 0,2-2 0,1 1 0,6-45 0,10 18 0,1 17-427,16 12-1612,-8 27-3620,10 4 5659,-14 32 0,-10-9 0,-6 9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32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0 267 28322,'78'-12'86,"0"-1"0,4 0 0,0 2-1456,2 3 1,2 0 1369,-18 1 0,1 0 0,4-1-635,9-1 1,4 0 0,1 0 634,-14 1 0,1-1 0,2 1 0,0-1 0,5 0 0,0 0 0,2 1 0,0-1 0,2 1 0,2-1 0,-1 1 0,0 1 0,-2-1 0,0 2 0,-1 0 0,-1 0 0,-4 1 0,0 1 0,-2 1 0,-1 0 0,18-1 0,-3 2 0,-2 0-172,-9 1 0,-2 1 1,-3-1 171,26 1 0,-4 0-80,-12 2 0,-4 2 80,-9-1 0,-3 0 0,-9 3 0,-3 0-1042,32 6 1042,-27-4-1032,-30 2-6912,-18-1 8313,-32 0 1,12-2 0,-12-3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5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1204 27964,'-4'-64'93,"0"-1"0,0 0 1,2 1-61,4 9 1,0 1-1020,0-5 1,-1-1 996,-1-3 0,-1 0 0,-1 3 1,-2 1-12,1 6 0,-1 2 67,-7-32 561,1 21-572,4 16 404,2 12-448,3 6 0,1 5-12,1 4 1051,4 5-1051,2 4 0,7 1 0,2 3 0,5 0 0,7 1 0,9 0 0,13 0 0,16 0 0,13 0 0,8 3 0,-28 0 0,0 2 0,27 3 0,-34 0 0,-2 0 0,9 6 0,-4 3 0,-5-2 0,-5 1 0,-5-3 0,-7-3 0,-5 0 0,1-3 0,-10-1 0,-2-1 0,-11 0 0,-3 0 0,-1 0 0,0 0 0,-1 0 0,1 0 0,-2 0 0,0-2 0,0 0 0,0-2 0,0 3 0,0 0 0,-1 11 0,-3 6 0,-2 16 0,-4 9 0,0 7 0,-1 8 0,-1 6-3392,1 9 3392,-2 6 0,-1 1-190,-1-3 190,1-8 0,0-7 0,4-4 0,1-5 0,1-2 0,0-2 0,-1-4-2205,0-2 2205,0-5 0,0-5 0,2-6 2205,1-7-2205,2-6 190,1-6-190,0-3 3346,-1-2-6102,3-13-6119,1-7 8875,10-13 0,-6 13 0,5 3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5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1125 26563,'-21'20'1468,"4"-5"-1087,17-15-122,-1-8-4511,0-8 4252,0-14 0,-2-14 860,1-13-860,-1-10-2269,0-11 2269,-2-8 0,1-10-92,2 45 0,0 0 92,-1-2 0,1 1 0,1 1 0,-1 1 0,-2-40 2177,1 15-2177,-1 15 0,3 15 0,0 11 0,1 12 3256,0 8-3256,0 6 412,0 5-412,0 0 0,3 1 0,2-2 0,7 0 0,7 1 0,10 1 0,12 1 0,46 4 0,-10 2 0,-22-2 0,0 1 0,27 3 0,-1-2 0,-6-1 0,-6-1 0,-11 1 0,-10 0 0,-9 0 0,-3 1 0,-14-1 0,0 0 0,-13-2 0,-3-1 0,-2-1 0,0 0 0,-2 0 0,-1 0 0,-1 0 0,0-2 0,0-1 0,-1-2 0,-2-1 0,0 4 0,-1-1 0,2 3 0,1 0 0,0 0 0,0 6 0,0 9 0,-1 13 0,-2 12 0,-1 9 0,1 8 0,-2 5 0,1 4 0,0 0 0,-3 24 0,3-26 0,-4 14 0,2-30 0,-3-5 0,1-1 0,-2-5 0,0-2 0,-1-6 0,1-4 0,1-7 0,1-4 0,0-4 0,4-2 0,0-3 0,1 0 0,2-2 0,0-1 0,1-1 0,0-1 0,0 0 0,0 0 0,0 0 0,-3 0-5178,1-3 5178,0-2 0,1 2 0,2-2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2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8 663 24513,'-4'9'2801,"1"-2"-2487,3-7 392,0 0-606,40-64 137,-8 11-237,2-1 0,1-3-239,14-27 239,-3 2 0,-4 5 0,-6 11 0,-4 11 0,-8 14 0,-6 15 0,-7 12 0,-4 9 0,1 7 0,0 12 239,6 12-239,0 17 0,-1 10 0,-3 9 0,-5 5 0,-3 2 0,-2-3 0,-3 17-416,-1-27-2026,-4 10-7389,0-32 9243,-1-5 1,4-14 0,0-5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2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28671,'90'-35'0,"-4"7"0,-21 28-869,5 0 869,3 0-1519,1 0-6458,-3 0 7977,-1 10 0,-33-8 0,-6 7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21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82 26093,'-89'0'1669,"11"6"-1288,46 8-179,5 9 124,8 9-326,6 8 0,7 9 0,3 5 0,16 4 0,10-5 0,20-8 0,12-17 0,7-13 0,2-18 0,-6-17 0,-10-13 0,-13-15 0,-15-5 0,-10-4 0,-7 1 0,-12 0 0,-6 5 0,-11 6 0,-6 8 0,-16 12-875,10 11-1445,-12 17-7237,15 17 9557,1 15 0,15-11 0,4-2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2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24188,'-2'0'3731,"41"6"-2979,24 4-1651,-2 0 0,8 1 899,12 1 0,5 1-833,-17-5 0,3 1 1,3-1 832,9 0 0,3 0 0,2 0 0,-15-3 0,1-1 0,2 0 0,2 0 0,7-1 0,1 0 0,2 0 0,1-1 0,7-1 0,2 1 0,1-1 0,2 0-278,-16-1 0,2 1 0,0-1 0,1 0 0,0 0 278,3-1 0,1 1 0,0-1 0,1 1 0,-1-1 0,-1 1 0,1 0 0,0 0 0,-1 0 0,-2 0 0,-3-1 0,-1 1 0,-1-1 0,-1 0 0,-1 1-218,9 0 1,-1 0 0,-2 0 0,-4 0 217,11 0 0,-3 1 0,-7 0 57,14-1 1,-10 1-58,-27 1 0,-10 0 1388,1-1-3540,-43 1 2794,-51-2 1,19 0 0,-18 0-1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2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4 149 23303,'-2'-7'3328,"1"1"-7767,1 6 5257,65-38-818,-10 23 544,4-7 1,5 1-545,-10 16 0,0 3 0,9 0 0,4 0 0,4 2 0,6-1 0,1 1 0,6 0 0,-3-1 38,16 1 1,0 0-39,-13 0 0,3 0 0,-6 0 0,6 1 0,-7-2 0,-4 1 0,-3 0 0,-8-2 0,-3 1 0,-10-1 0,-3 0 0,31-3-2253,-19 1-4995,-14 1 7248,-16 0 0,-14 1 0,-11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3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28658,'4'99'13,"-3"-1"-238,-7-16-470,-3-3-1120,1-3-1557,3-14 3372,4-15 0,1-24 0,0-11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25992,'20'49'420,"1"0"0,16 41 96,-17-35-79,11 3-236,-5-28 1,9-4 179,-7-31-279,3-14-102,0-12 0,1-10 0,-8-2 0,-4 6 0,-9 6-91,-2 9-839,-3 7-1300,3 7-5725,5 6 7955,5 1 0,-7 1 0,0 0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60 25656,'-41'88'919,"9"-6"-404,31-36-156,8-2 134,7-8-236,12-12-134,6-11 113,4-7-169,0-18-21,-3-7-46,-5-18 0,-8-8 0,-9-9 0,-5-3 0,-10 2 0,-11 8-13,-9 10-356,-10 13-695,-5 13-1424,-3 23 2488,-3 20 0,20-8 0,4 4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0 303 26227,'6'93'717,"-2"-1"-6265,-4-10 5672,0-3-113,0-10 1499,1-10-1510,0-15 881,0-12-836,0-13 0,-1-11 179,0-7 3437,0-22-3605,0-17 145,1-31-122,3-15-872,2-9 939,6 1-726,3 7 636,3 6-359,2 6 314,1 9 68,1 7-79,-1 12 783,0 11-783,-2 9 644,-6 12-644,-2 6 395,-7 6-395,-1 2 0,-3 18 0,0 1 0,-7 21-237,-1-1-155,-7 4-470,1 3-393,4-4-459,5-1 1714,3 3 0,2-24 0,0 1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31 22978,'0'-3'2790,"0"0"-2577,0 3-146,0 0 146,-12 49 123,3-13-101,-7 38-11,9-35-224,4-14 34,1-13 134,2-8 23,0-4 190,0-9 22,0-6-157,4-10-54,0-5-192,5 1 0,1-1 0,4 3 0,5 0-293,6 4-603,4 3-3093,21 4-5199,-13 8 9188,14 4 0,-34 4 0,-3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24 148 25555,'72'-34'90,"-12"2"-90,-47 8-68,-5 3 46,-5 4 22,-3 6 0,-6 5 44,-5 3-20,-9 8 177,-5 7 102,0 8 111,1 10 12,4 2-112,1 0-23,5-2-168,5-1-123,4-3 67,3 3-67,8-3-156,7-2-495,12-8-424,11-7-538,9-8-2825,5-14-5393,4-7 8765,0-12 0,-24 13 0,-7 3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39 27101,'-57'67'561,"11"-6"-449,47-33 11,9-1-56,5-4 45,11-5-101,3-7 45,1-6-11,-4-4-45,-4-11 67,-6-7 12,-6-13-46,-6-9 12,-2-3-45,-3 0-34,-4 4 23,-3 8-157,-4 10-235,-2 10-617,2 9-896,2 15-5289,3 7 7205,4 11 0,3-13 0,0-4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27583,'-81'35'1088,"12"3"-1088,45 8 0,5 0 0,7-6 0,6-4 0,4-6 0,8-5 0,4-6 0,8-6 0,7-7 0,3-3-662,2-5-683,0-6-1086,-2-2-3452,-4-6 5883,-2 1 0,-11 7 0,-3 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7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26407,'-74'28'1423,"10"2"-987,40 7-223,5-1-101,5-3-32,6-3-80,5-7 0,2-3 0,4-4-46,5-2-21,6-2-314,4-4-258,2-3-280,2-3-571,1-2-1267,4 0-7074,0-9 9611,4-2 0,-15 1 0,-1 2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26295,'-16'37'470,"3"-5"-123,15-9 147,4-5-114,4-5 57,4-3-189,0-5-248,3-3 0,-1-3 0,1-8-13,-1-4-580,-1-4-797,-1 2-481,-3 8-2880,-2 2 4751,-2 5 0,-3 0 0,-1 0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51 110 22048,'2'-5'3204,"0"1"-2654,-2 4 290,0 0-471,5 55-21,-4-24 22,1 48-90,-8-38-45,-4 0-45,-2-7-66,3-8-11,0-11-113,5-8 0,-2-7 0,3-14 0,1-12 0,0-17 0,2-10 0,5-4 0,2 3 0,5 4 0,3 11 0,1 7 0,0 7 0,0 8 0,-1 5 0,-4 7 0,-4 2 0,-2 3 0,-3 0 0,0 8-35,-2 4-480,0 11-1099,-2 1-1702,-1 1 3316,1-6 0,-1-9 0,3-3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45 25599,'-8'72'1323,"2"-14"-964,6-41-102,3-6-66,4-7-79,3-3-56,4-11-34,0-7 1,0-11 10,-3-7-66,0 1 44,-2 1-11,-1 8 0,-2 8-34,-2 9 34,1 7 56,-3 13-56,0 7 0,-1 11-112,0 2-347,0-3-281,2-3-638,1-6-1648,1-7-6805,1-6 9048,3-4 0,-4-3 0,0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18485,'3'-10'5243,"-2"1"-4760,-1 9 390,0 0-380,8 31-55,-6-12-114,7 23-77,-7-24-135,1-3-101,3-8-11,1-3 22,5-5-22,0-10-44,1-4-236,-1-7-381,-2 2-930,-1 4-3620,-3 7 5211,1 4 0,-3 3 0,-1 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7:59:2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86 175 22687,'14'-78'2980,"-10"14"-2162,-12 48-145,-7 6-91,0 5-156,1 3-90,-1 10-167,2 6-169,3 11 0,2 5 0,4 0 0,2-2 0,5-4 0,6-4 0,6-3 0,9-4 0,3-3-1323,5-6-1221,15-1-2039,13-3 4583,20-1 0,-32 1 0,-7-1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5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10 22540,'-5'-5'3687,"1"0"-2880,4 5 683,0 0-1343,-50 92-147,29-15-803,-9 5 0,2 6 803,18-17 0,5 0 0,0 7 0,2 2 0,0 4 0,1 2 0,1 2 0,0 1 0,0 6 0,-2 0 0,-1 4 0,-1 0 0,0-30 0,-1 1 0,0-1 0,0 1 0,-1 0 0,0 0 0,0 0 0,0 0 0,0 0 0,1-1 0,-1 0 0,2-1 0,-2 30 0,2-1 0,1-5 0,1-3 0,1-12 0,3-4-644,6-14 0,4-7-3031,16 11 3675,19-35 0,-19-23 0,-4-6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55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0 273 28671,'80'15'0,"-27"-9"0,4-2-2831,19-2 1,7-3 2830,-17-2 0,3-1 0,2-1 0,7 0 0,2-1 0,0 0-199,4-3 1,0-1 0,1 0 198,0 1 0,0-1 0,0 1 31,-2-1 1,0 0 0,0 0-32,1 0 0,1 1 0,-1-1 0,3 0 0,0-1 0,0 1 0,3-2 0,0 0 0,1 1 0,-1 0 0,1 0 0,-1 1 0,-5 0 0,0 0 0,-2 2 0,-5 1 0,-1 2 0,-2 0 0,24 0 0,-5 2 0,-12 1 0,-4 2-76,-13-1 0,-5 2 76,34 3 0,-29 3 1945,-19 1-1945,-16 2 2100,-8-3-2100,-9-2 1887,-5-1-1887,-5-3 381,-2-1-381,0 0 0,0 0 0,0 2 0,-1 3 0,-1 6 0,-6 11 0,-4 12 0,-6 13 0,-2 11 0,-1 10 0,4 10 0,0 6 0,3 9 0,4 4 0,3 2 0,4 1 0,2-2-379,0-1 379,0-47 0,0 1 0,0 3 0,0 0-278,-2 4 1,0 0 277,0 5 0,-1 1 0,-2 0 0,-1-1 0,2 0 0,0 0 0,-1-2 0,0-1 0,1-4 0,0 0-65,-1-4 1,1 1 64,0 11 0,-1-2 0,-1 28 0,2-37 0,0-2 0,-1 11 0,-2-5 0,2-5 0,-2-7 0,1-5 0,0-2 353,-1-3-353,-2 16 568,1-15-568,-1 14 142,0-21-142,1 0 0,1-6 0,2-6 0,1-5 0,-3-6 0,-2-4 0,-9 0 0,-4-11-774,-9-7-2375,-5-14-6682,-6-8 8580,-9-3 0,24 17 0,0 5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5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0 205 28671,'70'12'0,"1"0"0,-1 0 0,2-2 0,1-1 0,5-2-1164,1-5 0,6-1 0,1-2 0,-4-1 1164,10-2 0,-4-2 0,5 0 0,-4 1 0,6-1 0,0 0 0,-7-1 0,1-2 0,-6-2 0,0 0 0,1 0 0,-1 0 0,1 0-151,-1 0 0,0 0 0,0 0 151,1-1 0,0 0 0,-1 1 0,-3-1 0,1 1 0,-3 1 0,-3 0 0,-2 0 0,-2 2 0,28-2 0,-5 1 0,-12 3 0,-5 2 0,-10 2 0,-4 1 456,-11 0 0,-2 0-456,25 1 0,-22 0 0,-18 3 2140,-11-1-2140,-5 3 1963,-5 0-1963,-2 1 94,-3-1-94,-5 0 0,-2 0 0,-2 6 0,-14 7 0,-12 12-181,-22 8-2889,-10 4-6761,-1 2 8815,2-3 0,27-19 1,7-5-1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27628,'26'8'683,"-6"8"-616,-18 19 34,-2 6-90,-1 6 23,-2 2-23,0 1 12,0-5-12,1-6-11,2-11 0,0-10 56,0-10-10,0-6-46,3-13 0,2-7 0,2-12 0,1-5 0,2-12 0,-2 14 0,2-5 0,0 17 0,1 2-841,3 3-750,3 2-2354,1 2 3945,2 4 0,-9 3 0,-2 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2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82 25543,'0'4'1211,"0"0"-1166,26-17 22,-12 3-67,21-10-23,-22 8 1,-4 2-68,-5-1 57,-5 5-34,-7 0 67,-5 4 11,-6 4 22,-4 7 124,-1 8 123,-2 8 258,3 3-22,2-1-147,5-3-233,5-5-136,5-3 0,3-2 0,3-1 0,4 0 0,3-1-125,8-3-1309,4-3-1176,7-6-7221,4-9 8036,4-4 1,-15 2-1,-3 2 1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2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25667,'-29'48'1042,"5"-5"-829,16-20-12,5-3-32,1-4-79,4-5 22,5-5-12,4-3-100,7-11-33,3-5-79,2-10 22,-1-1 90,-3 2 0,-4 4 23,-5 6 55,-4 4 146,-4 6 90,-1 2 33,-1 8-101,-6 6-166,-2 9-80,-7 5 0,-2 4 0,-1 0-237,1-1-647,4-2-495,4-6-1545,5-9 2924,6-6 0,-1-6 0,3-2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2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75 115 27438,'-40'27'828,"9"-3"-760,28-12-57,2 1 0,8-3 34,3 0 44,9-4-10,2-4 10,3 0-89,-2-8 13,-2-4-13,-3-8 0,-4-5 0,-5-2 0,-4 0 0,-3-2 0,-5 3 0,-4 2 0,-4 4 0,-3 6 0,-1 5 0,1 3 0,-2 4-662,1 7-1041,0 2-2432,5 5 4135,4-3 0,4-4 0,3-4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2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28671,'-15'64'0,"-1"-1"0,0-13 0,-1 3 0,0 1 0,-1 0 0,0-3 0,3-5-1009,3-8-1838,6-10-6984,2-13 9672,12-7 1,-6-8-1,5 0 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03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28671,'-35'57'0,"9"-8"0,24-31 0,4-2 0,5-7 0,5-4 0,6-8 0,3-7 0,-1-7 0,-3-5 0,-4-1 0,-4 3 0,-5 4 0,-1 8 0,-2 3 0,0 5 0,-1 0 0,0 5 0,0 2 0,0 8 0,2 0 0,3 2 0,4 0 0,3 1 0,4 1 0,5 1 0,2-1 0,2-3 0,0-2 0,-4-3-1357,-3 1-2531,-5 1 3888,-5 2 0,-5-6 0,-3 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3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0 24782,'-95'18'2745,"7"0"-2106,27 1-214,10-1-345,14-2-80,14-5 0,13-1 0,10 1 0,21 2 0,16 3 0,21-1 0,9 1 0,-4-2 0,-11 3 0,-14 2 0,-13 3 0,-11 3 0,-8 1 0,-3 3 0,-13 2 0,-7 4 0,-14 3 0,-9 4 0,-7 1 0,-1 3 0,0-2 0,9-6-3392,12-8 3392,13-11-1245,8-8-1612,22-6-6974,12-21 8879,27-10 1,-22 5 0,0 0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97 25880,'-14'65'1524,"2"-5"-1177,19-26-168,6-3-33,10-7 11,12-8 100,10-8-76,12-17-181,8-11 0,0-15 0,-9-7 0,-13-1 0,-15 1 0,-15 5 0,-7 3 0,-14 6 0,-10 7 0,-15 7 0,-14 7 0,-8 5 0,-3 9 0,3 8 0,5 12 0,9 9-1177,11 3-1535,14-1-7119,10-2 8742,22-8 1,-11-12-1,11-8 1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27056,'-19'49'773,"0"0"0,-15 39-704,17-40-69,1-4 0,4-4 0,3-6 0,5-5 0,3-5 0,5-5 0,8-6 0,8-7 0,10-3 0,7-6 0,8-6 0,4-7 0,0-6 0,-4 1-2186,-5-1-6251,-4 5 8437,0 0 0,-17 8 0,-2 3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4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91 27471,'-41'75'1200,"11"-8"-1756,24-26 556,6-5 181,10-6-181,5-9-3206,15-10 3206,6-5 0,4-19 0,4-7 0,-1-18 0,-3-5 0,-6-4 0,-10 0 189,-5 3-189,-9 4 0,-5 6 0,-5 8 3392,-11 9-3392,-7 9 0,-14 7 0,-6 15-1581,-6 9-1657,-2 14 3238,0 7 0,20-19 0,6-2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25319,'-66'11'2018,"7"10"-1626,24 16-11,4 12-23,4 6-155,7 5-203,8-2 0,6-5 0,8-12 0,13-14 0,12-13 0,17-20 0,10-18 0,5-17 0,-1-13 0,-10 0 0,-10 4 0,-15 11 0,-9 14 0,-8 12 0,-1 8 0,5 18 0,-1 5 0,4 19 0,-3 5 0,-1 2 0,-1-2 0,2-9-1189,4-7 1189,23-20 0,-21-1 0,14-12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5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27572,'11'92'885,"-3"-1"-796,-5-18-77,-1-1-24,-1-7-55,1-14-101,-2-14 34,0-14-34,-5-9 168,-2-9 0,-8-3 11,-4-2 112,-2 0 34,-6 1 89,-1 4-121,-3 5-125,0 8 0,2 3 0,5 3 0,5 2 0,6 2 0,4 2 0,3 2 0,4 1 0,2-2 0,10-4 0,8-7 0,12-9-953,11-6-2252,10-15 3205,8-4 0,-25 1 0,-5 1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6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26575,'-57'65'1647,"10"-2"-1278,35-14-289,5 2-80,6 2 0,12 1 0,6-2 0,14-3 0,7-9 0,4-10 0,1-11 0,-1-10 0,-3-7 0,0-13 0,-3-9 0,-1-12-405,-4-4-1074,-5 1-1153,-5 7 2632,-4 9 0,-9 10 0,-2 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3 23202,'-7'-2'3171,"-16"40"-2510,12-9-157,-14 34-100,12-25-248,4-5-100,3-9-56,4-10 0,3-7 0,9-5 0,6-5 23,13-5 33,4-5-56,3 0 112,-2 1 89,-2 5-76,-3 4-125,-4 1 0,-4 2 0,-5 1 0,-3 5 0,-2 2 0,-4 6 0,-1 1 0,-2 0 0,-3 1 0,0-3-696,-1 1-2060,-4-1 2756,-1-1 0,0-4 0,0-3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7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28076,'-11'61'198,"0"1"0,1 1 1,4 0-199,3-4 0,3-1-426,3 4 0,2 1 426,0 3 0,1-1 0,3 1 0,1-1 0,0-1 0,0-1 0,0-3 0,0-1 0,0-6 0,1-2 276,11 32-276,2-21 141,2-26-141,2-19 0,5-25 0,7-29 0,7-32 0,-21 19 0,-1-3-490,3-8 1,-2-3 489,-1-4 0,-1-2 0,1-2 0,-1 0 0,-2 1 0,1 1-266,-1 3 1,0 1 265,-1 6 0,0 3-150,-1 8 1,0 3 149,15-24 0,-5 24-583,-1 24-1509,-1 17 2092,7 24 0,-16-10 0,-1 9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51 351 28671,'79'-17'0,"-1"-8"0,-14-11 0,0-3 0,-7 2 0,-10 4 0,-13 4 0,-12 2 0,-12 3 0,-8 0 0,-18 2 0,-14 3 0,-20 7 0,-12 5 0,-8 9 0,1 12 0,5 8 0,11 14-3392,13 8 3392,12 11 0,11 11 0,9 8 0,9 6 0,15 1 0,12-2 0,15-8 0,8-7 0,7-14 0,2-12 0,0-16-595,-4-11-2206,-4-8-7030,-6-14 10556,-5-4 1,-19 1 0,-7 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8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27953,'-1'65'239,"1"1"0,-3-2 1,-2-4-240,-8 27 0,-8-4 0,1-11 0,3-17 0,7-19 0,5-18 0,4-15 0,1-21 0,7-14 0,3-20 0,7-9 0,3 0 0,-2 4 0,-2 11 0,-2 9 0,-3 12 0,-1 8 0,-1 9 0,0 4-1099,0 3-1210,-2 8-5691,-1 4 8000,-3 9 0,-2-7 0,0-2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27561,'8'88'1110,"-1"9"-1645,-8-47 0,-1 2 535,-2 5 0,-2 0 0,-1 2 0,-2 1 0,-2-2 0,0-1 0,0-3 0,0-2 0,-8 40 0,2-18 343,3-17-343,5-22 177,4-16-177,3-15 0,5-24 0,12-19 0,14-25 0,16-18 238,7-2-238,-2 4 0,-6 15 0,-6 17 0,-9 16 0,-2 14 0,-5 10 0,-2 5 312,-5 8-312,-3 8 0,-5 10 0,-6 35 0,-14-4 0,-11 25 0,-19-12 0,-12 4-3392,-7-1 3392,0-5 0,9-7 0,11-7-1088,21-22-2094,15-8-6649,28-21 8126,19-15 0,-13 8 0,1-8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1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393 221 28166,'-71'48'505,"8"3"-505,37 1 0,7 3 0,8-2 0,7-6 0,11-7 0,12-10 0,15-9 0,10-11 0,5-5 0,-6-8 0,-6-7 0,-10-5 0,-9-8 0,-7-5 0,-6-3 0,-2-7 0,-4-4 0,-8-5 0,-4-5 0,-12-3 0,-6 0 0,-7 2 0,-5 5 0,-3 6-1099,-2 8-1198,-2 7-6163,-4 10 8460,-11 8 0,28 6 0,2 3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0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2365 27169,'8'-51'496,"0"0"1,3-45-1,0-5-490,-4 17 1,-1-3-1084,0 3 0,0-5 1,-3 1 1076,-2 16 0,-2 2 0,-2-1 0,-1-1 0,-2 0 0,-1 1 0,-7-28 0,-4 2 0,-3 8 0,-3 3 0,-1 13 0,-2 4 281,0 8 0,-3 5-281,2 8 0,-2 4 0,-28-29 0,5 18 0,11 15 0,12 13 593,15 11-593,8 4 0,19 3 0,18 0 0,32-1 0,-14 4 0,5 1 477,18-1 1,6 0-478,-14 1 0,3 1 0,7-1-630,17-1 0,11 1 0,3-1 0,-4 0 630,-14 1 0,-2-2 0,1 1 0,5 0 0,3-1 0,6 1 0,2-1 0,-1 0 0,-5 0 0,4-1 0,-4-1 0,-2 0 0,1 1 0,4-1 0,-1 0 0,1 1 0,-1 0-547,-1 1 1,-1 0-1,0 0 1,-2 2 546,-4 0 0,0 1 0,-2 0 0,-2 1 0,-6 1 0,-2 1 0,-2 0 0,-1 1-58,13 2 1,-2 1 0,-4 1 57,-12 0 0,-3 0 0,0 2 0,33 6 0,-7 2 0,-33-4 0,-5-1 0,4 0 0,-8 0 326,-9-2-326,-14-3 1982,-10-2-1982,-6 0 0,-6-2 0,-1 0 3244,-3 0-3244,1 0 397,-2 0-397,-5 0 49,-4 0-49,-6 7 0,-1 2 0,-1 9 0,1 7 0,-2 8 0,0 14 0,0 13 0,2 17 0,0 17 0,9-41 0,0 1-1050,1 5 0,0 2 1050,-1 2 0,0 0 0,0 1 0,0 0-255,-1-1 1,1 0 254,0-1 0,-1 0 0,1-2 0,-1 0 0,0-2 0,0-1 0,-1-2 0,1-2-41,-2-1 1,0-2 40,-8 44 0,1-9 0,4-10 0,4 4 0,5-32 1947,1-1-1947,1-29 634,-12 2-634,-3-3 109,-12 4-109,4-7 0,-1-5-909,6-4-1141,3-6-2443,0-6 4493,-2-3 0,8 1 0,0 2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0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27482,'83'28'396,"1"-1"0,8-2 1,2-7-868,3-10 1,3-6 470,-24-1 0,2-3 0,1-1-870,6-2 0,2-1 0,1-1 870,2-1 0,1-2 0,1 0 0,2-1 0,1 0 0,0 0 0,1 2 0,-1 0 0,1 1 0,-3 1 0,1 1 0,-2 0 0,-3 3 0,-1 0 0,-1 1 0,-7 1 0,-1 0 0,-2 3 0,-8 1 0,-1 2 0,-2 0-61,22 4 0,-3 3 61,-11 3 0,-3 1 0,-6 0 0,-3 0 0,-5-2 0,-3 0 0,-4-2 0,-2-2 0,39 3-2175,-11-6 2175,-12-7 216,-12-10-216,-11-3 1436,-11-7-2490,-11 4 211,-10 7-1611,-5 9-7377,-18 15 9237,-12 13 0,7-9 1,-3 2-1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88 28671,'-53'-15'0,"12"3"0,36 10 0,6 0 0,15 0 0,15-4 0,24-2 0,14-2 0,10-1 0,2 3 0,-2 1 0,-4 4 0,-4 2 0,-4 1 0,-5 0 0,-6 0 0,-11 1 0,-10 3 0,-15 4-808,-10 5-1904,-13 10-7119,-10 9 9588,-10 9 1,7-17-1,1-2 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28671,'28'-53'0,"8"6"0,22 21 0,5 3 0,-3 6 0,-4 5 0,-7 6-337,-7 4-2307,-5 11-7127,-3 6 9771,-1 9 0,-14-8 0,-4-5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46 194 25431,'-31'94'2287,"17"-24"-1739,32-20-143,13-26-405,6-10 0,6-9 0,4-20 0,-1-10 0,-1-19 0,-10-7 0,-11-4 0,-12 1 0,-10 4 0,-14 5 0,-8 6 0,-13 7 0,-5 10 0,-1 9-853,4 8-917,8 4-2197,14 3 3967,10 0 0,4 0 0,2-1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5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28671,'-4'65'0,"0"1"0,0-2 0,-1-1 0,1-13 0,-2 0 0,1 2 0,-1 0 0,0 0 0,0-1 0,-1 48 0,2-12 0,3-14-1513,2-17-1782,3-17 3295,2-13 0,0-14 0,-1-7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28671,'44'-50'0,"2"9"0,-1 36 0,1 2 0,-1 0-57,5 1-1411,9-3 90,14-2-8453,14-5 9075,2-1 1,-36 4 0,-15 3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28671,'94'-24'0,"-4"4"0,-16 14 0,-6 1 0,-7 3 0,-14 1-1604,-12 1-1387,-15 8 2991,-10 5 0,-8-2 0,-2 1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6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27426,'-60'68'1245,"8"0"-1245,28-10 0,5 2 0,5-3 0,6-1 0,5-2 0,1-2 0,8 0 0,5-4 0,11-4 0,6-7 0,7-8 0,3-8 0,4-8 0,1-7 0,-3-4 0,-3-11 0,-6-4-1144,-6-14-1568,-3-7-7119,-2-5 9140,0-2 0,-10 18 1,-1 4-1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28671,'0'51'0,"0"1"0,0 43 0,0-33 0,0 2 0,-3 2 0,-5 2-517,-4-1-1432,-3-3-3082,2-10 5031,5-13 0,4-19 0,3-10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 28076,'67'-42'595,"-8"6"-595,-30 22-304,-1 0-592,-1-3-504,-1-1-5223,1 1 6623,0 0 0,-12 9 0,-4 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28671,'52'1'0,"1"0"0,45-1 0,-29-4-304,-5 0-1388,-9 1-907,-11 1 2599,-16 13 0,-14-9 0,-9 8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28671,'51'0'-63,"0"0"1,45-10-7290,-26-8 4775,-1-5-7254,-5 7 8217,-11 7 1,-24 8 0,-11 1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1184 28671,'-6'-54'0,"-1"0"0,0-2 0,3-1 0,3 3 0,1 0-446,0-5 1,0-1 445,0-2 0,0 0 0,0 0 0,-1 0 0,0 3 0,0 1 0,-1 4 0,0 3-33,-2-35 33,1 24 0,1 21 223,1 19-223,1 12 0,0 7 0,0 1 444,3 0-444,8-3 257,12-2-257,15 0 0,14-1 0,9 2 0,8 3 0,1 2 0,-3 1 0,-5 0 0,-10 0 0,-11 5 0,-11 8-2992,-14 13 2992,-9 15 0,-7-17 0,-1 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28671,'83'-29'0,"0"5"0,-13 18 0,-1 0 0,-5 0 0,-10 3-2768,-7 1 2768,-6 10 0,-19-6 0,-5 6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8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52 27281,'-83'23'1390,"6"10"-1390,30 24 0,0 10 0,7 4 0,8-1 0,11-4 0,11-5 0,6-8 0,16-5 0,8-11 0,16-9 0,8-11 0,7-9 0,4-18 0,2-14 0,-4-20 0,-5-14 0,-11-8 0,-8-3 0,-8-5 0,-7 2 0,-5 0 0,-6 7 0,-2 12 0,-1 13 0,0 14 0,0 14 0,0 6 0,-1 11 0,-1 13 0,1 15 0,0 18 0,1 11 0,0 6 0,0-2 0,6 10 0,-1-27 0,4 0-1368,-4-31-1814,-2-8 3182,1-5 0,-3-4 0,2-1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8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28412,'0'57'86,"0"-1"0,-1-2 1,1-2-87,-3 23 0,1-5 0,-2-9 0,2-8 0,1-10 0,-1-9 0,2-10 0,-1-10 0,1-7 0,0-5 0,0-4 0,1-11 0,5-10 0,5-14 0,7-7 0,3-1 0,1 3 0,-1 6 0,-2 8 0,-4 7 0,-2 7-1570,-3 7-1780,-3 4 3350,2 3 0,-5 0 0,1 0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2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231 244 22642,'6'1'3440,"0"0"-3003,47-4-202,-22-6-34,41-5-122,-39-9 33,-10-2-78,-9-4 123,-8 1 89,-5 1 45,-7 1 135,-6 5-101,-10 3-279,-10 6-46,-5 5 0,-3 3 0,-2 4 0,1 8 0,1 6 0,0 12 0,2 8 0,1 6 0,6 4 0,5 1 0,8 3 0,9-2 0,4 2 0,27 19 0,2-19 0,24 12 0,0-30 0,5-5 0,2-8 0,0-6 0,-5-3 0,-7-4 0,-11 0 0,-10-3-3206,-12 1 3206,-9 3 0,-2-3 0,-3 2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3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60 20479,'-9'8'0,"18"-5"259,47-18-259,13 0 558,-16 6 1,2 0-559,24-1 1079,19 0-1079,-48 8 0,-10 1 2231,-12 1-2231,-6 3 2752,-7 1-2752,-4 3 754,-4 2-754,-2 2 0,-4 6 0,0 10 0,-9 12 0,-7 13 0,-10 10 0,-5 5 0,1 1 0,5-4 0,4-4 0,1 13 0,7-23 0,0 9 0,7-28 0,1-6 0,1-5 0,1-7-1783,0-6-2632,5-4 4415,8-13 0,-6 8 0,6-7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28671,'-14'88'0,"0"-5"0,1-22 0,0 4 0,-1 1 0,1 2 0,0-4 0,0-5 0,2-9 0,2-7 0,0-9-819,3-9-1792,2-7-7220,2-8 9675,4-5 0,-1-5 0,1 0 1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3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28671,'69'-1'0,"-9"-2"0,-31-2-1256,0-4-2520,3-1 3776,4 1 0,-16 2 0,-3 4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4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28671,'54'1'0,"3"-4"0,5-3 0,27-10 0,-26 4 0,9-2 0,-42 9 0,-10 3-1850,-10 2-2890,-6 9 4740,-4 5 0,-1-2 0,1-1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4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27180,'-37'82'1491,"5"-7"-1491,22-28 0,0 2 0,0-1 0,1 0 0,3 0 0,1-3 0,2-2 0,3-5 0,-1-6 0,1-7 0,3-3 0,5-6 0,6-2 0,8-1 0,6-3 0,6-1 0,4-4 0,0-2 0,0-2 0,-4-1 0,-2 0 0,-4-1 0,-3-5 0,-3-3 0,-2-7-673,-3-3-2790,-1-1 3463,-1 4 0,-7 5 0,-1 6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4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15 24894,'0'-8'3563,"0"2"-3349,0 6-214,0 0 0,0 32 0,0-4 0,0 32 0,0-11 0,0 2 0,-2 2 0,-1-2 0,-2-2 0,0-3 0,1-8 0,1-7-785,1-8-829,1-8-806,1-2-6645,0-6 9065,0-1 0,0-2 0,0-3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5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28671,'60'0'0,"-8"0"0,-26-1 0,-5-2 0,-3 0-909,-4 0-1903,-2 1 2812,-2 5 0,-4-3 0,-1 3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1935 28671,'32'-88'0,"0"1"0,-7 23 0,1-1 0,2-1 0,6-3 0,2-2 0,1 0-1040,-1-4 0,1-1 0,-2-1 1040,-1 1 0,-1-1 0,-1 0 0,-2 3 0,-1 0 0,-1 1 0,-2 4 0,0 2 0,-1 0 0,10-23 0,0 4 0,-4 14 0,-1 7 0,-6 16 0,-2 7 917,6-7-917,-15 30 502,-10 27-1948,-3 21-3160,-2 26 4606,-4 23 0,2-31 0,-2-5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28671,'1'6'0,"5"0"0,17-6 0,1 0 0,-2-3 0,-3 2-1177,-4-3-2006,-5 3 3183,-3-1 0,-4 2 0,-1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6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28345,'-2'72'326,"-2"3"-326,-3-6 0,-3 5 0,2-3 0,-2-6 0,4-12 0,0-13 0,5-14 0,-1-14 0,2-7 0,0-7 0,0-11 0,3-11 0,3-16 0,3-7 0,0-8 0,0 2 0,-3 1 0,0 8 0,0 6 0,0 9-1435,2 11-1613,3 9 3048,2 8 0,-6 1 0,0 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66 28524,'-16'10'147,"14"-9"-5808,41-13 5661,4-5 1409,-2 0-1409,-6 3 860,-5 6-860,-7 2 0,-5 4 0,-4 1 3392,-5 1-3392,-3 7 0,-3 4 0,-2 14 0,-3 11 0,-8 14 0,-5 12 0,-8 9 0,1 4 0,-1 0 0,3-1 0,0-4 0,4-8 0,2-8 0,5-12-629,4-11-816,2-12-8386,6-10 9736,10-20 1,-6 7 0,6-11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13 25532,'2'-7'3082,"0"2"-3025,-2 48-57,0-2 0,0 43 0,-1-14 0,-3 2 0,-2-4 0,-3-3 0,1-7-438,0-7-1624,5-9-2409,1-9 4471,2-10 0,0-12 0,1-5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28671,'65'-30'0,"-3"6"-662,-14 18-784,3 0-1568,5-2 3014,1 2 0,-25 2 0,-7 2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29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1677 208 15637,'-60'-37'758,"1"0"1,-1 2-1,0 5 418,8 11 0,-1 5-1042,-6 1 0,-1 3 12,-3 4 0,-1 2 16,-2 2 1,-1 3 27,2 4 1,1 3-63,1 3 1,2 4-17,2 4 0,3 3 17,2 3 0,1 2-62,3 2 0,1 1 34,3 1 1,2 2-102,2 0 0,3 2 0,3 2 0,4 3 0,2 3 0,3 3 0,4 5 0,5 3 0,2 6 0,4 2 0,3 2 0,4 2 0,4 0 0,7 0 486,7-2 0,6-2-486,8-3 0,6-3 0,9-3 0,6-3 0,6-4 0,4-4 0,2-3 0,3-6 0,1-3 0,1-6 0,0-6 0,0-5 0,-2-3 0,0-5 0,-1-10 0,0-5 0,-5-3 0,0-5 0,-2-7 0,-2-6 0,-3-2 0,-2-2 0,-2-3 0,-2-3 0,-4 0 0,-2-3 0,-3 0 0,-3-2 0,-5 0 0,-4-2 0,-6 1 0,-3-2 863,1-47-863,-19 0 0,-14 2 0,-8 31 0,-5 3 0,-19-23 1488,16 35 1,0 6-1489,-5 9-551,12 16-4087,11 16 4801,10 22 1,4-11 0,2 10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3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85 102 27471,'-48'-45'1200,"11"9"-1200,54 28 0,13 1 0,26 4 0,5 2 0,6 0 0,-11 1 0,2 0-175,25 1 0,1 2 175,-20-1 0,-1 1 0,-2 2 0,0 1 0,-3-1 0,-2 1 0,41 7 0,-17 4 0,-16 2 0,-13 4 0,-5 2 0,-4 1 0,-4 2 0,-3-2 0,-4 1 0,-2-3 350,-4 0-350,-2-3 0,-2 2 0,0-1 0,0 2 0,-1-2 0,0 1 0,-1 1 0,0-3 0,1 0 0,-1-4 0,-3-4 0,-1-2 0,-4-4 0,-2 0 0,-3-2 0,0-1 0,-2-2 0,-1-1 0,-1-1 0,-1 0 0,-1-3-606,0-1-3372,-4 0 3978,-1 0 0,0 3 0,1 1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0:3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127 256 25017,'-2'0'2365,"1"0"-1076,1 0-1289,33 25 0,-12-16 0,29 18 0,-17-25 0,3-1 0,2-1 0,0-6 0,-2-4 0,-3-8 0,-5-3 0,-4-3 0,-3-5 0,-3-3 0,-3-2 0,-6 2 0,-3 3 0,-5 4 0,-2 3 0,-8 6 0,-6 4 0,-12 6 0,-9 3 0,-38 12 0,12 2 0,-22 10 0,30 0 0,7 0 0,8-3 0,6-2-192,6-6-3192,6-3 3384,2-5 0,10-1 0,2-1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24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24513,'1'5'2947,"1"-2"-2331,-2-3-21,0 0-595,38 3 0,-17-3 0,30 2 0,-26-2 0,-2 0-539,-2 0-951,-2 0-1244,-2 0-7097,-1 0 8431,-4-2 0,-5 2 1,-3-3-1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2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22238,'-4'0'2701,"0"0"-2433,4 36 91,-1-9-190,1 33-125,0-17 203,0 0-68,0-3 101,0-6 146,0-10-247,0-10 90,0-8-45,0-5-112,0-9 202,0-9-202,0-14 11,2-6 56,0-4-156,1 4 55,0 4-78,0 7-67,0 6 22,2 5-717,-1 5-246,4 4-583,4 3-1547,7 1 3138,6 2 0,-9 0 0,-2 0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2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25307,'81'-26'2342,"16"3"-4779,-40 18 1,4 1 2436,16 0 0,5 1 0,-18 1 0,4 1 0,0-1 188,9 1 0,1 0 0,2-1-188,5 1 0,2 0 0,0-1 0,3 1 0,0 0 0,1 0-49,1 1 1,0-1 0,0 1 48,0-1 0,1 1 0,-1 0 0,0 1 0,0 1 0,-1 0 0,-1 0 0,0 1 0,0 1 0,-3 1 0,0 1 0,-2 0 0,-6 1 0,-1 1 0,-2 0-7,25 5 1,-6 0 6,-17 1 0,-8 2 1176,-18-1 1,-8 2-1177,2 16-1167,-35 2 1167,-39-2 0,13-14 0,-13-4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26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28546,'52'8'-313,"-7"-2"-583,-27-4-505,-4 1-1983,-4-1 3384,-1 1 0,-5-2 0,0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2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22732,'-3'-1'2643,"1"-1"-2171,2 2-181,-3 33-101,3-7-123,-3 30 90,2-14-3426,-1 0 3426,0-3 34,2-7-91,-1-11 35,1-8 123,0-9-112,0-3 122,0-7 3404,0-8-3515,0-12-34,1-7-123,-1-4 23,1 2-23,0 4-56,-1 5-303,0 6-357,0 3-371,0 4-628,2 3-2554,3 3 4269,5 4 0,-3 2 0,-1 1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3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71 24334,'-1'-3'2442,"0"0"-2095,1 3 528,0 0-618,-1 4 12,8 4-135,2 7-121,11 4-13,6 3 0,5 0 0,6-1 0,3-2 0,1-4 0,-2-2 0,-3-2 0,-4-2 0,-7-3-46,-5 0 1,-7-3 0,-6-1 45,-4 0 0,-6 1 23,-11 3 33,-14 4-45,-17 5 22,-11 6-20,-7 3-13,1 0 0,6-3 0,10-4 0,-1-6 0,17-5 0,-3-3 0,14-4 0,4-5 0,5-5 0,4-9 0,13-8 0,34-29 0,-1 11 0,23-13 0,-23 28 0,-6 9 0,-7 10 0,-3 6 0,1 5 0,2 8 0,1 3 0,6 18 0,-12-2 0,-2 11 0,-16-3 0,-12 4 0,-8 5 0,-14 4 0,-9 0 0,-6-1 0,-2-4 0,-13 4 0,22-19 0,-2-2 0,28-20 0,6-9 0,3-12 0,2-16 0,1-20 0,10-47 0,-2 19 0,1 26 0,0 1 0,8-13 0,0 6 0,2 10 0,-2 12-147,-1 14-7943,1 21 8090,-9 21 0,1-4 0,-9 5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28154,'23'25'460,"-3"1"-416,-15-3-44,0 3-33,-2 0-113,-1 1-179,-1 1-425,0-1-270,-1-1-750,0-3-2533,0-6 4303,0-7 0,0-5 0,0-4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8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28671,'86'-29'0,"-4"3"0,-21 9 0,0 4 0,-3 3 0,-5 4 0,-1 3 0,-6 1 0,-3 2 0,-5 0 0,-6 0 0,-2 1 0,-2 1 0,3 1 0,-2 2 0,-1-1 0,-5 0 0,-6-1 0,-7 0 0,-6-2 0,-2 1-225,-3-2-1859,-5-2-1703,-2-1 3787,-4-2 0,6 1 0,2 2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24211,'0'-3'4067,"0"1"-3674,0 2-393,3 36 0,-2-8 0,2 36 0,-3-15 0,-1 7 0,-1 4 0,-2 3 0,0-1 0,0-2 0,0-6 0,-1-6 0,1-5 0,-2-5 0,2-5 0,-1-4 0,1-5 0,-1-4 0,0-4-1413,-1-4-1534,1-3 2947,2-5 0,1-2 0,2-2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28671,'70'-39'0,"-6"8"0,-30 25 0,-3 3 0,-3 3 0,-3 0 0,0 3 0,2 1-673,2 2-1691,4 2-5200,0 3 7564,-5 7 0,-11-9 0,-8 2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1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24143,'4'-6'3429,"0"1"-2589,-4 5-581,36-14-259,-12 9 0,32-11 0,-23 12 0,-1 2 0,-3 0 0,-5 1-897,-3 1-1053,-6 0-2386,-7 9 4336,-4 8 0,-3-4 0,-1 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6 118 26463,'-3'-2'2208,"1"1"-2208,35-21 0,-11 11 0,28-17 0,-18 18 0,1 1 0,1 0 0,1 0-606,-1 2-2756,-1 1 3362,-5 3 0,-12 3 0,-5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80 28658,'-4'81'13,"4"-4"-1696,6-20 1683,6-1 528,1-4-528,1-6 276,-1-10-276,-2-10 0,-2-11 0,3-8 0,7-20 0,7-11 879,7-21-879,6-11 0,-1-8 0,-3 0 0,-6 3 0,-4 6 0,-6 6 0,-3 10 0,-5 10 0,-4 10 0,-4 9-2645,-4 6-7186,-7 8 8705,-5 7 1,3-4 0,2 2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55 25880,'-2'-4'2791,"0"1"-2791,2 3 0,0 0 0,18 34 0,-9-8 0,14 31 0,-14-13 0,-3 3 0,-2 2 0,-1 0 0,-3 0 0,0-5 0,-1-6 0,1-9 0,-1-13 0,3-7 0,6-17 0,9-14 0,11-18 0,6-17 0,5-9 0,-1-6 0,-1 1 0,-3 6 0,-5 11 0,-4 14 0,-6 14 0,-5 14-270,-5 6-2991,-5 18 3261,-3 5 0,-1-3 0,0 1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3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1 496 28671,'20'-61'0,"1"0"0,-1 8 0,0-5 0,-1-1 0,-1 2 0,-2 7 0,-1 12 0,-4 10 0,-3 11 0,-1 9 0,-2 4 0,1 3 0,2 7 0,1 8 0,4 11 0,2 11 0,1 9 0,0 5 0,-1 1 0,-1-2 0,-1-7 0,-2-6 0,-6-6-1738,-1-5-2699,-12-2 4437,-8 1 0,4-11 0,-2-2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28671,'70'-16'0,"-7"4"0,-27 10 0,-4-1 0,-5-1 0,-5-1-2645,-6-2 2645,-9 0 0,-3 2 0,-4 2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25151,'-62'31'1356,"10"-2"-6848,28-4 5638,5 3 1274,5 4-1297,5 3 837,4 3-836,3 5 178,7 4-10,5 4 3256,10-2-3402,8-5-135,6-10-22,6-11-11,2-12 22,0-6 56,-1-14 11,-5-5 157,-4-13 46,-6-5-270,-6-6 0,-7-2 0,-6 0 0,-3 0 0,-4 4 0,-4 2 0,-3 3 0,-18-6 0,4 13 0,-10-3 0,10 16 0,1 4 0,1 4 0,-7 2 0,8 4 0,-2 2-741,12 4-838,4 1-764,2 1-4144,5-1 6487,7 1 0,-5-5 0,4-1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1 686 27673,'23'-83'795,"0"1"-649,-6 15-89,0-1-57,-1 0 0,1 4 0,1 4 0,2 4 0,1 9 0,0 9 0,-3 11 0,-5 11 0,-4 9 0,-1 5 0,1 3 0,3 8 0,5 5 0,0 11 0,0 6 0,-3 7 0,-2 4 0,-3 3 0,-2 2 0,-3-1 0,-2 1 0,-1-2 0,-1-2 0,0-5-819,-6 10-895,-1-18-1345,-5 5 3059,1-18 0,4-8 0,1-3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27067,'77'-7'1604,"-16"1"-1604,-8 4 0,-17 1 0,-4 1 0,-3 0 0,-2 0-13,-4 0-1364,-1-1-1033,-2 0-7421,-2 1 9658,-2 0 1,-8 0-1,-3 0 1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28671,'45'-25'0,"-3"5"0,-11 20 0,1 3 0,-1 2 0,1 4-1648,-4 4-1445,-5 4 3093,-7 7 0,-9-10 0,-4 0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4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4 103 26317,'-2'-5'2354,"1"1"-2354,1 4 0,30-18 0,-7 13 0,29-15 0,-11 16 0,3-3 0,3 0 0,-1-2 0,-5 0 0,-7 1 0,-7 4-1446,-7 2-1680,-6 1 3126,-4 6 0,-6-4 0,-1 4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4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1373 28076,'-40'-89'297,"22"41"1,4-1-298,10-48 0,1 41 0,0-2-591,-1-3 1,-2-2 590,0 0 0,-2-1 0,0 1 0,0 2 0,-1 3 0,0 2 0,-7-42 0,3 18 0,2 19 378,4 15-378,4 11 194,1 11-194,2 5 0,0 5 0,4 4 0,6 1 0,12 3 609,17 2-609,20 1 0,23 0 0,-33 2 0,2 1-102,6-1 1,2-1 101,5 2 0,1 0 0,4-2 0,1 1 0,2-1 0,1-1 0,1-1 0,0 0 0,-3-1 0,-1 0 0,-3 0 0,-1 0 0,-6 0 0,1 0 0,12 0 0,-3 0 0,24-1 0,-41 3 0,-5 1 0,-1 1 0,-24 1 0,-4 0 0,-14 0 0,-1 0 0,-2 0 203,-1 0-203,1-1 0,-2 1 0,1-1 0,-1 9 0,0 9 0,0 16 0,0 13 0,-1 8 0,-1 5 0,-1 1 0,0 2 0,2 3 0,-1 5 0,2 5 0,2 5 0,0-1 0,0-5 0,0-5 0,-1-7 0,-1-3 0,-1-4 0,-2-5 0,-2-6 0,-2-9 0,1-8 0,1-8 0,1-7 0,0-7 0,1-3-1256,-3-2 1256,-7-12 0,7 9 0,-5-8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28671,'78'27'0,"9"-7"0,5-18-2296,-36-5 0,3-2 2296,9-1 0,3-1 0,7-4 0,2-2 52,7-1 0,0 1-52,3-2 0,1 1 0,-2 0 0,0 0 0,-5 3 0,-2 1 200,-9 1 0,-3 2-200,-8 3 0,-5 0 0,34 1 0,-22 3-2038,-21 0 2038,-17 0 1425,-12 2-1425,-11 2 801,-5 4-10632,-23 16 9888,-2-3 1,-3 1 0,8-10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1369 28591,'-10'-97'40,"5"46"0,2 1-1602,5-49 1562,-1 47 0,-1-1 0,-4-2 0,-2 0 0,-1-1 0,-1 0 0,-3 1 0,-2 1 102,0 1 0,0 1-102,-11-44 0,3 12 0,5 16-2727,6 15 2727,5 15 0,3 11 0,2 8 530,0 7-530,7 4 163,7 3-163,17-2 3392,17 0-3392,22-4 0,20-2 0,-38 6 0,4 0 0,34-4 0,3 2-600,-21 2 0,0 1 600,26-1 0,-2 2 0,-29 3 0,-3 1 0,-1 1 0,-2 0 0,-2 0 0,-3 0 0,44 0 0,-17 0 0,0 0 0,-30 1 0,3 0 0,-23-1 0,-2 0 1200,-2 0-1200,-3-2 0,-4 0 0,1-4 0,-9 3 0,0-2 0,-6 4 0,-3 0 0,0 0 0,-2 0 0,-1 1 0,-1 0 0,0 0 0,-5 4 0,0 5 0,-3 7 0,1 8 0,0 6 0,1 8 0,1 7 0,0 2 0,2 4 0,1-1 0,0 1 0,1 2 0,3 3 0,0 1 0,3 3 0,-2 2 0,-1 2 0,-1 0 0,-1-2 0,0-4 0,-1-5 0,0 12 0,-1-18 0,-1 9 0,-1-20 0,-4-3 0,0-2 0,-1-4 0,0-3 0,1-4 0,1-4 0,1 0 0,1-5 0,1-1 0,2-4 0,0-2 0,1 0 0,-1 0 0,0-2 0,1 0 0,0-2 0,-1 0 0,-1 0-203,-3 0-1332,-5 0-930,-4 0-4695,-10 0 7160,-9 1 0,14-1 0,-1 1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1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28671,'46'41'0,"7"-5"0,13-20 0,11-7-874,10-4 874,11-7 0,-45-2 0,1-2 0,3-1 0,2-2 0,3-3 0,0-1 0,4-1 0,0-1 0,2 0 0,0 1 0,0-1 0,-2 2 0,-3 1 0,-2 2 0,-5 2 0,-2 1 0,41 1 211,-14 4-211,-11 2 0,-9 1 0,-9 1 0,-7 1-3172,-8-2 3172,-7 0 0,-8 0 0,-8 0 443,-5 0-443,-5-1 0,-2 1 0,-2-1 3055,-8 1-6450,-3 2 3395,-10 3 0,9-3 0,1 1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2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28671,'88'-4'0,"4"1"-5661,-1 3 5661,2 0 0,-2 0 1409,1 0-1409,-23 0 0,2 0 0,-18 0 0,1 0 337,16 0 1,-1 0-1941,17 5-2778,-5 5 4381,-2 11 0,-35-8 0,-8 2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2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26496,'52'0'444,"-1"0"1,2 1 0,-1 1-1231,39 4 786,-40-1 0,1 1-308,2 1 0,1 1-382,4 0 1,0 0-1149,3 0 1,1 0 1837,5-2 0,-4 0 0,11 1 0,-13-4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3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28378,'56'-16'97,"0"1"1,0 1 0,0 3-443,-6 6 1,1 3 344,2-1 0,1 2 0,3-1 0,1 2-34,1 2 0,1 1-706,3 1 1,2 2-729,2 2 1,0 3 1511,2 2 1,-5 1 0,13 2 0,-20-1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27796,'78'-1'291,"0"-1"1,8 1 0,1 0-3123,6 1 1,2 0 2830,-25 0 0,2 0 0,1 1 0,2 0 0,-1 0 0,5 1-32,-3 2 1,4 1 0,0 0-1,-5 1 32,0 1 0,-4 0 0,2 2 151,14 3 0,3 1 0,-10 2-202,-8 3 1,-9 2-1307,-8 1 1,-5 3-7317,23 24 9262,-34 0 0,-20-20 1,-17-7-1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27000,'96'-5'835,"-40"4"1,2 2-3667,6 2 1,2 2 2830,7 0 0,3 2 0,0 1 0,4 1-316,-11-2 1,5 1 0,-4-1-845,12 1 1,-1 1-1793,-15-3 1,4 1-1,-6 0 2952,7 1 0,-9 0 0,12 0 0,-17 1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28671,'53'-17'0,"1"1"0,11 0 0,4 4 0,17 5 0,5 3-1189,-21 1 1,2 1-1,1 0 1189,4 0 0,2 1 0,0-1 0,1 1 0,0 1 0,1-1 0,-2 1 0,1 0 0,-1 0-96,-2 2 1,0 0 0,-2 0-249,-2 1 0,0 0 0,-2 2-3499,27 3 0,-4 3 3843,-12 2 0,-9 0 0,11 2 0,-36-1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1241 26530,'-16'-63'26,"0"-1"1,1 1 0,4 2-27,9 9 0,2 1 0,-2-3 0,-2 0 0,-1-1 0,-2-1 0,-1 1 0,-1 0 0,-2 3 0,1 1 0,-10-37 972,2 16-972,1 18 350,2 15-350,1 12 179,2 7-179,2 6 560,3 2-560,3 4 0,2 2 0,1 1 0,2 1 0,13 0 0,11 0 0,25-3 0,22-2 0,21-3 0,-38 4 0,4 0 0,35-1 0,3 0-1317,-16 3 1,2 1 1316,-9 1 0,5 1 0,-2 0 0,19 2 0,-1 0-209,-26 0 1,1-1-1,1 1 209,0 0 0,1-1 0,-1 1 0,-2 0 0,-1 0 0,0 0 0,25-1 0,-3 2 0,-10 3 0,-3 1 0,-11-1 0,-2 1 0,-11 3 0,-3 0 0,27 4 0,-25-1 0,-19-1 0,-15-5 0,-8-1 2416,-5-2-2416,-2-3 843,-3-2-843,-1-2 0,-3 0 0,-3 2 0,-1 2 0,-2 15 0,-2 15 0,-3 26 0,-3 27 0,9-32 0,0 2 0,0 7 0,2 2-1696,1 3 0,1 1 1696,2 0 0,1 1 0,0-1 0,2-1-178,0-3 1,0 0 177,0-6 0,0-1 0,0 39 0,-2-15-87,-2-16 87,-8-14 0,-8-16 0,-11-14-4312,-11-9 4312,-12-8 0,24 0 0,2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2:26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28671,'95'-21'0,"0"0"0,0 0 0,-10 4 0,-1 2 0,7 0 0,2 0 0,8-1 0,1 1 0,-3 3-1416,-11 3 1,-3 2 0,0 1 0,0 1 1415,3 1 0,0 0 0,0 1 0,-1 1 0,-2 2 0,0 0 0,0 2 0,-2 0-9,-6 2 0,0 0 0,-1 1 0,-2 1 9,17 4 0,-2 2 0,-3 1-3277,-10-1 0,-1 2 0,-4 0 3152,22 7 0,-9 0 1,12 1-1,-37-6 1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0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27382,'14'70'134,"-2"-1"-134,-7-3 11,-1 0-11,-1 1 23,-1-8-23,0-11 78,1-14 12,1-17 335,4-9 12,5-20-346,6-13-91,7-18 0,2-10 0,2-2 0,0 4 0,-4 10-125,-1 9-1309,-1 12-1445,-1 8 2879,0 7 0,-9 5 0,-3 0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1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27415,'-78'30'1256,"0"29"-1256,49-7 0,-1 25 0,21-18 0,5-2 0,11-6 0,8-10 0,11-13 0,9-13 0,1-12 0,1-18 0,-5-11 0,-6-16 0,-9-5 0,-9-2 0,-6 6 0,-10 7 0,-4 9 0,-8 10 0,1 7-539,4 6-1578,6 7-6904,6 6 9021,18 4 0,-11-3 0,12-2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 26474,'-77'-1'2197,"8"6"-2197,28 6 0,5 11 0,7 7 0,7 5 0,8 1 0,7 2 0,4 0 0,8 1 0,8-2 0,10-4 0,10-10 0,8-9 0,3-9-875,3-12-1960,-2-3 2835,-6-2 0,-17 4 0,-9 5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0 26395,'-96'10'2276,"8"4"-2276,28 9 0,10 3 0,10 0 0,12 1 0,11 1 0,9 4 0,8 2-259,12 0-1186,11-5-2253,17-11 3698,13-7 0,-22-10 0,-2-1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2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28020,'-31'76'459,"14"-9"-459,28-38 34,10-3-4263,5-9 4251,1-5 838,-1-7-793,-2-6-21,-3-9-46,-6-7 0,-4-11 0,-7-4 3392,-1-2-3392,-13 3 0,-7 3 0,-13 7 0,-7 8 0,-3 6-472,3 10-1656,5 11-2915,14 5 5043,9 5 0,8-11 0,2-4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31 24625,'1'-5'2420,"1"0"-2016,-2 5 33,0 45-213,-7-11 156,0 38-199,-6-25-181,3-5 0,3-8 0,3-10 0,2-11 0,1-7 0,0-13 0,1-14 0,7-17 0,3-15 0,7-5 0,2 4 0,-3 9 0,-2 13 0,-5 12 0,-1 11 0,2 21 0,-4 6 0,1 18 0,-4-2 0,-1-1 0,2-3 0,2-7 0,3-4 0,1-9 0,2-4 0,1-5 0,2-5 0,2-5 0,0-4-942,0-2-1389,1 2-7500,3 2 8672,7 1 1,-11 6-1,0-1 1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472 20 26608,'-67'-11'2063,"-5"2"-2063,41 14 0,-1 2 0,22 5 0,6 4 0,7 4 0,8 2 0,7 3 0,8 0 0,0 1 0,-3-1 0,-5 0 0,-8-2 0,-5 2 0,-8 1 0,-10 2 0,-8-1 0,-14 0 0,-3-2 0,-1-5 0,2-2-3392,3-7 3392,4-3-117,4-4 117,1-1-1827,2 0-2498,0 2 4325,-1 1 0,11-2 0,1-1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4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1272 27471,'-32'25'1176,"7"-5"-6813,25-26 5637,0-15 1409,4-21-1409,3-27 0,4-23 50,-6 37 0,0-2-50,-1-6 0,-2-1 0,-1-2 0,-1-1-167,-5 0 0,-2 0 167,-2 3 0,-2 1 0,-3 5 0,-3 1 0,2 8 0,-1 3 0,-12-26 2850,7 22-2850,8 18 0,7 14 0,5 6 1075,7 6-1075,12 0 561,19 2-561,28 0 0,18 1 0,10 1-720,-9-1 0,3 1 720,-2 0 0,7-1 0,-4 1-687,-13-1 0,-2 1 1,0 0 686,0 0 0,-1 0 0,0 1 0,-4-1 0,-1 1 0,-1 0-73,24 0 0,-3 1 73,-9 0 0,-3 0 0,-7 0 0,-2 0 0,-8 0 0,-1 0 0,-4 0 0,-2 0 0,43 0 883,-6 0-883,-9 0 0,-13-1 2285,-18-1-2285,-18 1 216,-14 0-216,-7 1 0,-6 0 0,-2 0 262,0 0-262,-1 1 0,0 7 0,-4 6 0,-4 11 0,-4 7 0,-3 6 0,-1 9 0,1 8 0,7-5 0,0 3 0,-1 34-167,3-24 1,1 1 166,3-12 0,0-1 0,0 6 0,0 0 0,0 2 0,1 0 0,0-2 0,0 0 0,1-6 0,0 0 0,0 5 0,0-3 0,0 15 0,0-1 0,0-42 0,-1-9 0,-8-8-60,-10-3-1901,-17-4-549,-19-2-7321,-20-7 8792,-22-5 1,40 3 0,3 0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4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83 28658,'-57'14'13,"15"-2"-13,66-11 0,34-1 0,-5 0 0,8 0-1209,16-1 1,6 1 1208,-18 0 0,3 0 0,1 0 0,7-1 0,2 1 0,0 0 0,4 0 0,0 0 0,1 0 0,1 0 0,1-1 0,-1 0 0,-2 0 0,1 0 0,-2-1 0,-5-1 0,0 1 0,-3-1 0,26-3 0,-4 0-135,-16 0 0,-4-1 135,-16 0 0,-5-1-34,22-6 34,-33-1-717,-23 2-3889,-29 6 5026,-26 2 1,12 5 0,-8 0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5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1440 28671,'-4'-56'0,"0"0"0,1-3 0,0-1-2831,4 0 1,1-2 2830,-1-5 0,-1-2 0,-1-2 0,-2 0-539,0 0 1,-2 0 538,-2 4 0,0 1 478,-1 9 1,0 3-479,-6-33 0,4 25 0,5 23 0,2 12 0,3 7 2208,1 4-2208,6 0 3303,7 3-3303,15 0 0,53-5 0,-2 6-91,-17 5 1,1 1 90,-9 3 0,-1 2 0,7 0 0,2 0 0,8 1 0,3 0 0,11-3 0,4-1-351,-24 0 0,1-1 1,3-1 350,23-2 0,3-2 0,-5 2 0,5-1 0,-4 1 0,-21 2 0,0-1 0,-10 4 0,11 9 0,-26 3 0,-15 4 0,-8-1 0,-3-3 401,-4-2-401,-6-4 1102,-4-1-1102,-3-2 0,-2 0 0,0 1 0,-3 3 0,-2 7 0,-2 6 0,-3 25 0,3 24 0,1 6 0,2 16 0,2-15 0,0 4 0,1 4 0,1-1 0,0 3 0,1 0 0,6 1-3392,2 0 3392,4-5 0,-1-5 0,-3-7 0,-2-7 0,-2-4 0,-1-7 0,-2-6 0,0-5 0,0-6 3392,0-7-3392,-1-5 0,0-7 0,0-6 0,-1-4 0,0-4 0,0-3 0,-4-1-483,-2-3-1354,-5 0-7994,-12-3 7476,-1 2 0,3 1 0,6 5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28671,'67'24'0,"0"0"0,0-1 0,15 3 0,2-5 0,-14-9 0,3-4 0,-4-1-1585,15-4 0,-4-3 1585,3 1 0,-1-2 0,-1-2 0,-1-1 9,-2 0 1,-1-3-10,-2-1 0,-1-3 0,-3 0 0,-3-1 0,-8 0 0,-3 0 519,35-10-519,-32 7-1660,-26 6-5678,-19 6 7724,-20 16 1,2-10 0,-6 10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 26485,'-79'29'1076,"8"1"-886,34-1-55,4 1 89,5-2-168,7-2-45,7 4-11,6 5 67,5 8-67,10 6 67,10 3-67,15-4 101,11-10-101,6-13 0,2-13 0,0-13-67,-5-16 44,-4-10-55,-8-12 78,-9-5 22,-10-2-10,-13-19-12,-13 18 22,-12-10-44,-8 24-46,-3 4-200,4 6-68,3 8-359,7 7-3160,8 4-3047,10 4 6902,12 1 0,-5 0 0,6 0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26765,'-2'96'460,"-1"-7"-460,-5-34-169,3-2-503,1-5-1289,2-7-3708,5-8 5669,5-9 0,-3-11 0,2-7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1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27572,'74'-49'885,"-9"9"-885,-31 31-34,-4 4-78,-1 1-605,-5 2-683,-3 1-1749,-7 0 3149,-6 4 0,-5-2 0,-3 2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27011,'-65'68'409,"34"-27"1,6 1 4,13 4-246,3 15 67,7-23-211,6-6-24,7-5 0,21-6 0,-1-10 0,13-6 0,-9-15-741,-2-6-312,0-8-953,-4-3-2924,-4 1 4930,-4 2 0,-10 11 0,-3 3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27785,'0'84'358,"0"-10"-380,0-35-135,0-4-481,0-2-337,0-3-1042,0-1-3720,-3-3 5737,-1-3 0,0-11 0,0-6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0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27348,'62'-18'336,"-8"2"-493,-32 12-583,-1-1-952,2-2-2386,8-2-3643,8 2 7721,10 2 0,-20 2 0,-4 3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7 219 28671,'-7'-4'0,"8"0"0,19 0 0,7 0 0,9-4 0,7 2 0,6-1 0,0 0-259,-6 4 1,-9 0 57,-9 2 111,-7 0 45,-4-1 45,-2-1 0,-2-1 23,-1-1-1,0-2 124,-1-2 44,-1-1-78,0-2 135,0-2-134,0 0-113,-1 0 0,-4-2 0,0 3 0,-4-1 0,-5 4 0,-7 2 0,-9 1 0,-8 4 0,-8 1 0,-6 8 0,-3 5 0,-15 17 0,21-3 0,-4 10 0,25-7 0,4 1 0,2 0 0,3-2 0,5-1 0,2 7 0,7-6 0,9 6 0,7-10 0,8-3 0,4-3 0,2-6 0,2-6 0,1-2-259,0-3-995,1-1-719,2-2-4066,-2 1 6039,1-1 0,-18 2 0,-4 1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0 25903,'-84'17'1277,"9"1"-1075,34 3 10,8-4 24,9-3-24,9-6-88,7-4-124,5-1 11,1 2 0,7 3 23,6 5 10,6 3 24,5 1 66,-2 0 45,-4-1-155,-5-1-24,-6-1 0,-3 1 0,-12 2 0,-4 2 0,-10 1 0,-1 0 0,2-3 0,6-5 0,6-4-494,6-3-795,3-4-1030,3 0-3597,11-1 5916,9-5 0,-6 4 0,2-5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26283,'-53'12'942,"10"-1"-785,37-1-34,3 0-34,3-2 102,4 3 122,5 0 23,5 2-99,4 1-237,-1 0 0,-2 1 0,-4 0 0,-3 0 0,-5-1 0,-2 2 0,-1 0 0,-6 2 0,-6 0 0,-8 1 0,-3-4 0,-1-2 0,3-4 0,3-2 0,4-4-1772,4-1-1768,5-2 3540,4-3 0,1 3 0,1-3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185 152 24950,'58'-4'1132,"-9"-5"-897,-32-11 0,-7-3-67,-5 0-22,-4 0 146,-6 5-24,-6 3-44,-10 5-78,-10 6 201,-6 2 56,-5 4-278,-1 7-125,4 7 0,5 9 0,8 2 0,8 4 0,7 0 0,6 2 0,3-2 0,10-1 0,5-4 0,11-8 0,9-7-1289,5-6-1412,5-6-7130,1-7 9762,-1-6 0,-19 4 0,-6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2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9 24110,'5'-5'2677,"-1"1"-2341,-9 51-44,-3-16 123,-6 42 189,-1-29-367,1-4-237,1-9 0,6-11 0,3-10 0,3-6 0,1-16 0,6-7 0,4-16 0,6-2 0,3-2 0,1 5 0,-1 3-909,-2 7-2071,-1 6 2980,-1 8 0,-7 5 0,-2 5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150 191 24143,'1'1'2331,"0"1"-1962,-1-2-357,38-17-12,-23 0 22,29-15 68,-36 4 134,-3 2 67,-4 3-22,-5 3 67,-4 5-22,-8 6-44,-3 4-270,-4 3 0,-1 11 0,-1 7 0,-2 14 0,-1 12 0,0 5 0,3 4 0,6-3 0,8-5 0,5-7 0,12-8 0,7-7 0,9-7 0,7-6-1413,1-4-3417,-3-4 4830,-3 3 0,-12-3 0,-4 2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4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255 863 23191,'-7'59'2330,"2"-9"-1568,5-35 56,-1-1 11,-1-1-168,-2-2-581,-2-1-80,1-4 0,0-1 0,2-4 0,2 0 0,0-1 0,1-7 0,0-11 0,0-20 0,6-19 0,2-16 0,9-15-376,3-10 376,-9 47 0,1 0 0,-1-1 0,0 1 0,11-42 0,-2 12 0,-5 18 0,-2 19 0,-5 16 0,-1 11 0,-3 10 0,-1 4 0,-3 3 376,2 0-376,-2 0 0,1 0 0,0 0 0,-1 3 0,-2 4 0,-9 4 0,-7 5 0,-12 0 0,-5 0 0,-7-4 0,0-3 0,-2-4 0,2-2 0,3-1 0,5 0 0,6 1 0,9 0 0,6 0 0,7-1 0,4 0 0,3 2 0,10 2 0,9 3 0,49 8 0,-5-2 0,33 4 0,-19-6 0,-1-2 0,-3-1 0,-9-3 0,-12 0 0,-7-2 0,-20-1 0,-7-2 0,-15-2 0,-3-3 0,-3-8 0,-8-10 0,-6-11 0,-32-30 0,4 12 0,-20-15 0,15 25 0,3 7 0,6 9 0,7 9 0,6 6 0,9 5 0,8 2 0,5 2-2880,5 12 2880,0 8 0,0-3 0,0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51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28671,'88'-8'0,"1"0"0,-15 0 0,-1 0 0,18 1 0,-2 0-671,-20 0 0,-3 0 671,0 0 0,-1 0 0,-4 1 0,-1 1 0,-4 1 0,-1 0 127,-4 2 1,-1 0-128,42 0 0,-10 3 0,-8 4 0,-6 1 0,-7 3 0,-6-4 260,-11-1-260,-13-2 0,-13-1 0,-10 0 685,-9 0-2175,-13 0-6560,-9 3 8050,-10 1 0,13-2 0,4 0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25420,'-36'42'611,"1"-1"0,-27 37-6048,32-24 5605,5 0 1432,7-3-1432,7-4-11,6-3 949,3-6-703,10-2-78,5-6-178,12-4 3245,8-9-3392,8-9 0,6-12 0,2-12 0,11-29 0,-22 1 0,0-17 0,-26 13 0,-8-3 0,-1 1 0,-5 1 0,-4 4 0,-3 4 0,-4 8-741,-5 3-1398,7 16-6030,-1 3 8169,8 17 0,2-5 0,1 5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28671,'73'-28'0,"-9"5"0,-34 20 0,2 0 0,-1 3 0,1 0-337,-3 0-1366,-9 4-2174,-8 8 3877,-13 11 0,0-8 0,-3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28671,'62'1'0,"1"0"0,-38-1-24,3-4-1892,-15-5-4101,-2-9 6017,0-12 0,-6 13 0,1-1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4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12 26026,'0'-6'2645,"0"0"-2645,0 6 0,0 58 0,-5-5 0,2 0 0,-3 5-1176,-11 38 1176,6-45 0,0 1 0,-2 0 0,0 0 0,-1-3 0,1 0 0,-11 41 0,5-17-1047,7-16-1374,7-21-2943,3-17 5364,5-14 0,-2-6 0,3-1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28671,'14'55'0,"-10"14"-2831,-8-18 1,-3 3 2830,-3 3 0,-2 0 0,0 2 0,0 0 443,0-3 1,0-2-444,-7 43 929,8-20-2050,5-20-1400,15-21-4841,7-18 8154,12-10 0,-11-7 0,-1-1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28 119 27785,'-16'81'873,"5"-12"-860,17-39-13,4-6 0,5-8 0,3-8 0,-1-5 0,1-10 0,-2-10 0,0-13 0,-3-13 0,-2-7 0,-5-2 0,-2 3 0,-4 7 0,-4 11-326,-5 11-1478,-7 12-2701,-5 22 4505,-2 14 0,9-6 0,3 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5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26015,'-5'0'2656,"1"0"-2656,4 0 0,-18 52 0,11-25 0,-14 40 0,15-42 0,3-5-1009,3-7-1008,0-7-1692,6-3 3709,5-6 0,-2 2 0,0-2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23964,'4'-2'3070,"0"1"-2711,-4 1-1,0 0-358,12 27-157,-9-8-437,9 24-526,-17-15-931,-4 3-5490,-8 0 7541,-5-2 0,9-13 0,2-5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5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28671,'29'-14'0,"5"2"0,15-2 0,4 1 0,5-3 0,11-2 0,12-2-1234,12 0 853,-43 11 0,1 0-2578,46-3 2998,-6 6 1,-43 4-1,-12 2 1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1 26899,'-35'64'590,"1"1"1,-3 4 0,1 0-1507,2-2 0,1 1 916,-2 4 0,2 2 0,2-2 0,3 0 0,3-5 0,4 0 0,3-5 0,3-2 0,5-8 0,2-1 571,-1 36-1446,6-16-1478,8-15-7478,4-12 9812,9-19 0,-7-11 0,1-10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28 16601,'-61'39'1815,"10"0"1030,24-9-2575,8 2 1374,7 1-1342,7 0 838,3 1-894,8-2 3370,9-5-3424,13-6-192,10-9 0,6-6 0,-1-18 0,-2-10 0,-7-19 0,-7-9 0,-6-5 0,-10 1 0,-5 7 0,-8 10 0,-8 11-203,-4 12-402,-6 6-303,1 11-996,4 9-6522,4 6 8426,6 7 0,3-10 0,2-5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4 24883,'2'-2'2599,"-1"0"-1501,-1 2-1007,-6 50-91,-5-8 0,-8 48 0,-4-21 0,2-1-136,5-5-1051,6-12-1379,4-9-6958,5-12 9524,9-12 0,-5-9 0,5-6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14 26194,'-66'54'997,"10"-3"-795,36-15-68,4 2 370,7 16-257,4-16-46,11 8-22,6-25-166,9-8-13,4-6 0,2-6 0,0-14 0,0-9 0,-3-16 0,-2-7 0,-5-23 0,-8 20 0,-4-11 0,-6 31 0,-3 5 0,0 7-1502,-3 8-1983,-1 4 3485,2 9 0,1-4 0,3 5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22126,'0'0'0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22126,'0'0'0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 24659,'0'-5'2801,"0"2"-2230,0 3-168,0 0-166,-8 59-237,1-18 0,-7 50 0,4-34-102,0-5-951,2-5-998,2-10-4716,3-11 6767,1-11 0,2-8 0,0-6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27146,'-21'97'34,"1"-8"-505,5-34-548,4-7-819,5-10-6364,3-10 8202,2-9 0,1-9 0,0-5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8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26888,'-62'13'213,"10"0"-493,39 1-437,5-4-740,5-3-1232,2-4-7142,1-2 9129,4-1 0,-3 0 0,2 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8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 26552,'-60'29'718,"11"1"-427,37-4 45,5 6-67,3 0-191,4 2-44,9-4-34,5-8 22,9-9-11,4-7 157,0-15 24,0-9-192,-3-13 0,-2-7 0,-7 0 0,-3 1 0,-7 4 0,-2 7-360,-3 8-1085,-6 8-2197,-5 6 3642,-7 16 0,5-9 0,3 9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25364,'-3'-4'2970,"0"1"-2633,3 3-337,0 0 0,-13 41 0,7-18 0,-7 32 0,11-32-640,2-4-660,0-6-1400,0-3 2700,0-5 0,0-3 0,0-1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25286,'2'0'2689,"-1"0"-2319,-1 0-157,11 48-157,-8-19-56,10 38-280,-12-35-695,1-2-919,-1-6-5793,-3-2 7687,-8-3 0,6-9 0,-6-1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2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28671,'52'13'0,"10"-3"0,20-16-1737,15-8 1737,-43 4 0,0-1 0,3-1 0,-1 0 126,-2 2 1,-2 1-127,45-6 0,-15 6-3732,-17 4 3732,-16 4 0,-24 1 0,-11 0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0 570 28210,'96'16'115,"-1"1"0,-23-8 0,2-1 1,2-3-1505,7-1 0,3-4 0,3-1 1389,-13-3 0,2 0 0,1-2 0,2-1-462,7 0 1,1-1-1,2-2 1,1 0 461,-14 1 0,1-2 0,2 0 0,-1-1 0,2 0-140,4-1 0,1 0 0,1-1 0,1 0 0,0 0 140,6-1 0,1-1 0,1 1 0,1-1 0,0 0-195,-11 2 0,0-1 0,1 0 1,1 1-1,0-1 0,0 0 195,3 1 0,0-1 0,1 1 0,0-1 0,0 1 0,0 0-52,2 1 0,-1-1 1,1 1-1,-1 0 0,0 1 1,0 0 51,-3 1 0,0 0 0,-1 1 0,0 1 0,-1 0 0,-1 0 0,11 1 0,0 0 0,-2 1 0,-1 0 0,-2 1 0,-8 2 0,-2 0 0,0 1 0,-2 0 0,-2 0 101,7 1 0,-1 1 0,-2 0 0,-3 0-101,13 1 0,-3 0 0,-3 0 202,-14 0 0,-2 0 0,-4 0-202,19 0 0,-7 0 685,-17 0 1,-6-1-686,23 0 2195,-38 1-6219,-49 1 4436,-35 8 0,7-5 1,-5 4-1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4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90 200 27326,'-3'60'543,"1"0"0,-6 35-364,-1-3-99,-5-28-80,-1-4 0,1-9 0,3-14 0,4-13 0,3-14 0,2-6 0,2-19 0,0-16 0,5-32 0,5-22 0,8-13-162,-8 48 1,1 1 161,13-39-97,2 12 97,3 13 0,4 11 0,2 12 0,-1 13 0,-3 13 0,-5 8 0,-5 8 0,-3 7 0,-4 7 320,-3 7-320,-3 4 100,-3 0-100,-3 1 0,-2 1 0,-3 6 0,-7 3 0,-7 8-225,-6 1-1198,3-3-505,4-9-1534,8-11-2544,7-13-1165,12-7 4841,6-15 2330,8-6 5400,4-12-2599,0-4-526,-1 1-560,-3 3-315,-5 6 270,-4 8-370,-5 8-79,-3 4 718,-4 12-1223,-2 3-167,-1 13 1,-1 0-69,0 2-201,0-3-89,0-6-158,0-7-9,0-6-24,0-6 0,12-25 0,0 0-80,12-20-693,-3 11-538,1 2-1557,-2 5 2868,-1 6 0,-9 10 0,-3 6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97 25499,'58'-31'89,"-12"3"13,-39 12 301,-5 4-78,-1 6 56,-8 2-34,-2 5-134,-9 11 101,-2 7 89,-1 13 56,1 5-323,2 1-136,4-1 0,5-4 0,4-7 0,3-5 0,4-5-875,7-5-447,7-6-1312,9-2-7197,7-9 9129,4-5 0,-15 3 0,-3-3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22552,'0'-2'3664,"0"1"-3048,0 1-526,-2 18 22,2-6 90,0 14-12,3-11 202,1 0 135,-1 1-201,-1 2-326,-1 0 0,-1 1 0,0 0 0,0-1 0,-4 0 0,-3 0 0,-4 0 0,-3-1 0,1-1-69,4-4-1544,2-3-1053,4-6-6254,2-1 8920,1-2 0,0 0 0,0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26608,'51'-41'23,"-11"5"-79,-36 22 0,-3 2 56,-1 4-68,-3 4 35,-3 2 33,-4 2 67,-3 8 146,-1 7-23,0 9-145,1 5-45,5-1-224,4-3-750,3-3-1604,3-7 2578,6-3 0,-4-8 0,3 0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5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26664,'-22'52'359,"5"-12"-315,17-34-10,4-3-34,5-8 0,7-5 11,3-6-11,2-3 11,-2 2 12,-3 4 123,-1 6 134,-3 3 157,0 4-236,0 3-77,0 7-57,-1 8-56,-2 9 11,-3 4-44,0 2-23,-1-4-694,1-5-594,1-9-965,0-7-6419,1-11 8717,1-11 0,-4 6 0,1-6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5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23471,'2'-1'3395,"0"0"-2555,-2 1-728,4 55-67,-3-23-45,3 46-381,-4-40-773,0-2-2274,0-6 3428,0-4 0,0-12 0,0-5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26227,'57'-13'-5322,"1"2"-2600,-38 11 7922,8 0 0,-17 0 0,-1 0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59 25936,'33'-9'90,"-7"0"-90,-25 0 45,-1-1-34,-4 2-11,-2 0 269,-4 5 246,-1 0 1,0 3 21,-1 7-111,0 4-100,1 11-326,2 2 0,3 2 0,3-3 0,3-3-550,1-4-279,7-4-392,6-4-5436,10-5 6657,8-1 0,-15-2 0,1 0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25308,'-8'-5'2398,"3"2"-2073,5 3-146,0 0-179,28 0-212,-12 3-404,23 0-1256,-20 2-3753,-3 0 5625,-4 1 0,-5-2 0,-4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28671,'64'3'-1390,"-4"-2"-1927,-24-5 3317,0-1 0,-15 1 0,-5 1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28671,'-24'-2'0,"5"0"0,23 2 0,6 2-1491,7 2-3092,9 3 4583,6 2 0,-13-3 0,-1-2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28367,'15'1'-939,"-4"9"1,-9-2 0,-2 3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7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91 26328,'-33'73'1132,"8"-8"-796,22-33 0,2 0-123,9 1 113,7-1-326,15-4 0,12-8 0,12-8 0,12-9 0,5-16 0,3-8 0,-4-12 0,-10-3 0,-9 0 0,-14 2 0,-10 4 0,-11 6 0,-9 5 0,-8 2 0,-12 2 0,-12-1 0,-18-1 0,-18 0 0,-18-2 0,-15 1 0,25 7 0,0 1 0,-25-4 0,38 7 0,5 0 0,10 3 0,16 2 0,13 1 0,7 1-606,11 4-7036,24 8 7642,3 0 0,0 0 0,-12-7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3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1441 236 25981,'-66'-45'649,"-1"-1"1,-1 5 0,-1 5-1238,7 13 0,-1 6 750,-6 5 1,-2 4-62,-2 2 0,-2 4-101,1 9 0,1 5 0,2 3 0,2 4 0,5 8 0,4 6 0,6 4 0,4 4 0,7 4 0,4 5 0,5 5 0,4 2 0,5 6 0,4 2 0,3 5 0,4 2 0,4 2 0,4 2 0,4 0 0,5 0 0,7-3 0,6-3 0,5-4 0,7-4 0,10-6 0,7-7 0,7-8 0,5-6 0,10-8 0,3-7-413,5-5 0,2-7 413,3-7 0,1-6 0,-1-5 0,-2-5 0,-2-5 0,-2-5 0,-3-5 0,-2-5 0,-6-1 0,-2-7 0,5-22 0,-9-6 0,-20 17 0,-7-3 0,5-17 0,-14-2-94,-23 20 1,-9 1 93,-4-3 0,-5-1 0,-10-2 0,-6-1 0,-5-1 0,-4 1 0,-4 2 0,-7 4 0,3 15 0,-6 4 0,2 4-197,-6 1 1,0 8-1031,-17 3 1,4 14-8605,-8 42 9444,15 29 1,33-24-1,12 1 1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4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256 322 28076,'-9'-35'-11,"-1"-4"33,-28-46-11,10 34-44,-18-22 33,19 52 0,3 10 0,5 5 78,4 6-55,4 8 111,1 7-89,2 12 268,2 10-300,3 8-13,1 7-3392,3 5 3392,6 0 0,5 1 0,9-2 0,3-6 0,3-7 0,-1-7 0,-1-8 3392,0-8-3550,-3-6-626,-2-5-146,-4-4-7979,1-7 8909,-5-7 0,-3 3 0,-4-3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3:4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90 244 26295,'15'-76'212,"3"9"-133,8 34-68,1 6 23,0 7 66,-1 7-66,-4 7 190,-4 4-3369,-4 2 3190,-2 6 212,-3 4-145,-3 11 135,-2 6 100,-4 9-257,-8 8 100,-6 10-123,-11 5 3381,-6 2-3424,-18 25-24,10-25 0,-8 14-181,19-34-244,7-8-214,5-10-582,5-9-605,3-7 1826,0-4 0,4-3 0,0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05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1625 20188,'24'-14'2700,"-5"2"-1972,-19 12-122,0-1 88,1 0-436,0 1 67,0-1 0,1 1-246,-1 0 145,1 0-23,-1 0-44,-1-1 224,1 0-180,-1-2 192,0-4 145,0-9-382,0-11 68,2-17-190,-1-17-12,0-15 124,0-18-656,-1 42 1,0-2 514,0-4 1,0-2-6,-1-2 0,-1 0-82,-1-1 0,0 1 82,-2 4 0,-2 1 0,-5-8 0,-2 3 24,-6-15-24,-7-1 0,15 50 0,3 10 0,6 8 1031,1 5-1031,2 3 208,1 0-208,9 2 0,7 0 0,17-2 0,11-4 0,13-5 0,13-6 0,10-4 0,9-1 0,6 0 0,-19 8 0,3 1-584,-12 1 1,2 1 583,-6 0 0,5 0 0,-3 0 0,19-5 0,0 0 0,5-2 0,1 1 0,-1-1 0,-1 2 0,-5 3 0,-1 1 0,-9 4 0,0 1-284,9 3 1,-2 2 283,-25 2 0,-2 2 0,7 1 0,-4 2 0,3 6 0,-9 3 0,-8-3 0,-6-3 1094,-6-2-1094,-9-3 640,-6-1-640,-5-1 0,-6-1 0,-1 0 0,1 0 0,3 0 0,4 0 0,5 0 0,2 0 0,9 0 0,-7 0 0,3 0 0,-8 0 0,-2 0 0,1 0 0,-2 0 0,-2 0 0,-2 0 0,-3 0 0,-1 5 0,-1 0 0,0 6 0,1 1 0,0 3 0,-1 1 0,-1 3 0,-2 4 0,0 25 0,-2-3 0,-3 24 0,-2-6 0,-3 5 0,1 6 0,2 0 0,1 2 0,3-1 0,1 0 0,1 24 0,0-28 0,0 17 0,0-35 0,0 0 0,0-3 0,0-1 0,1-5 0,0 6 0,0-19 0,1 4 0,-2-21 0,0-2 0,0-3 0,0-1 0,-1-2 0,-1-2 0,-4 0 0,-14-2-1749,-2-1-1007,-14-2-7075,-2-4 7778,-10-2 1,20 2 0,1 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06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3 320 26071,'-1'2'2162,"-1"1"-1724,2-3-438,41 6 0,18-2 0,-5 0 0,7 0-893,7-2 1,4-2 892,9-5 0,3-2 0,7-2 0,2-2 0,5-6 0,-1-1 0,1-2 0,0-1 0,-1 1 0,1-1 0,-2 0 0,0-1 0,1 2 0,0 0 0,-1-1 0,-1 0 0,-3 4 0,-2 2 0,-6 2 0,-2 2 0,-10 4 0,-4 3 0,-8 1 0,-3 2 0,35 6 0,-23 1 414,-21 4-414,-16 0 0,-15-2 0,-9-1 0,-5 1-1300,-12 0-1968,-7 5 3268,-16 3 0,13-6 0,0 0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08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28177,'10'76'448,"3"0"-437,1-10 24,4 3-35,0 0 0,0-6 0,1-11 0,-4-13 0,1-18 0,-3-10 0,1-16 0,2-16 0,3-14 0,3-12 0,-2-1 0,0 8 0,-5 6 0,-2 12 0,-2 7-1637,-1 7-1769,2 4 3406,3 3 0,-6 1 0,0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08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88 27180,'-67'29'1131,"12"3"-884,41 4-214,7 2 47,6 3-80,16-1 0,8-4 0,19-6 0,4-11 0,3-8 0,-1-15 0,-6-14 0,-7-13 0,-9-12 0,-11-5 0,-8 1 0,-8 2 0,-8 6 0,-6 4 0,-8 6 0,-3 5 0,0 6 0,1 6 0,3 6 0,5 6 0,6 11-1009,5 8-1098,7 12-3339,14 1 5446,12-5 0,-7-13 0,0-5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09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0 26955,'-66'11'1716,"6"6"-1716,20 11 0,4 10 0,6 6 0,8 5 0,9 0 0,6-4 0,9-6 0,13-8 0,10-10 0,14-7 0,5-8 0,2-3 0,-3-5 0,-5-5 0,-7-2-158,-9-2-3528,-8 5 3686,-8 7 0,-4 0 0,-2 4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4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28671,'71'2'0,"0"1"0,3 0 0,1 2-2208,-1 1 1,1 1 2207,6 0 0,2-1 0,2-1 0,2-1-137,3-1 0,1-1 137,0-1 0,1-1 0,3-4 0,1-2 0,0 0 0,0-2 80,0-3 0,-2-3-80,-2 2 0,-2-1 0,-9 2 0,-3-1 0,-12 1 0,-3 0 0,-11 3 0,-5 0 0,23-4 0,-23 5 1861,-18 4-2870,-16 1-1334,-8 2 2343,-16 0 0,8 0 0,-8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5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42 28671,'-25'-15'0,"15"3"0,41 8 0,6 1 0,9 0 0,0 2 0,1 0 0,0 0-24,-6 1-1208,-4-1-628,-6 1-1894,-4 0 3754,-6 0 0,-9 0 0,-4 0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24367,'-18'65'538,"-1"1"0,5-15 0,2-5-258,2 16-34,8-36-178,2-14 290,0-7 404,0-6-370,0-11-336,0-7 34,0-13-1,0-3-66,2 0 44,-1 7-67,1 7-34,-1 7-223,-1 2-695,0 3-685,-5 1-2071,-6 3 3708,-11 0 0,7 4 0,0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 22171,'-89'43'3070,"8"3"-2386,31-5-258,6 3-46,13-2-156,10-1-145,10-4 45,6 0-124,4-3-35,9-3-424,8-2-1345,15-6-4291,14-6 6095,9-9 0,-21-5 0,-4-3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25981,'-22'87'470,"13"-12"-134,22-43-190,11-4-45,6-8-90,3-9 45,4-6-22,-4-9 89,-4-6 169,-10-7 200,-8-8-301,-6-1-12,-4-4-11,-4 1-134,-6 0 23,-6 3-57,-7 5-46,0 5 35,1 6-527,4 5-403,6 3-549,5 2-1558,3 7-6409,5 2 9457,10 5 0,-8-5 0,8-2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27146,'-21'66'116,"1"0"0,4-14 0,0-3-72,-13 37 1,12-37 0,5-10-11,4-14-34,3-11 33,3-9 102,1-18-91,12-17-32,8-24-12,11-15 44,3-6-21,-6 7 44,-5 13-67,-8 18 134,-5 15-134,-5 13 0,2 6-11,-1 3 78,4 10-67,-1 4 0,1 12-44,-2 5 21,-1 3-380,-1-3-258,-2 1-886,1-4-3226,3-4 4773,7-10 0,-6-6 0,1-6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0 25487,'-91'43'1592,"19"-9"-1289,55-28-203,9-2 113,6-4-157,2 2-45,4 1 225,9 3-158,9 4 180,9 1 79,4 5-337,-4 1 0,-6 3 0,-12 7 0,-7 3 0,-13 6 0,-8 3 0,-11 0 0,-8-1 0,-4-2 0,-2-2-102,-3 2-1870,-5 2-2745,-5 5 4717,-5 7 0,25-21 0,6-4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6 22339,'3'-3'3530,"0"0"-3205,-3 3 89,-2 54-246,-6-13-134,-4 49 44,-5-27-78,-1-2-22,3-10-23,3-13-649,5-15-382,3-12-1243,4-11-3788,0-18 6107,6-11 0,-5 6 0,5 3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7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20793,'3'-4'3474,"-2"0"-3127,-1 4-146,0 0-111,43-36-90,-17 18 34,35-28 10,-30 28 281,-4 4-235,-4 4 123,-5 4 157,-2 4-157,-5 2 268,-4 12 35,-3 13-124,-3 21 90,-4 14-325,-6 10-101,-3-1-56,-4-1-45,2-8-426,4-8-560,5-12-997,2-13-1087,8-14-6716,11-16 9165,13-21 1,-9 10-1,2-7 1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25914,'0'91'134,"0"-6"-1848,0-27-7105,2-3 8819,11-4 0,-7-23 0,6-8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24667,'4'93'-795,"-4"-6"-3519,-9-24 4314,0-2 0,4-27 0,2-9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23292,'1'-1'2319,"0"0"-1871,1 58-145,-2-14 33,-3 50-336,0-34 11,-4-8-11,4-12-34,1-15 34,2-11 0,2-9 0,7-11 45,6-9-22,9-8-23,2-4 134,0 2-123,-3 6 180,0 3 78,-1 4-34,3-1 213,-1 3-280,0 1 45,-4 4 46,-3 3-259,-4 2 0,-4 2 0,-3 7 0,-3 4 0,-1 8-1816,-2 19-313,0-10-5054,0 9 7183,0-20 0,0-9 0,0-5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9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62 159 25847,'5'53'616,"1"1"0,-3 45-179,-11-36-247,-6-4-10,0-11-91,1-13 12,3-16-135,3-10 34,1-22 0,4-17-22,0-26 33,2-13-11,6-7 0,0 10 34,6 8-34,2 11 0,3 7 0,3 1 112,5 6-11,0 4 111,0 6-55,-5 12-133,-1 4-24,-4 6 0,-3 9 0,-3 6 0,-4 13 0,-3 6 0,-8 26 0,-3-12-169,-8 17-571,1-21-380,1-6-505,4-9 1625,6-7 0,3-12 0,2-3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9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54 22227,'0'-4'3316,"0"0"-2833,0 4-203,0 0-135,-14 37 68,11-16 45,-11 29-202,15-26 89,7-4 181,5-5-13,6-7 203,6-4-236,2-9-167,5-11-113,2-10 0,-3-8 0,-6-2 0,-10 5 0,-7 3 0,-7 6 0,-3 8 0,-5 5-147,-4 6-1858,-4 4-3161,2 8 5166,4 3 0,4 0 0,4-3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9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26675,'14'78'673,"-7"-5"-236,-12-27-124,-2-6-133,2-13 133,3-11-233,2-9-80,0-5 0,2-15 0,7-1 0,5-16 0,7 3 0,3-5 0,2 1-942,1-1-1108,0-1-4775,2 1 6825,-1-4 0,-12 16 0,-2 2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4:5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24199,'0'-2'3015,"0"0"-2366,0 2-313,-2 47-45,-3-7-212,-1 44-46,-3-20-44,2-1 11,0-2-829,3-9-493,1-7-1703,2-9-6806,1-8 9694,0-8 1,0-9 0,0-6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26059,'10'-62'112,"2"12"-358,4 44-819,4 1-1927,0 0 2992,5-2 0,-11 3 0,-2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0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24077,'-25'53'597,"0"0"1,2-5 0,4-5-385,6 1 1045,6-8-1123,4-8 255,3-9-390,7-7 195,4-7-195,8-5 610,2-11-610,0-7 0,-3-12 0,-3-4 0,-4 4 0,-4 6 0,-3 8 0,-1 9 0,-2 3 0,1 6 0,-2 11 0,1 8 0,0 14 0,1 2-35,3-1-973,7-5-135,10-10-2274,14-9 3417,16-11 0,-22-2 0,0-3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0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25129,'52'-73'2342,"-5"12"-1782,-21 39-67,-1 10-346,-5 5-147,-1 5 0,-2 10 0,-2 8 0,-2 14 0,-3 11 0,-4 8 0,-4 9 0,-1 7 0,-1 4-57,0 1-3674,-1 0 3731,-3-3 0,2-30 0,-3-9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28671,'70'-14'-1239,"-4"0"1,-44 5-1,-2 3 1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1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1036 28671,'4'-59'0,"2"-7"0,8-9-1861,1-21 1861,-8 39 0,-1-2 0,1-4 0,0 0 84,-1 0 0,0 2-84,-1 4 0,1 1 0,4-35 0,-4 21 395,-1 21-395,-1 18 0,0 17 0,0 9 943,1 12-943,5 18 0,2 22 0,5 34 0,-8-30 0,0 3-391,1 8 1,0 2 390,1 3 0,-1 1 0,1-4 0,1-2 0,-2-7 0,2-3 0,18 32 0,-8-43 0,6-26 0,-8-44 0,2-26 0,-1-22 0,-3-13 0,-4-2 1136,-2 8-1136,-3 16 0,1 19-3392,0 21 3392,2 15-2220,2 13 2220,6 15 0,-9-7 0,0 5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256 134 27729,'-41'45'314,"1"0"0,1-1 0,6 0-314,-1 30 0,8-1 0,10-5 0,7-10 0,9-13 0,13-13 0,8-11 0,14-11 0,6-6 0,4-9 0,2-14 0,1-15 0,-4-17 0,-10-12 0,-11-5 0,-13-4 0,-12 2 0,-15 0 0,-11 4 0,-11 8 0,-4 13 0,0 11-461,-2 14-1477,1 7-1770,2 7 3708,3 4 0,17 1 0,8 1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2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1710 26149,'2'-56'515,"0"0"1,4-6-1,3-2-1985,1-2 0,2-3 1487,4-11 0,-1-2-6,0-5 0,-2-2 39,-2 0 1,-3-1-40,-2 5 1,-2 2 66,-2 9 0,0 2 87,-2 10 1,0 3 92,0-34 488,0 28-746,0 20 0,0 19 0,3 9 1518,3 6-1518,6 3 0,8 3 0,13-1 727,20 1-727,28-5 0,-28 4 0,4-1-443,11-2 1,2 0 442,7-1 0,1 1 0,1 0 0,4 0 0,-13 4 0,3 0 0,-3 1 0,7 0 0,-2 1 0,19 1 0,-4 0 0,-33 2 0,-4 0 0,0 0 0,-2 0-400,44 0 400,-15 0 0,-14 0 0,-19 0 0,-14 0 0,-14 0-2967,-6 0 2967,-9 1 567,-1-1-567,-2 1 293,-1 0-293,0 2 0,0 6 0,-8 25 3392,-3 8-3392,-10 26 0,0 2 0,-1 8 0,1 6 0,2 6 0,4 8 0,10-44 0,0 1 0,3 3 0,0 1 0,0 1 0,2 0 0,0-3 0,0 1-191,0 13 1,0-2 190,0 29 0,0-42 0,0-3 0,-3 3 0,-1-11 0,-6-13 0,-15-5 0,0-16-2656,-14-1-7175,4-18 9554,-5-5 1,17 2-1,3 0 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2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28671,'75'-16'0,"1"0"0,5 1 0,8 1 0,-3 0 0,-18 4 0,-2 0 0,3 1-1341,23-2 0,4 0 1,-5 3 1340,4 3 0,-5 3 0,-2 1 0,-2 1-26,-4-1 0,-3 2 26,-6-1 0,-3 0 0,-9 0 0,-4 0 0,35 0 833,-27 1-1875,-27 3-5524,-20 2 6566,-21 1 0,0-2 0,-6-2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3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6 25891,'-91'-6'829,"10"17"-818,35 23 23,4 20 33,3 7 45,9 3 146,7-5 101,9-7 122,8-8-55,4-10-415,2-13 0,8-11-22,9-22-45,15-18 34,10-21-68,3-9 90,-4 3-56,-8 13 45,-9 15 0,-7 15-23,-2 8 34,-2 5 45,2 11 78,0 7 12,8 36-158,-4-9-537,10 19-740,-4-24-2363,13-8 3663,12-11 0,-20-10 0,-1-8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4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28143,'-43'80'157,"7"-4"-157,24-12-78,6-13-146,4-13-191,6-18 180,8-10 134,8-16 101,11-10-22,2-12 22,1-5 0,-3 1 78,-6 7 1,-2 6 167,-4 6 90,-2 4-112,0 3 67,-1 2-201,-2 3 12,-2 1-102,-1 0 0,-2 3-46,-1 4-783,0 3-1154,4 2-1984,7-4 3967,8-3 0,-11-3 0,0-2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4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197 130 25420,'26'-69'1177,"-15"14"-628,-42 49-302,-6 10-90,-2 14 257,1 12-212,5 11-113,7 4-89,8-4-11,10-2-56,5-6-661,10-4-1133,14-9-4032,17-9 5893,22-6 0,-25-5 0,-2 0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27505,'-32'89'-393,"6"-14"-1512,19-43-7926,4-7 9090,3-8 0,0-9 0,1-4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27101,'-10'57'-109,"1"0"1,1-3 0,1-5-1203,5 6-2353,0-6 3664,2-11 0,0-18 0,0-9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5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11 22642,'0'-6'2274,"0"1"-2128,0 5 156,-14 53-291,8-28-11,-11 38 0,14-45-11,1-9 11,2-6 0,7-7 34,6-8 67,10-8-12,3-5 147,1 2 212,-3 7-325,1 6 113,-5 6-46,-1 3-156,-3 8 134,-2 4-168,-5 7 0,-2 3-336,-4-2-1312,-2-1-4077,-1-3 5725,0-6 0,0-4 0,0-4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5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23538,'0'-3'2163,"0"0"-1995,0 56-168,-2-8 347,-3 50-347,-3-22-33,-1-2-741,1-7-3371,3-13 4145,2-12 0,2-19 0,1-9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5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18664,'50'-24'0,"-9"5"0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106 118 23852,'20'-64'2308,"-11"14"-1849,-20 46-78,-8 6 34,0 10-236,-2 6 157,4 12 45,0 2-235,4 3 22,4 13-3560,4-10 3000,2 7-729,6-16-604,6-6-4057,7-7 5782,6-8 0,-8-5 0,-3-3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5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25611,'-4'80'2174,"2"-23"-1659,-2-37-190,4-16-279,0-5-46,0-8 0,3-5 0,3-9 0,3 0-841,2 4-1176,1 4-5378,-3 9 7395,2 2 0,-6 4 0,1 0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32 17095,'-4'-7'3474,"2"1"-2040,2 6 135,0 0-337,-7 34-324,5-22-12,-4 23-437,5-32-77,1-2 245,0-1-403,2 0-224,4 0 67,5 0-33,3-1-23,2-5-11,-1-2 0,-2-7-11,-3-1-12,-5-1 23,-2 0 0,-3 5 12,-4 5-12,-4 3 0,-7 6-12,-4 9 12,0 8 0,0 9 0,3 2 0,4-1-22,5-5 22,4-3-874,2-6-728,7-2-3474,7-5 5076,10-4 0,-8-2 0,-1-2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26955,'-41'25'438,"14"-5"-136,48-17-67,2-1 281,-3 3-337,-5 0-133,-6 4-46,-6 4 0,-2 2 0,-11 7 0,-4 1 0,-13 3 0,-1 1 0,0 0-225,6-4-1243,6-3-1322,8-7-7041,5-3 9123,3-3 0,0-3 1,0-2-1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6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9 22171,'-9'-5'3272,"2"1"-2857,7 4 425,0 0-291,-6 26-67,5-13-101,-1 21 33,6-16-267,1 1-147,-2 2 0,-2 1 0,-1 0 0,-8-1 0,-3-1 0,-10 0 0,-2 0 0,-2-2-472,1-1-1522,2-5-4438,5-3 6432,8-5 0,4-2 0,5-2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7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25701,'47'36'325,"-5"-10"-325,-24-35 0,0-3 22,-5-7-22,-1-1 11,-4 2-11,-3 1 236,-2 6 44,0 4 168,-3 4 213,1 2-202,-1 11-268,2 2-35,0 10-133,3 1-23,1-2 0,0 1-739,0 1-707,-3-2-3484,-1 4 4930,-2 2 0,0-12 0,0-1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7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0 23829,'-92'2'2219,"10"5"-1905,32 5-101,10 3 291,10-1-325,9-3-123,11-1-56,8-2 12,20 3-24,14 2 24,19 5 55,9 3 235,0 1-134,-8 2 135,-14-1-12,-16-2-146,-12 4-76,-16 3-69,-13 8 0,-15 9 0,-11 4 0,-1 2 0,4-5-785,9-4-896,10-10-3417,11-6 5098,7-8 0,5-8 0,0-4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8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24995,'-14'79'1602,"3"-7"-5011,19-33 3645,8-3 1114,13-8-1138,6-10 712,3-8-431,-2-12-324,-5-14-169,-6-10 2099,-10-11-2099,-7-4 0,-6-1 0,-6 4 0,-7 4 0,-5 8-1043,-3 8-481,3 9-2521,7 5 4045,5 7 0,4-2 0,0 2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8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26720,'-9'99'1681,"-2"-10"-1424,-5-37-244,3-8-13,7-13 0,3-9 0,3-10 0,3-6 0,6-1 0,5-4 0,9 1 0,3-2 0,4-3 0,6-4 0,6-7-158,11-7-1915,16-4-3429,9-1 5502,10 3 0,-39 10 0,-8 5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8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26787,'-78'54'975,"13"-1"-773,50-6-56,8-6-146,4-10 246,13-11 45,3-10-267,10-5-24,2-8 0,-2-9 0,-1-9 0,-8-8 0,-4 0 0,-6 2-595,-3 6-1242,-1 6-3015,0 8 4852,3 3 0,-2 4 0,2 0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8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 24591,'-4'-6'1950,"2"2"-1692,2 4 89,0 0 68,-6 48-146,6-16-169,1 36 281,8-36-21,6-11-360,2-10 0,5-7 0,3-12 0,8-10 0,5-11 0,4-9 0,2 0-920,-3 4-984,-3 8-4304,-8 11 6208,-9 8 0,-10 6 0,-6 1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9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64 160 24211,'53'-75'1321,"-11"15"-771,-47 46-69,-4 7-178,-7 4 11,-3 12-68,1 7 79,-1 13 179,1 7-224,1 2-144,1 1-136,4-5 0,6-1 0,3-6-405,7-3-861,10-10-683,12-5-3744,13-10 5693,6-17 0,-18 9 0,-4-7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26194,'0'99'1434,"0"-12"-1098,0-44-90,0-8-201,0-12-45,0-11-22,0-7-135,1-4 11,0-4 146,0-3 12,0-3-12,-2-1 156,-6 2-77,-4 5 55,-5 1-11,-1 8-67,0 8 125,-1 9-181,1 4-3392,2 1 3392,-1 18 0,9-18 0,0 13-696,7-24-1007,8-5-2085,3-5 3788,9-5 0,-9-2 0,-1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0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1 257 21555,'10'-7'3574,"-2"2"-2744,45-38-192,-24 19-448,40-33 169,-44 31-79,-8 3-44,-7 6-136,-6 0 24,-3 4 100,-2 2-124,-7 2 35,-4 5 10,-8 3-122,-4 14 135,-1 9-158,-1 16 0,1 9 0,1 3 0,4 1 0,6-2 0,4-7 0,6-5 0,3-5 0,2-5-113,7-8-1030,4-8-481,9-7-1066,5-19-2251,3-10-4236,2-18 9177,-2-4 0,-12 20 0,-5 7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27034,'15'63'1143,"-4"-8"-774,-10-32-244,1-7-125,3-8 0,1-4 0,2-5 0,2-9 0,1-5 0,1-10 0,0 2-1110,-1 5-436,-2 6-1905,-3 7 3451,1 3 0,-5 2 0,1 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0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95 184 25869,'61'-69'862,"-13"10"-122,-64 33-449,2 12 23,-15 0-180,7 13 68,0 12 57,2 7-259,2 15 0,1 6 0,2 2 0,2-1 0,3-2 0,5-4 0,2-6 0,5-6 0,7-8-337,4-5-1310,8-5-2208,0-4 3855,2-1 0,-10 0 0,-2-1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28671,'19'14'0,"-1"21"0,-10 29 0,-3 11 0,0-18 0,0 1-332,1 20 0,-1-2 332,5 17 216,-3-17-216,3-21 0,-1-19 110,4-20-110,3-13 0,6-23 0,5-20 0,7-22 0,5-13 338,2-5-338,-3 7 0,6 2-57,-17 35-3092,2 7 3149,-14 31 0,-7-2 0,-1 4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27079,'-37'48'362,"-1"0"0,2 0 1,5-1-128,-1 33 11,7-5-222,11-13-24,8-14 0,8-14 0,11-12 0,8-11 0,12-6 0,5-10 0,-2-10 0,-2-11 0,-7-15 0,-8-7 0,-10-5 0,-4 0 0,-7 6 0,-5 10 0,-4 12 0,-4 13-864,1 7-2901,1 17 3765,1 7 0,5-3 0,3 1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0 28524,'-80'24'147,"12"5"-147,39 9 0,4 5 0,2 3 0,5 1 0,5-2 0,6-5 0,3-6 0,9-6 0,8-7 0,8-2 0,9-7 0,4-1 0,2-5-1155,1-2-2521,3-3 3676,0-1 0,-17 0 0,-5 0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26619,'-16'47'818,"0"1"0,-11 34-527,24-51-291,2-5 68,2-10-158,17-7-123,-2-17-224,16-9 180,-10-13 100,-2-6 11,-5-1 146,-3 2 23,-4 7 33,-1 7 280,-2 7-101,0 8 213,-1 3-189,2 13-259,-2 8 0,0 15 0,-1 8 0,1-1 0,2-4 0,2-9 0,3-8 0,0-6-237,4-7-1242,1-3-1131,3-18-7221,1-9 9739,1-20 1,-9 18 0,-3 1-1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28671,'2'59'0,"0"-1"0,0-2 0,-2-4 0,-2 18 0,-3 5 0,-4 3-729,-2 4-3283,1-5 4012,4-4 0,3-33 0,2-12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1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24121,'0'-2'3429,"0"0"-3026,0 2-314,0 49-89,0-22-649,-1 38-1021,-2-36-5266,-3 0 6936,-3 0 0,3-13 0,1-2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50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27 26283,'-58'-11'2388,"17"2"-2388,91 5 0,33 2-1010,-6 1 1,8 1 1009,4 3 0,4 2-675,-26-2 0,1 2 0,1 1 675,3 1 0,2 1 0,0 1 0,3 0 0,2 1 0,0-1-148,5 0 0,2 0 0,0-2 148,2 1 0,1-2 0,0 0 0,0-1 0,0-1 0,-1-1 0,-6 0 0,-1-1 0,-2 0 0,-7 0 0,-3-1 0,-2 0-272,18 0 0,-5-1 272,-15 1 0,-5-1 605,26 0-898,-31 0-359,-29 2-6665,-16 4 7737,-28 5 0,11-4 0,-11 1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5:51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1076 23247,'-8'7'3619,"2"-1"-8853,-28-48 5570,16 4-135,-29-46 1079,26 4-1112,0-13-157,10 42 0,0-1 17,0 0 0,-2-2 50,-7-16 1,-2 0-1,5 20 1,0 0 21,-6-9 1,0 4-89,-6-3 875,4 16-887,4 12 0,7 11 0,3 7 3308,4 6-3308,3 4 254,2 2-254,4-1 0,9-1 0,14 0 0,23-2 0,29 1 0,-23 2 0,4-1-1696,13 1 0,4 0 1696,11 0 0,3 0 0,6 0 0,5 1-385,-9 2 1,5 1 0,-4 0 384,-20 0 0,-4 0 0,3 1 0,15 2 0,4 0 0,-7 1-944,3 2 1,-5 1 943,-1-1 0,-2 0 0,-3-1 0,-3 0-8,-5-1 1,-1 0 7,14 1 0,-3-1 0,-23-2 0,-2-2 0,10 2 0,-5-2 0,-1-3 1879,-16 0-1879,-12-1 1149,-11-3-1149,-5-3 3378,-4-3-3378,-1-5 41,-5 4-41,1-4 0,-3 8 0,-1 2 0,-2 3 0,-3 1 0,-1 12 0,-3 12 0,-1 24 0,2 7 0,1 7 0,1-10 0,1 1-385,-1 26 0,0 2 385,4-17 0,0 0 0,1 5 0,0 2 0,1-1 0,-1 1 0,0-3 0,-1-1 0,0-5 0,-2-1 0,-5 3 0,-1-4-773,-5 18 773,-6-3 0,14-54 0,2-7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11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 28671,'-84'0'0,"7"4"-2463,26 7 2463,-23-1 0,35 2 0,-8-9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7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606 0 25757,'-65'16'597,"0"-1"1,5-1 0,4-1-218,-12 5-111,17-4-146,19-5 1,15-4-124,11 0 0,4 3 33,10 8-33,9 9 34,13 8-23,10 3 56,3 0-56,-1-2 23,-7-3 1,-7-2-35,-12-3 0,-9 0 0,-17 0 0,-14 4 0,-17 2 0,-10 4 0,-6-1 0,-2-2 0,1-2 0,4-5 0,11-5 0,12-6-528,16-4-760,9-2-460,16-4-4236,13-2 5984,20-3 0,-16 0 0,2-1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 27527,'-91'2'1144,"11"9"-1144,40 16 0,6 5 0,8 3 0,10 0 0,8 0 0,6 3 0,11 1 0,5 1 0,14-2 0,5-6 0,6-8-259,2-9-1970,1-8-3677,1-6 5906,-1-9 0,-19 5 0,-5-4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7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25465,'0'-3'1905,"0"0"-1479,0 3-112,-12 58-57,0-15-66,-13 53-5739,2-29 5548,0-4 0,2-10 1409,7-17-1409,6-14 860,5-14-860,3-6 0,0-7 0,4-9 3392,6-12-3392,8-11 0,8-7 0,3-2 0,4 4 0,0 6 0,-2 7 0,-2 9 0,-5 8-673,-4 7-1916,-5 3-7242,-3 4 9644,-2 3 0,-4-1 1,-1 0-1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28334,'-7'78'-1401,"-10"17"-1389,1-41 2790,-4 16 0,12-43 0,3-7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27303,'-9'52'330,"-1"0"1,-6 39-129,13-44-102,1-9 124,10-10-56,5-9-155,7-7-13,4-6 0,0-3-46,1-13-660,3-7-1109,1-14-1389,-1-4 3204,-3 3 0,-12 14 0,-4 8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8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90 239 23370,'6'-7'2701,"-1"1"-2489,-5 6-156,47-45-33,-27 23 10,34-36 12,-41 34-11,-6 3-1,-4 2 303,-2 4 1,-6 3-23,-7 6 55,-8 3 34,-9 6 2,-2 11-405,-2 8 0,1 12 0,4 4 0,5 3 0,6-1 0,7-2 0,5-3 0,4-1 0,6-3 0,6-3 0,7-6 0,6-7-595,2-6-2005,0-6-6128,2-2 8728,-2-5 0,-10 3 0,-5-4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28614,'-23'94'57,"2"-14"-57,12-48 0,4-10 0,3-9 0,2-8 0,0-3 0,0-2 0,5-8 0,4-6 0,7-10 0,3-5 0,0-2 0,1 3-1110,-4 6-3271,-5 9 4381,-4 7 0,-6 5 0,0 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3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143 220 26754,'40'-57'257,"-10"7"-145,-28 31 1,-2 0 178,-3 0-11,-6 3-78,-3 1 111,-7 3-201,0 5 90,-2 3-167,0 3-35,-1 8 0,-1 7 0,4 11 0,1 10 0,5 3 0,3 4 0,6 1 0,2-1 0,4 0 0,5-5 0,5-1 0,7-8 0,3-4 0,2-7 0,0-5 0,0-5-214,-1-4-2520,-4-1-7097,-5 0 7781,-5 6 1,-5-4 0,-3 3-1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4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375 937 27785,'-9'1'280,"2"-19"-280,12-39 22,2-19-5682,6-13 5660,0-2 22,-2 2 1387,-2 11-1409,0 12 34,1 12 859,-2 12-871,1 7-22,-3 8 0,-3 4 3459,-2 2-3459,-8 3 34,-8 1-34,-13 4 134,-13 5-122,-8 4-1,-7 3 123,0 1-134,2 0 80,7 0-80,8 0 0,9 0 0,9 0 0,7 0 0,8 0 0,13 9 0,19 1 0,22 11 0,23 1 0,10 0 0,7 1 0,-3-2 0,-7-1 0,9 6 0,-31-10 0,1 3 0,-37-13 0,-10-2 0,-6-3 0,-4-5 0,-6-9 0,-6-7 0,-7-14 0,-17-22 0,6 11 0,-11-10 0,10 23 0,1 4 0,-1 7 0,6 6 0,5 7-1278,4 11-1871,7 19 3149,-3 17 0,8-12 0,-2 1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5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114 128 24636,'23'8'1177,"4"-3"-897,9-8-213,3-6-56,0-7 12,-2-6 10,-5-1 1,-9 2-12,-9 4-10,-8 3 55,-3 7-67,-13 1 0,-8 4 0,-13 1 0,-6 3 0,-4 5 0,1 5 11,0 5 11,4 2 23,3-1-45,4 2 135,5 1 122,5 3 315,2 19-370,8-8 44,1 11-224,8-17 1,1-3-23,8-7-34,7-4 23,13-8-258,10-3-1804,37-7-269,-13-5-2722,20-6 5064,-30-4 0,-25 7 0,-9 3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6:5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25566,'-26'78'1121,"6"-6"-6367,27-35 5470,5-4 1398,8-4-1499,3-11 737,3-7-771,2-6-78,2-4 1,0-11 3402,-1-5-3414,-1-11-56,-1-5-314,-1 0-358,-3 4-471,-6 6-885,-5 9-3866,-6 6 5950,-5 6 0,-1 1 0,0-1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04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4 28479,'38'-4'192,"8"15"-5853,14 24 5661,7 15 0,4 6 1409,0 5-1409,-2 2 0,-4-1 0,-10-4 0,-9-6 860,-10-7-860,-8-7 0,-9-9 0,-7-6 3392,-7-5-3392,-15-1 0,-16 1 0,-28 3 0,-25 2-297,29-12 0,-3 0 297,-7 0 0,-2 0 0,-3-2 0,-2-2 0,0 0 0,2-2 0,3-2 0,1-1 0,9-1 0,3-2 0,-31-9-126,17-6 126,15-9 0,11-2 0,11-1 0,14-4 0,43-36 0,15 6-214,-4 16 0,6 1 214,-1 10 0,2 4 0,2 0 0,2 3 0,-3 2 0,4 2 0,18-3 0,1 2 0,-19 8 0,0 0 0,13-2 0,-1 2 0,15 1 559,-15 7-559,-17 5 128,-16 4-128,-15 10 0,-10 7 0,-11 19 0,-42 50 0,-4-8-88,6-19 1,-4 1 87,5-10 0,-2 0 0,-3 3 0,0 1 0,-2 2 0,0 0 0,2-1 0,1-1 0,5-4 0,1-1 0,3-1 0,3-3 0,-3 6 0,10-11 0,25-36 0,2-22 0,0-14 0,1-34 0,8-21 0,-3 34 0,3-2 0,3-4 0,3-2 0,10-26 0,2 0 21,-7 25 1,1 2-22,6-16 0,-1 6 0,3-1 0,-8 22 0,-7 17-998,-5 17-2924,-1 17 3922,-2 20 0,-2-9 0,-2 7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08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27908,'-3'12'763,"15"-1"-763,34-2 0,6-1 0,0-3 0,3 0 0,4-3 0,6 0 0,4-2 0,2 0 0,-2-4 0,-6-1 0,-9-3 0,-9 2 0,-10 1 0,-8 3 0,-9 1 0,-6 1-651,-6 0-1758,0 0-6073,0 4 8482,4 0 0,-4 0 0,0 0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0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 24603,'0'-4'3563,"0"0"-3058,0 4-505,0 0 0,0 71 0,0-17 0,0 3 0,1 2 0,3 22 0,0-1 0,-1-29 0,-1 0 0,0 22 0,0 10-461,-2-39-1118,0-11-539,-1-7-5322,-6-9 7440,-7-4 0,5-7 0,-2-2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0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28671,'59'-1'0,"0"0"0,-2 0 0,-3 0 0,24 1 0,2 0-192,-1-1-1488,-2-2-2119,-8-1 3799,-5-2 0,-31 3 0,-9 1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0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27841,'3'0'750,"3"0"-670,11 0-80,-1 0 0,1 0 0,-1 0 0,0 1 0,-1 1 0,-1 0 0,-1 0 0,2-1 0,0 0 0,3-1 0,2 0 0,3-2-125,1-4-401,1-3-662,-1-1-515,-3 3-2566,-2 4 4269,-6 2 0,-6 1 0,-3 0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1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28513,'-2'51'52,"-1"0"1,0 1 0,-1-1-53,-8 42 0,-1 5 0,1-1 0,2-7 0,4-9-517,2-12 517,3-11 134,0-14-1455,1-11-700,6-13-3145,6-10 5166,11-6 0,-9-4 0,-1 0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1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28671,'7'-8'0,"13"-3"-5661,33-2 5661,11-5 1146,5-2-1146,3-3 895,-4 2-895,8 0 0,-30 10-505,-1 3-963,-33 8 2126,-3 0-658,1 0 0,-5 0 0,2 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12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3 142 25308,'-1'-2'3104,"0"0"-2845,1 2-259,50-1 0,-28 1 0,37-1-438,-43-1-402,-5-5-673,-2-6-1087,-1-7-7231,-2-6 9322,1-6 0,-3 14 1,-2 1-1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1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12 26003,'-7'-7'2668,"3"2"-2668,4 5 0,0 0 0,-2 86 0,2-14-455,-1 2 1,0 5 454,1-19 0,0-1 0,-2 2 0,0 0 0,0-2 0,-1-1 0,-1-1 0,-1-2 0,1-4 0,1-2-674,-1 41-1566,2-15-6762,2-13 9002,2-12 0,-1-24 0,1-8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2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2282 326 24099,'-48'-76'2128,"-5"5"-1836,-3 24-102,-16 0 45,28 25 1,-4 3-57,-7 3 0,-4 4-751,-11 2 1,-3 4 683,-10 8 0,-3 5-488,-7 4 0,-1 5 458,28-1 0,0 1 0,0 3 0,1 2 0,1 2 1,1 2-16,-29 15 0,3 3-44,5 5 0,2 3-23,7 4 0,3 3 0,4 4 0,5 4 0,5 3 0,4 3 0,6 3 0,5 2 0,6 4 0,6 3 0,7 3 0,6 1 0,5 3 0,6 1 0,10 3 0,7-1 0,6-1 0,6-1 0,10-2 0,7-3 0,7-3 0,8-4 0,6-3 0,6-6 0,7-7 0,6-6 0,-23-22 0,3-5 0,5-3 0,30-3 0,8-6 0,-3-5 0,-22-5 0,-3-3 0,4-4 0,20-4 0,5-4 0,-9-5 0,1-11 0,-9-8 0,-3-4 0,-4-5 0,-7-2 0,-3-8 0,-14-2 0,-1-8 0,-5 1 0,6-12 0,-5-4 0,-10 9 0,0-5 0,-8 2 0,-3-11 0,-9 1 0,-3-4 0,-6-2 0,-2-2 0,-6-1 0,-11-4 0,-5-1 0,-3-4 0,-5 1 0,1 30 0,-3 1 0,-1 1 0,-1 1 0,-2 1 0,-5 0 0,-11-8 0,-6-1 0,1 6 0,-6-1 0,-2 7-225,-16-7 1,-1 14 224,-20 24 0,7 24 0,7 22 0,13 14 0,11 17-2348,28-3 0,5 4 2348,-7 36 0,6-6 0,18-39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3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1060 17633,'1'1'5502,"0"-1"-3553,-1 0-1646,2-58 33,2 15-11,3-55-213,0 28 11,-2-5 12,-3-4-113,-3-2 101,-9 0-123,-3 4 23,-10 9 66,0 15-66,1 14-1,3 12-22,4 8 34,4 6 11,3 3-45,3 2 33,3 1 90,0 1-78,2-1 101,0 2-11,0 1-12,0 1 213,7-1-157,3 1 12,11-1 156,27-4-133,-3 2-214,26-5 0,-7 1 0,8-1 0,9-1 0,7-1 0,7 1 0,-20 4 0,2 1-531,-17 2 1,1 1 530,19-1 0,-1 1 0,-23 3 0,-3 0 0,-2 1 0,-1 0 0,40 1 0,-12 4 0,-11 2 0,9 8 0,-26-4 0,5 0 0,-31-7 0,-7-2 1061,-8-1-1061,-4-1 0,-3 0 0,-1 0 0,-1 0 0,0 2 0,0 1 0,0 6 0,0 6 0,0 12 0,0 9 0,-2 13 0,-3 6 0,-4 10 0,-1 3 0,-1 4 0,0 0 0,0 3 0,1 1 0,-1 0 0,5-23 0,0 0-984,-4 21 984,-1 18-1390,2-27-6599,2-23 7989,-5 0 0,7-30 0,-1-6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7:39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27337,'48'21'444,"0"0"1,2-2 0,0-1-445,-2-6 0,2-2-963,8 0 1,3-2 962,7-2 0,3-2 0,9 0 0,3-2 0,4-1 0,1-1 0,3-1 0,-1 0 0,-2-1 0,-3-1 0,-6 0 0,-4-1 0,-7 0 0,-3-1 0,-11 2 0,-3-1 598,29-1-598,-26 2-1120,-22 2-3149,-19 2 4269,-14 8 0,0-6 0,-5 5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8:51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28671,'53'-1'0,"1"1"0,2-1 0,1 0-2831,-2 0 1,1 1 2830,4-1 0,1-1 0,1 2 0,0-1 704,0 1 1,-1 0-705,0-1 0,-1 0 269,-3 1 0,-1-1-269,-2 0 0,-1-1 0,43 0 0,-15-3 0,-15 1 0,-18 0 0,-20 1 0,-14 1-1155,-21 12-1372,-18 9 2527,-22 16 0,17-12 0,-1-1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1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22620,'-3'-1'3126,"1"0"-1524,2 1-650,49 22-581,11-6-371,-3 0 0,6 0-583,4-6 1,2-3 582,9 0 0,2-1-550,8 0 0,1-1 550,5-1 0,1-1 0,1 0 0,0 0 0,1-1 0,-1-1 0,-3 0 0,-2 0 0,-6 0 0,-1-1 0,-9 0 0,-2 0-134,-10-2 1,-4-1 133,35-3-1615,-26-5-2094,-25 0 3709,-22 4 0,-12 3 0,-9 2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00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25286,'76'44'646,"0"0"0,6-2 1,5-5-457,6-9 1,6-7-1933,-20-6 1,4-2 0,4-2 1830,-13-3 1,2-1 0,3-1-1,1-2-70,9 1 1,2-1 0,2-2-1,1 0-19,-14-2 0,-1 0 0,3-1 0,2 0 0,6-1 0,-3 0 0,7-1 0,3 0 0,2-1 0,0 1 0,-3-1 0,-4 1-127,-2 0 0,-3 0 0,-2 0 1,0-1-1,2 1 0,3 0 127,5 0 0,5-1 0,2 0 0,0 0 0,0 1 0,-4-1 0,-6 2-241,8-1 1,-5 2 0,-4-1 0,0 1 0,1 0 240,-1 0 0,0 1 0,0-1 0,-1 1 0,0 0 0,-3 0 0,0 0 0,-1 0 0,0 0 0,0 0 0,-4 0 0,0 0 0,-1 0 0,0 0 0,-1 0-37,15 0 0,-2 0 1,0 0-1,3 0 37,-7-1 0,3 1 0,0-1 0,-2 1 0,-7-1-94,17 1 1,-8 0-1,0 0-523,12-1 1,0-1 0,-20 4-1885,-4 9 2501,-72 4 0,-15-3 0,-20-1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0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2088 26171,'-58'-72'1267,"11"-14"-1733,39 37 1,4-3 582,-1-12 1,0-4-429,1-7 1,-1-3 388,0-5 0,-1-2-5,0-1 0,0-1-17,-2 2 0,0 1 11,-1 3 0,0 0-61,0 7 1,0 1-7,0 6 0,1 2 113,3 8 1,0 3-114,-1-35 0,4 19 0,9 16 0,7 11 0,12 4 0,10 3 517,15 3-517,17 4 0,22 7 143,-34 13 0,3 2-143,11 1 0,4 3 0,10 0 0,3 0 0,10 1 0,2 1 0,-26-1 0,1 0 0,0 1 0,6-1 0,0 0 0,2-1 0,4 1 0,1-1 0,1 0-578,4 1 1,0-1-1,0 1 578,1 0 0,1 1 0,4 0 0,-1 0 0,5 0 0,1 1 0,-6 1-625,-19 0 0,-4 1 0,-1 1 0,4-1 625,15 1 0,5-1 0,-1 1 0,-7 1 0,-3 2 0,-6 1 0,-1-1-113,0 0 1,-2 0 0,1 0 112,-3 1 0,1-1 0,4 0 0,-2 0 0,6-1 0,0 0 0,-5 1-181,4-1 0,-4 1 1,4 0 180,-6-1 0,3 0 0,0 0 0,-7 0 0,26 2 0,-8 0 0,-7-1 0,0 2 548,14 2 0,-4 2-548,-28-4 0,-3 0 1015,14 3 0,-5-1-1015,8 2 0,-9-5 384,-11-2-384,-6-3 1642,-7-1-1642,-4-1 0,-5 0 0,-6 0 739,-6 0-739,-6 0 180,-2 0-180,5 0 0,6 1 0,5 2 0,1 1 0,-5 0 0,-7 0 0,-9 0 0,-6 1 0,-1 2 0,-4-1 0,1 4 0,-4 0 0,0 6 0,0 6 0,0 11 0,-1 12 0,-4 11 0,-2 16 0,-2-9 0,0 3-335,2-12 1,0 0 334,-3 23 0,0 0 0,3-17 0,-1-1 0,-1 2 0,0 1 0,-1 2 0,0-1 0,-1 0 0,0 0 0,0-3 0,0 0 0,2-3 0,1-1-19,1-4 0,0 1 19,1 13 0,1-1 0,-1 27 0,3-36 0,0-4 0,0 5 0,-2-11 0,0-11 0,1-13 0,1-11 666,0-11-666,2-14-733,-3-12-2091,-2-10 2824,-9-6 0,8 18 0,-3 6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1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23964,'5'2'3350,"-1"0"-2487,-4-2-369,0 0-494,0 5 0,8 5 0,4 8 0,10 5 0,4 2 0,-2 3 0,1 1 0,-3 2 0,-3-1 0,-1-1-24,0-2-1623,0-4-1165,4-6-6981,0-5 9793,2-6 0,-11-4 0,-4-2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1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28671,'36'36'0,"0"0"0,34 32-2804,-16-18 2804,2 0 0,-1-1 801,-6-4-801,-5-4 460,-5-3-920,-3-4-2375,-2-3 2835,-3 2 0,-14-16 0,-4-1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1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1 23269,'1'0'2802,"1"0"-2186,-23 43-33,-4-8-259,-28 42 1,-4-14-235,-9 5-34,-2 2 22,7-4-78,13-8-190,17-10-314,16-9-527,9-11-572,9-9-2621,9-9 4224,11-6 0,-7-4 0,1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12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27942,'-29'57'243,"-1"1"0,3-3 0,2-3-243,-8 22 0,8-9 0,8-13 0,8-10-337,5-7-1635,3-3-2130,1-1 4102,-2 3 0,2-15 0,-1-2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2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137 145 25364,'-78'-3'2208,"22"-1"-1659,54-1 1,37-4-550,42-3 0,-10 4 0,9 0-1324,-10 2 0,5 0 1,3 1 1323,18-1 0,5 0 0,4 1 0,-14 1 0,4 1 0,1-1 0,3 1-306,-9 1 0,1-1 0,2 1 0,2 0 0,0 0 306,-8 0 0,2 0 0,0 1 0,2-1 0,0 0 0,1 1-262,6-1 0,1 0 1,1 1-1,1 0 1,1-1-1,0 1 262,-10-1 0,1 1 0,0 0 0,1-1 0,1 1 0,-1 0 0,0 0-150,3 0 0,-1 0 0,1 0 0,1 0 0,-1 1 0,0-1 0,0 0 150,0 1 0,1-1 0,-1 1 0,1-1 0,-1 1 0,0-1 0,-1 1-11,-3 0 1,0 0 0,0 0 0,0 1 0,-1-1 0,-1 1 0,0 0 10,8 1 0,1 0 0,-2 0 0,0 0 0,-1 1 0,-2 0 17,10 0 0,-1 1 0,-2 0 0,-1 1 1,-2 0-18,-10 1 0,-1 1 0,-1 0 0,-2 1 0,-2 0 37,8 1 1,-2 1 0,-3 1 0,-3 1-509,10 3 0,-4 1 1,-6 2-2884,13 7 0,-13 5 3354,-30 0 0,-10 0 0,0 4 0,-39-5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28166,'4'99'392,"1"-9"-325,-2-41-45,3-5 2,2-11-24,2-10 0,3-11 0,2-7 0,4-9 0,5-10 0,5-9-158,4-10-1220,2-3-1591,3 2 2969,-1 3 0,-16 14 0,-4 6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25886,'-47'67'359,"10"-13"-281,38-42 589,8-5-623,5-7 246,10-12-279,3-7 107,-2-8-118,-4 1 377,-6 7-377,-5 7 0,-5 7 0,-2 3 56,-3 7-34,1 9-22,0 10 0,-1 7-34,0 1-279,0-1-819,0-7-1289,0-4-6845,1-10 9266,7-5 0,-6-5 0,6 0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9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9 23236,'3'-4'2566,"-1"0"-2129,-12 53 89,0-13-291,-8 42-10,4-32-158,3-7-33,4-11-68,4-11 34,2-10 0,8-10 11,4-11-11,9-11 0,2-6 0,-1 1 34,-2 5-34,-2 6 22,-2 6 1,-3 6 167,-1 4-179,-4 2-11,-1 5 0,-2 3 0,-2 6-11,-1 2-706,-1-1-975,0-2-4471,0-5 6163,0-3 0,0-4 0,0 0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9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23280,'0'-3'2466,"0"-1"-2007,0 4 0,-27 56 35,13-25-326,-19 41 0,22-44-168,6-9 22,2-10-56,3-5 68,2-4-34,5-8 0,4-4 34,5-7-34,1-2 0,-1 5 11,-2 3 78,-1 7-77,-3 3 100,-2 3 67,-2 3-134,-3 3 33,0 6-78,-3 5-112,0 2-448,0 2-1143,0-1-3631,0 0 5334,0-5 0,0-6 0,0-5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0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 23728,'0'-3'2690,"0"1"-1906,0 2-526,-29 34-79,22-11-112,-22 27 79,29-21-135,1-6 23,5-4 223,3-7-167,3-5 78,0-5 0,-2-4-123,-1-8 1,-3-6-46,-3-10 0,-2 0 0,-3 0-237,-5 5-457,-4 7-684,-5 6-1894,-4 5 3272,0 10 0,8-5 0,2 5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5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6 22620,'0'-3'2397,"0"1"-2263,-20 53-111,10-21-46,-14 40 1,16-35-1043,2-4-1635,2-5-7131,0-5 9639,3-9 0,1-5 0,0-7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25588,'-29'94'1099,"4"-7"-1099,7-27-34,4 2-526,1 0-1289,4 2-4168,2-1 6017,3-3 0,2-27 0,2-8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23068,'2'-4'1803,"0"1"-1422,-2 3 79,3 40 111,-1-6-179,4 38 359,1 4-627,0-24-113,6 6 56,-1-39-67,5-11 101,1-6-79,7-14 68,3-9-90,3-14-34,2-3-604,-3-2-1469,0 6-7724,-3 5 9412,-1 7 0,-12 11 0,-3 4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74 22664,'5'0'2275,"-2"0"-2186,-3 0 12,0 0-101,27-24 22,-21 13 79,18-16-22,-32 20 504,-5 4-158,-7 1-122,-1 2 178,0 7-43,2 2 66,0 9-45,4 5-312,2 4-147,4 4 0,4 2 0,4-2 0,1-1 0,1-5-427,3-6-761,5-7-929,4-6-4460,6-3 6577,4-14 0,-9 8 0,-1-8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22709,'0'-3'2689,"0"1"-1647,0 2-627,-5 50-68,-1-21 247,-5 41-124,2-39-212,1-5-111,2-9-147,3-7 0,2-6 0,1-3 0,1-11 0,5-2 0,3-9-561,4 2-1232,1 4-2969,0 2 4762,1 1 0,-7 6 0,0 0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25880,'-23'78'1165,"-2"-4"-896,3-21 45,-1-2-157,1-5-146,4-10 90,7-11-90,5-12 45,4-7 134,4-4-66,7-10-1,6-4-78,7-8-1,0 1 46,-2 3-68,-3 5 23,-3 5-21,-2 2-24,-3 3 0,-1 1 0,-4 1 0,-2 4 0,-1 4 0,-1 6 0,-5 3 0,-3 3 0,-7 0 0,-4 1 0,0 0 0,1-1 0,3-4-1211,5-4-436,4-3-1446,4-6 3093,1-1 0,1-3 0,0 0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79 21320,'1'-6'3092,"-1"1"-2588,0 5-11,-10 44-235,7-25 90,-7 33-91,10-35 12,4-6 0,5-1-56,6-6 67,4-1-11,1-6 67,1-7 11,-1-8-145,-5-8-45,-5-4-100,-5 1-57,-4 1 0,-1 4 0,-3 3-169,-4 5-268,-5 4-538,-3 5-740,-2 4-2620,-1 4 4335,-3 6 0,10-4 0,1 4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7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27034,'48'-21'863,"-1"3"-774,-5 13-66,-2 1-23,0 0 0,-6 2 0,-1 2-426,-3 0-661,-5 0-773,-4 3-4314,-7 5 6174,-7 7 0,-5-4 0,-2-1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8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67 23280,'-6'-4'3720,"0"1"-3002,6 3 77,0 0-637,-14-14-158,11 10 0,-12-12 0,20 10 0,4 0 0,7 0 0,4 1 0,0 3 0,0 1-113,-3 1-683,1 1-503,-3 5-1054,-1 3-5536,-2 7 7889,-2 4 0,-4-8 0,-3-2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57 25925,'-20'47'650,"3"-6"-460,21-26 79,4-5-56,6-5-67,5-2 167,1-9-156,0-5-56,-2-8-11,-4-6-68,-4 1 0,-4-1 1,-3 6-1,-3 2-44,-3 4-1,-4 4-593,-4 3-392,-3 4-1177,1 1-5502,3 1 7687,4 2 0,3-2 0,3 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8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24244,'2'-3'3306,"-1"1"-2522,-1 2-447,0 0-337,-1 54 0,-2-22 0,0 45 0,1-38 0,1-3 0,1-4 0,0-3-113,1-4-1355,1-4-1154,4-5-7209,2-3 9476,2-6 0,-4-4 1,-2-2-1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27818,'74'-29'-22,"-4"5"-651,-27 21-1355,3 0-5602,-5 1 7630,-4 1 0,-17 1 0,-7 0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9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28671,'58'-38'0,"-7"8"0,-29 27 0,0 1 0,2 0 0,-2 1 0,-1 1-259,-5 0-1455,-3 0-1009,-6 0-7108,-4 0 8252,-6 2 0,2-2 0,-3 2 1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27326,'-48'67'1345,"10"-8"-1345,32-35 0,2 0 0,4-2 0,0-1 0,3 0 0,4-2 0,4-2 0,4-4-270,3-6-1456,6-3-1534,5-8 3260,5-8 0,-14 6 0,-3-5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28671,'-19'66'0,"4"-6"0,8-28 0,2-1 0,1-2-774,1-2-1019,3-3-2633,-1-2 4426,1-5 0,0-7 0,0-5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28671,'32'-34'-472,"-1"7"-749,-12 27-1468,3 0 2689,1 0 0,-10 0 0,-2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4 176 27112,'-4'-68'516,"7"12"-314,6 40 167,7 3-167,0 3 55,1 3-244,-2 4-13,1 1 0,-1 2 0,-2 5 0,0 4 0,-3 8 0,-2 4 0,-3 5 0,-3 2 0,-1 3 0,-1 1 0,0-1 0,-2 1-808,-3 0-3651,-2 2 4459,-1 1 0,3-15 0,2-4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0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28468,'0'-5'-2760,"0"2"0,0 4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2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1232 26037,'-19'-46'280,"-1"0"0,1-4 0,2-1-3043,7 1 0,1-2 2763,-1-5 0,0-1 22,-1-4 1,1 1 554,-1 2 1,0 1-578,0 5 0,-1 2 0,-13-37 124,0 18 842,-3 14-742,2 13 123,0 11-223,7 8 3683,4 9-3707,8 4 304,3 3-380,15-1-24,18-4 0,35-5 0,-14 7 0,6 1-552,17-2 1,5 1 551,17 0 0,5 3 0,-27 2 0,3 1 0,1 1-457,4 1 0,3 0 1,0 1 456,2 1 0,1 0 0,6 0 0,-16 1 0,5-1 0,2 1 0,-1 0 0,-4 0-626,1 0 1,-5 0 0,0 0 0,4 0 625,17 0 0,4 0 0,-1 0 0,-10 1 0,-12 1 0,-8 1 0,-2 0-112,16 2 0,-7 1 112,-18 3 0,-6 1 608,18 9-608,-26-3 997,-17-4-997,-8-5 3156,-10-3-3156,-4-3 437,-3-1-437,-2 0 0,2 0 0,-1 3 0,0 20 0,0 7 0,0 31 0,-5 12 0,-4 18 0,1-39 0,0 3 0,-1 4 0,-1 1 0,0 1 0,0 2 0,-1-1 0,0-1 0,0-4 0,-2 0 0,-2-6 0,-1-2-3392,-16 38 3392,-7-15 0,-1-15-3654,-27-10 3654,5-23 0,9-8 0,22-16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2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28671,'77'-17'0,"0"0"0,9 1 0,4 4-1484,-25 7 1,2 3 0,2 0 1483,8 0 0,3 0 0,0 0 0,4 0 0,1 1 0,0 0-134,1 1 1,1-1 0,-2 1 133,-1 0 0,-1 0 0,-1 0 0,-3 0 0,-1 0 0,-2 0 0,-4 0 0,-1 0 0,-2 0 240,23 1 0,-4 1-240,-16 1 0,-5 1-1054,27 9-2229,-43 5 3283,-29 1 0,-18-8 0,-5-3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2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4564 527 22564,'-35'-69'2968,"-15"3"-4997,-31 21 2197,24 20 0,-6 1 56,-15-2 0,-6 2-198,17 6 0,-3 0 0,-2 1 11,-10 0 1,-3 0 0,-3 0-576,-8 0 0,-2 1 0,-3 1 549,21 3 0,-1 1 1,-2 1-1,0 1-244,-3 0 1,0 0-1,-2 2 1,1 1 232,-2 0 0,1 2 0,-1 0 0,0 1 2,0 0 1,0 1 0,0 1 0,1 2 11,1 2 0,0 2 0,0 1 0,1 1-14,2 1 0,-1 0 0,2 1 0,0 2 0,2 3 0,1 1 0,1 1 0,1 2 101,-19 5 0,1 2 0,3 2-53,8 0 1,2 2-1,3 1-108,12-2 0,2 2 0,5 1 71,-13 12 0,10 4 347,19-5 0,12 4-358,6 44 39,38-44 0,18 0 25,26 3 0,21-2 0,2-3-119,-2-6 0,2-4 0,7 0 55,-11-7 0,6 1 0,3 0 0,1-2 0,-2-3-95,15 1 1,-1-4 0,2-2 0,1-1 94,-13-2 0,1-1 0,1-1 0,1 0 0,0-2-212,2 1 0,2-2 1,-1 0-1,1-1 0,0-1 212,-2-1 0,0-1 0,0-1 0,2 0 0,3-2-78,-3 0 1,4-1 0,2 0 0,0-2 0,-1-1 0,-3-2 77,5-3 0,-2-2 0,-2-2 0,-1-1 0,0 1 0,-6 2 0,2 0 0,-3-1 0,-4-1 0,-6-5 0,17-9 0,-9-5 0,-20-6 0,-24-4 0,-19-6 418,-21-7 1,-15-1-419,-17-9 0,-15 0 0,2 14 0,-7 1 0,-4 1 254,-10-5 0,-5 2 0,-3 1-254,-11-1 0,-3 1 0,-3 3 0,18 12 0,-1 1 0,-2 2 0,0 2 0,-3 2 0,-1 1 0,-1 3 0,0 2-29,1 3 1,-1 2 0,1 2 0,-1 2-467,3 2 0,-1 1 0,1 2 1,0 3-646,-21 4 1,1 4 0,2 3 1139,2 2 0,2 2 0,9 1 0,4 1 0,8 1 0,17 0 0,-1 0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2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9 24894,'0'-5'2017,"0"2"-1714,0 3 481,0 0-482,0 64-11,-1-18-251,-1 4 0,-1 1-40,-4 16 0,-5 0 0,-1 1 0,-1-1 0,-3 0 0,0-5 0,0-6 0,0-8 0,5-12 0,2-13 0,4-9 0,2-9 0,1-3 0,2-2 0,1 0 0,10 0 0,5-1 0,16-2 0,6 0 0,7-1 0,7 1 0,3 3 0,0 0 0,-3 0 0,-5 0 0,-7 0 0,-7 0 0,-6 0 0,-6 0 0,-4-2 0,-3-1 0,1-4 0,12-14 0,-15 11 0,8-7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27583,'-71'54'616,"12"-1"-414,39-14-57,4 3-77,5-3-11,6-1-57,3-5 0,6-6 0,4-4 0,8-10 0,5-5 0,4-8 0,1-13 0,0-8 0,-1-14 0,-5-5 0,-3-3 0,-4 0 0,-3 2 0,-4 4 0,0 6 0,-3 7 0,-1 7 0,0 8 0,-2 5 0,2 2 0,-1 8 0,3 8 0,-1 12 0,0 8 0,2 7 0,0 1 0,0-1-349,2-2-1947,0-8-4484,1-8 6780,0-9 0,-3-7 0,-2-5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25129,'0'-4'2432,"0"1"-1693,0 3-368,0 0-371,7 55 0,-5-23 0,7 45 0,-5-41 0,3-8 0,2-7 0,3-8 0,1-6 0,2-5 0,3-3 0,2-8 0,4-6 0,1-10 0,2-2 0,0 1 0,0 3-1077,0 5-805,-1 4-3474,1 7 5356,2 3 0,-14 3 0,-1 1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4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74 24076,'-10'0'3047,"3"0"-2441,7 0-158,-44 27-135,26-9-156,-32 24-133,40-17-24,5 1 0,2 1 0,6-2 0,6 0 0,4-3 0,7-2 0,2-7 0,1-6 0,2-5 0,1-12 0,-2-7 0,-2-14 0,-5-4 0,-5-5 0,-5 1 0,-5-1 0,-2 3 0,-8 2 0,-5 5 0,-8 8 0,-3 10 0,0 7-1177,0 15-1199,2 6-7455,7 11 9829,6 4 0,5-14 1,4-4-1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27281,'8'89'1333,"-7"-6"-1276,-11-32-57,-3-2 0,1-8 0,4-11 0,2-12 0,5-10 0,0-6 0,1-2 0,3-10 0,4-4 0,3-11 0,4-1 0,1 0 0,0 1 0,-1 5 0,2 4 0,1 3-539,2 5-2464,3 1-6828,-3 5 9680,1 0 1,-11 2 0,0 0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23392,'-4'-3'3183,"2"1"-2578,2 2 179,0 0-370,-30 40-134,19-15-267,-22 35-13,29-27 0,1-2 0,3-4 0,3-6 0,3-8 0,6-6 0,4-5 0,1-12 0,0-6 0,0-13 0,-2-3 0,-3-4 0,-2 3 0,-2 3 0,-2 6 0,-2 7 0,-1 7 0,-2 5 0,1 4 0,-2 1 0,1 4 0,1 6 0,-2 8 0,1 5 0,-1 3 0,0 0 0,1 0-1088,0-3-1288,3-3-6845,1-4 9221,1-6 0,-2-4 0,0-4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5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26933,'-1'76'919,"-2"-8"-6344,-5-32 5750,0-4-247,3-9 1511,2-9-1589,2-7 860,1-8-860,2-6 0,3-7 0,3-4 3392,11-11-3392,-2 7 0,9-5 0,-5 10 0,-1 4-987,-1 4-1658,-5 5 2645,-2 2 0,-6 2 0,-2 0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5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132 176 25555,'57'-55'616,"-11"8"-224,-42 25-134,-2 4-12,-7 3-55,-6 5-135,-8 4 56,-6 4 90,-2 2 324,0 6-9,1 3-517,1 7 0,3 2 0,3 3 0,4 2 0,4 2 0,6 3 0,2 2 0,3 1 0,3-1 0,5-2 0,7-4 0,5-6 0,6-8 0,5-5-57,3-3-2162,6-5-1187,5-4 3406,7-3 0,-22 2 0,-3 3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5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653 1 28378,'-37'54'97,"-1"0"1,-1 5 0,0 1-2929,2 0 1,0 1 2830,-2 6 0,0 2 0,0 1 0,0 4 168,6-11 1,-1 4-1,3-4-168,-3 6 0,2-2 401,-6 13 1,6-6-448,7-5-2710,14-21-7075,18-21 9624,13-14 1,-6-9 0,3-4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33 27930,'-5'85'741,"0"4"-6402,-2-2 5661,-1 6 0,-1-3 1356,-4-7-1356,0-14 867,-5-12-867,5-27 0,-2-8 0,7-27 3370,1-14-3370,2-19 68,3-18-68,5-15 0,8 13 0,3-1-470,10-32 470,-3 32 0,2 3 0,12-10 0,3 11 0,-2 13 0,0 12 0,-3 10 0,15 11 0,-12 6 0,9 12 0,-20 6 0,-9 11 0,-8 6 0,-12 4 0,-13 4 0,-11 1 470,-7 0-863,-13 6-548,19-17-717,-3 1-1861,24-22 3519,5-5 0,3-2 0,0-2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4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44 22070,'0'-7'3171,"1"2"-2565,-1 5-80,-5 45 90,4-17-33,-5 37-113,6-29 1,6-4-313,6-6-158,10-12 0,10-7 0,6-17 0,3-10 0,0-13 0,-6-7-225,-5 2-739,-9 1-795,-4 4-3250,-4 4 5009,-2 5 0,-5 12 0,-1 3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28671,'-4'94'0,"-5"-2"0,-10-11 0,-5 0 0,1-1 0,1-3 0,4-6 0,3-4 0,3-9-1110,5-9-1423,3-12-5601,3-13 8134,8-13 0,-5-7 0,4-4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10 24804,'0'-5'2746,"0"1"-2052,0 4-267,0 0-427,1 46 0,-4-10 0,-4 42 0,-4-24 0,-3-4-1077,2-8-704,2-9-3161,2-8 4942,4-9 0,2-8 0,2-4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28042,'-10'77'629,"-3"-3"-629,-10-23 0,2-5 0,6-14 0,6-13 0,5-10 0,3-6 0,1-6 0,7-10 0,4-7 0,8-12 0,3 0 0,-2 1 0,0 5 0,-2 5-886,0 7-1434,-1 4-7511,1 4 9596,2 1 1,-8 2 0,-2 0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6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205 192 25476,'55'-39'998,"-12"6"-606,-34 10-168,-4 2-33,-4 2-12,-1 1 23,-1 3 178,-5 5-200,-3 2-124,-4 4 112,-3 3-146,-2 1 34,-3 5 78,-2 6-121,-4 9-13,-1 7 0,0 4 0,0 4 0,3 3 0,2 1 0,3 2 0,5-1 0,4-1 0,7-2 0,2-3 0,3-2 0,6-5 0,4-4 0,9-7 0,5-7 0,5-5 0,5-5 0,2-8 0,2-3 0,-5-5-1009,-5 0-1636,-6 3-7186,-5-1 8182,-5 5 0,-6 3 0,-4 5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5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27662,'-16'71'884,"2"-3"-861,9-15-23,1 2-179,-1 1-695,-1-2-1166,2-4-6027,0-5 8067,1-8 0,2-17 0,-1-7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5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26810,'3'71'291,"14"-12"-223,41-48-57,11-4 23,4-7-23,-5-8-11,-10-1 56,-17-8 246,-15 2 169,-14-2-147,-8-2-31,-11-2-293,-11-1 0,-17 3 0,-15 7 0,-14 6 0,-3 7 0,3 4 0,14 2 0,15 1-1289,20-3-2465,10-3 3754,20-1 0,-9-1 0,8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7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1 23034,'-93'0'2185,"9"0"-1647,32 2-168,3 4 156,5 5-291,8 7-112,8 4-123,13 5 45,7 3-45,10-1 0,13 3 11,12-3 1,14-2 55,6 0-67,-1-3 370,-5 1-157,-8-2 324,-12-1-132,-10 0-405,-5 1 0,-15 3 0,-10 5 0,-15 5 0,-9 1 0,-4-1 0,5-4 0,6-6-505,10-5-694,6-7-964,6-4-3171,6-6 5334,3-11 0,3 5 0,2-6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7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27191,'-7'60'295,"-1"1"0,1-2 0,-1-3-284,-8 29-476,1-1 465,4-7-885,2-10-695,3-14-3079,1-8 4659,0-10 0,2-17 0,-1-5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26552,'70'-31'-1490,"-5"7"-2034,-27 23 3524,-1 1 0,-16 0 0,-6 0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26205,'-53'74'918,"11"-8"-491,37-30 21,4 0-146,5 0 69,8-1-371,8-3 0,8-6 0,5-9 0,2-8 0,2-8 0,-1-13-326,0-7-369,-1-14-828,-2-3-1794,-3-3 3317,-1-1 0,-14 18 0,-3 4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 27011,'4'85'1166,"-6"-3"-1009,-2-20-57,-3 2-100,2-6 23,2-7-57,1-12 34,2-12-22,0-10-101,0-9 111,-2-4 12,-3-4-78,-5 0 190,-4-2-45,-6 0 124,-4 0-78,-5 1-113,-4 9 0,-4 9 0,2 10 0,1 7 0,7-1 0,6-2 0,8-2 0,6-2 0,5 0 0,1-1 0,8-2 0,4-3 0,12-8-875,5-6-1097,10-12-3037,4-14 5009,6-11 0,-21 8 0,-6 3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8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 24311,'1'-3'3754,"-1"1"-3553,0 2 57,2 48-258,-6-20 0,1 38-325,-4-37-1165,3-4-1983,2-5 3473,2-5 0,0-7 0,0-3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26754,'-49'82'628,"9"-12"-449,32-37-34,4-7 1,3-5-124,1-6-22,12-5 23,-3-5-23,10-3 0,-5-11 22,1-4-78,0-13 67,4-17-11,-5 10 12,0-5-3404,-7 19 3492,-3 10-32,-2 4 290,0 4-99,1 5-259,-2 6 0,2 9 0,-2 6 3392,0 4-3392,-1 0-461,0-2-827,0-4-2622,0-2 3910,0-6 0,0-6 0,0-5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23616,'3'-7'2645,"-1"1"-2287,-2 6 46,0 0-169,3 46 90,-3-23-123,2 38-124,-3-35 113,-1-3-180,1-5-11,0-4 0,1-6-23,0-2 12,0-4 11,0-1 0,0-1 247,6-6-147,3-4 46,7-7-146,1-3 45,-1 2-101,-1 1 11,-4 5-515,-2 4-90,-2 3-997,0 3-2252,0 1 3899,1 1 0,-4 0 0,1 0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3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158 128 19516,'5'-3'1535,"-1"-1"-1423,-4 4 560,0 0 281,9-42 99,-9 26-21,2-31-459,-12 38 0,-6 5-57,-2 2-3549,-1 5 3528,-1 5-214,2 7 123,0 7 78,1 4-356,3 1-125,2 1 0,3-1 3392,4-2-3392,3-3 0,2-1 0,6-4 0,4-2 0,9-3-46,2-3-1231,5-3-819,-3-4-4705,0-2 6801,0-2 0,-10 1 0,-2-1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40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1 28671,'-16'57'0,"1"0"0,-2 1 0,-1-2-214,-1-8 1,-1 0 213,-2 4 0,0 1-524,-1 3 1,-1 0 523,1-1 0,-1 1 0,1-2 0,0 0-10,1-3 0,0-1 10,2-2 0,0-1-136,-13 38-3259,7-12 3395,5-15 0,11-28 0,3-12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26675,'-12'95'1614,"-2"-6"-1502,-1-23-112,0-1-168,4-4-986,2-2-1244,3-4-7433,2-2 9148,-3-6 1,4-20 0,-2-9-1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0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26104,'65'66'661,"6"-16"-661,5-42-545,4-6 556,-1-9 1,-9-3 10,-14-6 167,-15-1 13,-18 0 270,-12 1-24,-14-1-168,-14 0-90,-16 1 288,-18 5-444,-14 5-1,-7 4-66,-1 4 21,11 3-536,16 2-629,20-1-3126,17-3 4303,27-2 0,-10-1 0,13 0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0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28671,'-2'100'0,"-1"-8"0,-3-34-147,-2 1-1511,-1 0-2118,-1-4 3776,0-3 0,5-24 0,0-6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1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51 24468,'-5'-2'2443,"0"0"-2140,5 2-68,0 0-190,33 53 67,2-31-112,36 36 22,1-48-56,5-10-10,2-10 32,-12-7 12,-15-7 56,-19 0 348,-18-1-12,-13 2-191,-20 1-121,-13 1-80,-20 8 0,-11 5 0,-5 5 0,0 6 0,7 1-203,8 3-693,13 1-650,10 1-4438,9 2 5984,4 4 0,8-7 0,2 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1004 28671,'-33'22'0,"6"-15"0,25-32 0,2-24 0,0-20 0,0-20-672,-3-9 672,0 45 0,0 0 82,-3-1 0,-1 1-82,0 2 0,-1 0 0,-10-43 0,2 12 0,2 18 0,6 16 0,3 18 0,3 9 0,2 10 508,4 1-508,5 2 0,9 1 0,7 1 0,32 3 0,-7 0 0,24 2 0,-16 5 0,0 2 0,-2 4 0,-3 1 0,-5 0 0,4 2 0,-20-2 0,-3 6 0,-22 5-1592,-14 12-2509,-12 14 4101,-14 8 0,11-22 0,2-6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3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46 28671,'-48'8'0,"10"-2"0,45-6 0,9 0 0,15-4 0,13-2 0,14-4 0,11-2 0,5 1-886,-2 2-4571,-4 4 5457,-8 3 0,-28 2 0,-8 0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27034,'-44'81'1199,"8"-7"-6490,27-28 5359,4-2 1341,3-1-1409,5-7 860,4-10-860,8-13 0,6-8 0,6-22 3392,1-9-3392,0-20 0,-3-5 0,-6 0 0,-6 5 0,-5 9 0,-3 8 0,-1 9 0,-1 8 0,-1 7 0,1 3 0,-1 9 0,3 8 0,-1 14 0,0 13 0,-2 6 0,-2 2 0,0-3 0,0-7 0,0-11 0,0-10 0,0-12-2567,0-3-7264,3-16 9594,6-7 0,-4 3 0,2 0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27919,'7'95'752,"-7"-5"-752,-8-27 0,-5-6 0,2-11 0,4-13 0,3-15 0,3-10 0,1-5 0,0-11 0,1-8 0,6-12-393,3-8-1064,4 2-1434,1 4 2891,-1 10 0,-5 10 0,-3 6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126 181 25129,'35'-71'975,"-13"11"-560,-30 42-12,-7 3-11,-2 5-123,0 6 190,1 1-44,0 10-201,0 7-214,-1 10 0,0 8 0,2 3 0,2 5 0,4 2 0,4-1 0,3-1 0,7-5 0,4-8 0,9-11 0,5-8-1525,7-6-5780,15-8 7305,19-1 0,-25-1 0,2 3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7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110 893 28671,'-23'-11'0,"4"-16"0,19-42 0,0-13 0,0-8-487,0-4 487,-8-3 0,-2 3 0,-6 4 0,1 14 119,5 14-119,4 20 0,4 15 0,2 12 0,0 8 0,4 2 368,5 3-368,11 0 0,8 1 0,8 1 0,5 0 0,5 2 0,-1 3 0,-2 1 0,7 7-304,-17 0-2699,1 14 3003,-24 6 0,-6-13 0,-4-1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7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28671,'85'-38'-259,"-8"9"-1646,-32 23-3226,-2 4 5131,-3 6 0,-19-3 0,-6 3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26653,'-35'72'1546,"8"-7"-6837,19-30 5393,5-3 1307,1-8-1409,4-7 860,18-12-860,-1-16 0,16-12 0,-7-14 3392,-3-1-3392,-4 3 0,-6 7 0,-5 8 0,-3 7 0,-2 7 0,-2 4 0,-1 2 0,0 8 0,0 6 0,-1 10 0,0 3 0,0-2 0,0-2-192,0-4-1129,-1-2-1649,0-5 2970,1-2 0,0-6 0,0-2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7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27393,'-20'92'1278,"2"-11"-1278,5-43 0,3-8 0,5-10 0,2-11 0,3-5 0,4-6-270,5-7-716,6-5-157,1-5-1121,-2 3-7567,-2 5 9468,-2 5 0,-5 5 0,-1 1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127 131 20453,'35'-59'716,"-8"10"1566,-28 37-1711,-6 5 487,-5 4-655,-5 2 547,-4 8-479,-1 7 1261,-3 12-1697,2 7-35,3 3 0,4 0 0,4 0 0,4 6-707,4-14-1388,8 3-4483,6-17 6578,12-3 0,-11-6 0,3-2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8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27572,'-45'62'571,"9"-9"-380,36-31 55,2 0-155,1 0-91,0 0 0,-1-1 0,-2 0 0,-2 1 0,-7 0 0,-5 1 0,-8 2 0,-1-1 0,-1-2 0,3-5-1581,6-6-1354,6-5 2935,4-5 0,4-1 0,1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25521,'0'-2'2958,"0"0"-2766,0 2-192,-14 56 0,8-21 0,-12 51 0,10-34 0,0 2-1513,1-3-1838,0-4 3351,1-6 0,3-19 0,0-7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8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26575,'43'-11'-1614,"-2"4"1,-30 9-1,0 0 1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22081,'0'-3'2264,"0"1"-1581,0 2 12,-12 39 22,6-15-157,-8 29-100,10-29 78,3-5-169,1-5-111,0-3-212,5-4-46,2-4 0,7-1-528,0-2-525,2-4-886,2-5-2935,3-7 4874,9-6 0,-13 8 0,1 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9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10 24535,'0'-5'2679,"0"1"-2131,0 4-144,-3 41-113,0-16-77,-2 34-214,4-28 0,0-4 0,1-4 0,0-6 0,0-6 0,0-6 0,0-3 0,0-2 0,-4 0 0,-5 0 0,-5 0 0,-4 0 0,-2 6 0,1 3 0,0 8 0,2 3 0,0 1 0,2 1 0,6-3 0,2-3 0,5-3-595,4-5-2218,7-2 2813,6-4 0,-3-1 0,-1-1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23034,'0'-5'1737,"0"2"-1737,0 3-987,0 0-6071,-2 45 7058,2-26 0,-2 29 0,2-40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16 20647,'0'-2'4773,"0"1"-3865,0 1-314,-9 46-134,6-29 234,-6 35-179,8-42-435,1-4-80,2-1 0,1-11 0,1-6 0,0-9 0,-2-4-91,-5-1-1287,-6 4-1468,-7 4 2846,-8 7 0,10 5 0,1 4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81 925 28671,'-11'49'0,"1"-9"0,7-57 0,1-15 0,1-32 0,1-21-298,0 35 1,0-1 297,0-3 0,0-1 0,0 0 0,0-1 0,-3 3 0,0 1 0,-4-44 116,-4 14-116,0 15 0,2 14 0,3 14 0,3 13 0,3 9 0,0 10 448,3 4-448,7 3 31,20 0-31,-1 4 0,29 5 0,-20-1 0,14 3 0,-13-7 0,1 0 0,-1-1-472,-4 2-1914,-8 5-4393,-9 8 6779,-9 10 0,-6-12 0,-3 1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28671,'76'-24'0,"-7"5"0,-29 17-1200,-2 0-1579,2 9-7052,1 6 8633,3 11 0,-20-10 0,-3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1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26082,'-59'34'1613,"11"1"-1232,33-1-90,6 2 13,4 1-304,3-2 0,2-5 0,5-5 0,4-8 0,8-9 0,4-9 0,3-13 0,3-9 0,-1-8 0,-3-2 0,-4 4 0,-6 6 0,-3 6 0,-3 7 0,-3 5 0,0 4 0,-2 5 0,1 7 0,-3 9 0,1 7 0,-1-2-1166,0-3-2151,0-8 3317,6-7 0,-4-4 0,4-3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81 24491,'0'-4'3070,"0"1"-2297,0 3-436,0 0-337,-5 46 0,3-28 0,-2 34 0,3-44 0,1-4 0,2-4 0,4-1 0,3-6 0,4-5 0,1-8 0,0-4 0,1-3-270,2-1-1232,1 2-615,2 2-2925,0 8 5042,1 5 0,-10 6 0,-1 4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1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85 20154,'8'1'3754,"-1"0"-3026,-7-1 572,0 0-449,-2-37-200,-13 26-103,-6-26-178,-11 36-55,-1 10-315,0 8 0,3 13 0,3 7 0,6 3 0,7 0 0,6-1 0,7-6 0,12-5 0,6-7 0,14-9-214,7-6-2161,5-5-7456,12-1 7373,22 0 0,-36 0 1,8 0-1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2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87 145 27572,'-7'70'168,"1"-1"0,1-14 0,-1-2-95,-4 1 0,0-3-73,-3 13 78,3-14-44,4-16-12,2-16 101,1-11-44,0-18-1,1-13-43,1-22-35,7-16 0,9-12 0,14-8-750,12-2 750,6 4 0,6 9-34,1 15 34,0 16 0,-5 15 0,-5 15 0,-9 5 0,-11 10 0,-9 6 0,-8 9 0,-4 8 0,-7 7 747,-7 5-747,-8 5 0,-9 0 37,-3 0-37,-13 10-819,15-21-1725,-5 4-7287,22-22 9426,6-5 0,4-4 0,2-4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13 24535,'0'-7'2118,"0"1"-1737,0 6-89,-18 54 88,12-23 158,-13 42-146,18-39-357,2-6-35,9-8 0,4-7 0,10-7 0,5-4 0,1-6 0,1-5 0,-4-6 0,-3-6 0,-4-2-617,-5-4-1534,-5-2-5368,-4 0 7519,0-2 0,-4 14 0,1 3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3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28671,'-13'85'0,"-1"-1"0,2-15 0,-1-1 0,-3 6 0,-2-3-380,2-16 1,1-3 379,1-1 0,0-1 0,-15 42-191,5-14-2364,7-15-5367,6-19 7922,8-19 0,4-14 0,0-9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3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28671,'-14'89'0,"0"-6"-192,-1-28-1544,2-1-4181,2-3 5917,5-4 0,3-22 0,3-7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3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18 26899,'62'-10'112,"-13"2"-123,-38 8 22,-6 6 1,-2 6-1,-11 12-11,-7 8 146,-12 8 22,-7 3 314,-1-1 201,2-4-525,5-7-158,8-8 0,8-7 0,6-6 0,5-4 0,3-1 0,5-1 0,5-1 0,6-1 0,2-1 0,2-1-606,1-2-1702,1-4-6354,2-2 8662,2-5 0,-12 6 0,-2-1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3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28671,'-30'66'0,"6"-10"0,14-32 0,5-4-1088,2-2-1086,2-3-3921,2-5 6095,7-2 0,-6-4 0,6-3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23415,'0'-6'3372,"0"2"-2811,0 4-124,0 0-79,-39 35-44,25-13-157,-28 28-100,37-26-57,4-4 0,2-6 0,6-6 0,5-5 0,8-6 0,3-11-237,0-6 137,0-10 44,-6 0 56,-3 4 33,-6 6 1,-2 7 134,-4 7-10,-2 4-158,0 2 0,0 5 0,0 5 0,0 8 0,0 4 0,0 0 0,0-3 0,3-2 0,2-4 0,3-1 0,2-1 0,1-2 0,0 0 0,0-2-987,-3 1-1411,-3 1-7433,-2 1 9103,-2 4 1,-1-6 0,0 0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28671,'85'-6'0,"-9"0"0,-35 1 0,-1 2 0,-1-2 0,-3-1 0,-2-1 0,-3-1 0,-6 0 0,-5 0 0,-5 2-427,-8 2-2598,-3 0 3025,-4 0 0,0 1 0,-1 2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24558,'-5'-2'2700,"2"1"-2330,3 1 403,0 0-560,-4 22-156,3-3-57,-3 20 0,4-9 0,0-3 0,0-5 0,3-3 0,6-5 0,9-4 0,8-4 0,6-3 0,3-2 0,1-1 0,-2 1 0,-3 1 0,-5 3 0,-4 5 0,-5 3 0,-4 5 0,-5 6 0,-3 5 0,-3 4 0,-8 3 0,-7 1 0,-9 0 0,-10-1 0,-4-2 0,-1-3 0,1-4 0,4-6 0,6-5 0,6-6-853,7-5-2452,7-4 3305,9-13 0,-2 9 0,4-9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48 28671,'-30'41'0,"1"1"0,-19 32 0,41-43 0,3-1 0,4-7 0,9-3 0,5-4 0,10-6 0,5-4 0,3-4 0,1-13 0,-2-8 0,-3-15 0,-7-5 0,-6-5 0,-9 1 0,-3 1 0,-10 6 0,-9 5 0,-12 7 0,-10 11 0,-4 6-371,1 14-1388,5 3-1815,8 4 3574,11 0 0,8-7 0,7-4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283 104 27494,'-70'-3'974,"9"8"-771,34 5-203,0 9 0,1 3 0,2 2 0,4 1 0,5-2 0,7 2 0,4-2 0,3-1 0,9-1 0,5-4 0,13-7 0,7-3 0,3-13 0,1-9 0,-1-14 0,-6-10 0,-5-9 0,-7-2 0,-8 0 0,-5 5 0,-4 9 0,-8 12 0,-5 12 0,-11 12-1054,-5 15-940,-2 6-7837,0 16 7599,14-12 0,4-3 1,12-15-1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24950,'4'0'3721,"-1"0"-3721,-3 0 0,0 0 0,-38 64 0,9-21 0,-2 4 0,-1 2 0,-13 10 0,-1-3 0,3-4 0,3-6 0,6-7 0,7-7 0,8-8-1211,6-5-2106,7-8 3317,3-5 0,3-3 0,0-3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2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30 159 28065,'-16'71'606,"4"-11"-606,10-38 0,3-5 0,6-7 0,4-4 0,9-5 0,5-11 0,1-8 0,1-14 0,-3-8 0,-6-1 0,-6 0 0,-8 3 0,-2 3 0,-8 5 0,-3 5 0,-6 6 0,-3 8 0,-2 5-1121,-2 11-1670,-3 9 2791,-1 12 0,11-8 0,3-1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3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5 23359,'1'-3'1871,"0"1"-7094,0 42 5581,0 3-66,0 41 1444,-5-5-1489,-2 3 67,-2-6-146,3-7 729,3-16-919,2-13 22,2-17 0,-1-12 3345,3-7-3311,-2-6 207,-2-11-208,-7 1 1,-2-8 67,-9 7 44,-1 6 180,-4 3 91,-20 9-416,8 9 0,-13 7 0,15 10 0,6 1 0,5 0 0,7-2 0,5-4 0,5-4 0,4-4-539,11-4-9292,26-6 9706,4-3 0,-1-5 0,-16 0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3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17 181 26059,'71'-31'997,"-12"2"-828,-41 11-113,-8-2 11,-5 0-56,-6 0 23,-7 4-34,-4 3 0,-5 5 22,-1 4 90,1 2 23,0 5 178,1 7 146,0 10-222,1 10-237,1 8 0,1 2 0,5 3 0,3-3 0,3-3 0,1-7-1211,6-8-2241,7-11 3452,10-6 0,-8-5 0,1-1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28671,'1'87'0,"-3"-6"0,-6-26-483,1-4-2352,2-8 2835,8-7 0,-2-17 0,4-7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4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24177,'0'-8'2846,"0"54"-2521,0-7 134,0 48-179,4-28 179,1-3-334,4-9-125,1-11 0,3-13 0,3-11 0,4-7 0,6-11 0,7-9 0,7-12 0,4-11 0,3-4 0,-3 0-920,-3 9-2430,-7 8 3350,-5 14 0,-14 5 0,-5 6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26 146 26653,'63'-39'22,"-13"4"12,-40 13-12,-6 3 191,-2 4 57,-2 6 133,-6 4 146,-4 4-202,-9 6-189,-1 7-158,-2 11 0,2 7 0,0 4 0,5 2 0,3-3 0,6-2 0,2-5 0,4-4 0,5-5-774,5-5-1882,10-6-7137,5-3 9793,5-9 0,-12 5 0,-3-6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4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26272,'-4'79'1490,"-3"-5"-986,-5-23-99,-2-7-405,4-12 0,2-10 0,3-10 0,1-7 0,3-4 0,0-11 0,1-5 0,6-10 0,1-3 0,7-1 0,-1 2 0,1 3 0,-2 2 0,-1 1-1940,-1 2-3326,-1 0 5266,1 0 0,-4 9 0,0 2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5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27886,'0'51'364,"-1"0"0,-5 44-307,-10-30-57,-5-2 0,1-7 0,2-8 0,5-15 0,4-12 0,4-10 0,3-8 0,2-1 0,5-8 0,6-8 0,8-7 0,7-4 0,0 1 0,-1 7 0,-2 6 0,-2 6 0,-3 4 0,-3 1 0,-4 7 0,-1 5 0,-5 8 0,-2 3 0,-2 4-3392,-9 0 3392,-5 2 0,-9-3 0,-3-3 0,1-4-819,4-8-4077,8-5 4896,5-4 0,5-3 0,2 1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28671,'11'82'0,"-2"-8"0,-11-31-774,-1-6-2688,-3-4 3462,1-5 0,2-12 0,0-5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15 26059,'-76'-9'1983,"9"4"-1647,29 14-56,1 5-267,5 9-13,5 4 0,5 5 0,6 3 0,5 5-304,7 3-838,6 0-1268,13-1-7421,14-8 8843,20-12 0,-19-12 1,0-7-1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6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26899,'15'63'1479,"8"-12"-1186,20-38-293,2-7 0,-1-4 0,-9-7 0,-10-4 0,-8-7 0,-9-4 0,-3-3 0,-3-2 0,-1 0 0,-1 2 0,-7 3 0,-4 5 0,-10 6-550,-5 5-1232,-3 16-2532,3 4 4314,11 13 0,6-13 0,8-4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 23135,'0'-2'3496,"0"-1"-2846,0 52-281,-7-14 180,-3 44-134,-9-27-358,-2-2-57,2-8 0,4-9 0,5-15 0,5-9 0,3-6 0,3-7 0,9-10 0,6-9 0,13-15 0,4-3 0,0-1-808,-2 7-1792,-4 6-7231,-2 14 9056,-4 6 0,-9 8 1,-4 1-1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6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54 144 24771,'72'-35'56,"-13"2"-56,-44 11 123,-7 2 78,-5 5 327,-10 4 132,-5 6-279,-10 2 11,-6 12-33,-3 5 0,2 11 257,2 3-391,5 0-225,7-2 0,5-2 0,5 0 0,3 0 0,1 0 0,1 0 0,5-2-494,4-5-1702,10-8-3631,5-4 5827,8-10 0,-13 3 0,-2-3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7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22967,'-4'0'3081,"1"0"-2487,-23 58-67,14-23-191,-20 47 45,24-42-325,4-8 22,2-9-78,2-11-22,5-5 22,3-5-112,5-12-112,3-1 201,0-12-134,-1 2 157,-1-1-22,-1 3 22,0 4 0,-3 5 67,0 6-33,-2 2 257,-1 2-201,0 5 66,-1 1-10,-2 8-79,-1 3-67,-2 2 0,-1 4-358,0-3-415,0 0-808,0-8-3024,0-4 4605,0-5 0,0-3 0,0 0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7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 22137,'0'-3'3283,"0"0"-2957,-15 49 167,4-18-191,-12 37-33,10-34-45,4-7-213,4-9-11,3-7 0,1-6-56,4-14 56,5-4-22,6-12 22,5 1-23,-1 2 23,0 8 0,-4 6 123,-1 6-89,-2 4 347,0 5 34,-2 5-270,0 5-10,-4 5-270,-2 10-693,-4-8-1907,-1 6-7096,0-16 7602,0-4 1,2-6 0,0-1-1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09:5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27482,'3'72'370,"-4"-6"-370,-8-25-661,-4-4-1300,2-4-7870,1-4 7599,4-4 1,3-12-1,2-2 1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99 28647,'-4'-20'24,"11"2"-24,34 5 0,7 2 0,4 4 0,2 1 0,3 0 0,-4 0 0,-2 2 0,-8-1 0,-8 4-326,-9 0-1523,-11 1-1266,-8 4 3115,-7 6 0,-1-4 0,-2 4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27415,'-17'78'1031,"2"-3"-897,11-16-43,1 0-91,0-5 0,2-3 0,1-6 0,0-6 0,2-6 0,6-6 0,5-5 0,8-3 0,3-4 0,2-4 0,0-2 0,-1-3 0,-2-4 0,-2 0 0,0-2 0,-1-1 0,1-6 0,1-4-1088,1-7-2072,0-1 3160,-3 1 0,-8 8 0,-5 3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4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24692,'1'-4'2443,"-1"1"-1648,0 3-235,0 0-379,17 51-181,-10-13 0,13 43 0,-14-28 0,1-4 0,-3-5 0,0-6-1054,-2-6-862,-1-5-4471,-1-3 6387,0-4 0,0-9 0,0-3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4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28143,'62'-50'381,"-6"8"-381,-27 35-101,-2 3-705,-2 2-1132,-3 2-4236,-3 2 6174,-4 6 0,-7-4 0,-3 3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5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24793,'10'-63'841,"0"11"-763,4 37-44,-3 7-34,3 3 0,-2 5 11,1 4-11,0 4 11,1 4-11,0 4 0,0 0-11,1 4 11,0-1 0,-1 1 11,-2-2 68,-4-2 10,-1-1 337,1 0-303,1-6 168,3-2-22,4-6-67,1-1 78,3-6-257,1-1 21,1-7-178,12-9-729,-5 5-930,12-5-4224,-6 9 6017,5 3 0,-18 5 0,-1 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552 0 24390,'-51'4'780,"0"-1"1,0 3-1,3 4-6070,-29 23 5649,2 13 167,9 11 834,13 6-1091,14 5 702,15 2-971,12-2 0,8-2 0,13-4 0,9-5 0,14-6 0,12-10-874,5-10-527,7-12-1938,6-10 4143,3-6 1,-27-3-1,-9 0 1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6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25364,'-29'78'1121,"6"-9"-807,23-31-169,0-6-134,7-9 34,2-9-22,6-9-23,4-8 0,1-11 0,-1-10 0,-1-8 0,-4-1 11,-2 5 45,-4 6-56,-2 8 112,-2 5 146,-2 6-202,0 1 90,0 2 10,1 0-156,1 7 0,0 3-134,0 6-718,0 0-1008,0-3-5120,1-5 6980,3-3 0,-4-4 0,2-1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6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21723,'2'-2'3294,"-1"47"-2442,-1-13 100,0 38-347,0-31 112,0-9-426,0-8-145,0-11-55,0-7-91,0-3 0,0-6 0,4-5 0,1-6 0,2 0-1245,0 2-850,0 7-5042,-2 3 7137,2 4 0,-4 0 0,1 0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24401,'60'-21'302,"-9"-1"-257,-33 3 34,-6-3-57,-5 0 392,-5-1 69,-5 3 21,-4 7 89,-5 4-290,-5 7-23,0 14 112,-1 5 0,1 15 0,2 3-323,0 1-69,5-3 0,2-5 0,5-6 0,2-5 0,6-3 0,5-4 0,6-2-841,4-3-1232,2-3-4818,-2-2 6891,1 0 0,-10 0 0,-1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4 25353,'0'-2'3048,"0"1"-8439,-34 73 5391,5-10 0,-1 1 0,-2 5 539,8-15 1,-1-2-540,0 1 0,0-2 0,3-3 0,0-1-1324,0 2 0,3-4-1567,-2 10-6940,4-8 7651,16-36 0,1-8 0,1-2 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89 106 25992,'59'-35'123,"-12"5"-123,-32 17 0,-8 2-33,-7 3 22,-8 3-12,-7 3 23,-8 1 34,-4 6 156,2 7 359,-1 9-179,4 6 0,2 4-23,2-1-291,4 1 56,3-3-112,6-2 22,2-2-78,3-3-481,4-4-606,5-4-1064,9-5-7624,8-4 9633,8-3 0,-14-1 0,-1 0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7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22294,'1'-4'2589,"0"1"-2220,-1 3 114,0 0-24,0 45-157,0-30 101,0 33-144,0-44-24,0-2-123,1-2-56,3-2-56,3-5 0,5-3-67,3-4-68,1 1-661,0 2-660,-2 2-1805,0 3 3261,0 2 0,-8 2 0,1 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8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86 24222,'35'-28'694,"-6"4"-201,-32 11 124,-3 2-248,-3 5-33,-5 3 34,0 2-145,-2 7 290,-1 6 34,1 9-268,0 6-281,4 0 0,4-1 0,4-4 0,2-3 0,5-3-169,7-3-1322,7-2-1309,7-6-7031,4-2 8781,2-5 0,-13 1 1,-3-1-1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8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28614,'-19'56'19,"0"-1"0,-1 0 0,0-2-19,-13 29 0,-1-3 0,7-12-1693,7-13-3338,8-13 5031,7-13 0,4-13 0,1-7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25543,'-2'-3'2242,"0"0"-2029,2 3-45,-14 48-168,7-20-45,-11 38-638,13-32-1245,1-5-5837,3-3 7765,0-6 0,1-9 0,0-5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26160,'-8'68'1065,"-1"-9"-796,-1-30 89,3-7-112,3-8-212,2-7 134,1-5-56,1-2-112,0-3 101,0-6-68,0-7-33,5-6 0,0-2-33,5 3-1,0 5-179,1 5-571,-1 6-191,1 3-1524,-3 2 2499,2 0 0,-5 0 0,-1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9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90 26082,'-20'-50'1412,"0"10"-808,3 42-156,-2 6-323,-2 6-125,-3 9 0,0 5 0,1 1 0,2 1 0,6 0 0,5-1 0,5-3 0,3 0 0,8-4 0,5-3 0,7-4 0,4-5 0,2-4-942,0-4-1781,-1-4-7108,1-6 8890,-1-4 1,-10 2 0,-2 2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1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25712,'6'0'2959,"-2"0"-2959,17 50 0,-13-5 0,13 50 0,-19-15 0,-2 10 0,-1 5-308,-1-45 0,-1 1 308,0-1 0,-1 1 0,-8 45 0,-1-7 0,-3-15 150,-1-13-150,0-17-2342,1-16-7489,0-10 9414,-2-7 1,7-7 0,2-1-1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2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0 343 28671,'85'12'0,"-1"0"0,-19-5 0,2-1 0,2-1-1887,13-3 0,4-1 0,3-2 1887,-11 0 0,4 0 0,2-1 0,3-1-216,-7 0 1,2 0 0,1-1-1,3 0 1,1-1 215,-5 0 0,2-1 0,1 0 0,1-1 0,2 0 0,1 0-63,-4 0 0,0-1 0,2 0 1,1 0-1,1 0 0,1 0 0,0 0 63,-5 0 0,1 0 0,1-1 0,0 1 0,1 0 0,1-1 0,0 1 0,0 0-127,5-1 0,0 0 0,1 1 1,0-1-1,1 1 0,1 0 1,-1 0-1,1 0 127,-9 1 0,0 0 0,1 0 0,0 0 0,1 0 0,-1 1 0,0-1 0,1 1 0,-1 1 0,0-1 0,0 0 0,1 1 0,-1 0 0,1 0 0,-1 0 0,0 1 0,0-1 0,0 1 0,9 0 0,0 1 0,0-1 0,0 1 0,-1 0 0,0 1 0,0 0 0,-2 0 0,-4 0 0,0 0 0,0 1 0,-2 0 0,1 0 0,-2 1 0,0 0 0,-2 1 0,5 1 0,-1 0 0,-1 1 0,0 1 0,-3 0 0,0 0 0,-3 0 0,18 2 0,-2 0 0,-2 1 0,-4 1 0,-5 1 0,0 2 0,-3 1 0,-6 2 0,-8 1-3410,24 8 0,-26 8 3410,-44 20 0,-34-24 0,-35-6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17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659 1730 25679,'-79'15'840,"7"-3"-2306,29-12 1634,-2-7 560,-1-3-616,0-13-11,1-8 218,1-9-308,1-9 90,3-5-45,3 0 78,6 5 879,6 12-946,6 9 112,5 12-78,5 6-78,4 6 44,2 2-67,3 2 381,0 0-324,0-1-57,-1-3 0,0-3 0,-1-4 0,-1-5 0,0-9 0,2-13 0,0-16 0,1-19-332,0-13 332,2-13 0,-1 48 0,-1-1 0,2 1 0,0 2 0,-1-40 0,-1 16 0,0 21 0,0 17 0,0 13 0,-2 9 0,1 3 0,-1 2 0,2 1 332,0 0-332,0-1 0,2 1 0,0 1 0,1 1 0,0 2 0,5 0 0,1 0 0,6-1 0,3-1 0,3-2 0,4-4 0,3 1 0,1-4 0,14-3 0,-8 4 0,16-2 0,-6 6 0,11-3 0,15-1 0,14-3-920,12-1 920,-45 9 0,2-2 0,4 0 0,0-1 0,6 0 0,2-1 0,7-2 0,2 0 0,5-1 0,3 0 0,4 0 0,2 1-789,1 0 1,1 3 788,0 1 0,-1 2 0,1 1 0,-1 2-377,-2 2 0,-1 1 377,-1 0 0,0 2 0,-2 2 0,0 3 0,-1 0 0,1 2 0,0 1 0,1 2-610,3 1 0,2-1 610,3-1 0,1-1 0,-28-2 0,1-1 0,0 0 0,1-1 0,1 0 0,0-1 0,1 1 0,1 0 0,-1-1 0,0 1 0,0 0 0,0-1 0,0 0 0,0 0 0,0 1 0,-3-1 0,1 0 0,3 0 0,22 1 0,4 1 0,-4-1 0,-23-1 0,-4 1 0,2 0-52,16 1 0,3 0 0,-8 1 52,-2 0 0,-6 2 0,-2-1 0,-2 0 0,-4 0 0,-2 1 0,-2-2 0,-2 1 0,-4-1 0,1 1 438,16 0 1,-1-1-439,29 2 0,-37-4 0,-2-1 0,14-1 0,1-2 0,7-6 0,7-2 0,6-6 0,-3 0 601,-8 4-601,12 1 0,-27 5 0,14-1 0,-28 1 0,-3-2 1500,-4 0-1500,-9 0 1109,-6 2-1109,-5 2 398,-3 2-398,10 0 142,-5 0-142,10 0 0,-6-1 0,1-1 0,-1-1 0,-3 1 0,-6-1 0,8 2 0,-8 0 0,7 1 0,-9 0 0,-2 0 0,-6 0 0,-4 0 0,-4 0 0,-2 0 0,-2 0 0,-1 0 0,-1 0 0,0 5 0,0 4 0,0 8 0,-2 9 0,-3 8 0,-4 10 0,-4 11 0,-3 9 0,0 13 0,-2 8 0,2 7 0,0 4 0,3 0 0,3-9 0,5-11 0,2-19 0,1-15 0,1-23 0,-2-7 0,-1-14 0,-3-1-841,-4-1-1513,-3 1-4245,-5 3 6599,-3 0 0,9 0 0,1 0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2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23202,'2'0'3025,"-1"0"-581,-1 0-2444,50-2 0,-6 3 0,4 1 0,6 1-530,41 4 530,-37-3 0,3 1 0,5-2 0,1-1 0,4-2 0,-1-2 0,2-2 0,-1-3 0,-5 0 0,-2-1 0,-5-2 0,-2 0 0,40-7 0,-19 3 130,-18 6-130,-14 3 0,-11 3 0,-9 1-1525,-3 1-3136,-2 0 4760,2 0 1,-11 0 0,-2 0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26955,'-9'52'706,"1"0"0,-9 44-402,2-32-304,3-6 0,5-10 0,3-8 0,3-8 0,1-6 0,2-6 0,3-4 0,4-4 0,5-5 0,2-3 0,3-2 0,2-5 0,6-6-1278,5-9-1927,9-8 3205,5-6 0,-18 13 0,-5 5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5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 22877,'0'-4'3518,"0"1"-3058,0 3-135,0 0 56,-27 40 89,15-12-145,-20 34-34,25-23-267,3-6-24,3-8 0,4-10 0,6-7 0,4-10 0,5-12 0,2-10 0,0-13 0,-1-2 0,-4 2 0,-4 4 0,-3 7 0,-3 7 0,-1 7 0,0 5 0,0 5 0,-1 4 0,2 7 0,-1 4 0,-2 10 0,0 1-819,-2 0-1938,0-2 2757,1-5 0,0-8 0,0-3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26989,'0'83'1356,"0"-10"-1030,0-33-326,-1-9 0,1-9 0,0-11 0,3-6 0,4-4 0,5-7 0,4-4 0,1-7-830,3-2-593,-1 0-1087,1 4 2510,2 1 0,-11 7 0,0 2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5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11 24535,'0'-5'2544,"0"0"-2040,0 5 482,0 0-884,-18 33-102,12-15 0,-14 26 0,19-22 0,1-2 0,0-2 0,4-3 0,4-4 0,4-4 0,2-4 0,1-5 0,-2-8 0,-1-6 0,-3-10 0,-5-2 0,-1 0 0,-3 3 0,0 3-953,0 6-1647,0 6 2600,0 5 0,0 4 0,0 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28671,'23'40'0,"-4"-2"0,-19-11 0,0 2 0,0 1 0,-2 2 0,0-3 0,-3-2 0,2-7 0,1-4 0,1-8 0,1-4 0,0-3-371,0-1-1746,0-4-6052,2 0 8169,3-3 0,-2 3 0,2 2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06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97 22003,'4'-7'4280,"-1"2"-3641,-3 5 817,0 0-1163,-20-37-293,6 27 0,-16-27 0,9 40 0,0 9 0,-3 7 0,1 10 0,3 3 0,2 2 0,5-1 0,4-1 0,4 0 0,4-3 0,4-3 0,4-6 0,5-6 0,5-7 0,5-4-2231,4-3 2231,2 0 0,-10 0 0,-5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26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18 26003,'-41'-9'560,"7"1"-459,30 8-78,1 0 77,-1 8 12,-3 5-56,-2 10 12,-3 3 67,-1 3-113,-2-3 12,2-3-12,1-6 0,2-4-22,1-3 0,2-3 0,-1 1 0,0 2 12,-2 1-12,-3 3 33,0 1-22,0-1 57,2-4-35,3-4-10,4 1-68,2-2 45,5 7 0,2 1 0,6 4 33,4 3-33,10 9 0,-6-7-11,6 1 11,-7-12 0,0-6 11,2-2 34,2-2-22,2-6-23,2-7 67,1-9-56,10-22-11,-11 11 11,3-11 0,-18 16 12,-5 1-12,-4-3 11,-3-1-10,-6-2-1,-9-10-11,-2 14-11,-9-3-225,5 21-380,-4 5-1031,0 5-4281,3 6 5928,7 2 0,8 0 0,4-1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5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13 14103,'0'-4'7698,"0"1"-6487,0 3 357,0 0-1019,-42-6-44,22 8-281,-33 0 190,31 11-145,-3 6-112,-1 6 134,-2 4-190,-1 2 0,2 1-67,1 0 55,7-1-89,5 3 0,8 1 0,3 3 12,3 0-12,6-1 0,7-4 0,9-4-34,6-5 12,4-6 22,0-6 0,1-6-23,-1-4 23,13-11 0,-11-4 11,11-13-11,-15-3 0,1-4 0,-4 1 68,2-15-68,-11 12 0,-1-10 44,-12 15-44,-2 1 12,-2 2-1,-4 2 134,-4 5-145,-5 3 79,-7 3-79,-11 1-23,6 6 23,-5 0-134,12 6 56,5 1-259,3 0 1,3 0-11,3 0-381,1 0-236,1 0-4426,1 3 5390,0 0 0,0 0 0,0-1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54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 22653,'0'-6'2398,"0"2"-2230,0 4 818,0 0-628,0 52-257,0-23-11,0 46-79,-3-35 56,0 4-67,-4 1 0,-1 3 0,1-2 0,0-2 0,0-7 0,4-6 0,0-6-101,2-8-78,0-5-381,1-5-706,0-3-942,0-3-705,0 0 0,0-1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1:54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24827,'7'-38'616,"5"6"-538,18 18 147,2 7-4398,-1 3 4307,-3 10 826,-2 5-937,-3 7 10,-3 2-33,-4 0 12,-3-4 21,-4-2 3393,-3-3-3426,-3 0 168,-1 3 45,-2 2 134,-5 3 57,-6 1-214,-6 0 34,-6 1 0,0-4-45,2-1-33,4-3-124,2-2 124,2-2 22,2 3-122,-1 2-46,-2 9 0,5-3 0,0 4 0,8-6 0,0 2 0,1 3 0,1 3 0,4-1 0,4-2 0,6-5 0,13-4 0,-2-7 0,11-2 0,-5-13 0,4-7 0,4-9-1525,3-8-1164,0 1-7142,-2 4 8131,-5 8 1,-18 10 0,-6 6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3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32 27073,'-38'-17'0,"7"3"765,37 14-765,10 0 270,13 0-270,13 1 0,7 3 0,5 3 137,-2 1-137,-1 2 426,-5-3-426,-5 0 0,-4-1 0,-6-1 0,-4-1 0,-5-2 0,-4 0 0,-3-1 0,-4-1 0,-3 0 0,-2 0 0,-2 0-584,-2 0-660,-1 0-604,0-4-3542,-3 0 5390,-3-2 0,2 4 0,-2 1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14 28671,'-12'-7'0,"3"1"0,12 5 0,5 1 0,9 0 0,7 0 0,7 0 0,3 0 0,3 0 0,2 0 0,-2 0 0,-2 0 0,-6 0 0,-6 0 0,-3 0 0,-5 0-461,-1 0-1712,-2 2-3038,1 1 5211,1 3 0,-6-2 0,-2 1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4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27 27191,'-70'14'1277,"11"1"-1120,36 2-111,5 2-46,4 1 0,5 0 0,5 3 0,2 4 0,7 3 0,5 5 0,8-1 0,6-2 0,5-6 0,5-9 0,4-9 0,4-12 0,1-11 0,-3-11 0,-5-10 0,-10 0 0,-9-2 0,-9 2 0,-4 0 0,-9 4 0,-4 1 0,-8 6 0,-2 5 0,-1 6 0,-6 5-326,9 5-1276,-1 3-2029,13 1 3631,4 0 0,2 0 0,0 0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4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28671,'8'32'0,"-3"5"0,-3 9 0,-2 4 0,0 3 0,0 1 0,-2-1 0,-1 1 0,-2-2 0,-1-5 0,1-6 0,2-9 0,2-9-1626,1-9-828,0-7-7377,0-4 9776,0-3 1,0-1-1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4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28671,'75'-51'0,"-7"6"0,-37 28-897,0 2-907,-1 1-2958,4 4 4762,7 2 0,-18 4 0,0 2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27101,'8'-42'1570,"11"7"-1570,26 19 0,5 4 0,2 2 0,-5 3 0,-4 2 0,-7 2 0,-7 2 0,-5 1-528,-9 0-492,-7 3-795,-4 8-2386,-11 7 4201,-7 7 0,4-9 0,-1-4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5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20 22440,'-23'-11'3519,"2"2"-2836,20 9-269,-3 4 270,1 6-146,-2 8-180,-1 7-323,-2 6-35,0 2 0,-1 4 0,2 3 0,1 1 0,2 1 0,3-2 0,1-3 0,4-3 0,3-3 0,5-3 0,3-6 0,2-6 0,4-8 0,3-4 0,3-5 0,1-7 0,-1-3-427,-4-8-1646,-3-1-5344,-3-1 7417,0-1 0,-8 10 0,-1 2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28671,'-3'58'0,"-2"2"0,1-2 0,-2 2 0,1 0 0,-1-5 0,0-5-181,1-5-2171,-1-8-3822,0-7 6174,1-8 0,3-11 0,0-6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05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28591,'61'-17'80,"-8"4"-80,-26 12 0,-3 1 0,3 0 0,-3 0 0,3 0-1256,-1 0-1713,-1 0 2969,-5 3 0,-7-2 0,-7 2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28671,'53'-22'0,"0"0"0,2 0 0,0 8 0,-2 15 0,1 6-472,4-2 0,2 2 472,1 3 0,0 2 0,1 0 0,0 0 0,-3 0 0,-1 0 0,-4 0 0,-1 0 0,41 9 0,-14-2 305,-10-5-305,-13-3 156,-15-3-3429,-20 3 3273,-24 7 0,-1-7 0,-11 2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29 20972,'-5'0'4673,"2"0"-3788,3 0 594,0 0-1177,-9-3 58,6 2-360,-6-3 0,9 3 0,10-2 0,7 0 0,14-1 0,7 0 0,3 1 0,1 2 0,-1 0 0,-2 1 0,-4 0 0,-6 0 0,-6 0 0,-7 0 0,-4 0 0,-6 0 0,0 0 0,-4 0 0,0 0 0,-1 0 0,-1 1 0,0 3 0,0 5 0,0 5 0,0 6 0,-2 2 0,-2 4 0,-1-1 0,-4 1 0,3-2 0,0-4 0,1-1 0,3-2-494,0-1-447,1-1-605,-1 1-1289,-4 0 2835,-1 2 0,3-8 0,-1-3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1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23236,'0'-4'3204,"0"1"-2644,0 3-66,0 0-472,0 7 112,0 2-134,1 9-44,1 0-35,1 1-526,-2 1-168,0 0-505,-1-2-1120,0 1-7294,0-3 9692,-2-1 0,1-7 0,-1-3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2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62 23639,'-6'0'3104,"1"0"-2275,5 0 213,0 0-985,27-12-57,-6 7 0,23-10 0,-11 11 0,1 0 0,2 1 0,0 1 0,-1 1 0,-2 1 0,-1-1 0,-2-1 0,-2-1 0,-3 1 0,-5-1 0,-2 1 0,-5 0 0,-3 2-1110,-3 0-784,-4 0-3104,-1 1 4998,-2 5 0,0-3 0,0 2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2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129 106 25992,'-58'19'1064,"10"-1"-918,37-2-22,5 1-371,2 2 258,3 3 273,2 2-194,6 1-45,6 0 67,7-3-112,4-4 0,2-6 309,1-6-275,-3-3-34,0-7 0,-2-8 45,0-10 0,-1-9-45,-1-8 0,-4-2 145,-4-2-145,-6 3 472,-9-7-472,-8 19 0,-11-3 0,-6 22 0,-5 4 0,0 5-13,1 7-300,3 2-326,5 4-380,9-1-5995,7-2 7014,6-2 0,3-3 0,0-3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3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23213,'-6'0'2958,"2"0"-2375,4 0-247,0 0 34,-37 42-112,20-15-225,-29 37 236,32-23-247,4 1 46,3 1-24,5-1 46,0-2-90,3-3 0,5-2 11,2-5 0,7-2-11,1-6 0,3-2-22,0-7 44,3-3-10,10-4 10,-6-4 180,8-6-158,-10-5 35,-1-7-33,-1-5-46,-3 0 0,-2-2 0,-3-3 0,-2-1 0,-2-3 0,-2-4 0,-2-1 0,-2-1 0,-2 2 0,-1 5 0,-1 4 0,0 9-35,0 4-771,0 6-203,-3 4-974,-7 1-4751,-8 8 6734,-7 5 0,10-3 0,2 2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28671,'79'-39'0,"-9"7"0,-30 24 0,-3 3 0,-3 2 0,-4 2 0,-4 1-438,-3 1-1075,-6 6-1568,-3 3 3081,-5 6 0,-5-6 0,-1-1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56 20793,'-3'-1'3944,"0"0"-2890,3 1 346,0 0-761,27-17-292,-9 11 34,22-15-268,-13 18-113,0-1-3392,3 3 3392,-2-1 0,0 2 0,-2 0-326,-4 0-425,-3 1-156,-2 2-897,-6 0 165,-3 4 1639,-5 2 0,-1-4 0,-2 0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28513,'-30'81'158,"6"-11"-158,23-34 0,1 7 0,1-12-1054,6 3-817,4-18-4427,6-6 6298,4-4 0,-10-4 0,0-1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6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27975,'50'-32'696,"-3"6"-696,-19 22 0,5 2 0,4 1 0,0-1 0,2 1 0,-5-1 0,-3 0 0,-6 0-841,-6 0-325,-6 1-783,-7 1-2847,-3 7 4796,-6 5 0,2-2 0,-1 0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55 23348,'-5'0'3238,"0"0"-2835,5 0 606,0 0-819,19-16 168,0 10-233,20-12-125,-3 13 0,2 1 0,0 1 0,-3 1-192,-6 2-1096,-5 0-483,-8 1-2285,-7 7 4056,-4 3 0,-5-1 0,0-2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7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34 25712,'-43'62'762,"9"-8"-505,32-31-257,4 0 269,9 2-146,5 0-100,11-3 179,18-4-90,-11-9 90,10-3-158,-18-12 225,-3-5 190,-4-9-235,-3-5-211,-6-4-13,-3-1 0,-5 0 0,-1-1 0,-1 3 0,-8-5 0,1 12 0,-7-1 0,3 13-539,3 6-447,1 0-1580,2 3-7265,1 3 9602,2 0 1,1 0-1,1-1 1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7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28671,'0'65'0,"0"-2"0,0-11 0,0 0 0,-3 0 0,-1-1 0,-3-3 0,1-4-326,1-4-1388,0-6-1065,2-6-7052,0-7 8753,3-7 1,0-7-1,0-4 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7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27673,'73'-24'-359,"-10"4"-627,-38 25-728,-2 2-4617,-4 3 5268,-1-2 0,-8-3 0,-2-3 1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8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28671,'44'-25'0,"0"0"0,33-15 0,-40 34 0,-6 3 0,-6 3-91,-10 3-1096,-7 6-1055,-5 7-7589,-4 5 9230,-7 2 0,5-10 0,-3-4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24166,'-5'0'2543,"2"0"-2129,3 0 293,0 0-103,-30 47-413,15-15-145,-21 39-46,25-26 0,6-2 0,3 1 0,1-5 0,2-2 0,7-5 0,5-8 0,10-5 0,5-8 0,2-6 0,0-2 0,-3-3 0,-3 0 0,-5-6 0,-3-2-1884,-3-10-2844,-2-1 4728,-1-4 0,-6 10 0,0 3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28671,'0'98'0,"0"-9"0,0-35 0,0-2 0,0 0-304,0-4-1164,0-3-1445,-1-7 2913,1-10 0,0-12 0,0-9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18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28154,'68'-62'517,"-8"11"-6178,-32 34 5661,-3 5 1409,-1 2-1880,0 3 53,5 3-2451,0 1 2869,0 2 0,-12 1 0,-6 0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2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 27482,'15'-8'997,"-2"8"-818,-11 17-166,0 6-13,-2 4 0,0 3 0,0 2 0,-3-1 0,1-1-371,-5-1-536,-1-3-225,-2-3-1322,-2-3-7377,-3-1 9807,-3-4 0,7-6 0,2-3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3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65 24076,'-5'-2'3115,"0"0"-2129,5 2-492,0 0-494,42-4 0,-10-1 0,39-6 0,-19 1 0,3-1 0,-3 2 0,-2 2 0,-5 5 0,-5 0 0,-3 2 0,-3 0 0,-4 0 0,-4 0 0,-4 0 0,-5 1 0,-3 1 0,-3 0 0,-4-1 0,-3 0 0,-1-1-1077,-3 3-1097,-5 3-4123,-7 4 6297,-7 4 0,6-6 0,2 0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28210,'-22'54'230,"1"0"1,-12 30-231,8-23-46,8-23 35,2-7-729,3-7-1624,4-8-1076,4-8 3440,3-12 0,1 2 0,1-5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3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27729,'30'14'942,"-1"23"-942,-19 2 0,3 15 0,-7-18 0,0-1 0,-1-1 0,-3-3-584,0-2-917,0-6-2006,3-6 3507,3-6 0,-3-6 0,0-4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3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37 24849,'-3'-5'3574,"1"1"-3326,2 4-248,42-11 0,-19 7 0,33-8 0,-32 11-80,-5 1-648,-4 0-840,-5 0-1895,-4 0 3463,-2 0 0,-3 0 0,-1 0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4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28671,'3'77'0,"0"-7"0,-3-32 0,0 1 0,-1-3 0,-2-1 0,-3-4-1469,-3 1-1522,-1-1 2991,-1 2 0,5-15 0,0-3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74 27785,'-51'25'739,"8"-1"-683,37-5 35,1 3-91,3 0 0,1 4 0,4 0 0,7 0 0,6-3 0,10-4 0,4-6 0,4-7 0,0-3 0,-2-9 0,-4-4 0,-4-7 0,-5-2 0,-4-1 0,-3-1 0,-4 1 0,-2-2 0,-3 1 0,-2-3 0,-3-14 0,-4 8 0,-5-7 0,-6 16 0,0 8 0,-6 6 0,1 5 0,-2 8 0,2 2-304,2 5-1007,4 1-762,2-2 2073,0 7 0,7-11 0,0 3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5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6 24569,'0'-3'3126,"0"1"-2150,0 2-976,-22 39 0,10-15 0,-19 35 0,15-23 0,-1 3 0,-1 3 0,-1 1 0,-1 2 0,-3 1 0,-1-4-1446,2-5-325,4-8-2453,9-12 4224,3-7 0,6-7 0,0-3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5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28524,'54'-28'147,"-6"8"-147,-31 27 0,1 2 0,2 4 0,-1-1 0,0 1 0,-1 0 0,-3-1 0,1-2-13,-5-1-1230,-2-2-752,-5 1-4929,-3 0 6924,-7 3 0,5-5 0,-5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5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23941,'0'-3'3295,"0"1"-1884,0 2-1387,1 24-24,0-7 0,1 21 0,0-16 0,-2-1-505,1-5-672,-1 0-840,0-1-2812,-1 0 4829,-5 1 0,3-7 0,-2-1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28671,'19'-9'0,"3"0"0,12 3 0,4 0 0,2 3 0,1 1 0,1 2 0,5 0 0,5 0 0,8 3-3392,2-1 3392,-3 0 0,-11 0 0,-14-2-2701,-16 0-7130,-10 0 8697,-6 1 1,-2-1-1,0 1 1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37 21644,'-3'-8'4247,"1"2"-3877,2 6 818,0 0-729,33-8-347,-9 6-56,33-7-22,-14 7 22,6 1-112,1 0-303,-4 1-582,-8 0-818,-9 5-3384,-7 3 5143,-8 6 0,-6-5 0,-4-1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26205,'52'-18'-448,"-3"3"-729,-16 16-2128,1 3 3305,-2 3 0,-13-2 0,-6-1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34 24883,'-36'63'762,"7"-10"-684,29-34 158,5-3 66,5-2-291,9-3 68,5-3-68,4-4 34,0-2-1,-1-1-44,-4-1 0,-5 0 68,-5-4-35,-3-3 113,-4-6-45,-1-4-90,-2-4 168,-1-4-179,-1 0 56,-1-1 45,-5 2-33,-3 4-46,-5 4-22,-1 5-213,2 5-123,4 2-774,3 3-1500,2 0-7221,8 1 9826,7-2 0,-4 2 1,3-1-1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22014,'2'-2'3743,"-1"-1"-3049,-1 3 517,0 0-618,6 23-177,-4 0-416,4 25 0,-6-4 0,0 3 0,0-2 0,0-1 0,0-5 0,0-5 0,0-6-125,0-8-1275,1-5-382,1-7-2229,0-3 4011,-1-3 0,-1-1 0,0-1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9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27751,'64'-39'515,"-7"7"-515,-26 27-33,-2 2-684,-3 1-527,-1 2-1076,-2 0 2320,-3 4 0,-8-3 0,-4 3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28535,'69'-19'136,"-8"3"-136,-32 16-237,-1 0-1096,0 2-8498,-1 4 9731,-10 1 0,-4-1 1,-10-3-1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2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 24121,'-2'0'3305,"0"-1"-2845,2 1 21,-22 46-257,12-16-144,-15 39-80,20-27 0,3-1 0,2-1 0,0-5 0,2-5 0,3-6 0,5-6 0,5-4 0,4-6 0,3-3 0,3-3 0,-1-2 0,-1 0 0,-3-1 0,-2-3-528,-2-2-1220,-2-5-3787,0 0 5535,-1-1 0,-6 6 0,-1 1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30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28671,'4'43'0,"-1"2"0,-3 2 0,-3 3 0,0-3 0,-2-3 0,2-8 0,2-6-1121,1-8-728,0-5-1457,-1-7-6525,-1-4 8479,0-3 0,0-2 0,0-1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3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28345,'67'-26'112,"-7"5"-258,-32 19-223,7-4-909,9-2-2991,4-4 4269,-4 4 0,-18 2 0,-10 4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39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7 22967,'0'-3'3395,"0"-1"-2891,0 4 112,-8 53-369,5-21 22,-8 46-225,4-31-44,-6 2 0,-4 0-638,-5-4-595,-1-4-2016,1-6 3249,1-5 0,10-15 0,4-4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39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79 109 26631,'15'12'728,"7"0"-672,22-3-22,5-1 33,2-5-67,2-1 0,0-2-22,-1 0-79,-4 0 101,-5-2-23,-7-3 23,-9-1 34,-10-1 44,-9 0 191,-7-3 190,-13-2-223,-7-4-11,-14-1-225,-5-2 0,-6 2 0,-2 2 0,-5 3 0,-4 6 0,-3 3 0,-1 3 0,4 0-438,10 0-795,12 0-1377,11 1 2610,7 2 0,7-2 0,3 3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24894,'-70'58'638,"13"-3"-458,39-20 190,4 21-247,5-14 23,3 14-124,14-20 56,3-2-55,12-4-12,5-7 34,5-7-34,4-8 23,2-5 66,0-12-77,-3-6 145,-4-12 56,-5-3-100,-8-4 212,-7 2-68,-6-1-21,-9 0-68,-7 1-168,-6-1 0,-8 3-11,-2 4 12,1 6-80,0 9-144,-6 5-46,8 6-212,-3 6-136,13 4-582,6 4-1568,4 1 2756,14 5 0,-8-11 0,8 3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13 24726,'0'-7'2588,"0"2"-2117,0 5 415,0 0-886,-13 47 0,5-14 0,-8 41 0,9-30 0,2-3 0,3-7-225,1-3-1187,1-3-1109,0 0-7310,0 1 9692,0 2 0,0-13 0,0-4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26183,'56'-53'380,"-8"11"-368,-25 41 77,-2 5-55,-3 5-23,-2 7 34,-1 3-34,-4-1 11,-4 0 90,-3-3-11,-2 2 169,-11 2-69,-5 1-55,-9 2 55,-3 1-77,1-2 44,4-1 11,5-4-157,6-4 113,6-3 10,2-3-65,2-1-80,1 0 0,6 1 0,3 0 0,10 1 0,3-2 0,4-1 0,4-2-405,2-2-580,1-6-617,0-3-3676,0-7 5278,0-4 0,-15 9 0,-5 1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41 28671,'-19'-9'0,"10"1"0,26 1 0,6 1 0,5 1 0,4 2 0,2 2 0,4 0 0,-2 1-46,-3 0-1399,-5 0-1110,-7 7-7276,-10 5 9425,-6 12 1,-5-9 0,0-1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28671,'0'-6'0,"5"0"0,17 2 0,5 0 0,4 0 0,3-1-573,3 2-984,-2 2-2252,-4 7 3809,-7 7 0,-11-3 0,-6 1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2 26138,'-54'60'795,"10"-8"-683,42-31 34,1 0-34,6 0-45,8-2 45,8-7-78,10-5 22,2-5 67,-1-4-67,-2-7 303,-8-3-57,-6-8-43,-6 0-259,-6-2 0,-2 3 0,-4-1 0,-5 1 0,-3 0 0,-5 1-259,1 3-626,0 2-347,2 7-2331,2 3 3563,3 3 0,3 0 0,3 0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4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24233,'1'-3'3373,"-1"0"-2713,2 45-255,-2-11-405,2 37 0,-2-20 0,-2 2 0,-3 1 0,-3 0 0,-2-4 0,-1-5-1009,3-7-773,0-6-2342,3-8 4124,3-7 0,0-8 0,2-3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20860,'0'6'4763,"0"-1"-4002,0-5 584,0 0-1043,-11 0-22,9 0-89,-9 0-46,10 0-121,1 0-24,7 0 0,2-1 0,6 0 0,-2-2 0,-1 2 0,-1 0-573,1 1-413,0 0-818,2 0-3775,-1 0 5579,0 0 0,-7 0 0,0 0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6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28671,'-11'24'0,"1"8"-5661,2 15 5661,0 5 1409,-1 3-1409,2 0 860,-1 1-860,0 3 0,-2 4 0,-3 3 0,-1-1-1110,2-4 2810,5-10-5029,3-14 3329,4-15 0,0-12 0,1-7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63 26765,'-54'35'650,"12"-2"-549,38-8-67,3-1 44,4 2-56,6-3 46,6-2 10,6-5-44,3-3 10,2-8-10,2-2 0,-2-6 100,-1-6 23,-4-6 11,-5-8 11,-3-1-112,-4-4-43,-5-1-24,-2 0 0,-3 1 0,-6 2 0,-2 4-46,-8 1-245,1 6-370,-1 6-482,-1 4-1457,-1 8 2600,-2 13 0,9-9 0,1 8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27572,'0'4'280,"0"3"-6131,0 12 5179,-1 3 534,-1 2-5128,0-1 5481,1-5 0,0-7 0,1-6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27774,'-3'79'-437,"0"-10"-628,-3-35-974,-2-1-4964,-4 3 7003,-4-1 0,6-14 0,1-6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2:57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28671,'55'-3'0,"0"0"0,31 0 0,-36 1 0,0 2 0,16 4 0,-5 4 0,-5 3 0,-7 1 0,-7-4 0,-8-3 0,-7 0-1783,-7 1-5982,-9 2 7765,-5 8 0,-4-7 0,-2 1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28671,'-11'26'0,"-1"-2"0,-4 46 0,2-13 0,2 2 0,4 1-2500,4 28-827,2-22 3327,2 17 0,0-51 0,0-10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6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27998,'50'16'168,"0"1"0,-1-3 0,1-4-2987,5-6 0,0-3 2740,28-2 68,-29-1 0,-3-1 1352,3-4-1341,-12-4 838,-15 1-794,-9-1 80,-10-1 45,-5-2 3223,-16-1-3392,-11-1 0,-53-6 0,8 8 0,19 5 0,0 3 0,-21 0 0,7 2 0,11 2 0,11 2-393,7 0-1534,7 3-4102,3 3 6029,3 5 0,11-4 0,1-1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7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84 23168,'-2'-4'2813,"1"1"-2242,1 3 12,0 0-370,45-26-135,-14 15 90,38-18-78,-26 22-56,-5 5 100,-3 0-100,-4 2-34,-6 0 0,-4 0 44,-3 0-44,-4 0 0,-3 0 34,-2 0 100,-5 0-78,-2 1 101,-1-1 45,-1 1-101,0 0-44,0-1-57,0 1 0,0 0 0,0 1 0,0 1 0,0 3 0,0 2 0,0 5 0,0 3 0,0 3 0,0 2 0,0 2 0,0 1-1738,0 1-2038,0 2 3776,0 2 0,0-13 0,0-3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8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27942,'-25'57'100,"5"-7"-156,19-22-403,0 0-213,1-1-953,0-1-2801,0-3 4426,0-3 0,0-10 0,0-2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8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28671,'45'-25'0,"-1"5"0,-7 16 0,4 2 0,0 1 0,6 1 0,1 0 0,2 1 0,-1 1 0,-7 0 0,-7 0 0,-10 1 0,-8-3-1413,-8 2-503,-5 2-6297,-3 4 8213,-1 2 0,0-4 0,0-1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8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92 25118,'-67'0'1569,"10"5"-1323,36 3-56,4 6 80,4 3-136,2 3-11,3 5 90,4 1-112,2 2 101,4-2-68,8-3-44,8-4 55,11-6-145,8-7 11,5-3-11,0-6 56,-2-6-44,-5-5 45,-7-7-57,-5-4 0,-7-2 0,-4-4 0,-7 0 0,-4-17 0,-9 15 0,-5-8 0,-7 20 0,-5 9-707,1 5-391,-1 6-986,6 2-5155,8 4 7239,6-1 0,6 0 0,0-2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27023,'-60'47'739,"10"-1"-559,33-5 77,5 0-201,5-1 34,4-3 33,2 0-33,4-2 23,5-1-113,4-4 0,5-8 0,2-8 0,4-8 0,2-6 0,4-10 0,0-7 0,1-12 0,-2-3 0,-4-2 0,-4-1 0,-5 0 0,-3 3 0,-4 1 0,-3 5 0,-2 2 0,-2 4-1054,0 4-179,-1 3-2554,0 7 3787,-4 2 0,3 4 0,-3 0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9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71 19872,'-8'0'3070,"2"0"-728,6 0-1232,11 0-414,8-1-696,13-5 371,6-2-371,1-5 1210,-1 2-1210,-2 2 0,-2 1 0,-4 2-214,-3 1-929,-6 3-560,-6 1-2656,-8 5 4359,-3 5 0,-3-3 0,-1 3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09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28671,'75'15'0,"-4"-7"0,-28-12 0,0-5 0,-6 0 0,-7 1-1581,-7 1-951,-8 4-7299,-6 1 8184,-5 3 1,-3-1 0,-1 1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0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 25880,'-6'-1'2791,"2"0"-2791,4 1 0,-27 50 0,17-21 0,-20 43 0,20-20 0,4-15 0,0 5-1525,6-24-2397,14-8 3922,9-7 0,-4-3 0,0 0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24412,'1'-4'3395,"0"1"-2745,-1 3-436,0 0-214,27-3 0,-8 2 0,25-2 0,-16 3 0,1 0 0,1 0 0,-3 1 0,-1 1 0,-2 0 0,-1-1-1648,-3 0-1019,-1 0-7164,-3 1 8017,-4 4 0,-6-2 0,-3 0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28671,'36'0'0,"-3"0"0,-11 0 0,1-1 0,0-2 0,-1 1 0,1 0-662,-2 2-1489,-1 0-3553,-1 5 5704,-3 4 0,-6-2 0,-4 0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26227,'-61'51'773,"12"-6"-672,41-27 45,5 2 134,1 1-134,2 0 145,2-1-78,5-3-213,6-3 123,7-6-45,7-4 113,3-15-89,5-5-102,0-12 0,-4-3 0,-6 2 0,-8 6 0,-8 5 0,-6 6 0,-3 4 0,-5 0 0,-4 2-237,-6 2-670,-4 2-303,-2 1-919,-1 3-7702,1 4 9551,2 2 1,9-1 0,3-2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2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 25723,'0'-3'2857,"0"1"-2766,0 2-91,-11 67 0,3-19 0,-1 4 0,-1 3 0,-4 15 0,-1-3 0,2-7 0,0-8-259,3-6-2004,1-8-3900,4-9 6163,3-10 0,1-10 0,1-5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2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28671,'57'-17'-2444,"-4"-3"-883,-37 9 3327,3-6 0,-14 10 0,0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3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4 24031,'-2'-2'3709,"1"0"-2778,1 2-931,-17 58 0,8-21 0,-14 49 0,13-36 0,-1 0 0,2 1 0,-1-4 0,-1 0 0,2-7-1245,2-6-1690,4-10-6896,5-11 9221,11-7 0,-7-6 1,6 0-1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3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65 28671,'-58'20'0,"11"15"0,40-3 0,3 13 0,9-15 0,5 3 0,6-4 0,3-4 0,0-5 0,-2-9 0,-1-5 0,-1-5 0,-1-12 0,-1-7 0,0-13 0,-4-6 0,0-1 0,-6-2 0,-1 1 0,-2 0 0,-3 4 0,-4 6 0,-4 8 0,-2 11-2085,-3 6-4078,-3 18 6163,-4 11 0,10-7 0,1 3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24053,'1'-2'3833,"1"1"-3048,-2 1-785,1 37 0,-1-17 0,-1 31 0,-3-27-13,-1-2-1319,-2-4-1571,3-3 2903,1-8 0,2-3 0,1-4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25757,'0'-3'2901,"0"0"-2888,0 53-13,0-23 0,-2 42 0,0-37 0,-4 2-3392,1-4 3055,-2-2-1501,0-5-2230,0-3 4068,-1-2 0,3-9 0,0-2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1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28671,'63'-6'0,"-1"1"0,-11 0 0,0 3 0,-1 0 0,-4 1 0,-5-2 0,-4-3 0,-6 0 0,-3-4 0,-1 1-169,-1 0-4280,0 2 4449,-3 4 0,-10 1 0,-4 2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1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28671,'0'2'0,"0"14"0,0 35 0,-1 12 0,-1 6 0,0 1 0,-3-4-5661,1-5 5661,-2-7 0,0-5 1409,-1-7-2586,-1-6-518,1-6-7113,0-4 8808,-2-3 0,4-11 0,0-3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52 28671,'1'45'0,"7"1"0,26-3-5661,8-4 5661,11-8 1409,6-10-1409,7-9 0,2-7 0,1-5 0,-1-7 0,-6-2 0,-7-6 0,-11 0 860,-10 0-860,-11-1 0,-8-1 0,-8-4 3392,-4-3-3392,-8-2 0,-13 1 0,-16 3 0,-24 8 0,-18 6 0,-12 5-222,-3 3 222,6 0 0,11-3 0,14-3 0,8-5 0,8-1 0,-7-1 0,15 7-718,-5 1-2083,16 14 2801,2 9 0,10-5 0,3 3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2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22540,'6'-2'4247,"-1"0"-3316,-5 2 22,0 0-953,2 20 0,-2-6 0,2 20 0,-3-8 0,0 5 0,0 2 0,0 1 0,1-1-69,0-3-1017,0-3-606,0-3-1400,-3-4 3092,-7-1 0,5-9 0,-4-2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28671,'98'0'0,"-4"0"0,-18 0 0,2 0 0,0 0 0,2 0 0,-1 0 0,-1 0 0,-6 1 0,-10 1 0,-12 2 0,-11 2 0,-11 1 0,-8 1 0,-7 0 0,-6-1-1256,-3 2-1411,-5 1-4247,-7 2 6914,-4 3 0,2-8 0,0 0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3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27919,'-48'62'706,"5"-5"-660,21-22-46,1-1 0,3-1-80,0-1-99,2-3-538,1-4-112,3-6-1087,3-6-1871,4-7 3787,2-3 0,2-3 0,1 0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22732,'2'-4'3025,"0"0"-2487,-2 4 526,0 0-806,30 40-157,-14-14-34,27 34-123,-21-26 56,1-2-852,1-4-638,1-7-4819,4-8 6309,3-6 0,-14-6 0,-3-1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3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25319,'-7'2'2791,"1"0"-2230,6-2-561,0 0 0,52 17 0,-25-12 0,40 12 0,-41-16-113,-6-1-1142,-4 0-650,-5-1-6006,-1-5 7911,0-4 0,-4 3 0,0-1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4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24804,'0'-5'3093,"0"1"-2421,0 4-570,0 0-102,-1 42 0,-3-13 0,-1 38 0,-2-23 0,2 0 0,1 1-685,1-3-1713,1 0-5333,0-2 7731,0-4 0,0-16 0,2-5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4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153 121 27438,'-62'22'1097,"5"11"-961,41 3-136,3 0 0,8 1 0,15-12 0,7-4 0,16-9 0,12-6 0,7-14 0,4-8 0,-4-11 0,-8-6 0,-11 1 0,-11-2 0,-10 0 0,-7-1 0,-6 1 0,-9 3 0,-6 4 0,-10 7 0,-1 8-841,-1 7-1714,2 6 2555,4 10 0,10-6 0,5 5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8 22473,'0'-4'4124,"0"1"-3541,0 3 369,0 0-605,-19 20-155,4 0-192,-17 21 0,7-3 0,-5 5 0,-5 6 0,-5 2 0,-2 4-326,3-5-660,7-4-235,9-9-1334,11-11-4011,6-9 6566,5-10 0,1-3 0,0-4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28671,'72'-16'0,"-6"6"0,-30 15 0,-2 3 0,-2 1 0,-2 1 0,-1-1 0,-3-1 0,-1-1 0,-3-2-1144,-5-1-806,-4 0-5366,-4-2 7316,-3 0 0,-2-1 0,-3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20692,'-3'-3'4247,"0"1"-3676,3 2 550,0 0-864,-10 20-100,7-7-44,-8 17-91,10-11-22,1 1 0,0 1-348,0-1-525,0-1-1089,1-2-6027,0-2 7989,0-1 0,0-7 0,-1-1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2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28 23829,'-1'-3'3373,"0"1"-2409,1 2-459,40-10-505,-7 8 0,38-9 0,-12 11 0,3 4 0,3-1 0,-1 4 0,-2-1 0,-5-2 0,-6-2 0,-5-1 0,-8-1 0,-7 0-1334,-5-2-1725,-8-1 3059,-7-2 0,-6 1 0,-4 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39 23000,'-6'-3'4090,"2"0"-3462,4 3 325,0 0-953,34-14 0,-12 10 0,31-10 0,-20 13 0,3 1 0,1 0 0,2 0 0,-2 0 0,1 2 0,-2 3 0,0 4-909,-3 2-2127,-5 6 3036,-11 2 0,-7-7 0,-8-1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2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68 25387,'-4'0'3284,"1"0"-3284,3 0 0,0 0 0,4-9 0,8 5 0,6-8 0,22 0 0,-6 2 0,9-2-1077,-13 6-525,-5 4-1692,-5 5 3294,-5 8 0,-8-5 0,-2 4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2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46 27158,'-55'36'604,"12"-3"-301,40-12-124,15 5-56,2-11-112,13 1 202,3-13-213,3-2 80,-1-5-80,-6-3 0,-9-6 0,-8-3 0,-6-3 0,-2-3 0,-2-1 0,-5-2 0,-2 1 0,-6 5 0,-1 5 0,0 7-427,-2 4-1030,0 3-1411,0 5 2868,1 3 0,7 0 0,3-1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24726,'1'-6'3473,"0"1"-3014,-1 5-446,0 0-13,0 49 0,0-13 0,0 41 0,2-24 0,1-4-673,2-5-1176,-2-5-2947,0-5 4796,-3-5 0,0-14 0,0-4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3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26407,'67'-11'-740,"-10"1"-997,-36 4-5613,-4-1 7350,-6-4 0,-4 5 0,-4-1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28535,'-11'64'45,"0"1"0,3-14 1,0-2-46,-2 39 0,7-32-393,2-8-1624,5-10-2678,6-11 4695,9-11 0,-6-8 0,0-7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73 24894,'-9'-5'3316,"3"1"-2855,6 4-461,-39 32 0,26-6 0,-27 46 0,40-29 0,9 11 0,5-23 0,9-7 0,3-7 0,1-7 0,-2-5 0,-1-4 0,-4-6 0,-4-7 0,-3-11 0,-4-6 0,-3-5 0,-3-17 0,-2 10 0,-6-12 0,-4 18 0,-6 3 0,-4 5 0,-3 6-1189,-2 10-1444,-3 7-7198,-6 21 7538,-3 13 0,15-7 0,3 0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3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28671,'0'31'0,"0"9"0,0-15 0,0 9-382,-2-9-2195,0-3 2577,-1-6 0,1-8 0,2-4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25532,'0'-4'3126,"0"1"-3113,0 3-13,0 0 0,16 48 0,-9-22 0,15 37 0,-12-36 0,0-4-1054,-3-3-504,-3 2-2453,-5 0 4011,-12 2 0,7-10 0,-6-2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3:34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28671,'46'-2'0,"53"-4"0,-9 3-847,-27 0 0,0 0 847,25 0 0,5 1 111,4 0-111,-45 1 0,-1-1 0,46-3 0,-19 1 371,-23-2-371,-23 3-2107,-17 0-7724,-9 2 9846,-14 1 1,6 0 0,-7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0 25387,'-71'9'1995,"9"3"-1615,27 7 57,5 3-202,3 2 2,4 0-237,5 2 0,6 1 0,3 3 0,6 2 0,2 2-337,4-2-1075,10-7-930,13-11-3888,16-8 6230,10-16 0,-21 8 0,-5-8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3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84 25667,'-14'27'538,"3"-3"-258,14-10 67,5-3-190,5-5 101,3-2-112,0-3 111,-1-2 270,-3-7-180,-3-4-200,-5-9-147,-3-4 0,-1-2 0,-5 0 0,-3 5-136,-5 6-301,-2 8-683,1 4-964,0 8-4516,4 6 6600,3 5 0,4-5 0,3-2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4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25667,'-15'55'325,"3"-12"-280,12-40-34,0-2 12,2-1 201,6 0-135,4 0 79,6-2-89,1 2-68,-2-2 157,0 2-101,-2 0 56,-1 1 23,-3 3-134,-1 3 44,-3 2-45,-1 3 11,-3 0-44,-3 2-404,0 1-1031,0-1-2364,0-1 3821,-2-3 0,1-5 0,-1-2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1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4 23280,'-1'-2'2701,"0"0"-1973,1 2-582,-40 58-146,20-21-6,-6 6 0,0 3-27,4 11-751,3 1-931,4 2-2901,5-4 4616,2-6 0,5-22 0,0-10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25599,'-32'69'304,"5"-8"-304,16-32-45,5-6 34,2-7-12,4-9 23,3-4-11,6-4 33,9-9-22,9-5 0,5-8-11,2 0 0,1 1 11,-3 6 0,-4 4 146,-4 6-79,-2 2 269,-3 3 157,-3 5-225,-3 7 103,-5 5-147,-3 9-213,-4 2 45,-1 2-56,0-1-448,-2-4-930,1-3-2276,-1-5 3654,12-7 0,-8-4 0,8-4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25735,'-20'10'280,"7"4"-101,22 6 224,1 3-493,-2 1 416,-4 4 198,-2 0-345,-2 5 57,-3 0-102,-6 3-123,-5 2 68,-5-1 259,-2 3-383,-2-2-504,2-4-482,2-4-695,8-8-2206,4-9 3932,5-6 0,2-6 0,0-1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 24166,'5'-6'2599,"-1"2"-2599,-4 4-11,-9 47-616,0-16-1839,-7 39 2466,4-33 0,6-16 0,2-7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36 149 23079,'-2'-3'3193,"1"-1"-3092,1 4 22,0 0-123,38-38 0,-20 22-11,28-29 45,-33 34-34,-5 3 0,-5 3 44,-1 1-55,-6-1 11,-4 2 0,-5-1-11,-4 2 56,-2 2-45,1 0 269,0 5 78,0 5 247,3 9-213,1 2-180,5 3-156,4 1-11,3 13-34,6-10-112,5 10-683,5-17-976,6-3-3563,1-8 5334,1-5 0,-9-3 0,-4-2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 23527,'-4'-1'2275,"-20"48"-1760,11-15-190,-17 38-146,16-34 158,5-9-315,4-9-11,3-11-11,2-4 11,8-14-22,5-7 11,10-10 0,0-1 56,0 6-56,-5 6 213,-5 8 123,-2 5-157,-1 3 236,-1 1-259,0 4-156,-1 3 125,-4 4-125,-1 4 0,-3 3 0,0-2-909,0 4-6284,-1 2 7193,1-7 0,-1-2 0,1-10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0:0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162 124 23594,'5'-2'1815,"0"-1"-1725,-5 3 235,0 0-202,21-37 34,-15 20 45,9-28 358,-25 34-44,-9 5-102,-3 3 101,-2 11-235,-1 6-200,1 12-80,0 7 0,3 2 0,3 1 0,4-5 0,6-4 0,4-4 0,3-5 0,3-3-987,5-3-1669,5-5 2656,6-1 0,-6-4 0,-2-1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24972,'0'-3'2970,"0"1"-2478,-13 58-255,2-5-237,1-1 0,0 4-454,-1 32 454,5 4 0,3 1 0,3-1 0,0-4 0,0-9-673,0-6-1154,0-12-4930,0-8 6785,0-12 0,0-18 0,0-8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28513,'67'-16'52,"-1"0"1,0 1 0,-3 3-53,31 6-724,4 3 724,-3 3 0,-7 5 0,-9 5-3813,-12 7 2254,-13 5-2151,-13 3 3710,-9 3 0,-16-12 0,-5-2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6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28671,'63'-12'0,"0"0"0,-2 0 0,-1 2 0,36-1-603,-1 0 603,-7 1 0,-10 4 0,-15 1 197,-13 4-736,-17 1-1165,-13 0-2430,-11 6 4134,-6 7 0,-3-3 0,0 1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28671,'54'-42'0,"4"4"0,8 21 0,6 2 0,-1 2 0,0 4 0,-12 5-1615,-11 4-3315,-12 14 4930,-15 9 0,-10-4 0,-7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6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69 26967,'-35'39'263,"0"0"1,-19 34-7,50-31-134,13-2 135,8-6-23,14-9-190,12-13 134,5-6-156,4-18 34,-4-7-57,-7-18 0,-8-6 0,-12-4 0,-8 2 0,-8 4 0,-4 4-293,-3 4-1029,-4 8-1176,-5 5 2498,-2 8 0,5 6 0,3 4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5 25891,'0'-2'2780,"0"0"-2780,0 2 0,0 84 0,-6-23-475,2 5 1,-1 3 474,-13 20 0,-1-1 169,-1-7-1201,3-4-2329,4-6 3361,3-9 0,5-26 0,2-13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7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25353,'0'-7'2073,"0"0"-2039,51-9-34,-14 5-706,47-15-1927,-27 5 2633,0-3 0,-24 9 0,-9 3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50 25073,'-6'0'3193,"1"0"-2788,5 0-405,0 0 0,67-11 0,-20 6 0,4-3 0,2 1 0,13 0 0,-8 2 0,-9 1-1110,-13 2-2398,-12 1 3508,-12 2 0,-6-1 0,-6 1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7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28412,'-33'70'86,"0"1"0,2-3 1,6-3-87,6 27-483,5-1 483,7-6 0,2-12 0,5-12 0,10-15 159,3-12-159,13-14 80,6-10-80,8-20 0,6-16-1435,7-21-3832,2-15 5267,0-7 0,-24 30 0,-7 7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12 25623,'-10'-6'3048,"2"0"-3048,3 78 0,4-26 0,-2 7 0,1 1 0,2 11 0,0 0 0,-2 1-1177,-4-4-2264,-5-1 3441,-4-10 0,4-21 0,3-11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08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28671,'38'-37'0,"0"0"0,8 3 0,1 10 0,4 18 0,14 4-1211,-25 5-1523,-4 6 2734,-3 9 0,-14-6 0,-5 0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5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28671,'-2'62'0,"0"1"0,0-1 0,0 0 0,1-11 0,0 3 0,1 25 0,0 1 0,0-18 0,-1-1-416,1 17 0,0-3 416,1 19 0,0-8 0,3-10-68,-2-11-1870,2-11-2768,0-11 4740,-2-9 1,0-15-1,-2-6 1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55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1 28671,'-17'58'0,"1"0"0,3-3 0,9-4 0,23 13 0,16-1 0,13-6 0,10-7-5661,7-15 5661,5-14 0,11-12 485,-16-12 1,2-5-486,-17 0 0,0-3 0,12-3 0,-4-5 919,-3-19-919,-22-1 0,-18-1 0,-27-21 0,-22 14 0,-32-14 2559,-25 22-2559,39 22 0,-3 2 0,-2 2 0,-2 2 0,2 3 0,-1 1 0,3 3 0,0 1 0,4 1 0,2 1 236,-43 3-606,11 18-2947,9 14 3317,10 27 0,29-26 0,8 0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56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1561 28098,'-16'-63'191,"0"0"0,4-2 0,7-1-191,11 1 0,4 0-909,-3-4 0,0-1 909,-1-1 0,-3-1 0,-7 0 0,-4 0 0,-1 1 0,-4 2 0,-5 1 0,-3 2 0,-1 6 0,-1 3 0,2 9 0,-1 3 567,-13-23-567,9 27 0,9 17 297,8 13-297,4 7 0,3 3 0,7 1 0,28 0 0,37 0-518,-8 0 0,9 0 518,23-3 0,8-1 0,-20 1 0,5-2 0,2 0 0,-14 0 0,2-1 0,2 0 0,0 0-627,6 0 1,1-1-1,1 0 1,0 1 626,4-1 0,1 1 0,0 1 0,0 0 0,2 0 0,-1 2 0,1-1 0,-1 1 0,-1 1 0,0 0 0,0 1 0,-1 0 0,-4 0 0,0 1 0,-1 0 0,-1 0 0,-6 0 0,-1 0 0,0 0 0,-3 0 0,18 1 0,-3 0 0,-2 0-266,-9 0 0,-2 0 0,-2 1 266,26 1 0,-3 0 0,-10 0 0,-1 0 0,-8-1 0,-2 1-113,-5-1 0,-3 0 113,-3 1 0,-3-1 0,-7 1 0,-2 0 0,39 2 0,-21 1 1055,-12-2-1055,-11 2 2519,-4-1-2519,-3 0 1339,-2-2-1339,-5-1 460,-7 0-460,-9-2 147,-8 1-147,-6-1 0,-3 0 0,-2 0 0,0 1 0,-3 12 0,-8 11 0,-6 24 0,-8 18 0,8 0 0,2 6 0,3-13 0,0 3-159,-3 27 0,2 4 159,5-18 0,1 0-921,-1 5 1,0 2 920,3 0 0,0 0 0,0-4 0,2-2-161,1-6 0,1-2 161,0-10 0,1-3 0,-1 31 0,-3-26 0,-7-26 0,-10-17-886,-17-11-7730,-26-5 8616,-29-1 0,38 0 0,-2 0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4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20479,'82'37'0,"-1"-1"0,-14-14 0,3-2 0,5-6 0,16-4 0,6-6 0,4-3 0,-10-1 0,5-2 0,2-1 0,2-1 0,-9 0 0,2-1 0,1 0 0,2-1 0,1 0 0,-9 0 0,0-1 0,2 0 0,0-1 0,1 1 0,0 0 0,3-1 0,1 1 0,1-1 0,-1 1 0,1 0 0,-1 0 0,-1 1 0,0 0 0,0 0 0,-1 1 0,0-1 0,-1 2 23,-5 0 0,0 1 0,-2 0 0,1 0 0,-2 0 0,-2 1-23,9 0 0,-2 0 0,-1 0 0,-2 1 0,-2 1 0,7 1 0,-2 0 0,-3 2 0,-3-2 0,9 0 0,-4 0 0,-5 1 0,12 1 0,-9 1 541,-28-3 1,-9 0-2213,1-3 2075,-57-4 1,1 3 0,-19-3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27706,'50'-26'129,"-1"-1"0,39-15-129,-42 38 67,-5 2-33,-1 2 22,-7 6-56,-8 7 313,-7 12-201,-10 14 13,-4 8-125,-6 9 0,-6 5 0,-5 0 0,-3-1 0,0-3 0,1-4-853,1-3-390,2-6-1447,7-9 2690,2-10 0,3-12 0,0-7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28671,'39'36'0,"42"-8"0,-6-26 0,-21-5 0,0-2 0,28-8-467,0-7 467,4-3-718,-1 4-1120,1 1-3125,-4 1 4963,-6 0 0,-34 8 0,-11 2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24267,'57'-9'50,"-1"1"0,41 2-16,-55 19-23,-10 10 101,-14 4-101,-9 1 157,-6-2-3302,-10-1 3369,-8 1-283,-11 4 474,-10 2-1,-3 3-10,1 0-124,5-1 157,9-3 3147,10-5-3271,7 1 667,5-2-991,2 3 0,2 5 0,9 1 0,5 0 0,13-1-1077,22-1-1052,-7-14-4582,17-3 6711,-16-20 0,-19 4 0,-6-6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3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27919,'-4'98'448,"-3"-7"-6187,-4-27 4484,3-2-507,3-7 1762,6-11 0,-1-20 0,2-10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28671,'90'-11'0,"-10"3"0,-38 8 0,-2 2-629,-7 1-794,-5 3-1288,-9 2-7120,-9 3 8241,-6 1 0,-4-4 0,0-1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3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28199,'-41'46'157,"-1"1"0,5-5 1,8-2-158,14 10 0,8-6 0,5-1 0,4-5 0,7 0-4252,3-4 4252,7-2 860,2-4-860,0-6 0,3-6 0,1-6 0,1-5 0,0-3 2931,0-2-4746,0-5-2398,2-7 4213,2-9 0,-14 8 0,-1 0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26485,'0'-4'2186,"0"1"-2186,0 3 0,0 0 0,0 64 0,-3-24 0,-2 56 0,-3-40 0,-1 1-606,1 2-1769,4-1-7456,0-1 9490,2-3 0,1-25 0,1-8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4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28671,'62'-18'0,"-1"0"0,-11 2 0,-3 5 0,18 15-80,-13 5-894,8 3-1413,2 5-5065,-10 3 7452,-16 4 0,-18-10 0,-12-1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04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28671,'68'2'0,"1"-1"0,4 0 0,2 0-825,-3 0 1,1-1 824,6-5 0,1-2 0,-1 0 0,-1 0-1632,-7-4 0,-2 1 1632,-9 3 0,-3 2 0,34-1-2516,-26 9 2516,-24 10 0,-21-7 0,-12 7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7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74 26138,'-73'-30'2533,"14"4"-2533,47 17 0,6 3 0,2 4 0,3 2 0,6 3 0,13 6 0,15 4 0,19 3 0,17-3 0,10-3 0,-16-7 0,1 0 0,30-1 0,-35-1 0,-2-1 0,7 0 0,-12 0 0,-11 0 0,-10 0-875,-12 0-2520,-9 4 3395,-9 9 0,-1-6 0,-3 5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7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28671,'20'-49'0,"2"8"0,15 32 0,4 0 0,7 1 0,10 1 0,6 0 0,3 1-595,-4 2-2733,-13 2 3328,-13 12 0,-18-7 0,-10 8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7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26664,'-41'49'620,"-1"0"0,4 5 0,11-2-473,19-7-147,14 12 0,11-28 0,15-4 0,11-7 0,7-8 0,3-5 0,-1-5 0,-5-8 0,-10-4 0,-11-10 0,-13-4 0,-7-6 0,-5-7 0,-6-4 0,-5-5-1032,-7 4-44,-3 7-1064,2 10-3597,4 11 5737,6 9 0,4 4 0,3 3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 24110,'4'-4'3372,"-1"0"-2677,-3 78-201,-3-16-494,0 4 0,-2 2-823,-9 27 823,-2-4 0,0-7 199,3-16-1387,7-13-773,2-19-3451,4-15 5412,2-9 0,-1-7 0,1-1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23224,'3'-10'3283,"-1"1"-2991,-2 9-169,0 0-157,40-14-895,-19 7-1358,34-15-7544,-31 9 9580,0-8 0,-11 9 0,-2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8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27056,'-22'53'534,"-1"0"0,2-1 0,2-1-521,-10 28-13,4 2 0,2-6 0,7-10 0,5-13 0,6-12-774,3-11-593,9-10-1087,9-10-7377,12-5 9722,10-4 1,-16 0 0,-3 0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177 154 27886,'-75'29'638,"10"7"-491,48 12-147,4 3 0,7-3 0,6-7 0,12-12 0,7-13 0,16-9 0,3-22 0,5-9 0,-3-20 0,-6-3 0,-7-1 0,-9 2 0,-5 2 0,-7 0 0,-3 3 0,-3 5 0,-9 5-875,-7 9-190,-13 10-1511,-11 7-6860,-12 23 9436,-8 12 0,23-6 0,7 1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 24244,'6'4'2879,"-1"-1"-2396,-13 56-181,0-24-212,-10 45-79,2-42-11,-2-5-403,-2-6-449,-3 1-1568,-4-1-7411,-4 1 9039,2-3 0,11-10 0,7-5 1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9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23975,'0'-4'3563,"0"1"-3092,0 3-57,0 0-166,23 53-248,-16-23 0,17 42 0,-21-39-147,-2-3-659,0-4-662,-1-3-1020,0-2-6969,-8 1 9457,-7 1 0,3-9 0,-1-1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1 232 28671,'69'-37'0,"6"5"0,1 22 0,11-3 0,6-1 0,-31 2 0,0 0 0,31-5-273,-35 5 1,-1 0 272,22-4 0,3 1 133,-7 1-290,-17 5-2813,-20 3 2970,-21 5 0,-11 1 0,-6 0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8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5 22193,'-6'-2'3317,"2"0"-2812,4 2-69,-59 96-413,32-44-407,-11 13 1,1 3 383,11-6-464,1 0-936,2-5-3878,3-4 5278,5-8 0,7-20 0,4-9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28558,'56'-5'37,"1"-1"1,-4 3 0,-3 5-38,15 20 0,-1 3 0,-2-1-875,-2-3-1220,-3-2-2925,-5-1 5020,-11 1 0,-19-8 0,-8-1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28671,'82'-24'0,"1"-1"0,-4 2 0,-4 1-1055,-18 4 1,-3 2 1054,39-9 0,-23 12 178,-26 8-1970,-18 9-2548,-15 10 4340,-7 8 0,-4-6 0,0-1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28671,'-26'46'0,"0"0"0,-18 39 0,38-36-438,0 2-1299,2-2-3238,2-6 4975,18-13 0,-13-14 0,12-9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19 178 24759,'-10'0'3093,"2"0"-2544,8 0-279,53-19-270,-1 1 0,1 0 0,4 0 0,-8 2 0,1 2 0,5 0 0,1 1-271,-1 1 0,-1 2 271,-4 1 0,-1 3 0,32-1 133,-24 3-133,-23 10 0,-19 13 0,-20 18 0,-26 26 0,-23 16-286,15-32 0,-2 0 286,-4 2 0,0-1 0,2-3 0,0-1 0,6-5 0,2-1 384,-20 30-1505,29-33-2229,26-7 3350,34-42 0,-10 10 0,6-12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1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28671,'53'11'0,"1"-1"0,-1-1 0,-1-1 0,36 1 0,-5-1 0,-11 0-360,-14 1-2228,-13 4-7243,-17 6 9252,-12 6 0,-10-10 1,-5 0-1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27034,'-50'52'119,"0"1"1,9-12 0,6-1-131,4 38-606,17-27-672,5-7-1759,5-6-6783,2-11 9305,2-9 1,0-10 0,0-6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28076,'30'64'74,"-1"0"1,-6-13 0,-2-3-433,1 28-561,-11-24-684,-2-4-4279,-3-2 5882,-3-5 0,-2-17 0,-1-8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0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28671,'86'-18'-57,"-11"3"-1007,-44 15-943,-2 0-3651,-9 2 5658,-4 4 0,-9-2 0,-3 1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14 24289,'-4'-8'3104,"1"2"-2298,3 6-391,0 0-358,-4 65-57,-1-15 0,0 3 0,0 2 0,-6 19-102,-3-3-1344,-1-4-1522,0-9 2968,2-11 0,5-21 0,3-10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12 24726,'0'-6'3945,"0"1"-3945,0 69 0,-2-16 0,-1 3 0,-1 2 0,-2 18-46,-1-7-2049,4-11-5917,14-14 8012,12-18 0,-7-10 0,4-8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28671,'53'-4'0,"-1"-1"0,0 1 0,-1 0 0,27 0 0,2 0 0,-5 2-393,-9 1-1814,-12 3-4797,-14 13 7004,-14 10 0,-14-6 0,-7 0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28671,'91'-35'0,"-6"5"0,-31 24 0,2-2-427,2-1-1265,-1-1-2712,-4 4 4404,-12 1 0,-17 5 0,-11 0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79 26496,'-29'48'302,"-1"1"1,-16 36-5795,50-46 5615,10-4 1589,11-7-1578,13-11 45,10-9 34,6-18 837,4-11-791,-3-17-259,-8-8 0,-12-3 0,-14 4 3392,-11 4-3392,-7 5 0,-8 5 0,-7 5 0,-7 6 0,-4 6 0,0 7-259,4 4-1254,1 3-1075,3 6-7243,1 4 9213,2 6 0,5-6 0,3-3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25364,'0'-7'3307,"0"2"-3307,0 5 0,1 57 0,0-15 0,0 50 0,0-28 0,1 0 0,3-2-192,1-3-1455,1-6-1008,-2-6-7176,-3-7 8512,-1-7 1,-1-14 0,0-7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27852,'92'-13'-913,"-37"6"0,-4 3-1833,1 4 2746,15 8 0,-42-6 0,-7 7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67 24110,'-3'-7'3977,"1"2"-3393,2 5-584,59-22 0,-19 15 0,52-16 0,-32 21 0,1 1 0,-1 1 0,-6 0-1065,-7 0-1199,-11 5-7567,-14 5 9790,-10 9 0,-9-6 0,-3-1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27796,'-80'56'875,"9"2"-875,42 2 0,-1 8 0,6 6 0,2 0 0,7-4 0,7-10 0,5-11 0,10-13 0,10-11 0,12-13 0,14-6 0,8-9 0,5-10-158,4-6-1960,-3-10-4168,-2 2 6286,-5-2 0,-23 14 0,-6 1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26731,'0'-2'1940,"0"0"-1940,0 2 0,0 63 0,0-18 0,0 5 0,0 3 0,-3 17-102,-1 4-1702,-3 1-1053,0 0-6974,-1 0 8221,-2-4 0,5-32 1,-1-10-1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28289,'54'-11'191,"-1"1"0,30-7-191,-18 17 0,-20 1-774,-2 3-1008,-2 6-4448,-6 6 6230,-3 11 0,-16-12 0,-5 2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24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568 2693 25476,'-28'0'1043,"5"0"-6457,19-2 5671,1-5 1163,-1-5-792,3-24-460,0-2 1106,5-24-1218,5-4 45,7-17-366,-6 33 1,0-2 320,1-8 0,-1-3-56,0-9 0,-1-2 0,-1-10 0,0-2 33,-1-7 1,0-6-15,-2 3 0,0-6 0,-1 3 531,-1 23 0,0 3 0,0-2-550,0-20 0,1-4 0,0 9 0,-1 2 0,0 7 0,1 6 0,-1 2 0,0 7 0,1 4-57,0 6 0,1 2 57,5-37 0,2 17 0,-1 20 0,-1 17 699,-3 15-699,-1 12 1572,0 5-1572,-1 4 148,6 1-148,0 0 0,1 4 0,-1 2 0,-4 2 0,-4 2 0,-2-1 0,-5 2 0,-11 2 0,-12 3 0,-17 5 0,-11 4 0,-14 5 0,-11 4 0,-12 2 0,24-11 0,1-1-210,-26 8 210,37-13 0,5-3 0,9-3 0,16-7-3323,13-2 3323,7 1 0,5 1 0,43 11 0,3-5 0,44 8 0,-3-5 0,9-1 0,-44-6 0,0 0 0,4 1 0,0-1-327,1 0 0,2 1 327,-1 0 0,0-1-38,-4 0 0,-1 0 38,6 1 0,-4-1 0,16 3 0,-2-2 2961,-42-7-2961,-9-2 0,-9-5 0,-4-9 1173,-10-13-1173,-35-38 0,-5 6 0,6 17 0,-4 0-74,4 8 1,-2 2 73,-2 1 0,-1 1 0,-1 2 0,-1 1 0,-36-17 0,12 11 0,18 8 0,14 9 0,9 4 0,14 6-1828,5 13-6620,7 20 8448,-1 24 0,2-18 0,-1 2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3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28009,'-3'65'220,"-1"0"1,2-1 0,3-1-941,1-8 1,1 1 719,1 3 0,-1 2 0,0 2 0,-2 5 0,0-3 0,0 5 0,-1-4 0,-1 11 0,0-1-603,1 24 0,-1-4 603,1-36 0,-1-5 0,0 42 398,3-23-2068,9-27-1153,9-22 2823,13-23 0,-13-4 0,-1-5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37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0 194 28671,'69'-9'0,"-1"1"0,0-1 0,3-1 0,-1 1 0,0 1 0,29 1 0,0 1-1189,-29 1 1,0-1-1,1 0 1189,2 0 0,1-1 0,1 1 0,6-1 0,0 0 0,2-1 0,6 0 0,1 0 0,0 0 0,5 1 0,1-1 0,-1 2 0,0 0 0,-1 1 0,-1 1 0,-6 1 0,0 0 0,-3 1-82,-7 1 0,-2 0 0,-2 1 82,23 0 0,-5 1 0,-13 2 0,-4 1 0,-13 0 0,-4 2 0,33 8 58,-20 4-58,-15-4 0,-13 1 0,-10-6 1548,-12-4-1548,-6-3 1163,-6-2-1163,-2 0 1043,0 0-1043,-2 0 0,0 0 0,-1 0 0,-2 0 0,0 0 0,-1-1 0,0 1 0,-2-1 0,1 1 0,-3 5 0,-1 15 0,-2 20 0,0 27 0,-1 25-682,6-36 0,-1 3 682,0 7 0,0 2 0,1 5 0,0 0-505,-1 2 0,-1 0 505,0 0 0,0-1 0,-1-2 0,0-2 0,0-1 0,-1-1-1303,1-3 0,0-2 1303,-2-2 0,1-1 0,-1-4 0,0-1-871,-2-4 0,0-3 871,-10 36 489,-2-19-489,0-18 515,1-17-515,0-15 1656,2-8-3695,-3-7-1356,-6-11-6436,-11-8 9030,-15-12 1,23 13 0,-1 1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3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26328,'0'-8'2343,"57"0"-2343,10 16-1737,1-1 0,7 1 1737,4 6 0,4 0 0,14 2 0,3-2-188,-26-4 1,2 0 0,1-2 187,5 0 0,1-1 0,1-1 0,4 0 0,1 0 0,1-2-158,1 0 0,0-2 1,1 1 157,-2-1 0,1-1 0,-2 0 0,-5 0 0,0-1 0,-3 0-310,-8 0 0,-2 0 0,-3 0 310,20 0 0,-7 0 456,-15 0 0,-6 0-1263,30 0-1113,-25 0 1920,-23-1 0,-20 1 0,-12-1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58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28210,'-11'56'461,"2"-5"-461,8-17-5661,0-1 5661,0 1 1409,1-1-1409,-1 2 860,1 2-860,0 3 0,-2 3 0,0-1 3392,0-3-3853,0-5-367,2-6-629,-1-7-796,1-5-4593,-1-5 6846,-1-2 0,0-4 0,0-2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58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23560,'0'-4'3530,"0"1"-3003,0 3-68,0 0-145,14-12-33,-3 7-281,12-9 0,-5 11 0,1 1 0,3 0 0,0 0 0,0 0-237,-1 0-939,-3 1-1300,-3 1-6813,-4 5 9289,-2 6 0,-5-3 0,-2 1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5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23717,'-60'8'1412,"7"3"-1031,24 5-212,2 1-69,4 3 35,4 1-57,2 3 191,3 2-67,3 1 89,4 1-56,4-2-235,3-4 0,9-6-11,7-7 0,10-5-1,5-13-156,3-4-33,0-11 178,-2-4-111,-5 0 123,-4-1 11,0-11 22,-9 10 23,-1-5 168,-8 18 235,-2 6-67,-2 6 45,0 3-101,0 5-90,-1 7-77,1 7-158,2 23 0,2-7 0,3 11 0,-1-14 0,-1 1 0,-3-2 0,0-1-517,-3-3-5276,0-2 5793,2-11 0,-1-3 0,1-9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28524,'0'71'147,"0"-2"-147,-2-15 0,-2 2 0,-4 5 0,-2 0 0,-2-2-13,-2-6-1656,2-8-1894,4-13 3563,4-15 0,4-9 0,0-8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28334,'11'65'337,"-2"-5"-337,-5-19 0,0-1 0,-3-4 0,0-5 0,-1-5-976,0-4-928,0-3-2052,-3-2 3956,-2-3 0,1-6 0,0-4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24053,'42'-33'-2111,"-13"9"1,-22 22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6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19796,'0'-3'4963,"0"0"-4380,-3 46-45,0-18-79,-3 35 1,2-29-192,1-4-77,2-5 201,0-5-33,1-6-158,0-6 1,0-2-34,0-3-77,1 0-91,2-4 0,3-2 0,3-7 0,3-1 0,1-2-640,1 1-884,0 0-1154,-2 4 2678,-1 1 0,-6 6 0,0 2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6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28671,'5'60'0,"0"-7"-102,-5-29-1523,0-2-2363,0-4 3988,3-3 0,-2-7 0,2-3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6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25847,'5'39'1120,"1"-1"-761,-2-9-169,1 0-22,2-6 34,3-6-68,1-7 112,1-5-10,3-4-67,3-11-169,4-5 0,2-11 0,1-2 0,-1 3-416,-4 5-513,-2 6-696,-2 5-3339,-2 2 4964,1 1 0,-6 3 0,-2 0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18 23034,'-4'0'2308,"1"0"-1837,3 0-146,-26 38-112,14-15-57,-19 31 24,24-26 32,4-3-21,1-2 157,6-4-124,4-2-12,5-6-77,4-4-90,2-4 89,1-3-22,-2-8 0,-1-4 34,-3-8-79,-3-3-21,-4-3-46,-3 0 0,-2-1 0,-2 0 0,-3 1 0,-2 3 0,-4 3 0,0 6 0,-1 6-393,3 4-739,-1 2-1333,2 5-7366,1 4 9047,0 4 1,3-3 0,1-1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26519,'-42'24'1243,"7"-1"-862,24-2-168,2 0 45,1 0-201,3 0-57,2-2 0,3-2 0,2-3 0,3-1 0,5-4-13,5-2-491,3-3-683,2-3-897,3-2-6197,2-7 8281,1-3 0,-11 2 0,-4 1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8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28671,'26'-1'0,"-4"0"-875,-11 5-1546,-3 0-7035,-1 1 9456,-5 1 0,0-1 0,-2-1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 26642,'-1'-3'2029,"0"0"-2029,1 3 0,0 0 0,34-2 0,-19 1 0,26-2-909,-29 1-1029,-1-1-3396,-2 1 5334,0 0 0,-5 0 0,-1 2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9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24849,'-47'39'1367,"6"-2"-1132,24-8-235,5 2 146,3 1 44,5 1-22,4-1 236,8-1-180,5-3 34,9-6-12,5-7-246,2-7 123,2-6-22,1-11-45,-2-4 135,-2-8-135,-4-3 1,-5-2-57,-6 1 0,-5-2 0,-4 2 0,-3-3 0,-5 1 0,-2 0 0,-5 1 0,-8-3 0,5 13 0,-6 2-573,9 12-850,0 5-1030,1 4 2453,2 3 0,3-3 0,2-1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28671,'46'8'0,"6"-1"0,-28-7 0,7 0 0,-15 0-550,-2 0-1344,-6 0-3114,-2 0 5008,-3-2 0,-2 1 0,-1 0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9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28076,'-12'56'297,"1"0"1,-5 20-298,3-1 0,9-44-57,2-8-1097,2-7-1222,3-7 2376,9-4 0,-6-4 0,6 1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0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22 26149,'-44'58'941,"10"-8"-750,30-31 145,2 0-56,2-2-135,5 0 113,2-3-202,5-2 0,3-4-22,2-5 55,2-3-89,1-8 136,0-5-136,-2-8 0,-2-2 0,-4-2 0,-2 1 0,-4 2 0,-2 0 0,-3 3 0,0 2 0,-1 2 0,-1 2-461,-3 4-524,-4 4-517,-7 2-2666,-5 5 4168,-6 10 0,11-7 0,1 6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24076,'2'-4'3306,"0"1"-2612,-2 3-201,0 0-482,8 28-11,-5-12 0,6 20-437,-7-21-1075,0-4-808,0-2-7511,1-4 9762,0-1 0,-1-2 0,-1 0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28446,'11'49'225,"-3"-6"-225,-8-20 0,0-3 0,0-2-561,0-3-616,0-2-302,0-1-1547,0 0-6805,0-3 8894,-2 1 0,1-6 0,-1 0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50 24479,'-3'-5'3978,"2"2"-3764,1 3-214,41-5 0,-12 2 0,38-2 0,-20 3 0,1 0 0,1 0 0,0-1 0,0-2 0,-4 0 0,0 1 0,-1 1 0,-1 2 0,-1-1 0,-4 2 0,-6 0 0,-8 0 0,-7 0-270,-9 0-2172,-3 2-7389,-9 0 8781,-7 5 1,5-4-1,-3 1 1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25824,'-47'48'997,"10"-2"-695,31-17-122,3 1 111,2-1-134,2-2-90,5-2 101,2-6-145,6-4 10,0-8 68,3-3-56,1-5 168,1-7-135,1-6-33,-2-8 102,-2-3-147,-4-3 0,-4 1 0,-3-2-80,-4 4-54,0 0-359,-3 5-684,-3 5-1019,-6 7 2196,-6 6 0,7 2 0,0 2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25443,'0'-1'1995,"0"-1"-1032,0 2-784,2 19-179,-2-6 0,2 17-168,-2-11-806,0 0-988,0-3-4548,0-2 6510,0-5 0,0-3 0,0-4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4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28177,'11'44'269,"-1"-5"-269,-10-18-101,0 0-179,0-3-1244,0 0-1053,-1-3-7254,-3-1 8725,-2 0 1,0-7-1,2-2 1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28671,'83'-11'0,"-8"2"0,-27 0 0,-2 2 0,-2 3 0,-4 0 0,-3 1 0,-4 0 0,-5 0 0,-2 1-304,-3 1-1668,-2 0-7507,-5 1 9479,-7 1 0,-6 0 0,-3 0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6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25869,'-46'10'773,"7"2"-549,25 3-23,2 5 69,1-1-158,3 2-34,2 1-22,3 0-22,1 0-1,2 0-33,0-1 12,5-2-24,3-2 12,8-3-22,4-5 22,2-4-67,2-3 67,1-2 0,-2-3 22,-1-3 90,-2-4 11,-3-5 1,-2 1 44,-3-2-90,-4 1 56,-4 0-89,-2-2-11,-1-1 11,-1-12-45,0 6 0,-1-6-12,-1 12 12,-2 5 0,-2 4 0,0 2-33,-2 3-46,-1 2-145,0 0-840,-1 2-45,2 1-774,1 2-3114,3 0 4997,3 3 0,1-4 0,0 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7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23180,'0'-1'2341,"0"0"-1041,0 1-795,2 14-46,-2-1-202,1 16 12,-1-4-134,0 2-68,-1 1-11,-1-1-34,0-1-22,0-4 0,2-1-11,-1-2-23,1-1-22,0-1-123,-1-2 11,-1-2-448,1-1-471,0-2-403,0-3-1446,1-1-6895,0-1 9137,0-2 1,0-2-1,0 1 1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7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28244,'52'-1'0,"-2"1"-493,-36 0-997,3 0-1838,-8 0 3328,-1 0 0,-3 0 0,-3 0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8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28671,'21'-25'0,"2"5"0,6 12 0,4 2 0,1 1 0,0 0 0,-3 1 0,-1 2 0,-5 0 0,-3 2 0,-6 0 0,-3 0 0,-5 0-427,-2 2-1679,-4 1-3631,-1 4 5737,-1 2 0,0-3 0,-1 1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31 24916,'-3'-2'2667,"0"1"-2107,3 1-32,0 0-528,11-5 0,-2 3 0,10-3 0,-6 4 0,2 1 0,0 0 0,2 0 0,0-2 0,-1 0 0,2-2 0,-3 3 0,0-1-225,-3 0-1254,0 2-1244,-2-1-7108,-1 1 8871,1-1 0,-5 1 1,-1 0-1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9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54 27326,'-20'52'604,"9"-7"-424,27-24 10,3-8-33,12-1 11,-4-10-122,1-4-46,0-6 0,-4-4 0,-5-5 0,-4-1 0,-3-1 0,-4-1 0,-4 0 0,-1 0 0,-3 3 0,-2 2 0,-5 3 0,-3 3 0,-4 3 0,-1 3 0,0 2-91,2 4-1410,0 3-1356,4 4 2857,3 2 0,3-4 0,2-3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28671,'9'29'0,"-3"1"0,-3 4 0,-3 0 0,1 2 0,-1-2 0,0-2 0,-2-3-57,-1-2-2262,0-5-4808,1-6 7127,1-5 0,1-6 0,0-3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1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28671,'57'-25'0,"-9"4"0,-24 14 0,-3 3-1323,-3 0-1355,-2-1-7153,-1 1 8689,-2 1 0,-6 1 0,-3 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28671,'56'-17'0,"-5"2"0,-28 9 0,1 0 0,-3 1 0,-3 2 0,-5 1 0,-5 1-662,-4 1-2050,-2 0 2712,-3 0 0,-1 0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0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27874,'-26'63'797,"1"6"-797,14-36 0,1 6 0,5-16 0,1-3 0,2-2 0,1-4 0,1-3 0,0-3 0,5-1 0,3-3 0,6-2 0,4-1 0,3-2 0,1-3 0,-1 0 0,-1-2 0,-4 2 0,-2 1 0,-3 0 0,-1 0-640,-3 0-1690,-1 0-4785,-2 0 7115,0-1 0,-2 1 0,1 1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28671,'4'64'0,"-1"-6"0,-3-27 0,0 0 0,-1-1 0,0-2-80,-1-2-1264,1-3-1121,-1-4-4662,2-6 7127,-1-4 0,1-6 0,0-1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27964,'54'-14'56,"-2"0"-650,-19 4-381,1-1-1232,2 1 2207,-2 3 0,-15 3 0,-3 2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25028,'0'-4'3014,"0"1"-2588,0 3-223,0 0-203,39-16 0,-20 11 0,30-11-393,-31 16-952,-4 0-1344,-4 1 2689,-5 1 0,-3-1 0,-2 2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28671,'41'22'0,"-9"-6"-561,-3-14-1602,-6-7-5053,0-2 7216,2-3 0,-12 4 0,-2 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28671,'62'-7'0,"-6"3"0,-29 4 0,-1 0 0,-1 0 0,-2 2-2130,4 5-4425,-9 0 6555,2 2 0,-15-5 0,-1 0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28671,'21'10'0,"1"-4"0,1-4 0,3-2 0,5 0 0,1-2 0,-2 0-2085,-6-2-2823,-7 2 4908,-5 0 0,-7 2 0,-2 0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40 27919,'-17'47'661,"6"-5"-570,16-25-91,4 0 0,3-2 0,4-3 0,2-7 0,3-2 0,1-7 0,1-6 0,-2-7 0,-1-6 0,-4-1 0,-4 0 0,-6 1 0,-3 3 0,-2 2 0,-4 3 0,-1 5 0,-3 4 0,-2 3-1906,0 2-3181,0 7 5087,1 2 0,3-1 0,2 0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24771,'1'-3'3316,"-1"1"-2732,0 2-584,3 44 0,-3-14 0,0 39 0,-4-26 0,-4 1 0,-1-3-606,2-3-1825,1-6-4774,3-7 7205,2-7 0,1-9 0,0-3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24939,'45'-10'-2458,"-6"0"0,-34 7 1,-1-1-1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2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23325,'0'-2'3911,"0"0"-3138,0 2-168,-1 44-548,-3-12-57,-3 38 0,-1-23 0,1-4 0,0-5 0,2-5-920,0-8-1590,3-5-4975,1-8 7485,3-5 0,-1-4 0,1-3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18 24692,'-23'59'1110,"6"-7"-640,16-29-100,1-3 134,5-4-134,4-1-124,4-6 225,5-3-102,1-3-300,0-2-69,0-5 0,-2-4 0,-3-8 0,-2-1 0,-4-3 0,-3-2 0,-2-2 0,-2-1 0,-1 0 0,0 4 0,-3 3 0,-2 7 0,-5 4-192,-4 3-984,-2 4-684,-4 9-4762,-2 6 6622,-1 11 0,10-11 0,2 0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24636,'1'-3'3171,"0"1"-2880,-1 2-78,0 0-246,2 22-169,-1-10-930,1 18-784,-2-16-4784,0-2 6700,0-2 0,0-5 0,0-2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3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28671,'15'18'0,"-2"-2"0,-10 0 0,-1-2 0,0 11 0,-1-6-113,0 7-582,-1-10-862,0-1-550,0-2-7724,0-3 9759,0-2 0,0-3 1,0-2-1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4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 25521,'-2'-2'3150,"1"1"-3150,1 1 0,26 0 0,-7-1 0,26-2 0,-14-1 0,17-6 0,-12 2 0,10-1 0,-18 4 0,0 2-248,-3 1-2060,-3 2-4359,-6 1 6667,-5 5 0,-6-2 0,-3 1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1882 0 23952,'-50'12'661,"0"-1"1,-1 1-1,-1 2-448,-4 1 0,0 2-2960,1 0 1,0 2 2858,4 0 0,1 1 95,3 1 1,1 0 1391,-34 22-1274,5 5-213,2 4 663,2 7-551,-1 6-123,3 5 145,6 2-166,14-2-80,15-2 3238,18-4-3238,11-4 126,21-4-126,15-5 0,23-5 0,14-3 0,11-2-395,0 1 395,-6 4 0,-13 4 0,-18 1 0,-18-1 0,-13-4 0,-27-3 0,-15 1 0,-29-1 0,-19 0-215,33-22 0,-2 0 215,-1-2 0,-2-1 0,1-2 0,0-1 0,-41 10 0,9-10 0,16-6 490,14-6-490,13-3 0,12 0 0,8-3 0,10 2 0,11-1 453,16 2-453,18 0 0,16 3 0,12 2 219,4 5-219,8 5 0,-31-1 0,-7 6 0,-42-1 0,-20 7 0,-23 9 0,-20 8 0,-9 6 0,26-13 0,1 2-229,-19 23 229,28-21 0,2 3 0,-8 29 0,-4 13 0,25-36 0,1 2-244,0 3 1,2 2 243,2 1 0,4 2 0,2 1 0,4 0 0,2-2 0,3 3 0,10 24 0,5 2 0,2-19 0,3-1-337,9 20 0,5-2 337,0-24 0,4-5 0,2-2 0,2-3 0,2-5 0,2-4 0,0-6 0,1-4-13,39 12 13,18-32 0,-29-32-192,12-34-2838,-32-26 3030,-26 32 0,-3 1 0,5-10 0,-9 10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26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0 27818,'13'64'853,"8"1"-3754,19-4 2901,4 2 0,0 1 861,-5-4-861,-9-5 0,-10-8 0,-10-7 0,-6-7 469,-10-4-469,-8-1 0,-12-2 0,-8 1 1571,-5-1-1571,-5-4 0,-4-3 0,-4-4 0,-4-3 0,0-4 0,2-3 0,7-4 0,9-7 0,12-8 0,13-14 0,17-14 0,22-10 0,22-10 0,19-2 0,11 4 0,1 6 0,-4 12 0,-7 11 0,1 12 0,-27 11 0,-6 17 0,-30 15 0,-22 22-3392,-16 16 3392,-23 13 0,21-35 0,-2 2-251,-19 17 0,-1 0 251,15-17 0,0-2-48,-9 10 0,1-3 48,-3-1 0,12-16 0,11-14 0,10-12 0,5-50 0,7-7 0,3 5 0,3-4 0,12-47 0,-4 46 0,4 0 1548,5 0 1,2 2-1549,1 3 0,2 2 0,20-29 738,-2 16-2475,8 11-966,-15 24 2703,4 5 0,-24 17 0,-4 2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3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1041 26675,'19'-50'1996,"4"-6"-7657,6-10 5661,5-11 0,2-10-44,-17 41 0,-1-1 44,17-46 859,-3 0-859,-4 7 0,-3 11 0,-5 9 0,-3 12 0,-3 10 2650,-2 9-2650,-1 10 0,-2 6 1927,-3 8-1927,-1 4 313,-2 4-1490,-1 2 515,-1 7-727,0 4-1816,-1 9 3205,-3 6 0,2-11 0,-2 0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3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26485,'0'47'123,"0"-10"-257,1-12-460,-1-9-627,-1 1-2040,-1 0 3261,-1-2 0,1-6 0,-1-3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23101,'3'-5'2813,"-1"2"-2500,-2 3-100,0 0-45,23-6-33,-11 6 44,18-1-34,-18 9-43,-1 3 21,-1 2 11,-1 1-78,-2-1 68,-1 1-35,-2 0 1,-2 1 22,-1 0-112,-1 1 22,-1 0 1,-3 0-12,-3 0 112,-3 0-78,-2-1 0,-1-1-45,-2-1 11,1-1-22,1-2-12,3-3-66,2-2-46,3-2-89,2-2-78,1-1-158,0 0-425,0 0-896,2-1-5413,-1-3 7194,3-3 0,-1 2 0,1 0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27056,'0'35'471,"0"-2"-471,0-13-224,-1 1-516,0 0-425,-1 0-751,0-2-3821,0-1 5737,0-2 0,1-7 0,0-2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26877,'30'-3'-3496,"-6"1"-3989,-20 6 7485,-1 5 0,-3-3 0,0 1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27247,'-17'34'1008,"3"-4"-705,13-21-190,1 0-113,3-2 0,3 0 0,4-1 0,5 0 0,2-1 0,1-1 0,2-1 0,1-2 0,0-1 0,1-3-707,-1-3-1489,0-5-7635,1-3 9336,2-1 0,-11 7 1,-2 1-1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28110,'-8'27'561,"1"0"-561,3-4 0,0 2 0,-2 3 0,0 2 0,-2 2 0,1-1 0,0 0 0,2-5 0,1-3 0,2-3 0,1-5 0,1-2 0,0-2 0,0-3 0,0-1 0,1-3 0,3-1 0,3-2 0,3-1 0,3 0 0,2-3 0,0-2 0,1-2 0,-2 0 0,0-1 0,-1-1-1446,1-4-1512,-5 4 2958,1-1 0,-7 6 0,-2 2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28671,'-1'48'0,"0"-4"0,-2-18 0,1 1 0,-1 0 0,0-2 0,1-1-192,-1-3-1477,3-3-807,-1-2-5323,1-3 7799,3-2 0,-2-5 0,2-2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28671,'33'-6'0,"-4"1"0,-17 5 0,0 2 0,-1-1-785,1 2-560,-1 0-1232,4-2-2969,1 1 5546,2-1 0,-7 0 0,-3 1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27628,'1'51'750,"-1"-3"-727,0-18 22,-1 2-45,-2 2-124,-1-2-167,-1-2-818,-2-3-908,1-3-4056,1-5 6073,1-4 0,1-7 0,2-4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26440,'34'31'975,"-5"-1"-695,-19-10-168,-2 2 79,-2 2-102,-3 1-10,-2 2 122,-1 1-111,-2-1-1,-3 0 1,-3-2-55,-2-2-35,0-2 0,0-4 0,0-3 0,2-4 0,0-2 0,1-3 0,0-2-214,2-3-346,1 0-449,0-2-1041,1-4-3631,1-3 5681,1-5 0,1 7 0,0 0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24345,'0'-2'2992,"0"0"-2499,0 30-146,0-9-190,0 23-79,-1-15-78,-1-1-22,1-2-292,0-3-515,0-3-482,1-2-1233,-1-3-7287,0-1 9294,0-3 0,0-4 1,1-2-1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25667,'34'-9'-773,"-6"1"-1849,-20 8-6095,-4 3 8717,-2 3 0,-2-2 0,0 2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24569,'-3'1'2162,"-8"22"-1893,6-10 79,-6 17 55,8-14-11,2-2 67,2 1-390,3-3-69,1 0 0,5 0 0,1-3 0,2 0 0,2-1 0,2-2 0,1-2 0,1-2 0,0-1 0,0-5-13,0-4-1263,0-5-999,0-4-7182,-1-1 9457,1-1 0,-9 8 0,-1 3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8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 24491,'-3'-3'3204,"1"1"-2812,2 2 0,0 0-200,-9 27-192,4-6 0,-9 26 0,5-12 0,0 1 0,-1-1 0,1 0 0,1-1 0,1-2 0,2-1 0,0-4 0,2-3 0,1-5 0,1-6 0,2-3 0,2-4 0,3-4 0,4 0 0,3-3 0,3-3 0,-1-2 0,1-3 0,-3-2 0,-2 1-147,-2 0-1858,-3 1-3161,1-1 5166,-1 0 0,-2 5 0,0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8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 24759,'0'-2'3496,"0"0"-3080,0 2-416,1 23 0,0-5 0,0 22 0,-1-10 0,-1 0 0,-2-1 0,-1-2-1133,-1-4-1623,0-4-7075,1-3 9235,2-4 0,0-6 1,1-3-1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48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28524,'35'-7'-112,"-5"2"-773,-19 5-751,1 0-1759,3 1 3395,2 0 0,-6 0 0,-2 1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50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 26194,'-35'1'1176,"6"2"-1909,18 6 957,1 3 163,2 3-297,1 1 146,3 3-224,2-1 55,3 2-45,3-1 525,4-1-469,6-2-78,1-3 0,1-4 0,0-4 34,-2-3 89,-1-7-56,1-17-45,-6-1-22,-1-15-56,-6 10-22,-2 1-191,-3 4-145,-3 5-259,-4 7-5501,-9 9 6174,3 12 0,1-2 0,8 3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50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28479,'-8'52'-683,"1"-11"-919,2-12-2847,3-10 4449,1-5 0,0-5 0,1-5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5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24399,'-2'40'0,"1"-4"1849,1-15-1849,0-1-49,-3-2-1889,-2-1-2509,-5-2 4447,-3 1 0,6-7 0,0-2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9:50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39 25073,'0'-2'2958,"-1"0"-2318,1 2-640,30-4 0,-1 0 0,31-3 0,-9 1 0,0 0 0,-2 2 0,-4 2 0,-6 0 0,-3 2 0,-2 0 0,0 0 0,4 0 0,1 0 0,-4 0-405,-5 0-1869,-11 1-4348,-10 2 6622,-5 4 0,-4-2 0,0 1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2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24580,'-30'23'1491,"6"-2"-1301,14-3 56,5 0-33,3 2-67,2 1-23,6-1-78,4 0 67,6-3-78,3-4 22,3-4 34,0-4-57,1-3 46,-2-6 44,-3-2 67,-3-4 1,-4-3-23,-4 0-34,-2-3 23,-4-2-124,0 0 12,-6-9-45,-1 8 23,-6-3-23,1 11-79,-1 2-22,1 4-134,1 2-134,2 2-203,2 1-324,2 4-527,2 2-2062,1 4 3485,2 1 0,-1-5 0,1-1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2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28199,'-4'41'280,"-1"-4"-280,1-15-67,0-1-426,0-1-504,0 0-953,0-2-3081,-2 1 5031,0 0 0,2-9 0,0-1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2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23280,'0'-5'2118,"0"2"-1860,0 3-157,0 0-90,24-11-22,-13 8 33,18-8-22,-20 13 146,-5 4-12,-1 5 1,-4 3 44,-4 3 0,-2 2 23,-4 0-23,-1-1 11,1-1 80,1-3-35,2 0 23,2-3 55,2-1-89,1-1 11,1-1-222,2-1-13,0 0 0,0 0 0,1-2 0,3 0 0,3-3 0,3-2-461,4-5-883,2-4-1300,3-6 2644,1-3 0,-9 8 0,-2 2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2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33 25723,'-3'0'1703,"1"0"-1602,2 0-78,24-8-23,-11 4-124,25-7 102,-23 7 11,2 0 11,-9 3 11,0 1 0,-2 0-11,-1 0 67,-1 0 45,-2 1 404,-1 5-35,-1 4-401,-3 7-80,-4 6 0,-5 3 0,-2 4 0,0 0 0,2-2 0,0-3 0,1-2 0,1-3 0,0-3-1133,1-5-2150,1-2 3283,3-4 0,2-2 0,2-2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36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11 23941,'-43'-6'1995,"3"1"-1547,14 6-11,-2 4-135,0 3 136,0 4-181,5 2-145,4 1 146,5 1-213,5 0 22,4 2 11,3 0-22,7 2 12,5 0-12,9-2-56,8-3 56,4-3-45,5-6-11,-1-3 0,0-6 0,-2-3-11,-5-4 11,-4-4 0,-6-3 11,-4-2-11,-5-1 0,-5-2 11,-9-6-22,-4 9 11,-7-4-56,-3 13 33,1 1-156,0 3-146,3 3-268,4 1-2545,4 3-3283,4 3 6421,7 2 0,-3-2 0,4-1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3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28546,'-4'38'125,"0"-2"-216,3-13-256,-1-1-684,1 1-684,0-1-2587,0 0 4302,-2-1 0,1-9 0,1-3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36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19 22238,'0'-4'2533,"0"1"-2063,0 3-235,22-5 192,-9 4-170,17-4-66,-15 6 167,-4 2-179,-4 3-22,-3 3 90,-2 1-191,-2 2 179,-3 0-33,-4 3-57,-4 0 135,-4 1-156,-1-1 10,1 0 69,1 0-203,2-1 0,3-1 0,1-1 0,4-1 0,2-1 0,0 0 0,4 1 0,3-1 0,3-1 0,4-2 0,3-4 0,3-2-673,4-9-829,5-5-1590,3-8 3092,3-3 0,-15 10 0,-4 3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3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24771,'-4'1'3171,"2"0"-2735,2-1-312,0 0-68,3 4-56,4-2 0,5 2 22,4-4 0,0 0 1,-1 1-23,-3 1 46,-3 7-46,-5 2 0,-2 8 0,-6 2 0,-3 2 0,-5 2 0,-1 1 0,0-2 0,2-1 0,1 0 0,1-3 0,2-1 0,2-4 0,2-3-1222,1-5-1546,5-4-7063,4-5 7552,6-5 0,-4 3 0,0-3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37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4 25555,'-30'2'1546,"-4"7"-1355,18 2 179,-3 5-236,9-4 23,3 1 100,4 0-212,2 0 146,2 2-102,4 2-78,3-1 79,6-2-79,4-3-11,2-6 0,1-2-22,1-5 11,0-5-57,-2-4 68,-3-5-56,-3-1 79,-5 0-23,-3 2 0,-3 0 67,-2 2-67,-6 0 0,-3 3 45,-6 0-79,-1 3 34,-2 0-224,3 2-201,1 1-382,2 1-145,4 2-920,3 0-3540,2 2 5412,1 3 0,1-2 0,0 2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14350,'-3'0'5132,"1"0"-1378,2 0-3329,-9 4-44,7-3-22,-8 3 11,10-4 2028,-1 0-2253,5 0-66,0 0-23,4 0-45,-2 0 0,0 0-11,0 0-33,0 0-124,-1 0-202,0 0-257,-2 0-460,-1 0-1232,0 0-4987,0 0 7295,1-1 0,-2 1 0,1-2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21835,'1'-1'3384,"-1"-1"-1961,0 2-1031,0 21-33,0-5-124,-2 19 0,0-10-56,-1 2-22,-1-1-67,0-1-1,0 0-55,0-1-23,-1-2 0,1-1-11,0-3-100,1-2-236,-1-3-292,2-3-347,-1-3-1030,0-3-3631,2-2 5636,0-1 0,1-1 0,0 0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10 17106,'-3'-2'4774,"1"0"-3262,2 2-1075,-19 3-22,11 0-45,-16 3-45,17 0-57,1 1-88,1 1-68,1 1 0,2 2 12,1 1 10,1 2 34,2 0-11,2 2 33,4-1 1,4 0-1,3-2-89,3-2-34,0-4-22,2-4-23,-1-2 12,-1-1-23,-1-1-11,-3-3 0,-1-3 22,-2-4-10,-1-2-1,-2-1 0,-1-1 0,-3-1 12,-1 0-12,-2 1 1,-1 1-12,-1 1-12,-3 1-11,-2 3-122,-9-1-1,1 5-167,-5 1-225,4 4-560,2 0-8733,-4 7 9165,6-1 0,2 1 1,5-3-1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5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25936,'0'23'515,"-1"-2"-481,0-4-34,0 0-101,0-1-235,-1 0-404,0 0-716,0 0-2264,0-3 3720,1-2 0,0-5 0,1-2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5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26787,'0'36'707,"1"-2"-674,-1-16-33,0 0-11,0-1-303,0-1-190,0-3-583,0-1-829,0-2-3619,0 0 5535,-3 0 0,2-4 0,-1-1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0:46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28647,'36'9'24,"3"-3"-24,0-5 0,5-1 0,5-3 0,2-2-4252,0-3 4252,-3 0 860,-5 1-860,-3 0 0,-1 0 0,1-1 0,0 0 0,-5 2 3392,-7 2-3392,-7 2 0,-6 2 0,-5 0 0,-3 1 0,-2-1 0,-3 1-2477,-1-1-4347,-9 2 6824,-3 2 0,1-1 0,1 1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1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11829,'13'-31'-112,"-3"5"-23,-8 19-2542,-2 3 2677,0 0 0,0 4 0,0-1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3 23986,'0'-2'3956,"-21"25"-3227,1 8-729,-20 31 0,5 4 0,-1 10 0,2 4 0,4 0 0,5-3 0,6-6 0,6-7 0,3-9-326,5-11-1220,2-10-1894,2-13 3440,7-10 0,-5-6 0,4-5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26967,'-22'59'807,"1"-4"-751,7-15 56,2-1-68,4-3 12,1-4-56,2-4 258,2-5-202,0-5 168,1-5-133,1-5-91,0-4 0,1-2 0,0-2 0,2 0 0,3 0 0,2 0 0,4 0 0,1 0 0,2-3 0,0-1 0,1-2 0,0 0 0,-1-1-46,1-1-1500,0-1-1311,0-1 2857,0 0 0,-6 4 0,-2 2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3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28671,'27'0'0,"-3"0"0,-9 0-729,-1 0-683,-2 0-1177,-2-1 2589,-1 1 0,-4-1 0,-1 1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26967,'-9'39'1143,"1"0"-1110,4-10 23,-1 3-22,-1 0-68,0 0-167,-1-2-550,0-3-145,1-1-1356,0-3-6544,-1 0 8796,1-2 0,3-10 0,0-2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27594,'0'-5'1077,"4"1"-1077,9 1 0,4-1-4252,4-2 4252,3-1 860,0 1-860,0 1 0,0 1 0,6 3 0,-10 0 0,4 1 3392,-12 0-3606,-2 0-828,-1 0-11,-3 0-1188,-1 1-4191,-3 3 6432,-2 2 0,0-2 0,0 1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30 22642,'-2'-1'3563,"1"0"-2095,1 1-998,8-4-335,-2 1-135,7-3 0,-3 2-68,0 1-626,0-1-942,1 2-4359,-3 1 5995,0 0 0,-4 1 0,-1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04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23 25375,'-17'31'505,"6"-5"-46,16-18-201,4 0-23,2-4 0,1-1-223,0-2 145,0-3 112,-2-2-146,-2-4 437,-2-2-280,-4 0-101,0-1-155,-3 1-24,-2 2 0,-2-2 0,-3 1-57,0 1-145,1 1-683,1 3-347,1 2-1290,1 2 2522,0 3 0,1-2 0,2 3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7:59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 23482,'3'-1'3126,"-15"37"-2498,2-6 10,-14 37-89,5-12-301,-3 9-248,-5 7 0,0 4 0,-1-1 0,4-4 0,1-3 0,2-4 0,1-3 0,1-7 0,3-6 0,2-7-281,3-8-739,3-6-705,4-7-2119,2-8 3844,5-5 0,-3-5 0,3-1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23930,'0'-1'2913,"0"-1"-1210,0 2-1578,24-4-125,-13 3 0,21-5 0,-19 6 0,1-2 0,1 1-337,-2 1-930,-2-1-1052,-4 1-7512,-3-1 9137,-2 1 1,-1 0-1,0 0 1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18:01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28671,'61'10'0,"-9"-2"0,-32-8 0,-2-1 0,1-2 0,-1-3-136,1-3-1914,-2-2-2186,-5 2 4236,-4 4 0,-5 2 0,-2 3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2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24625,'2'-4'2589,"0"1"-1951,-2 3-380,0 0 111,6 23-324,-4-8 33,5 20-33,-5-15-45,0 2-392,-1-2-481,1-2-1078,1-1-2328,-1-3 4279,0-2 0,-2-5 0,0-3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2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28671,'56'-1'0,"3"-1"0,-1 2 0,3 0 0,2 0 0,-4 0 0,-6 1 0,-7-1 0,-7 1 0,-7-1 0,-6 0 0,-7 0 0,-6 0-1839,-7 0-1914,-3 0 3753,-4 4 0,0-4 0,0 4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2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7 20781,'0'-4'4785,"0"2"-4023,0 2 717,0 0-986,-3 16-122,0 1-371,-4 17 0,-2-2 0,-1 4 0,-2 3 0,-1 1 0,0 0 0,2-2 0,1-4 0,2-6 0,3-5 0,1-6 0,2-3 0,1-3 0,1-2 0,0-3 0,0-1 0,1-2 0,1 0 0,3-2 0,3-1 0,3 0 0,3-1 0,1-3 0,2-1 0,-1-1 0,1 0 0,-2-1 0,5-3 0,-6 3 0,3-2-763,-9 5-1276,-1 0-2410,-2 1 4449,-1 1 0,-2 1 0,0 1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3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28671,'35'-5'0,"-5"2"0,-19 3 0,-1 0 0,0 0 0,0 0 0,2 0-1446,-2-1-1580,0 0 3026,-3 0 0,-3 1 0,-1 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27382,'-10'48'1289,"1"0"-1289,2-7 0,-1 0 0,2 0 0,-1-3 0,2-4 0,2-3 0,1-6-1480,2-5-1478,3-2 2958,3-3 0,-1-6 0,1-2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3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28210,'49'-9'461,"0"1"-461,-9 2 0,3 0-4252,-1 2 4252,-2 0 860,-4 3-860,-2 0 0,-5 1 0,-2 0 0,-3 0 0,-2 0 3392,-1 1-3392,0 0 0,-3 1 0,-1 0 0,-4 1 0,-2-1 0,-1-1 0,-3 0 0,-1-1 0,-1 0 0,-1 0-449,0 0-952,-2 0-806,-1 0-3295,-1 0 5502,-4 0 0,2 0 0,-2 0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24166,'-2'0'2857,"0"0"-1412,2 0-1242,24-8-203,-8 5 0,22-7 0,-15 8 0,2 1 0,0 0 0,-1 0 0,-2-1 0,-1-1 0,-2 0-225,-2-1-1142,-4 2-1311,-4 0-7153,-3 2 9285,-3 4 1,-1-3 0,-1 3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77 26227,'-22'34'437,"5"-4"-370,17-19-67,3 0 90,3-3 44,4-2-122,4-3-12,0-3 67,2-5 79,1-3-146,-1-6 146,-2-2-90,-3-2 403,-3-1-302,-4 1 67,-2 1-68,-1 0-66,-2 3-90,-3 1 0,-1 4-22,-2 2-57,1 4-593,0 2-471,1 0-1401,3 2 2544,0 0 0,2 0 0,0 0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26 24244,'-30'46'2219,"6"-3"-1671,13-13 58,5-2-259,2 1 67,7-3-201,4-4-213,6-4 80,3-6-80,1-6 0,1-3 0,-1-7 0,0-4 0,-3-6 0,-2-5 0,-3-1 0,-5-3 0,-2-2 0,-3-2 0,-5-3 0,-2-1 0,-4 2 0,-1 4-13,-1 7-20,3 8-258,0 5-337,3 6-111,1 7-987,3 4-7425,2 4 9151,5 0 0,-2-7 0,3-3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7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28166,'33'1'145,"-4"0"-145,-16 1-280,-2-2-526,-1 1-943,-1-1-7996,-1-2 9745,0-1 0,-4 0 0,-1 0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26138,'-2'48'2420,"-4"1"-7968,-2-5 5548,-1 1 1409,0-3-1409,1-5 860,3-6-860,0-6 0,3-5 0,1-4 3392,0-2-3494,1-4-1444,0-3-1749,2-2 3295,0-3 0,0-1 0,1-1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24580,'-36'8'1715,"5"1"-1458,17 6 79,2 3-291,3 3 157,4 3-79,3 0-111,2 2 234,5-2-145,4-3 123,5-2-23,3-5-145,1-5-11,1-5 0,-1-5-23,-1-6 180,-1-6-157,-3-7 44,-2-2-55,-4-3 33,-3-1-67,-2 1 0,-6 1 11,-2 3-100,-4 4-135,-2 5-392,-1 6-202,0 7-1412,-2 11 2230,-8 28 0,12-21 0,-3 14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24099,'0'-2'2733,"0"0"-1915,0 2-526,4 3-281,-2 3 168,3 4-168,-3 2 68,0 2-158,0-1-660,1 0-617,1-3-1837,1-2 3193,3-4 0,-4-2 0,2-2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27606,'1'49'1065,"-1"-7"-6726,-1-22 5661,0-1 1006,0-2-1432,1-3 455,-1-1-1665,0-2-1569,-2-2-6626,-1-1 10244,-2-3 1,3-2 0,0-2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26899,'3'0'1772,"6"0"-1772,18 0 0,7 1 0,6 0 0,7 0 0,3-3 0,2-3 0,1-2 0,1 0 0,1 1 0,1 4 0,0 0 0,-6 5 0,-7 1 0,-10 3 0,-7 0 0,-8-3 0,-7 0 0,-6-2 0,-3 1-1502,-8 4-8034,-4 4 9536,-7 3 0,6-5 0,2-1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44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16 25319,'-1'-1'2981,"1"0"-2610,0 1-371,15-6 0,-7 4 0,13-3 0,-9 4 0,1 1 0,1 0 0,0 0-1513,-1 0-1659,-4 0 3172,-4 3 0,-3-3 0,-2 2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4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23616,'0'-3'2858,"0"1"-2466,0 2-157,0 0 191,-5 30-235,3-10-102,-4 26 124,4-18-157,1 0 202,1-3-102,0-5-156,0-4 181,0-8-181,0-4 0,0-3 0,0-8 0,2-3 0,0-9 0,2-3 0,0-2 0,-1 2 0,-1 2 0,-1 6 0,0 4 0,-1 6-393,0 2-1680,0 7-5434,0 8 7507,0 10 0,0-8 0,0 0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4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 23258,'0'-3'3216,"0"1"-2656,0 2 952,0 0-1387,-1 9-125,-1 6 0,-1 13 0,-2 4 0,0 4 0,-2 1 0,1 1 0,0-1 0,1-1 0,2 0 0,0-2 0,2-4 0,1-4 0,0-5 0,0-4 0,0-4 0,1-3 0,2-3 0,1-3 0,2-2 0,0-2 0,2 0 0,1 0 0,6 0 0,-2-2 0,5-1 0,-4-2 0,0 1 0,0 0 0,-1 1 0,6 1 0,-6 1 0,2 1 0,-6 0 0,-1 0 0,-2 0 0,-1 0 0,-1 0-1513,-2 0-3306,-1 0 4819,0 2 0,-1-2 0,0 2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49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28671,'21'12'0,"-2"-4"0,9-5 0,-5-3 0,1-2 0,0 0 0,-2-2 0,-2 0 0,-2 0 0,-3 2 0,-3 0-1413,-4 1-1960,-4 0 3373,-2 1 0,-2 0 0,0 0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49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9 25219,'-1'-5'2902,"1"2"-2352,0 3-550,-5 24 0,3-5 0,-4 23 0,5-10 0,0 3 0,-1 1 0,-1 2 0,0 0 0,-2 1 0,-1 0 0,0-2 0,0-3 0,1-7 0,2-7 0,2-6-46,1-6-1881,0-4-3563,0-3 5490,2-1 0,-2 0 0,2 0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0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24367,'0'-3'3227,"0"1"-2150,0 2-1077,22-4 0,-4 1 0,21-3 0,-7 2 0,3 0 0,1-1 0,-1 0 0,-1 0 0,-2 0 0,-3 0 0,-2 0 0,-1-1 0,-1 0 0,-1 1 0,0 0 0,0 1 0,-3 0 0,-4 2 0,-6 1-909,-4 1-1029,-4 0-2645,-2 1 4583,-4 3 0,3-1 0,-3 1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0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28671,'24'-15'0,"0"3"0,-6 8 0,1 1 0,1 1 0,0 1-24,-1-1-2104,0 2-3139,-3-1 5267,-4 3 0,-5-2 0,-3 2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95 26821,'-27'37'493,"5"-5"-437,21-21 135,2-1-12,3-2-123,3 0 347,5-3-369,2-2 33,3-2 11,1-7 57,1-3-1,-1-9-110,-1-4-24,-5-1 0,-5-3 0,-3 3 0,-11-7 0,0 11 0,-6-2 0,1 14-1401,2 3-1412,3 3 2813,1 2 0,3-1 0,1 1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1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41 25319,'-38'29'1827,"6"-2"-1547,22-10 124,3 2 189,3 1-514,3 2-4162,1-1 4083,6 0 860,4-2-860,17 2 0,-3-9 0,10-2 0,-9-11 0,1-6 3392,-2-7-3392,-2-5 0,-3-3 0,-5-2 0,-4 0 0,-4-12 0,-3 8 0,-5-8 0,-2 13-80,-3 4-782,-3 5-393,0 6-1289,-3 5 2544,-1 3 0,6 1 0,0 1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1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28671,'11'-23'0,"0"6"0,-5 21 0,0 4 0,-1 5 0,-2 4 0,0 2 0,-1 13 0,-1-8 0,-1 8 0,0-13-1211,0-3-907,-1-4-7686,-1-5 9804,0-3 0,1-3 0,1-1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2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28671,'12'41'0,"-2"-5"0,-6-19 0,1-1 0,1-2 0,0-1-841,2-2-45,-1-3-1511,-2-1-3800,-3-3 6197,-1-1 0,-1-1 0,0-1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2:5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28671,'26'-1'0,"7"-3"-5661,16-2 5661,7-3 1390,3 0-1390,1-1 862,2 2-862,1 3 0,3 2 0,-1 2 0,-6 1 3384,-8 0-3384,-11 1 25,-8-1-25,-10 2-237,-9-2-2429,-7 1-7165,-7-1 9423,-7 2 0,4-1 0,-3 0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1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19156,'-29'68'1323,"-2"6"1208,2 1-2531,-1 8 0,0 6 1157,1 1-1157,2 0-1302,4-5 696,4-9-2901,7-10 4056,6-11 0,4-26 0,1-9 1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1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78 24311,'-39'18'1580,"0"10"-1244,25-8-224,-2 18-112,11-16 45,3 6-45,7-13 0,5-5 0,8-4 34,6-4-34,5-8 0,2-4 0,-1-6 11,-1-4-11,-6-1 0,-5-1 34,-5-2 526,-5-9-347,-7 8-79,-5-5-33,-4 12-101,-5 2 0,0 4-11,0 4-56,-1 5-315,2 4-402,1 7-807,3 5-2152,3 6 3743,3-1 0,2-7 0,0-3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1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28166,'-19'52'123,"3"-3"-246,9-19-717,-1 3-4002,-5 16 4842,4-12 0,0-4 0,6-19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1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23441,'-23'24'45,"4"1"1029,17-4-1063,1 0 379,1 0-390,-1-3 201,1-2-213,0-2 630,2-1-618,1-2 0,3 0 11,-1-3 12,2 0 22,0-4-45,2 0 22,1-3 45,1 0-67,1-3 0,0-3 56,-1-2-11,-1-5-34,-2 0-11,-2-1 0,-2-1-190,-2 1-192,-1 0-727,-1 4 1109,-10 1 0,8 5 0,-8 2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15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27303,'41'-23'784,"-5"5"-694,-20 12-90,0 2-504,-1-3-415,-1 0-2017,-1-1 2936,-2 2 0,-5 3 0,-3 1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24804,'-36'11'1311,"3"1"-1064,16 4 111,2 2-347,2 2 225,2 1-57,5 1-167,2-1 312,4 2-312,6 0 55,4 1 22,8-2 23,5-4-112,3-8 0,3-4 23,-1-7 55,0-5-22,-3-5 135,-4-7 122,-5-4-246,-3-2 90,-5-3-146,-2-1 2,-4 3-13,-1 3 0,-5 5 0,-3 4 0,-11 3-125,4 6-591,-6 1-472,9 5-728,4 2-3720,4 3 5636,6 2 0,-2-3 0,3-2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25207,'0'-2'2466,"0"1"-1468,0 1-998,0 24 0,-1-7 0,0 21 0,-1-12-270,-1 2-884,-2 1-1087,-2 0-6286,-2 1 8527,-1-1 0,4-13 0,1-3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31 27101,'-21'31'482,"3"-2"-325,10-7-11,1 0-4364,2-1 4218,0 0 949,1-1-792,0-1-113,2-3-44,0-3 0,1-3 101,1-3 3291,1-3-3336,1-2-11,2-1 214,4-1-259,2-1 0,3-1 0,2-2 0,1 0 0,2 1 0,-1 2 0,2 1 0,-2 0 0,0 0 0,-2 0 0,0 0 0,-2 0 0,-2 2 0,-1 0 0,-5 1 0,1-1 0,-5-2 0,0 0 0,-1 0 0,0-3 0,0-4 0,1-5 0,-1-4 0,0-4 0,0-4 0,0-2 0,0-2 0,0 2 0,0 1 0,0 5 0,0 3 0,0 3 0,0 6 0,0 1 0,-2 4-248,1 2-233,-3-1-606,0 0-1065,-1 1-4357,-2 1 6509,-2 4 0,4-2 0,0 2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27382,'35'-3'134,"-2"1"-168,-13 2-549,2 0-1064,1 0-3036,0 0 4683,-1 0 0,-10 0 0,-4 0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51 24860,'-38'3'1793,"7"0"-1457,21 3-291,3 0 123,4 3 56,1 3-123,2 2 269,5 2-269,3-1 22,6 0-112,4-5 67,1-3-78,3-4 0,-3-5 34,0-4 123,-6-5-45,-3-5 11,-5-2-88,-3-1-35,-2-1 0,-5 2 0,-2 1 0,-4 2 0,0 3-203,-4 3-603,6 5-584,-1 2-1546,7 7 2936,1 3 0,2-1 0,0-1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25230,'2'-2'3417,"0"1"-3393,-2 1-24,25-5 0,-12 3 0,19-3 0,-17 4 0,-4 0 0,0 1-1166,-2-1-751,-2 0-5982,-2 0 7899,-1-2 0,-2 3 0,0-2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6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24883,'-3'-1'3092,"0"0"-2621,-6 28-303,3-5-111,-7 25-57,7-13 0,1 0 0,1-4 0,1-3-651,1-3-514,1-3-1670,1-2-6207,0-1 9042,5-2 0,-4-8 0,4-2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7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30 25230,'-44'0'2521,"11"5"-2386,9 7 212,12 6-157,3 3-89,4 4 46,2 3-147,5 0 0,5-2 0,5-4 0,10-8 0,3-7 0,4-3 0,-1-10 0,-3-4 0,-5-7 0,-6-6 0,-4-3 0,-6-5 0,-1 1 0,-5 0 0,-4 4-371,-3 6-1545,-4 7-2969,-3 6 4885,-3 10 0,8-2 0,1 5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28671,'-4'42'0,"1"-5"0,3-17 0,0-1-158,0 0-1052,1-2-1143,-1-2-7478,1-2 9375,1-5 0,-1-3 1,1-4-1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25174,'0'-4'2891,"1"1"-2891,8 27 0,-4-10-179,6 20-651,-9-17-1243,0-1-7758,-7 1 9680,-3-2 1,2-5 0,-1-4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2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28671,'65'5'0,"-13"-1"0,32-4 0,-24 0 0,-2-1 0,-5 0 0,0 0 0,0 1 0,2 0 0,-4 0-1345,-11 2-2913,-13 1 4258,-15 3 0,-7-2 0,-5 0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34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50 24390,'-2'0'2453,"0"-1"-1679,2 1-673,22-15-101,-6 8 0,19-10 44,-14 12-189,-3 2 44,-2 2-426,-1 0-380,-2 1-1290,1 0-4145,-1 0 6342,-1 0 0,-5 0 0,-2 0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3:3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21734,'-2'0'2622,"0"0"-2151,2 0-68,-3 23-392,2-8 90,-3 19-101,3-16 89,1 0 1,-1-4-79,1-2 68,0-5 190,0-2-202,0-3 236,0-1-46,0 0-156,0-5 202,0-4-281,0-6 79,1-3 101,-1-2-135,1 1-11,-1 2-56,0 3-145,0 4-35,0 5-783,0 1-1279,-1 3 2242,0 6 0,0-4 0,1 4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09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28671,'57'-8'0,"1"1"0,-3 7 0,2 0 0,1 0 0,-4 0 0,-6 0 0,-3 0 0,-3-2 0,2-2-1043,-1-4-2162,-7 0 3205,-10 2 0,-12 2 0,-8 4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5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85 22855,'-25'40'2924,"5"-1"-2308,12-8-313,4-2-34,5-4 45,7-2-124,5-5 124,8-5-57,4-5-156,5-4 157,3-5-191,2-7 23,1-5-12,-1-6-56,-4-4-9,-5-1-13,-6-1 0,-7 0 0,-6 0 0,-4-1 0,-7 0 0,-6 1 0,-10 2 0,-5 3-3392,-6 5 3392,-1 6 0,0 4 0,4 3 0,5 1-35,6 3-592,5 3-1155,4 8 3202,4 1-6137,6 6 4717,6-1 0,-2-8 0,0-2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28671,'-9'38'0,"1"0"0,6-5 0,-1 1 0,0-2-987,-1-1-918,0-2-3171,-1 1 5076,-2 1 0,2-14 0,1-3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5 23874,'1'-2'2801,"0"0"-1299,-1 2-1345,-22 29-157,5-8 0,-19 25 0,11-17-157,3-3-157,5-6-223,5-3-91,3-5-605,2-2-918,1-1-4337,1-3 6488,1-1 0,2-2 0,1-2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6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25230,'1'-3'2880,"-1"1"-2319,0 2-561,27 18 0,-15-8 0,21 15 0,-21-13 0,-3-1-91,-2-3-872,-2 0-539,0-3-2218,1 0 3720,2-4 0,-4 0 0,1-1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6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27796,'-43'43'325,"3"2"-6064,13-8 5257,2 2 849,4-3-2339,5-7-2849,8-8 4821,4-7 0,3-8 0,1-3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26989,'39'3'-1636,"-5"-1"1188,-7-1-3989,-1-1 4437,2-3 0,-11 3 0,-4-3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7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25286,'-16'52'1546,"3"-4"-1232,16-16 34,5 0-102,5-5 12,4-4-57,3-6-78,0-8 135,2-4-167,-2-8-91,-1-6 0,-3-6 0,-4-5 0,-5-2 0,-3-1 0,-3 0 0,-7 1 0,-5 1 0,-6 2 0,-5 3 0,0 3 0,2 6-920,2 4-1096,5 5-5189,4 8 7205,5 5 0,3-5 0,1 0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24681,'-1'0'1882,"0"0"-1411,1 0-471,12 10-291,-4-8-639,12 8-2151,-7-11 3081,0-4 0,-6 2 0,-1-1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28054,'-18'54'617,"2"-3"-617,8-15 0,1 0 0,1-2 0,2-5-718,2-5-963,1-6-1747,2-7 3428,4-5 0,-3-4 0,3-2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60 24053,'-39'8'2712,"3"2"-1860,6 17-427,11-3-156,-3 13-22,14-7-134,4-1-113,4 0 0,9-3 0,5-6 0,10-5 0,4-7 0,3-4 0,0-10 0,-3-5 0,-2-9 0,-6-6 0,-4-3 0,-4-3 0,-7-2 0,-2 0 0,-6 0 0,-4 1 0,-8 3-550,-5 7-705,-6 8-8576,-15 23 9722,8 13 1,3-3 0,18 0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8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28356,'3'19'202,"0"1"-202,-1-2-392,0 0-381,-1-1-1065,1-3-4291,0-3 6129,3-5 0,-3-4 0,1-2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28210,'-3'39'461,"0"-4"-461,3-15 0,0-3-382,0-2-952,0-2-1052,0-1-7445,-3 0 9734,-6 1 0,3-5 0,-1-2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28671,'73'-12'0,"-14"2"0,37-4 0,-27 3 0,-3 0 0,-4 1 0,-4 2 0,-5 2 0,-5 2 0,-6 2 0,-10 1-2063,-11 1-6284,-9 0 8347,-7 5 0,-4-4 0,-1 3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28143,'-4'51'528,"0"-2"-528,3-10 0,0 2 0,-1 1 0,-1 0-102,-2 2-1141,1 0-607,-1 1-5488,0 1 7338,2-3 0,1-19 0,1-7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1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24491,'33'-3'1524,"-4"6"-1200,-13 8 91,-1 9-225,-2 4 12,-1 4-22,-4 4-113,-2 3 168,-3 1 0,-2 2-33,-2-1 179,-4-1-169,-3-3-199,-5-3-13,-3-4 0,-1-5 0,0-3 0,-2-2 0,0-1 0,-1 1-237,2 1-502,3 3-661,3 0-2455,3-2 3855,4-4 0,3-7 0,2-3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 25588,'0'-1'2712,"0"-1"-2341,-7 28-371,3-1 0,-6 24 0,4-5 0,-1 0 0,1 0-539,-1-3-694,1-2-1276,-2-3-6254,0 0 8763,-2-2 0,4-14 0,1-5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28322,'37'-25'180,"-1"5"-158,-9 12-22,6 2 0,5 0-706,2 2-593,-5 1-2656,-9 3 3955,-10 10 0,-9-5 0,-5 4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2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27942,'-34'64'729,"1"-4"-729,9-13 0,1-1 0,3-4-259,3-4-279,3-5-493,4-5-1086,3-8-4259,4-5 6376,1-7 0,2-5 0,0-3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4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28671,'47'26'0,"-6"1"0,-19-5 0,-2 1 0,-3-2 0,-3-4-192,-1-4-1712,-3-4-3027,-1-1 4931,-1 1 0,-4-4 0,-2 0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 26104,'-2'-3'2476,"-2"27"-2385,4 8-91,-3 34 0,5 7 0,0 16 0,0-39 0,0 1 0,-1 5 0,0 1 0,0 3 0,-1 2 0,-3 3 0,0 1-691,-1 2 1,-1 1 690,-3 1 0,-1 0 0,0-1 0,-1-2-132,0-4 1,1-1 131,0-7 0,1 0-1042,1 3 0,2-4-3093,-1 16 4135,11-5 0,-3-47 0,5-10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1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23885,'0'2'3530,"0"0"-2757,30 2-290,5-3-483,39 4 0,10-8 0,-33 1 0,1 0 0,6-1 0,1-1-558,4 1 1,1 0 557,3-1 0,-1 1 0,2 0 0,-1 0 0,0 0 0,-1-1 0,-1-1 0,-2 1 0,-3-1 0,-2 0 0,-6 0 0,-2 1-52,35-1 52,-20 3 279,-16 4-279,-12 1 0,-10 3 0,-6-1 555,-5 0-555,-7-3 333,-2-1-333,-5 0 0,0-1 0,-2 0 0,-2 0 0,-3 1 0,-2 2 0,-4 4 0,0 4 0,-2 4 0,1 7 0,1 6 0,0 9 0,3 11 0,-5 50 0,5-35 0,0 3 0,0 1 0,-1 1 0,0 4 0,0-4 0,-5 30 0,0-3 0,0-3-269,-2-5 269,1-5 0,1-5 0,3-8 0,3-9 0,3-7 0,3-10 0,2-6 0,0 3 0,0-14 269,-1 2-269,-3-14 0,-3-4 0,-4-4 0,0-2-561,-1-4-1310,1-5-1681,0-3 3552,0-7 0,6 6 0,-1 0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20433,'69'15'46,"10"0"1951,13 1-1997,-38-9 0,2 0 0,6-1 0,2-2 0,4 0 0,1-2 0,3-2 0,0-2 0,4-2 0,-1-2 0,0-1 0,-1-1 0,-2-2 0,0 0 0,-4 1 0,-1 0 0,-6 0 0,-1 1 0,-5 2 0,-2 0 0,39-3 0,-21 3 1468,-19 3-1468,-19 2 923,-14 1-923,-9 0 3188,-6 0-3637,-6 0-1625,-8 1-7757,-9 6 9456,-14 3 1,14-1 0,-1-1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2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1 23426,'-45'3'3328,"2"4"-2835,10 8 0,-1 4-11,0 4-180,1 2-155,3 2-147,3 0 0,3 1 0,4 0 0,5 1 0,5 0 0,5 0 0,10-1 0,6-1 0,10-1 0,6-2 0,5-4 0,4-3 0,3-6 0,1-3 0,-1-4 0,6-3 0,-16-1 0,1 0-91,-20 0-1791,-3 0-2129,0 1 4011,2 1 0,-4-1 0,0 2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29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27056,'6'22'975,"-1"8"-807,-2 18 0,-1 7-22,1 4-34,1 0-66,3-5-46,1-6 0,3-10 0,3-10 0,6-13 0,3-8 0,6-19 0,3-9 0,3-18 0,-1-8 0,-2-5 0,-3 1 0,-3 4 0,-5 7 0,-4 8 0,-4 9-360,-3 7-625,-3 7-360,-2 5-1378,-2 5-7108,-1 5 7907,-2 6 1,0-3 0,0 0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0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485 17 23101,'-48'-9'2118,"-1"2"-1636,7 11-157,-5 5 156,-3 8-111,2 6-67,3 4 179,7 1-202,7 1 22,5 1 45,6 3-267,4 2-80,4 5 0,4 4 0,4 2 0,3-1 0,8-2 0,3-4 0,9-3 0,7-6 0,6-8 0,9-10 0,7-9-1222,5-15-829,2-5-4560,-3-7 6611,-7 3 0,-22 9 0,-8 6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1136 88 21667,'-65'-33'2868,"1"5"-2375,11 15-56,-5 4-314,-10 5 12,-7 8 168,-10 7-191,-4 9 22,-1 7 527,1 7-1309,4 4 1052,4 5-57,9 4-100,12 5 234,14 6-279,15 8-33,14 8-169,9 7-190,16 7 190,10 6 0,-3-47 0,4 1 0,3 0 0,3 0 0,3-2 0,2-2 0,3-2 0,4-3 0,1-3 0,4-4 0,4-5 0,3-4 0,4-6 0,2-4-217,4-3 0,2-6 217,1-5 0,0-4 0,-2-3 0,-1-4-110,-4-3 0,-2-4 110,36-22 0,-14-6 0,-13-7 0,-11-6 0,-6-9 0,-7-7 0,-7-7 0,-18 18 0,-5-2 0,-6 15 0,-4 0-76,-4-18 1,-6 1 75,-7 20 0,-4 4 0,-3 1 0,-5 2 0,-19-5 0,-5 5 0,12 14 0,-2 5 0,-13-3 0,-1 8 0,-24 14-708,8 21-2105,10 14 2813,11 21 0,26-22 0,9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0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28636,'-19'96'17,"9"-44"1,3 0-18,3 2 0,1 2-1240,1 7 0,0 3 1240,1 7 0,0 3 0,1 4 0,0 1 0,0 6 0,0 1 0,-1 4 0,0 0 0,-1 0 0,-3 1 0,-1 0 0,-2-1 0,-1-3 0,-2-2 0,-1-4 0,1-2 0,0-7 0,2-2 0,2-6 0,2-3 252,1-6 1,1-2-253,5 38 0,8-16 454,5-18-1586,6-17-470,0-15-1783,-2-14 3709,-3-10 0,-8-3 1,-4-2-1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04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27034,'66'0'1637,"11"-7"-1637,10-3 0,-32 2 0,2-1-1642,9 1 1,2 1 1641,7-1 0,1 2 0,7 1 0,1 0-51,3 2 1,0 1 50,3 0 0,0 1 0,-3 0 0,0 2 0,-4 1 0,-2 2 0,-7 0 0,-2 2 266,-6 2 0,-4 1-266,-6 1 0,-3 0 0,38 10 0,-15 0 0,-13-1 0,-12-2 0,-9-3 1575,-8-2-1575,-8-3 1018,-4-1-1018,-5-3 259,-4 0-259,-3-1 0,-4-3 0,-2 1 0,-2-2 0,0 0 0,-2 0 0,1 1 0,-1 0 0,0 1 0,0 2 0,-3 5 0,-3 2 0,-4 7 0,-3 3 0,-2 6 0,0 8 0,-1 10 0,-2 15 0,-1 15-295,-2 12 295,-1 7 0,10-44 0,1-1-1647,0 2 0,0-1 1647,1 3 0,0 1-481,1 1 0,1 1 481,1 1 0,0 1 0,2-2 0,0 1 0,1-3 0,0 0 0,-3 45-110,3-12 110,2-11 165,0 5-165,4-28 2845,-1 5-2845,0-30 1452,0-3-1452,-3 1 199,-1-8-199,-3 1 0,-1-10 0,0-1 0,0 0 0,-1 2 0,-1 0 0,-1 2 0,-5 5 0,6-4 0,-3 4 0,5-1 0,3 0 0,0 1 0,3-1 0,1-3 0,0 1 0,0-1 0,0 0 0,0-2 0,0-3 0,0-3 0,0-2 0,0-2 0,0-1 0,-1 0-640,-4 0-1870,-3-3-4907,-5-1 7417,-3-1 0,7 2 0,-1 2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05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28625,'66'24'46,"10"-5"-1023,13-14 977,-33-6 0,4-3-413,11-1 1,3-2 412,12-3 0,3-1-301,-24 2 0,2 0 1,1 1 300,5-2 0,1 1 0,0 0 0,4 1 0,1 0 0,0 0 0,1 2 0,0-1 0,0 2 0,-1 2 0,0 0 0,0 0 0,-4 2 0,-1-1 0,-1 2 0,28 3 0,-4 2-220,-12 0 0,-5 2 220,-15 2 0,-4 1 0,28 10 301,-31-3-301,-24-4 737,-17-5-737,-11-4 640,-18-3-4920,-15-1 4428,-21 0 0,19 0 0,0 0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1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28671,'49'27'0,"2"-7"0,-3-17 0,5-6 0,1-3 0,-1-2 0,-6-1 0,-9 0 0,-9 2-2253,-9 3-3148,-8 1 5401,-5 3 0,-4 0 0,-2 0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318 822 28020,'-14'7'651,"3"-9"-651,9-21 0,1-14 0,1-11 0,4-12 0,1-9 0,2-7 0,1-6 0,0-3 0,0 2 0,3 7 0,2 12 0,0 13 0,-2 16 0,-3 12 0,-2 13 0,-2 6 0,1 3 0,1 5 0,1 3 0,0 6 0,-1 3 0,-4 6 0,0 3 0,-19 21 0,-13 1 0,-8 1 0,-9-10 0,11-18 0,-4-6 0,0-3 0,1-6 0,3-2 0,3-4 0,7-3 0,4-1 0,8-2 0,6 2 0,4 3 0,10 4 0,9 5 0,37 13 0,-5-2 0,25 4 0,-16-11 0,2-3 0,-2-2 0,-3-2 0,-5 0 0,-6-1 0,-4-1 0,-5-3 0,0-11 0,-17-3 0,-3-15 0,-22-4 0,-7-9 0,-13-7 0,-5-1 0,-3 3 0,-17-2 0,20 20 0,-7 2 0,27 29-2197,12 11-3764,13 16 5961,12 11 0,-7-16 0,-1-2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2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2 21712,'1'-1'4146,"0"0"-2533,-1 1-1042,-2 1 58,-5 10-629,-4 4 0,-8 15 0,-3 3 0,-7 9 0,-5 4 0,-4 6 0,0 0 0,2 0 0,5-5 0,7-7 0,7-8-181,4-8-1298,4-6-571,4-7-2802,3-5 4852,6-3 0,-3-3 0,3 0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3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28671,'22'36'0,"0"0"-5661,-1-6 5661,2 0 1409,-2 0-1409,1-2 860,-3-4-860,0-5 0,-2-5 0,-1-5 2338,-2-6-5128,0-2 2790,-2-1 0,-5 0 0,-1 0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4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28671,'53'12'0,"-3"-2"0,-17-9-113,1-1-750,-2 0-3496,6-3 4359,-15 2 0,-1-2 0,-16 3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28367,'33'8'-257,"4"-8"-505,4-12-963,7-10-3833,4-4 5558,0 4 0,-22 8 0,-9 7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5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23919,'-50'4'2040,"6"0"-1693,16 3-56,8-1-134,8-2-101,7 0-23,6 2 35,7 4 66,9 4 12,10 4 11,8 0 22,4 0 0,0-1 45,-2-2-56,-6-1 56,-6-1 23,-9 1-145,-5 0-102,-6 2 0,-5 3 0,-8 2 0,-6 3 0,-7 3 0,-5 1 0,-2 0 0,0-2 0,1-5 0,3-4 0,3-4-1222,5-5-7149,4-5 8371,5-9 0,3 3 0,4-4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5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28671,'28'57'0,"3"6"-759,6 3 759,2 8 0,0 3 0,-4 0 72,-1-3-72,-4-2 0,-2-3 0,-3-3 167,-1-5-167,-2-7 0,-4-7 0,-3-7 0,-4-9-68,-4-7-1030,-3-7-773,-2-8-3761,-6-3 5632,-6-5 0,4-1 0,-2 0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6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1004 27303,'27'-76'1368,"12"-9"-1368,-12 39 0,2-1-564,6-7 1,2-1 563,2-3 0,1 0 0,2-1 0,0 2 0,0 2 0,1 1 0,-3 6 0,0 2 0,-4 6 0,-1 2 0,23-19 113,-14 17-1681,-14 19-2381,-12 12 3949,-9 18 0,-5-5 0,-4 7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6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28671,'46'7'0,"-4"-1"0,-18-2 0,-2 0 0,-4-1 0,-3 0 0,-4-1 0,-1-1 0,-1-1-483,-1 0-1814,-1 0-4941,0-2 7238,-3 0 0,-2-1 0,-1 2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23482,'0'-4'3048,"0"1"-2522,-4 26-111,3-2-79,-4 22-45,3-8-167,-1 2 88,0-1-32,0-3-123,2-6-57,0-6 0,1-8 0,-1-7 0,1-4 0,0-13 0,0-2 0,1-13 0,0 1 0,2-2 0,-1 2 0,1 2 0,-1 3 0,1 4 0,1 3-595,3 3-1086,4 2-1949,6 3 3630,5 3 0,-8 0 0,-2 2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28671,'25'11'0,"8"-2"0,18-9 0,3 0 0,1 0 0,0 0 0,-2 0 0,-4 0 0,-6 0 0,-8 0 0,-8 0 0,-8 0-550,-7 2-1489,-6 3-4202,-5 5 6241,-10 4 0,5-5 0,-4-1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3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28671,'-34'26'0,"3"8"0,18 19 0,1 8 0,3 4 0,5 1 0,2 0 0,2-2-13,7-4-4143,3-9 4156,7-13 0,-7-18 0,-1-10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1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882 42 23829,'-59'-23'2723,"-7"7"-2117,-2 16-203,-13 11-213,-5 9-55,-2 14 111,3 8-78,6 11 22,5 11-678,8 9 488,11 8 0,15 5 0,15 3-3846,15 0 3846,20-3 0,15-10 818,22-13-818,21-16 0,19-19 0,-35-19 0,2-6 0,6-7 0,1-5-366,4-4 0,-1-5 366,2-7 0,-1-5 0,-4-4 0,-2-4 0,-5-2 0,-4-4 0,-8 0 0,-4-3 0,-7 2 0,-5 0 199,9-41-199,-19 7 0,-20 6 0,-19 4 0,-12 23 0,-9 4 0,-33-13 1315,20 23 0,-2 6-1315,-32 14 0,4 22-1188,9 14-1580,12 17 2768,12 12 0,26-23 0,9-3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13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101 185 25970,'-57'15'2610,"17"-4"-2519,37-6-91,34-4 0,37-6 0,-11 0 0,6-1 0,19-4 0,6-2-747,-18 2 1,3 0 0,1 0 746,8-2 0,3 1 0,1-1-433,4 0 1,1 1 0,1 0 432,3 0 0,1 1 0,-1 1 0,0 0 0,1 1 0,-2 1-525,-1 1 1,-1 2 0,-1 0 524,-4 0 0,-2 2 0,-1 0 0,-8 0 0,-2 1 0,1 1-194,5 1 1,0 1 0,-6-1 193,-1 0 0,-5 0 462,5 2 1,-9-1-463,-14-3 1475,-25-1-2865,-9-2 1548,-14 1-4236,-8 1 4367,-6 3 1,3-1-1,-2 0 1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1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44 26071,'-5'-26'1344,"1"8"-907,2 34 246,0 14-547,-2 19-136,0 14 0,0 13 0,1 6-337,1 6 337,0 4 0,2 3 0,0-1-225,5-5-268,4-11-22,7-10-203,4-15-391,3-13-1300,2-14-6197,0-13 8606,1-12 0,-12-1 0,-3-4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15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26485,'65'-24'2073,"11"1"-3185,14 9 1112,-38 7 0,3 1 0,4 1 0,1-1 0,2 2 0,1 0 0,0 0 0,-1 1-1757,0 0 0,-2 1 1757,-2 1 0,-2 0 0,-5 0 0,-2 1 610,35 1-610,-18 1 0,-17 1 0,-13 2 402,-12 0-402,-7-1 3226,-4-2-3226,-7-1 501,0 0-501,-5-1 0,0 0 0,-1-2 0,0-1 0,-1 0 0,-1 1 0,1 1 0,0 0 0,0 4 0,-1 7 0,1 10 0,-2 15 0,-1 11 0,0 13 0,-1 10 0,-1 12 0,-2 10 0,-3 8-431,4-48 0,0 1 431,-2 0 0,0 0 0,-1 0 0,0-1-182,-1-2 1,1 0 181,-10 40 0,6-9 0,6-11 0,5-9 0,8-9 0,-1-5 0,3-7 0,-4-7 0,-1-6-527,-2-8-851,0-8-4449,0-5 5827,0-6 0,0-1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 22484,'-1'-1'3003,"-1"0"-1635,2 1-1133,-19 22-55,10-6 21,-15 20-111,17-12-23,2 1-22,2-1-23,2 2-22,1-1 0,0 1 23,1-2-57,2-3 34,3-2-22,1-4 22,2-3-34,1-3 34,0-3 0,2-3 0,-1-2 22,-1 0-22,0-3 0,-1-3 68,-1-3-24,-1-6 57,1-1 45,-1-4-90,-1-2 0,0-1-34,-1-1 12,-2-1-34,0 0 11,-2 1-33,0 2-34,-1 3-180,0 2-111,0 4-146,0 3-459,0 4-1144,0 2-7686,-1 2 9782,-3 5 0,2-3 0,-2 4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20479,'25'9'0,"-1"-3"2273,-3-8-3304,-5-2 726,5-3-3976,-8-1 4496,-2 3 0,-5 1 0,-2 3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5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27942,'30'-11'-482,"-1"-1"-359,-21 6-985,1-1-2779,-3 2 4605,0 1 0,-3 2 0,-1 0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24983,'-2'0'2219,"1"-1"-1155,1 1-806,-5 32-111,1-12-147,-5 29 0,3-21 0,0 1 0,0 1-169,-1 0-257,2 2-773,1 0-235,-1 1-4258,-1-1 5692,0-1 0,2-14 0,1-4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6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24020,'-4'0'2779,"1"0"-2028,3 0-158,-13 23-257,3-5-144,-13 22-192,6-12 0,-2 0 0,0-1 0,1-3 0,2-5-505,2-4-526,2-5-414,4-5-953,3-2-3082,3-8 5480,3-4 0,-1 2 0,1 0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3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27930,'34'11'741,"-5"-1"-741,-19 0 0,-1-1 0,0 0-237,-3-2-681,-2-2-628,-1-3-2757,-1 0 4303,-1-1 0,0 0 0,-1 0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7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26059,'-22'48'829,"5"-3"-638,13-14 11,2 1-68,1 3 90,1 0-67,2 0-56,3-3-45,2-2-45,3-4-11,1-5 0,1-4-45,0-5 45,1-4-11,1-4 11,0-3 34,0-2-12,-1-5-11,-1-4 23,-2-3-12,-2-5 23,0-9-34,-4 3-22,-1-6-34,-3 7-134,0 1-112,-2 1-225,0 1-257,-4 4-740,0 4-1949,-1 3 3462,-1 5 0,4 2 0,1 2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8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28278,'40'-15'246,"-5"3"-268,-20 10-281,-1-1-481,0 0-639,0-1-2185,0 2 3608,0-1 0,-7 3 0,-2 0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28378,'23'4'-504,"1"-1"-100,-12-3-495,0 0-1142,-7 0-7590,-2 0 9476,0 0 0,-2 0 1,0 0-1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25006,'-2'0'2656,"0"0"-2130,2 0-190,-5 29-189,1-7-147,-4 25 0,3-14 0,-1 2 0,-2-2 0,1 0 0,-1-3-517,2-4-491,1 0-493,1-2 179,3 1-886,0 2-2957,1 0 5165,1-1 0,-1-12 0,1-3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6 23762,'1'-3'2925,"0"1"-2387,-1 2-135,-17 30-190,3-7-101,-16 29-90,6-15-44,0 0-12,2-3-291,4-5-123,5-7-359,4-6-246,3-5-538,3-6-1972,2-3-5368,4-6 8931,2-5 0,-1 3 0,1-1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9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27000,'36'26'1671,"-3"-2"-1671,-16-9 0,0-1 0,-1 0 0,-2-3 0,-1-1 0,-2-3-13,-2-3-1017,-2-1-583,-2 0-2422,1-2 4035,-1 0 0,-2-1 0,0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5:59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33 24558,'-46'-2'2084,"5"0"-1692,19 5-44,2 2-80,3 3-122,4 4-23,3 2-33,4 3-23,2 5 135,3 1-68,6 2-33,3-1-34,8-2-56,4-4 12,2-4-23,1-6 11,-2-4 35,-1-3-46,-3-4 0,-2-5 0,-1-6 0,-3-4 0,-1-5 0,-2-1 0,-2-2 0,-3 0 0,-3 2 0,-7 2 0,-10-2 0,0 9 0,-6 0-203,9 11-503,1 2-694,3 4-976,2 6-7455,4 6 9193,2 4 1,1-7-1,1-2 1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28513,'20'9'158,"-2"0"-158,-6-4 0,-2 0 0,-1-2-897,0-1-314,1-1-1209,0-1-7328,2-2 9748,-1-1 0,-5 1 0,-2 0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28300,'-11'56'371,"2"-2"-371,4-17 0,0 3 0,0-2 0,0-3 0,0-4-304,2-6-984,1-7-1256,1-5-6711,3-4 9255,4-3 0,-2-2 0,2-2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41 26541,'-30'18'1154,"5"2"-829,20-2-45,2 2 45,3 0-279,6 0-46,5-3 0,8-4 0,6-5 0,2-4 0,1-4 0,-3-4 0,-3-2 0,-3-6 0,-6-1 0,-3-2 0,-4-1 0,-3-2 0,-2-1 0,-1-1 0,-3 1 0,-1 2 0,-5 1-192,-1 4-681,-1 4-886,-1 4-3665,-4 8 5424,-1 7 0,7-3 0,1 2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1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28671,'1'24'0,"-1"-1"0,0-7 0,0 0 0,0-4-181,0-3-1062,0-3-517,0-4-3069,2-1 4829,1-1 0,-1 0 0,0 0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24031,'2'-2'3351,"-1"0"-2836,-1 2-168,5 24-190,-1-10-23,3 19-134,-2-17 0,0-2-45,-1-3-257,1-2-359,-3-4-303,1-1-940,-3-2-3004,1 1 4908,-2-1 0,0 0 0,0-1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6:0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28671,'52'-5'0,"6"-1"0,4-2 0,5 1 0,-1-1 0,-2 3 0,-4-1 0,-5 3 0,-8-1 0,-9 1 0,-13 1-651,-11 2-3786,-8 0 4437,-9 5 0,3-3 0,-4 3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8 510 27863,'-7'-33'0,"6"-10"-11,23-43 45,-9 23 44,-1-15 0,-13 38 113,-3 7 234,-3 9-412,-1 7-13,1 8 0,1 5 0,2 3 0,2 1 0,0 0 0,2 0 0,5 0 0,4 0 0,10-1 0,5-3 0,5-4 0,2-6 0,-1-1 0,-3 0 0,-6 4 0,-8 5 0,-5 3 0,-5 2 0,-1 3 0,0 7 0,-1 7 0,1 8 0,-1 8 0,0 27 0,-1-11 0,0 19 0,-1-19 0,1-4 0,-2-4-875,2-6-2363,0-6 3238,5-5 0,-4-12 0,4-4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3 491 28671,'-2'-2'0,"4"-10"0,9-21 0,4-13 0,1-9 0,-2-5 0,-1-1 0,-2 3 0,-1 7 0,-1 8 0,-1 11 0,-3 12 0,-1 8 0,-2 8 0,1 2 0,0 3 0,4 6 0,4 8 0,2 11 0,4 10 0,-2 6 0,0 6-3392,-1 2 3392,-1-1 0,0-4 0,-2-6 0,-2-7 0,-3-7-561,-3-6-2823,-3-5 4232,0-3 0,0-5 0,0-2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28671,'33'-1'0,"0"0"0,-2-4 0,1-4-1077,-3-4-704,3-2 190,4 0-4538,7 1 6129,4 0 0,-21 7 0,-4 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7 27874,'-46'-4'797,"5"2"-797,19 4 0,3 0 0,4 3 0,5-1 0,2 0 0,4 1-3392,2 1 3392,1 4 0,5 5 0,3 5 0,7 4 0,3 1 0,2 0 0,0-2 3392,-1-2-3392,-2-2 0,-4-4 0,-3-1 0,-3-1 0,-3-1 0,-3 2 0,-6 3 0,-6 3 0,-9 2 0,-5 0 0,-3-2 0,2-5 0,-2-4 0,12-6 0,-1-3 0,11-6-2152,4-2-2163,1-6 4315,8-3 0,-5 6 0,5 1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20479,'52'74'0,"-12"-17"2531,0-3-2531,-17-18 0,-4-5 1409,-2-4-1409,-3-3 860,0-7-860,-2-3 2282,-3-6-4434,-4-2-4358,-2 0 6510,-10 2 0,4-3 0,-4 0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3 391 27471,'-2'-44'1200,"11"-1"-1200,40-20 0,0 15-5661,26-14 5661,-22 29 0,-5 6 1409,-3 7-1679,-7 4-271,-6 6-2226,-7 6 2767,-9 6 0,-7 1 0,-5 1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7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74 455 28671,'-13'-11'0,"2"-21"0,8-3 0,-1-15 0,-1 15 0,-2 2 0,-1 5 0,1 7 0,0 7 0,3 7 0,1 4 0,2 1 0,0 2 0,4 0 0,4-1 0,8-5 0,7-6 0,9-9 0,4-5 0,2-4 0,0 1 0,-6 4 0,-7 7 0,-9 8 0,-6 5 0,-6 4 0,-1 2 0,0 3 0,0 4 0,2 4 0,0 15 0,-1-3 0,0 11 0,-3-8 0,0 0 0,-2-3 0,1-4-80,-1-4-9751,4-4 9812,4-6 1,-1-1 0,0-5-1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3 438 27852,'-3'-33'67,"5"-6"-67,5-8 56,3-4-33,1-1 55,-2 4-56,0 4 146,-2 5-134,-1 8 78,-1 7 90,-1 8-191,0 7 35,-1 6-46,1 1 0,3 6 0,2 4 0,3 7 0,0 6 0,-1 4 0,-2 4 0,0 1 0,0 4 0,1 1 0,2 2 0,1 0 0,-3-4 0,-3-3 0,-4-6-5637,-9 3 5637,0-11 0,-2-2 0,3-10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8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2 117 25779,'-1'-1'2252,"0"0"-2050,1 1-135,34-6-67,-6-3-806,31-7-864,-11-3-3877,3-2 5547,1-1 0,-22 10 0,-6 2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24782,'0'3'3518,"29"3"-3361,-9-5-101,24 3-56,-14-3-392,-2-1-426,-2-1-582,-5 0-1939,-5 0 3339,-6 0 0,-5 1 0,-3 0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26541,'-28'42'2130,"1"2"-2130,12-5 0,1 3 0,3 0 0,3-3-472,4-4-1668,2-6-4964,5-7 7104,3-7 0,-1-7 0,0-4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4:59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2 873 28266,'-1'68'405,"1"-1"-405,3-13-5661,-1-2 5661,0-9 1409,4-10-1409,6-17 860,13-16-860,17-33 0,22-30 0,-22 16 0,1-5-260,7-8 1,1-3 259,5-6 0,3-3 569,2-2 1,3-1-570,-21 24 0,1 1 0,1 0 0,20-23 0,0 2-1863,-7 8 0,-3 2 1863,-9 9 0,-6 6 0,5-5 0,-23 21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1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26138,'80'0'2533,"17"-1"-5364,-40 1 1,2 0 2830,14-2 0,4-2 0,10 0 0,4 0-161,-26 0 1,2-1 0,0 0 160,3 0 0,2 0 0,-1 1 13,1-1 1,1 1 0,0-1-14,-3 2 0,1-1 0,-2 1-355,30 0 0,-3 1 355,-9 0 0,-3 1 713,-11 4 1,-3 1-714,-11 0 0,-3 2 1414,33 9-1414,-20 0 861,-17-3-3438,-14-5 2981,-12-3 0,-13-3 0,-7-1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27998,'-4'53'673,"3"8"-3279,4 7 2606,0 9 0,-1 5 763,-2-4-763,-1-8-24,0-11-848,0-13-1246,0-11-5849,1-13 7967,0-11 0,0-6 0,0-5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8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28468,'60'66'203,"-4"-1"-203,-17-12 0,0 5 0,1 1 0,2 0 0,3-6 0,0-7 0,-5-10 0,-8-10 0,-9-11-573,-8-6-1018,-5-6-672,-5-6-7568,-3-6 9641,-1-7 1,-1 6 0,0-1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511 0 26888,'-61'40'1783,"-1"8"-3292,6 11 1509,-6 10 0,-1 5 0,4-2 0,9-6 0,12-11 229,11-12-1058,9-10-380,8-11-1570,5-10-7052,7-7 8257,3-14 1,-1 6 0,1-5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28671,'44'-1'0,"4"1"0,2 7 0,8-2 0,1-1 0,-1-2 0,-6-1-763,-8-1-2184,-8 1 2947,-7 2 0,-14-1 0,-4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22 26351,'-38'-17'1176,"0"13"-806,9 24-225,-2 13-55,3 7 44,5 6-89,4 3 190,5-1-110,4-1-125,5-6 0,6-10 0,9-11 0,8-10 0,13-18 0,7-10 0,2-13 0,-2-1 0,-9 4-24,-10 8 24,-8 10 0,-6 5-11,-3 11 46,-2 8-35,-8 29-3392,1-4 3392,-8 15 0,5-19-158,4-7-682,2-6-998,5-11-1288,7-5 3126,7-17 0,-3 8 0,-1-8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0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25017,'-23'44'2477,"4"-3"-1772,9-9-233,3 0-472,4-1 0,1-2 0,6-4 0,1-6 0,6-6 0,4-8 0,3-9 0,4-7 0,2-11-1200,3-5-1209,-2-3-6051,-1 3 8460,-2 3 0,-11 11 0,-2 4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26698,'-32'41'1356,"5"-2"-1144,17-14 147,3 0-313,3-2-46,2-5 0,3-6 0,4-6 0,3-7-136,5-7-323,2-6 246,-1-5 79,-2 0 134,-3 4-11,-2 5 33,-3 4-22,-1 4 90,-1 1-68,-1 5 146,-1 3-168,0 6-11,0 1-247,0-1-974,0-2-1144,1-4-7455,2-3 9168,3-4 0,-2-1 0,1 0 1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27516,'-7'51'862,"-1"-7"-761,1-22-101,1-6-22,2-5-57,2-5-44,2-4-123,0-4 246,4-5-123,2-6 123,4-4-34,1 0 79,-1 3-45,-1 5 134,-2 4-89,-1 3 157,0 3-90,-2 4 89,0 3-121,-2 7-80,-1 1 0,-1 2-102,-1-1-548,0-2-493,-1-2-459,3-5-3989,5-4 5591,6-3 0,-4-1 0,0-1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 24804,'0'-2'2757,"0"1"-2264,0 1-34,0 34-1771,0-7 1312,0 32 347,-2-18-347,0 1 0,0-6 0,1-6 0,0-8 0,1-7 1123,0-8-1236,0-3 113,0-4 0,0-3 33,0-2 23,-3-4-32,-2-1-24,-4 3 0,-4 3 0,-1 1 0,-2 6 0,0 5 0,-7 17 0,7-2 0,-2 8 0,12-12 0,2-4 0,3-3-1312,7-7-1209,5-2 2521,10-7 0,-9 3 0,0-4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 26866,'-15'39'1624,"3"4"-1443,9-22-181,2 3 0,4-12 0,3-4 0,4-4 0,2-2 0,1-2 0,-2-4 0,-1-4 0,-4-5 0,-3-3 0,-1-2 0,-3 0 0,-2-1 0,-3 1 0,-4 1-461,0 4-1107,0 3-2018,0 5 3586,-1 3 0,5 2 0,0 0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6 24491,'0'-3'3675,"0"0"-3170,0 3-505,-17 30 0,10-2 0,-12 31 0,15-8 0,1 5 0,1 2 0,0-1 0,1-2 0,0-6 0,-1-6 0,2-9-24,-1-9-211,1-8-67,0-8 190,-1-4 11,-3-4-34,-3-6 135,-5-1 0,-5-4 0,-5 0 112,-3 4-22,-4 2 100,0 3 68,-1 2-90,3 3-77,3 4-91,1 10 0,9-3 0,3 6 0,8-5 0,8-2-405,7-2-681,10-4-920,11-4-4403,9-8 6409,6-5 0,-20 2 0,-6-1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2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25824,'-7'41'2039,"1"-5"-1624,7-20-259,4-5-44,3-3-67,2-5 22,1-4-54,-2-5-13,-2-4 0,-3-5 0,-3-1-214,-2 1-212,-3 1-414,-1 4-886,-3 4-4078,2 4 5804,3 1 0,1 1 0,2 0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2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59 26563,'12'51'1367,"-2"-2"-1154,-10-15-146,-5 1 34,-3-2-78,-2-4-12,1-7 0,2-8-11,3-8-56,2-9 56,1-10 0,2-11 11,4-11-11,2-5 0,5-1 0,1 3-33,0 3-12,1 5 11,0 5-22,-2 5 56,0 6 23,-2 5-23,-1 5 134,0 3-89,-1 2 44,0 3 35,-2 4-11,-3 7-113,-1 3 0,-1 3 0,-1 1 0,0-2-1189,0 3-1410,-1-9 2599,0 2 0,1-12 0,0-1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23 23762,'-2'-1'2869,"0"1"-2309,-8 31 0,8-14-201,-9 24-23,11-24-111,3-5-225,2-6 0,3-3 0,2-7 0,-1-4 0,-1-7 0,-1-4 0,-2-1 0,-3 1 0,-1 2-147,-2 2-749,-2 3-661,-1 3-3082,-2 3 4639,1 3 0,2 1 0,0 2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3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28345,'-14'74'326,"2"-5"-326,6-17 0,2-1 0,2-1 0,2-5 0,0-4-259,0-7-1612,0-5-2600,0-5 4471,0-4 0,0-9 0,0-4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25735,'41'-19'-158,"-16"5"1,-10 14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26698,'-16'62'1815,"6"-15"-1657,-3-4-158,8-19 0,1-8 0,1-6 0,3-5 0,-1-4 0,1-1 0,2-6 0,3-4 0,3-7 0,4-2-808,0 1-1130,1 3-4617,-1 6 6555,2 5 0,-6 3 0,-1 1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4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26530,'-27'39'751,"5"-1"-650,20-24 235,6 2-124,2-8 113,6-3-45,1-2-144,0-3-136,-1-2 0,-1-4 0,-1-4 0,-2-4 0,-3-1 0,-2 1 0,-2 0 0,-2 1 0,-2 3-1177,-2 3-2992,-1 4 4169,1 1 0,2 2 0,2 0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27482,'-2'50'1189,"1"-11"-1189,-2-19 0,2-8 0,1-3 0,3-3 0,3-2 0,5-3 0,2 0 0,2-1 0,-2-3 0,-1-1-1121,-1-3-2319,-1-2 3440,1-1 0,-4 5 0,-2 0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 25645,'0'-4'2857,"0"1"-2688,0 3-169,-5 22 0,1-10-35,-3 17-1421,5-16-2365,0-3 3821,2-1 0,0-4 0,0-2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3 25521,'0'-2'2891,"-6"31"-2632,1 0-259,-6 31 0,4-8 0,-1 5 0,-1 0 0,0-1 0,-1-3-472,-1-4-1477,2-7-2500,4-7 4449,2-10 0,3-11 0,0-8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23068,'0'-2'3966,"-1"24"-3607,0-6-214,0 18 57,1-17-202,3-6-45,1-4-22,4-5-202,0-6-56,1-4 112,-1-6 179,-2-2 34,-1 2 0,-2 1 12,-2 5 77,0 3-78,-1 3 304,1 2-58,0 4 169,0 3-79,2 6 80,-1 1-427,1 2 0,2 0 0,2 1 0,3-1 0,5-1 0,6-3 0,6-3 0,4-4 0,-2-2-3105,2-3-6726,-15 0 8171,-3 2 0,-11-2 0,-2 2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60 25297,'-46'-8'2421,"-1"1"-2074,7 10-34,-6 6-55,-6 7-223,-2 9-35,1 6 0,5 4 0,10 3 0,10 2 0,10 4 0,9 3 0,5 2 0,13 1 0,6-2 0,15-4 0,10-6 0,9-7 0,7-10 0,2-11 0,0-7 0,-6-12 0,-5-5 0,-8-8 0,-6-4 0,-6-5 0,-5-3 0,-6-5 0,-6-2 0,-5-3 0,-7-1 0,-6-1 0,-8-2 0,-10 1 0,-6 2 0,-5 4 0,0 7-405,3 7-1443,7 9-3385,5 8 5233,6 6 0,8 3 0,2 1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26888,'5'-1'-593,"3"4"-528,6 11-190,2 1-5266,3 2 6577,0 0 0,-8-7 0,-3-3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7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23684,'0'-2'650,"0"0"-2152,0 2-2252,30 12 3754,-7-1 0,11 3 0,-19-6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25420,'-24'30'-2655,"5"-5"-2556,19-22 5211,4-1 0,-3-2 0,3 0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8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20793,'0'0'0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8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20793,'0'0'0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28311,'-7'36'325,"-1"3"-314,-3 5 13,0 0-24,0 0 0,1-4 0,1-7 0,1-8 0,3-9 0,3-9 0,1-5 0,3-11 0,5-8 0,5-10 0,5-5 0,1 0 0,0 6 0,-1 6 0,-2 8 0,-3 3 0,0 5 0,-2 2 0,-1 2 0,0 0 0,-2 0 0,0 2 0,1 1 0,0 3 0,0 0 0,3 4 0,-4-3 0,1 2 0,-5-3 0,-2 1-80,-1-1-3113,0 1-3115,1-2 6308,2-2 0,-2-2 0,2-1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9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23359,'0'-2'2936,"0"0"-2320,0 2 34,-6 32-281,2-13-66,-3 28 44,4-21-256,3 1-91,2-3 0,5-5 0,5-4 0,5-7 0,2-4 0,0-8 0,-1-4 0,-1-5 0,-3-4 0,-1-1-1054,-1-1-1154,-1-1-7623,0 0 9644,-1 0 0,-4 8 1,-2 3-1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23997,'0'-4'3003,"0"1"-2353,-1 32-269,0-6-213,-1 26-22,0-14-135,-1 2-22,1-1-124,-1 0-727,0-4-460,0-3-2084,-1-4 3406,0-4 0,1-9 0,0-5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25319,'37'-17'-1544,"-4"4"1,-26 13 0,-1 0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25476,'-21'41'1323,"6"-6"-1211,13-23 33,2-3 13,2-3-158,3-3-23,3-3-134,2-6-202,1-5 247,0-6-56,0-2 168,-1 1 90,-3 3 123,-3 5 235,-2 6-44,-2 2 44,0 3 112,0 3-447,0 3-113,1 3 0,-1 2 0,1-2-69,1 1-1185,1-2-1435,1 0 2689,2-1 0,-2-3 0,0-3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19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24804,'3'0'3496,"0"0"-3350,-3 0-550,-5 24-963,1-14-4403,-4 20 5770,2-19 0,3-5 0,1 0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28671,'-29'67'0,"3"-3"0,9-16 0,2-2-125,5-2-1365,5-6-1064,2-7-7277,10-10 9481,4-10 1,-1-6 0,0-5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25835,'-21'43'1782,"4"-6"-1581,16-24-201,1-5-33,4-3-124,4-8-145,6-5 10,7-12 292,-8 6-23,1-1 57,-11 12-34,-1 2 78,0 2-43,0 3 43,0 2-78,1 6-22,-1 1-192,1 2-648,0-1-1637,2 0 2499,3 0 0,-4-7 0,1-1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1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1 25959,'-51'11'2712,"-18"17"-2712,25 0 0,-13 17 0,23-10 0,6 1 0,7 2 0,5-1 0,6 2 0,5 0 0,2-1 0,7-1 0,5-2 0,7-5 0,9-7 0,5-10-920,6-8-1915,6-13-6996,1-5 8997,2-8 0,-20 9 1,-5 3-1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1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57 26541,'-40'7'1277,"6"4"-1019,20 6-157,4 5 33,4 1 101,3 2-110,5-1-125,6-1 0,5-3 0,7-5 0,1-5 0,2-5 0,-2-3 0,-3-5 0,-2-6 0,1-20 0,-8 2 0,-1-14 0,-8 10 0,-7 1 0,-5 2 0,-7 3 0,-3 5-337,1 8-839,1 6-1043,4 8-6712,5 6 8931,5 6 0,4-5 0,2-1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26944,'-16'52'863,"1"-3"-572,9-17-179,1-3 90,2-5-90,1-7-90,2-6-10,-1-6 21,1-4 1,0-8-34,2-5 22,3-8-22,1-4 0,2-1 11,-1 1-11,-2 4 13,-1 6-13,-2 6 0,0 4 0,-1 5 0,1 6 0,0 4 0,0 6 0,0 2 0,0 0 0,1-2 0,1-2 0,1-5 0,1-4 0,1-3 0,3-3 0,0-4 0,3-2 0,0-4-158,-1 0-1209,0 2-1232,-1 3 2599,1 1 0,-5 3 0,-1 1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2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27404,'-34'11'1053,"7"-1"-6579,19 2 5605,3 0-79,2-1 1409,3 1-1409,3 0 860,2 1-860,5 1 0,1 1 0,0 0 3392,-1 0-3392,-2-1 0,-3-1 0,-2-1 0,-2-1 0,-2-3 0,-4 1 0,-2-2 0,-4 2 0,-4 0 0,-1 0 0,-2 0 0,0-2 0,1-2-1312,4-2-7921,4-2 9233,3 0 0,3 0 0,2-1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22552,'-4'-3'2073,"1"0"-2062,3 3 56,-16 23-44,9 7 122,-10 10 158,14-4 291,3-14 89,4-5-246,3-4-67,7-5-213,6-5-45,2-7 67,1-5-22,-3-5-56,-4-5-56,-6-1-12,-5-1-10,-3 0-23,-6 2-168,-3 3-112,-3 3-337,-3 4-402,4 5-1323,3 1-7489,3 3 9274,3 3 1,0-2-1,0 2 1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25925,'1'21'650,"-2"-2"-460,-1-6 34,-2 1-168,0-1 45,0 1-22,0-1-46,0-1 23,1-1-56,1-2 0,1-3 45,0-2-34,0-2 34,1-1 56,-1-1 0,1-2 100,0-3-100,1-4-11,2-6-12,1 0-67,1-3-11,1 1 0,-1 0 34,0 1-34,-1 4 34,-1 3-1,0 3 12,-2 4-11,0 1-34,1 1 22,1 3-11,1 2 45,1 6-56,0 2 0,1 3 34,0 1-1,2 0 23,1-2 79,1-2-89,0-5-46,-1-4 0,1-3 0,1-6 0,0-4 0,6-13-13,-2 3-939,3-6-762,-5 9 1714,2 4 0,-7 5 0,0 4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4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2 173 23773,'-1'2'3093,"1"-1"-2376,0-1-683,5-29 78,0 11-23,4-24 1,-1 19 168,-1 3-124,-1 3 45,-1 5 0,-2 4-166,1 4-13,-1 2 0,1 1 0,1 4 0,0 4 0,0 5 0,0 4 0,-1 4 0,0 1 0,-1 1-214,-1-1-1153,0-3-1109,-2-1-7355,-1-2 9305,-3-2 0,2-6 1,-2-2-1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4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11257,'0'0'0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11257,'0'0'0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5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29 17207,'0'-1'6275,"0"-1"-4662,0 2-1254,-1 0 168,0 3-45,-1 2-169,0 9 34,-1 4 147,0 6-225,-1 3-90,-1-2-179,1-1 11,1-3 79,0-3-57,0-3 79,0-3-89,1-3-1,0-4 34,1-3-56,0-1 112,1-1-112,0-3 11,0 1 23,0-3-23,0 1 34,0 1-23,0 0 2,0 1-24,0 0 0,0 1 0,0 1-24,0-2-9,0-1 33,0-4 0,0-1 11,0-4 0,0-4 11,0-5-9,2-3-13,1-2 0,2-1 0,2 3 0,-1 5 0,0 4 0,-2 6 0,0 3 0,-2 4 0,0 3 0,1 4 0,-1 4 0,2 12 0,-1-2 0,0 9 0,-2-6 0,0 1 0,0-2 0,0-3 0,0-4 0,2-6 0,1-4 0,0-3 0,2-9 0,2-4 0,4-21 0,-2 5 0,0-10 0,-4 14-337,-2 4-974,1 4-1300,-1 6 2611,0 4 0,-2 4 0,0 2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5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27762,'35'-8'-1277,"-6"2"-191,-20 6-2061,-2 0 3529,-2 1 0,-3-1 0,-1 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5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27998,'-23'40'358,"3"-4"-6018,13-16 5637,2-3-1704,2-3 371,2-3 1625,5-3 1,-3-4-1,2-2 1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63 22788,'4'-2'1523,"-1"0"-1276,-3 2 290,0 0-481,10-18 68,-7 10-1,6-13 214,-12 15 223,-4 2-68,-1 2 640,-8 4-684,3 4-144,-4 4-304,5 4 0,0 2 0,1 2 0,3 1 0,1 1 0,4-1 0,2-3 0,2-1 0,4-3 0,3-3 0,4-2 0,5-3 0,1-3-1816,1-1-2969,1 0 4785,-1 0 0,-9 0 0,-3 0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7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117 137 28524,'-33'72'147,"4"-3"-147,19-17 0,1-2 0,0-2 0,1-6 0,2-9 0,2-7 0,1-10 0,1-8 0,1-5 0,0-6 0,0-10 0,1-35 0,-1 1 0,5-27 0,4 15 0,7 0 0,7 3 0,3 6 0,3 7 0,0 9 0,-3 8 0,-4 7 0,-5 5 0,-4 7 0,-3 3 0,-4 6 0,0 6 0,-3 8 0,0 9 0,-5 6 0,-4 5 0,-4 2 0,-4 1-461,0-4-973,2-4-1221,5-6-7176,4-8 9406,7-6 0,-2-6 0,3-4 1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40 28378,'-1'28'293,"-3"-2"-293,0-7 0,-1-4 0,1-3 0,2-6 0,1-3 0,1-2 0,2-9 0,2-2 0,2-8 0,4-2-472,3 0-525,2 0-684,1 2-4089,3 2 5770,0 5 0,-7 5 0,-4 3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43 20277,'3'1'3093,"0"0"-2567,-3-1 1301,0 0-953,-2-20-56,-1 15-157,-3-14-426,-2 24 45,-2 4-200,-1 8-80,0 4 0,2 1 0,2 1 0,2-2 0,4-1 0,0-2 0,1 0 0,4-2 0,3-3-427,8-3-1332,8-4-639,10-3-4280,8-6 6678,6-4 0,-20 2 0,-4-2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26698,'-40'11'1826,"6"0"-1679,21 4-147,1 4 0,3 2 0,2 3 0,2 1 0,3-1 0,1-1 0,3-5-449,3-2-885,5-4-940,4-4-5760,2-2 8034,1-3 0,-7-2 0,-3-1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8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26 114 26071,'33'-19'582,"-4"1"-571,-15 6-67,-3 0 23,-3 0-68,-4 2 90,-2 0-79,-2 2 68,-2 2-68,-4 2 90,-3 2 56,-3 1 56,-3 6 112,0 3 112,-1 8 23,2 3 190,2 3-146,1 1-190,4 1-55,2-2-158,3-1 0,2-5 0,3-4-113,3-3-503,5-4-449,4-3-661,3-1-1926,2-1 3652,0 0 0,-8-1 0,-3 1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27449,'-11'46'616,"0"-1"-347,5-12-236,1-2-33,0-6 0,2-5-67,2-10-67,1-5 22,1-6 112,5-5 44,3-5-44,4-6 0,1 0-11,0 2 45,-2 4 11,-1 4 123,-2 4-68,-2 2 91,-2 1-145,0 3-46,-2 2 0,0 3-349,-2 3-580,0-1-1604,0-1-7298,1-3 8751,2-3 0,-2-2 0,0-1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25936,'0'56'1546,"0"-3"-1344,0-18-168,0-2 44,0-4-78,0-5-146,0-7-190,0-8-146,0-5 45,1-4 337,-1-4 100,0-3 145,-4-2 180,0 1 168,-5 3 90,0 3-225,-2 3-78,-1 4-88,1 4-192,0 5 0,1 2 0,2-1 0,3-1 0,2-3 0,1-3 0,3-3-920,3-2-1029,4-2-3800,5-1 5749,3-2 0,-7 1 0,-2-2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2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96 25151,'14'-36'180,"-3"5"-46,-11 22 136,-4 1 110,0 2-167,-3 2 0,-1 2 112,1 3 23,-1 5 200,1 4-111,-1 6-78,1 3-246,1 0-113,1 2 0,1-1 0,2 0 0,1-4-181,1-2-1253,2-4-986,3-5-7411,3-2 9753,4-3 1,-6 0 0,0 0-1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24995,'-12'34'1972,"2"-5"-1580,6-16-280,1-4-112,2-5 23,0-2 44,4-10-34,2-1-3391,3-6 3492,0 3-66,1 2 66,-1 2 180,1 2-68,-1 1-99,1 2-147,-1 2 3392,2 0-3392,-1 4 0,-1 4 0,-3 6 0,-2 6 0,-2 2 0,0 1 0,-1-3-125,0-3-1354,-2-4-2688,1-5 4167,-1-3 0,1-3 0,1-1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27067,'-1'57'1604,"-2"-2"-1604,-2-14 0,0 0 0,0 0 0,2-2 0,0-1 0,2-4-909,0-6-1018,1-8-2544,0-8 4471,0-6 0,0-4 0,0-2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19280,'27'-2'0,"-5"0"0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83 25308,'33'-9'157,"-7"0"-123,-22 2-79,-2-2-22,-1-1-1,-1-1 57,-3 1 22,-2 2 68,-3 3 258,-1 2 290,-2 2 78,0 6-66,0 3-34,-1 7-245,0 2-360,0 3 0,1 1 0,3 1 0,2 0 0,4-1 0,1-1 0,4-2 0,2-3 0,3-3 0,4-4 0,2-3-1054,2-4-2207,3-3 3261,0-1 0,-8 0 0,-2 0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1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21745,'0'-2'4079,"0"1"-2745,0 1-1211,9 17-45,-5-10-78,7 12-112,-7-14-336,-1-1-908,-1-3-2790,1 1 4146,0-2 0,-1 0 0,-1 0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28334,'26'5'-3843,"-2"2"3843,-10 6 0,-5-6 0,-1 0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14 22743,'-9'27'4549,"0"-1"-3843,-1 32-270,1-8-199,1 3-237,1-1 0,1-1 0,1-7 0,1-5 0,0-8 0,1-8 0,0-8 0,2-8 0,-1-4 0,1-6 0,-1-9 0,2-11 0,1-14 0,5-13 0,6-7 0,5-4 0,4 2 0,1 5 0,0 8 0,-2 10 0,-1 11 0,-3 8 0,-3 9 0,-2 4 0,-3 3 0,0 4 0,-2 5 0,-2 6 0,-1 6 0,-3 5 0,-7 4 0,-4 2 0,-6 1-270,-3-2-783,2-4-1043,1-5-4369,4-5 6465,5-7 0,4-5 0,3-2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2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23919,'1'-2'2846,"-1"1"-2185,0 28-45,-2-9-100,-1 21-403,-1-17-113,0-5 0,2-6 0,1-5 0,1-5 0,0 0 0,0-4 0,2-3 0,2-4-248,2-3-973,4-1-572,0 0-3126,2 4 4919,-1 3 0,-4 4 0,-2 2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88 25006,'40'-9'369,"-8"-2"-357,-23 2-12,-4-3 0,-4 2 0,-2-1 22,-3 1 12,-3 3 190,-2 2 213,-1 2 101,-1 3 157,-1 6-34,1 2-57,-1 8-535,1 1-69,2 2 0,2-1 0,2-1 0,3-2 0,1 0 0,1-2 0,2-2-46,3-1-1769,4-5-987,3-1 2802,3-3 0,-7-1 0,-1 0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3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25230,'-9'36'1221,"2"-5"-907,2-16-34,1-3-123,2-3-134,1-5 89,1-2-101,5-10 23,0 0-1,5-7-10,0 4 55,-1 1 0,0 3 169,-1 3-1,2 1 34,-2 2 24,1 1-304,-1 1 0,-2 2 0,-3 3 0,-2 1-337,-1 3-649,0 1-1076,-1 0-7769,0-1 7706,-1-3 0,1-3 0,1-3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23124,'-3'0'3540,"0"0"-2856,-4 32-191,3-10-124,-4 27-156,6-19-157,1-2 0,0-4-56,2-5-11,1-6-45,0-5-179,2-4 224,-2-3 11,0-4 0,-2-2 56,-2-5 44,-2-1 124,-5 2-155,-2 2-69,-3 4 0,-2 2 0,-1 7 0,-1 4 0,2 6 0,2 0 0,4 0 0,3-2 0,3-2 0,2-1 0,2-2 0,1-2-1480,5-1-1859,4-3 3339,7-2 0,-7-1 0,0 0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78 22765,'3'-1'2992,"-1"1"-2398,-2 0-594,18-12 0,-13 5 0,13-10-12,-17 8 12,-1-1 0,-3 2 79,-1 2 257,-3 1 292,-1 3 167,-2 2-314,-1 6-468,-1 6-13,1 5 0,-1 3 0,2 0 0,2-1 0,3-4 0,2-3 0,2-3 0,4-3 0,3-2 0,4-3-1009,3-1-370,1 0-1265,1 0 2644,0-4 0,-7 2 0,-2-2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4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 23751,'0'-4'3316,"0"1"-3158,0 3-450,0 0-1221,-13 23-3786,10-16 5299,-10 17 0,13-21 0,0-3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28671,'-17'43'0,"1"-4"0,7-18 0,0-1-181,1-4-2149,1-2-7501,1-1 8078,0 0 1,4-6-1,0 0 1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4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27000,'-13'55'1233,"1"-4"-1233,2-12-235,1-2-505,1-2-919,2-4 1659,3-2 0,1-14 0,2-4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25319,'0'-2'3026,"0"0"-2700,-4 25-326,0 1 0,-5 24 0,1-3 0,-1 1 0,0-3-1581,4-4-3506,2-6 5087,6-6 0,-2-13 0,2-5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15 25476,'-7'46'2018,"-1"-1"-1649,0-5 79,-3 0-280,-1-1-78,0-3-90,1-7 56,2-6-56,4-9 0,1-8-45,3-3 0,0-9 45,1-7 0,3-12-22,5-10 33,5-5-11,4-1 0,0 1 34,0 4-46,0 7 12,-2 4 0,1 7 112,-1 4-99,-2 6-13,-3 5 0,-1 1 0,-3 2 0,-2 4 0,-1 4 0,-6 20 0,-4-2 0,-6 13 0,-3-9 0,1-1-774,2-4-963,5-4-1490,4-5 3227,4-5 0,0-5 0,1-4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25 27101,'-29'31'751,"7"-5"-572,20-12 56,3-3-123,4-3 157,4-4-245,7-3-24,2-2 0,1-4 0,2-4 0,-3-5 0,-1-1 0,-4-1 0,-5 1 0,-5 2 0,-3 2 0,-6 2 0,-4 2 0,-4 3-113,-2 4-1523,0 6-3037,3 6 4673,2 5 0,7-6 0,1-2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22104,'0'-2'3294,"0"0"-1972,0 2-1109,4 1-11,0 3-112,3 2 235,-1 4 44,-2 1-122,0 1 133,-1-1-255,-2 1-125,-1 0 0,0 0 0,-2 0 0,-1 0 0,-4 0 0,-2 1 0,-2 0 0,-1-1 0,0 1 0,0-4-192,2 0-1365,2-4-2029,3-2 3586,2-1 0,2-2 0,1 0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27101,'-3'44'885,"-1"-1"-885,-3-11-67,-1-1-571,0-2-404,0-3-1368,-1-4-7421,1-3 9003,0-4 0,3-8 0,2-2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6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25398,'38'-19'-1832,"-5"4"0,-25 15 0,-1 0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73 24042,'-1'36'2129,"3"-6"-1569,3-19 135,4-3-112,2-3-292,1-2 45,1-2-301,-1-7-35,-1-3 0,-2-6 0,-3-10 0,-2 5 0,-4-6 0,-4 9-192,-3 1-625,-2 2-293,-2 4-1310,0 4-7411,-1 4 8454,-2 7 0,7-4 0,0 4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0 26720,'-13'52'807,"0"-1"-706,7-8-101,2-2 67,3-4-112,1-6 45,3-7-224,0-7-22,2-6-135,-1-6 381,-2-3 0,-1-2 235,-9-4-78,-3 1 22,-12-3 34,-4 5-134,-5 2 133,-1 5 57,0 3-123,5 4 179,6 1-314,5-1 22,6-2-33,4 0-89,3 0-34,3-2-628,6 0-493,5-4-436,9-1 1680,22-12 0,-22 6 0,11-7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33 203 25062,'38'-32'762,"-5"2"-717,-14 6 22,-5 1-67,-6 1 0,-4 3 0,-8 2 23,-4 3 10,-6 4 113,-4 3 335,-1 4-178,1 2 313,1 6-134,3 5-224,1 8 44,3 5-224,2 5-65,4 1-13,2 1 0,6-3 0,3-3-158,9-6-693,5-7-136,6-6-973,3-6-1817,3-9 3777,1-10 0,-15 7 0,-4-1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8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28636,'-5'52'35,"-2"1"-35,0-6 0,-1 2 0,2-1 0,2-4-1604,3-8-3068,8-8 4672,7-10 0,-4-8 0,2-6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25241,'-45'10'1917,"6"5"-1324,22 8-246,2 8 12,3 6-145,4 4-214,3 2 0,3-2 0,1-5 0,4-8 0,4-7-405,6-9-794,5-7-425,6-6-2488,3-5 4112,2-3 0,-12 2 0,-4 2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26899,'42'-21'1054,"-4"3"-1065,-18 8 11,-4 2 0,-7 1-12,-4 2 12,-5 0-78,-6 1-23,-5 0-347,-5 1 235,-2 2-22,1 1 55,2 3 180,3 4-3392,3 5 3493,1 8 11,3 4-112,0 16-537,7-3-999,4-2 1536,11-12 0,-8-17 0,3-3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3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25869,'-1'39'806,"-1"-4"-470,-2-17-167,-1-1 111,-1-4-202,3-5-22,0-4-33,2-3 22,1-5-23,1-3-22,3-5-90,3-2-55,3 0-472,1-1-436,2 2-673,3 1-8105,1 2 9252,4 2 1,-10 4-1,0 1 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26171,'-41'25'1983,"-1"12"-1848,26-10 100,0 9-88,11-11-147,3-3 0,1-4 0,3-1 0,3-6 0,4-1 0,3-4-920,0-4-536,3-1-1995,-1-8 3451,2-3 0,-8 1 0,-1 0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21980,'0'30'4718,"-4"-5"-4315,-4 31 191,-5-14-224,-1 3-180,0-2 1,1-3-180,2-7-11,4-9 0,2-10-56,3-8 56,2-6-11,4-8 44,4-7-10,6-10-23,3-2 0,1 0 22,-1 6 12,-3 6 44,-1 6 13,-4 5-91,-1 2 0,-2 3 0,-3 4 0,-1 4 0,-1 5 0,-1 4 0,-4 3 0,0 1 0,-3 0-113,0-2-2072,3-3-3586,2-2 5771,2-2 0,0-7 0,1-2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23504,'1'-1'2141,"-1"0"-1738,0 1-728,0 19-930,-2-10-3059,1 17 4314,-1-15 0,0-4 0,2-2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0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60 22048,'6'-31'2521,"-3"6"-1491,-10 23-99,-2 1-158,1 4 482,-5 11-1142,3 1-113,-2 9 0,6-4 0,1-1 0,3-1 0,1-4 0,1-2 0,3-4 0,1-1 0,4-2-1133,0-2-760,1-1-3967,1-1 5860,0-3 0,-4 1 0,-1-1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26575,'-1'49'425,"0"-2"-425,-1-15-33,-1-2-415,1-3-1446,-1-3-4897,2-3 6791,0-1 0,1-9 0,0-3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21163,'0'0'0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1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27986,'-14'53'583,"2"-4"-583,7-18-67,1-2-281,2-5-626,1-3-527,1-4-2500,0-2 4001,0-2 0,0-6 0,0-2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25577,'29'-21'-1356,"-8"2"1,-18 22-1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28671,'37'-16'0,"-3"4"0,-17 12 0,1 0 0,1 4-886,1 2-4156,1 4 5042,-1 4 0,-9-6 0,-3-1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 18692,'-25'11'313,"5"1"2297,18 0-2498,4 0 1264,5-2-1152,6-2 755,8-5-922,3-1 2883,-1-4-2873,-4-1-22,-7-2 179,-6-1-123,-3-1 56,-3-2-56,-4-1-101,-2 0 11,-4 0-11,0 2-191,1 2-167,4 3-651,3 2-1287,1 0-7535,7 1 9274,6 0 1,-4 0-1,2 0 1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26328,'1'41'908,"-4"-1"-751,-2-4 0,-2 2-90,-2 1-56,-1-2-11,1-4 0,1-7-78,2-8 44,2-9-112,3-5 146,1-8 12,4-7-1,5-10-11,6-9 0,4-3 11,0 1-11,0 6 0,-4 7 0,-2 8 56,-4 6-22,-1 3-34,-2 2 0,-1 0 33,2 1-33,0 2-3392,2-1 3403,2 0 12,2-2 10,7 0 68,-7-1-67,4 1 89,-11-1-78,-1 5 3380,-3 3-3425,-1 6-145,-1 4-382,-2 2-593,0 0-1805,-1-1 2925,1-3 0,1-7 0,1-4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24513,'-15'47'2207,"2"-3"-1680,8-14 0,3-2-91,1-2 25,2-4-461,3-6 0,2-4 0,3-5 0,2-4 0,3-6 0,4-6 0,2-8 0,2-7-438,-2-4-672,-2 1-537,-3 3-2420,-5 3 4067,-2 4 0,-5 7 0,-1 4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4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25319,'-2'0'3138,"-6"34"-2924,5-7-214,-5 31 0,4-13 0,2 0 0,0 0 0,0-3 0,-1-2 0,1-4-853,0-3-603,-1-4-1301,-1-2-7074,0-6 9496,-1-6 0,2-7 0,1-4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26373,'10'-35'538,"1"6"-830,2 25-503,3 2-930,3 1-2847,2 6 4572,0 3 0,-9-2 0,-4 0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7:45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80 23639,'-4'-1'2622,"1"0"-2152,3 1-167,-18 22 112,12-7-23,-12 19-168,16-16 112,2-2-112,5-3-178,2-3-46,7-4 0,0-3 0,2-1 0,-1-5 0,-2-3 0,-3-6 0,-4-4 0,-3-4 0,-2-2 0,-2-3 0,-3-1 0,-3 1 0,-5 1-270,-2 5-682,-2 7-516,-4 6-1759,-3 7 3227,-5 9 0,13-4 0,1 3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3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28671,'-10'53'0,"3"-3"-1835,7-10 1835,0 2 572,-2 1-572,0-1 300,0-3-872,0-4-750,1-4-863,1-5-3787,0-4 6212,0-6 1,0-7-1,0-4 1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27471,'40'-23'706,"-9"4"-628,-9 22 12,-8 5-68,1 7 57,0 4-35,-2 4-21,-1 2 100,-3 2-112,-1 1-11,-3-1 24,-1 0-24,-1-2 0,-1-1 0,-2-2 0,0 0 0,0-1 0,0-1 0,0 0 0,-3-2 0,0-3 0,-2-3 0,-2 0 0,-3-2 0,-3 1 0,-5 0 0,-2-1 0,0-1 0,0-2 0,3-4-3392,3-1 3392,2-2 0,2 0 0,2-1 0,3-2-125,1-1-1398,3-3-1077,4-4-7231,6-2 9803,6-4 0,-4 8 1,-1 0-1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24883,'1'-2'3249,"0"-1"-2710,-1 3-539,22-5 0,-7 4 0,20-5 0,-12 4 0,0 0-293,-3 0-905,-1 0-853,-6 0-5557,-2-1 7608,-5 1 0,-3 0 0,-3 0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27975,'0'47'696,"-2"1"-6357,-3-6 5661,-4 3 1409,-2 0-1409,-1-2 0,2-3 0,0-3 500,1-2-2416,3-1-1882,0-1 3798,0 0 0,4-15 0,-1-4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28636,'42'-2'35,"2"-2"-35,-1 0 0,1-1 0,-2-1 0,-8 3 0,-7 1 0,-9 1 0,-7 5 0,-6 4 0,-6 9 0,-8 7 0,-6 7 0,-9 5 0,-3 1 0,-1-1 0,3-4 0,4-7 0,6-6-1357,6-8-806,5-6-2755,3-3 4918,7-8 0,-4 5 0,4-6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4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20479,'50'-1'0,"-2"2"2477,9 0-2477,-15 0 1415,7 0-2984,-24-1-534,-8 0 2103,-9 3 0,-4-3 0,-4 3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27550,'-31'58'1121,"5"-2"-1121,16-18 0,2 2 0,5-3 0,1 0 0,3-3 0,3 0 0,4-4 0,4-3 0,4-5 0,3-4 0,3-6 0,2-6 0,1-3 0,2-4 0,0-5 0,0-6-24,-1-5-1936,0-4-1794,0-1 3754,-3-1 0,-10 10 0,-4 4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5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25813,'-4'0'2834,"1"-1"-2810,-8 24-24,5-4 0,-7 20 0,10-8 0,2-1 0,1 0 0,0-2-382,0-2-1176,1 1-1478,-1-1 3036,1 1 0,-1-12 0,0-4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26664,'47'-21'617,"-2"3"-595,-10 11-22,1 1-426,0 0-257,-3 2-516,-6 0-1109,-4 2 2308,-5 1 0,-9 1 0,-3 0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6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748 1 26799,'-43'57'1872,"-8"11"-1872,23-28 0,-2 3-798,-5 5 0,-3 2 798,-4 5 0,-2 1 0,-3 2 0,-2 2 0,0 3 0,-1 1 0,3 0 0,3 0 0,4-2 0,4 1 0,9-6 0,5 0 223,6-7 1,7-2-224,10 30-57,19-22-1091,19-23-802,13-17-4862,7-17 6812,1-11 0,-26 4 0,-8-2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27550,'-4'2'1008,"8"0"-908,17-1-87,5 0-13,1-1-102,1-5-604,-1-1-381,0-4-459,-1-1-1558,-4 4-6727,-4 1 9115,-5 3 0,-6 2 0,-3 0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8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23258,'-2'0'2106,"0"-1"-1287,2 1-584,-10 28-134,4-10 78,-8 24 146,7-18-190,1-1 66,2-6-134,2-5-55,2-7 212,0-3-68,1-3 68,1-6 34,3-5-247,1-6 23,1-2-34,-2 1 56,0 2-135,-1 4-167,0 3-605,1 2-438,5 2-1288,4 2-7254,5 1 9045,3 1 0,-8 1 0,-4 1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27695,'-6'39'650,"2"-2"-549,4-12-101,0 0-101,0-1-358,0-2-640,1-1-660,0-2-2678,0-2 4437,-1-3 0,0-6 0,0-3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25925,'49'-6'806,"-4"2"-750,-17 8 79,-5 4 112,-5 5-180,-6 4 123,-5 1 1,-4 2-57,-3 2 57,-6 2-147,-3 0-32,-6 0-12,-3-2 11,-1-2-11,1-4 0,1-3-79,2-5 68,5-2-258,1-3-190,2-1-292,3-2-907,1 1-2768,2-1 4426,0 0 0,1 0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23751,'3'-2'3563,"0"0"-3103,19 1-348,-10 1-112,18-2-56,-13 1-560,2-1 44,3-1-1176,3 0-3676,-2-1 5424,-4 0 0,-8 1 0,-6 2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0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24894,'0'-2'2454,"0"0"-1435,0 2-750,-2 33-234,1-11-35,-2 27 0,2-21-214,1-2-850,0-4-1122,0 0-4973,0 1 7159,-4 1 0,3-9 0,-3-3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26306,'42'-4'661,"-2"0"-617,-11 1-32,1 1 55,0 1-56,-2 0-11,-2 1 0,-3 0 11,-5 0-11,-3 0 46,-6 0-35,-3 0 448,-3 0 90,-2 1-146,-1 2-312,-5 5-91,-4 7 0,-10 11 0,-5 8 0,-3 5 0,1 1 0,4-2 0,4-4 0,3-3 0,5-4 0,3-5-1502,3-6-1423,2-6 2925,5-5 0,-2-4 0,2-1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28479,'-33'46'192,"8"1"-192,21-3 0,3 3 0,1-1 0,3-2 0,1-4 0,3-6-158,1-4-1512,0-6-705,0-5-7456,-3-7 9560,-1-6 1,-2-4-1,-2-2 1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4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28671,'61'-12'0,"-4"2"0,-14 8-35,3-2-1612,2 0-1322,2 1 2969,-1 1 0,-21 2 0,-7 0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4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25 24547,'-37'5'2252,"6"2"-2118,14 6 91,5 2-57,5 4-34,5 3 314,4 3-190,6 0-34,6-2 57,8-5-281,3-6 0,1-5 0,-3-5 0,-4-7 0,-5-6 0,-5-9 0,-4-7 0,-3-3 0,-1-2 0,-5 2-46,-2 4-1074,-4 6-471,2 9-5032,1 5 6623,3 8 0,2-2 0,2 3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4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27785,'36'-1'515,"-4"-1"-705,-13-1-404,-3-2-695,-2-1-952,-2 1-5311,-4-2 7552,-2 0 0,-2 3 0,-2 1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4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24401,'0'-3'3115,"0"1"-2443,0 2-370,-9 24-121,3-4-181,-9 22-3392,6-10 3392,0 0 0,3-2-696,3-4-536,1-5-1760,6-6 2992,3-6 0,-2-4 0,1-4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45 27650,'-33'6'493,"6"5"-358,21 8 66,2 4-134,2-1 58,1 1-125,5-4 0,3-4 0,7-3 0,1-7 0,2-2 0,-1-6 0,0-5 0,-2-6 0,-3-6 0,-1-3 0,-5-1 0,-2 1 0,-2 0 0,-5 3 0,-1 2 0,-4 4-13,-2 6-1387,-2 3-1244,-3 10-7187,-5 8 8694,-3 9 1,10-8 0,2-1-1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28412,'-6'43'259,"1"-4"-259,-1-18-13,3-1-1051,0-4-998,0-3-5052,2-3 7114,0-3 0,1-4 0,0-1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27673,'5'42'-112,"-1"-5"-830,-4-19-738,0-2-2881,-2-2 4561,-4-1 0,2-6 0,-1-2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5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28671,'64'-13'0,"-13"1"0,7 1 0,-17-2 0,0 0 0,-1-2-2544,1 2 2544,-3 2 0,-16 5 0,-6 2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20220,'38'3'259,"-2"-1"2272,-10-7-2745,-1-3 694,-1-4-2239,-4 1-1696,-3 1 3455,-5 2 0,-5 4 0,-4 2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26339,'-17'51'1155,"2"-2"-1155,5-16 134,1-1-123,2-6-11,1-6 0,3-7 56,2-7-33,1-4 55,0-9-33,0-4 11,3-9-56,2-4-45,2-1-123,1 0-426,0 4-493,1 3-1031,2 5-5568,1 3 7686,2 5 0,-6 3 0,-1 1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7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28671,'-1'43'0,"2"-4"0,2-10 0,2-3-517,0 0-738,1-5-929,-1 0-6836,0-4 9020,-2-1 0,-1-8 0,-2-3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7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26552,'25'-36'807,"2"7"-762,-3 25 11,1 8-11,-3 8 56,-2 11 78,-5 5 0,-5 6 179,-4 1-246,-3 1 34,-4 2-55,-5 0-91,-5 1 0,-8-1 0,-2-3 0,-2-3 0,1-6 0,1-4 0,5-7-629,3-6-984,7-5-3149,2-4 4762,6-7 0,-1 5 0,2-5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7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28009,'37'-4'168,"-6"0"-762,-18 4-706,1-1-840,0 1-7676,0 0 9816,-3 3 0,-4-2 0,-3 3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28671,'0'50'0,"-1"-1"0,-1-13 0,-1 1 0,-2-2-864,0-2-1646,-1-1-7321,-4 0 8476,-3-1 0,5-13 1,0-4-1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28671,'59'-14'0,"-4"2"0,-16 8 0,-3 0 0,-6 1 0,-8 2 0,-6 1 0,-8 4 0,-4 4 0,-3 7 0,-6 5 0,-5 7 0,-10 5 0,-5 3 0,-4 1 0,0-5 0,3-4-785,6-8-1411,6-6-4796,5-6 6992,4-4 0,3-2 0,2-1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8 24894,'-41'9'1770,"4"4"-1423,15 6-178,2 4 212,3 4-180,5 0-10,6 0 100,2 0-224,9-2 146,4-1-3471,9-4 3271,8-2-13,3-5 0,3-3 0,-1-5 0,-4-2 0,-3-7 0,-4-7 3392,-2-9-3392,-3-9 0,-4-8 0,-5-1 0,-3 1 0,-6 3 0,-4 5 0,-5 6 0,-1 6 0,0 6-136,3 5-917,2 5-942,3 8-3539,3 3 5534,4 9 0,-1-9 0,1 0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1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28671,'18'0'0,"1"0"0,4-3 0,-2-1 0,0-3 0,-4 1 0,-4 0-35,-3 1-2217,-3 0-4886,-4 2 7138,-1-1 0,-2 2 0,0 0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20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28614,'-8'48'57,"-1"1"-57,3-11 0,-2 3 0,2-2 0,2-4 0,2-4-1446,2-5-1076,7-5-1545,6-4-5726,10-5 9793,9-5 0,-14-4 0,-1-2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2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27 26440,'-34'15'1210,"6"1"-918,19 3 200,4 5-255,2 4-237,4 1 0,7 0 0,4-4 0,10-7 0,2-5 0,3-7 0,-1-4 0,-3-6 0,-2-5 0,-6-6 0,-2-5 0,-3-2 0,-2-2 0,-4-1 0,-2-1 0,-3 1 0,-4 1 0,-2 3 0,-6 3-181,-2 7-1421,-3 4-1434,-2 11 3036,-2 9 0,9-4 0,3 3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2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28671,'5'33'0,"-1"-2"-237,-5-3-1410,-1-7-2005,0 6 3652,0-9 0,1-8 0,0-3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2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28671,'20'38'0,"-4"-3"0,-12 4 0,-3-13-494,1 3-1164,-1-16-1424,-1-4 3082,-5-1 0,4-5 0,-4 0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8:21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28671,'47'-14'0,"2"1"0,1 6 0,4-1 0,0-1 0,-3-2 0,-7 1 0,-5-1 0,-4 2-718,-4 3-3708,-4 3 4426,-9 3 0,-8 1 0,-7-1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23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49 22944,'-4'0'2947,"0"0"-2286,4 0 594,0 0-930,4-11-34,-2 6-168,4-7-55,-2 9-11,1 0-57,1 0 0,3 0 0,1 0-13,0 1-87,0 0-494,-1 1-448,-1 1-617,-2 0-2049,1 0 3708,-1 0 0,-2 0 0,-2 0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23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26687,'0'38'538,"0"-2"-538,-1-10 101,-1 1-90,-2-2 11,0-1 68,0-4-79,0-5 112,0-4 56,1-5-67,0-3 90,1-2-112,-1-5-57,2-5-33,0-6 0,0-6-11,1-2-258,0 0-369,0 1-505,0 4-2757,-1 5 3900,-4 5 0,3 6 0,-3 2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25 24995,'-34'10'1333,"3"2"-997,14 4-112,1 1 0,1 1 12,2 0-79,3 0 0,3 1-34,2 0-67,3 1-11,1 1-45,4 0 11,3 1-11,5-2 0,4-3 0,4-3-11,1-6-45,2-4 11,-1-2 11,-1-2-22,-1-2 45,-2-3 22,5-12-11,-5 1 23,4-9 10,-8 4-22,-1-2 79,-4-1 22,-2-1 56,-4 0-34,-2-1-10,-5 3 144,-9-7-255,0 11-13,-6-2 0,6 12 0,1 3 0,0 4-57,1 1-145,-1 5-280,0 3-358,1 6-4841,0 8 5681,6-4 0,2-2 0,4-8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2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27123,'5'36'841,"-1"-1"-707,-3-9-33,-1 3 0,0 0-67,0 1-12,-1-1-22,0-2 0,-1-1-45,-1-2-313,0-4-381,0-2-483,1-5-907,1-4-5064,1-4 7193,0-3 0,0-1 0,0-1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27964,'40'-1'-56,"-4"0"-482,-21-1-504,1 1-997,-3 0-4808,-2 1 6847,-4 4 0,-3-3 0,-3 3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2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24715,'-14'22'1255,"1"-3"-1009,8-5-44,0 0 89,2 0-134,0 1 44,2-1-32,0-1-1,1-2 56,0-1-56,0-2-11,1 0 0,2-1-45,1-1 67,2-2-11,1-1-79,1 0-76,2-2-13,0-1 0,2 0 0,0 0 0,1 0 0,-1-1 0,1-2-281,6-3-671,-4-1-393,4-2-1221,-5-1 2566,0 2 0,-6 2 0,-2 2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3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27438,'15'0'1233,"2"0"-1233,5 0 0,1 0 0,-1 0 0,-2 0 0,-2 0 0,-2 0 0,-2 0 0,0 0-91,-3 0-839,-2 0-269,-2 0-739,-1 0-3698,-3 0 5636,-1 0 0,-1 0 0,-1 0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23560,'-2'0'2623,"0"0"-1951,2 0-572,-23 26-44,14-12-56,-19 21-11,19-20-56,0-1-426,1-1-3784,1-1 2730,1 0-3595,0-2 5142,2-2 0,2-3 0,1-2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4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24222,'3'-4'3126,"0"1"-2521,-3 3-280,0 0-113,24 10-111,-15-1-78,19 9-46,-22-4 23,-2 1-347,0-2-415,-2-1-515,0-1-1256,0-2 2533,2-2 0,-2-3 0,1-1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25690,'-40'22'1075,"6"0"-817,25-6-34,0 3 157,2 3 0,2 3-45,2 3-79,2 2-188,6 0-69,3-1 0,8-4 0,4-6 0,3-6 0,1-7 0,0-3 0,0-11 0,1-4 0,-2-11 0,-1-4 0,-4-2 0,-2-2 0,-5 1 0,-3 2 0,-4 3 0,-2 3 0,-1 2 0,-11 1 0,-1 7 0,-9 2 0,-12 11 0,6 5-808,-8 4-480,14 1-1615,5 1 2903,5 0 0,6-6 0,2 0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6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 23314,'2'-6'3429,"-1"1"-2846,-1 5-124,0 39-78,-1-9-169,-1 36-44,-2-16-134,-3 2 0,1 1-46,0-5 12,0-5-358,-1-8-426,2-7-673,-1-6-963,1-6-7411,1-3 9341,3-5 1,0-4 0,1-3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27684,'46'9'-897,"-6"-2"-705,-24-6-4258,0-1 5860,0 0 0,-7 0 0,-1 0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11 20815,'0'-3'3452,"0"0"-2904,0 3-122,0 0-11,-27-4 123,12 9-247,-24 0 0,21 10-44,2 3-180,3 1 34,4 2 22,5 2-22,1 2 179,4 2-89,7 1-35,4-1-55,8-4-101,4-5 67,2-6-55,2-7 10,0-3 34,1-7-45,-2-5 23,-1-7 67,-3-4-34,-5-2 56,-3-1-101,-6-1-9,-4 2-26,-3 1 13,-2 3-100,-1 2-729,-11-1-23,-2 8-1030,-11 1-3687,2 9 5569,-2 7 0,11-4 0,3 4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27807,'-3'44'683,"-1"-4"-683,0-16-11,-2-3-190,3-4-662,0-5-481,1-2-931,1-5-7556,0-2 9540,6-4 1,-4 0 0,4-1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7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27326,'5'46'672,"0"-5"-672,-4-23-168,0-2-258,0-5-437,-1-1-605,0-1-1669,-2 0 3137,-4 2 0,2-4 0,-1-1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29:5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28671,'51'5'0,"0"1"0,-9-3 0,4-2 0,1 0 0,1-4 0,-2-2 0,-3-2 0,-3 0 0,-6 2 0,-4 1 0,-5 1 0,-6 1 0,-6 1 0,-5 0-1357,-3 1-3293,-3 0 4650,-3 0 0,0 0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0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25364,'-39'7'1367,"3"2"-1131,14 7 212,-7 11-246,8-5 44,-3 8-145,12-8 56,2 0-34,3 1-56,3 0 56,2 0-100,4-1 44,6-2 34,4-2-55,19 3-46,-4-9 0,10 0 0,-12-9 0,0-4 0,-4-4 0,-2-2 0,-3-4 0,2-9 0,-7 5 0,2-7 0,-5 5 0,-1-2 0,-1-1 0,1-9 0,-2 8 0,-2-6 0,-2 12 0,-2 0 0,-3 2 0,-4 1 0,-2 0 0,-1 1 0,-1 2 0,2 1 0,0 3 0,-2 2 0,3 2 0,-2 0 0,5 2-158,-1 2-906,1 2-808,2 3-2520,1 0 4392,4 2 0,-1-5 0,1 0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0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28591,'0'9'80,"0"3"-80,0 4 0,0 5 0,0 4 0,-2 4 0,0 1 0,-1 2 0,0-2 0,0-1-3392,-1 6 3392,2-12 0,-1 4 0,1-13-158,-1-2-940,1-5-302,0-2-562,1-4 614,1-1 0,0 0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09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24524,'0'-3'3406,"0"1"-2665,0 2-741,21-1 0,-10 1 0,17-2 0,-15 2 0,0 0 0,-1 0-326,1 0-1052,-2 0-650,-1 0-3126,-3 0 5154,-3 1 0,-2 0 0,-2 0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10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 20199,'0'-2'4784,"0"1"-3136,0 1-1357,-5 10 34,0-1-90,-5 11-44,2 0-12,1 2-123,-1 1 11,3 1 23,0-2-79,1-2 123,0-3-33,2-2 45,-1-2 68,0-2-214,1-3 0,0 0 0,1-3 0,0-2 0,1-1 0,0-1 0,0-1 0,2 0 0,1 1 0,4 0 0,1-1 0,1 1 0,2-1 0,1 0 0,0 0 0,1 0 0,1-1 0,1 0 0,0-2 0,-1 0 0,-3 0 0,-2 0 0,-3 2 0,-2-1 0,-1 0-393,0-1-1624,2-4-3182,3 0 5199,4-1 0,-5 3 0,-1 2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1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28671,'7'5'0,"3"-1"0,4-2 0,3-1 0,1-1 0,1 0 0,0 0 0,-2 0 0,-1 0 0,-2 0 0,-3 0 0,-2 0 0,-1 0 0,-3 0 0,-1 0 0,-1 0 0,-2 0-2432,-1 0-1737,-3 0 4169,1 2 0,-2-2 0,2 2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11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 23101,'0'-2'3653,"0"0"-2689,0 2-696,-4 12-21,1-3-57,-4 12 58,1-6-248,-3 5 0,-2 2 0,-2 2 0,0 0 0,1-3 0,2-3 0,2-4 0,3-3 0,2-4 0,1-3-237,1-2-647,1-1-607,0-1-940,0-2-4639,1-2 7070,2-4 0,-2 3 0,2 1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0:1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25017,'2'-1'3048,"-1"0"-2442,-1 1-606,19 16 0,-10-6 0,15 15 0,-17-9 0,-1 1 0,-1-1 0,-2-1 0,0-3 0,-1-4-293,-1-2-1029,0-4-594,0-1-2790,0-1 4706,0 1 0,0-1 0,-1 1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1:25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73 23247,'-4'-1'2958,"0"1"-2409,4 0 1120,0 0-1478,17-25-134,-4 16-57,14-18 0,-8 22 0,-1 2 0,-1 1-125,-1 1-423,-3 1-517,-2 0-817,-2 0-4259,-1 0 6141,0 3 0,-4-3 0,0 3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1:2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23829,'0'-4'1490,"0"0"-1322,0 4-145,0 0-12,0 44 11,-1-19-10,-1 37 10,-2-30-22,-2 0 34,1-5 34,-1-3 66,2-6 124,0-6 156,2-6 56,0-3 35,0-5-68,0-7-124,2-8-33,-1-11-123,1-6-133,0 0-24,0 1 0,0 5-125,0 6-468,1 6-942,0 6 1535,3 7 0,-2 1 0,2 3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1:5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24300,'0'-2'3272,"0"1"-2466,30-1-513,2 1-293,36-1 0,0 3 0,13 3 0,6 3-374,3 3 374,2 0 0,-3-2 0,1 0 0,-2-2 0,-6 0 0,-8 0-1479,-11 1-2219,-14 1 3721,-15 4 0,-17-6 0,-9 1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4 19885,'0'-2'4527,"0"0"-1939,0 2-1624,-11 27-257,-2 0-707,-13 31 0,0-1 0,-4 10 0,-2 9 0,0 6-298,1 3 298,1 2 0,4-4 0,6-7 0,7-8-4649,6-13 1500,4-12 3149,2-10 0,1-17 0,0-6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2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24267,'-32'38'1310,"4"-3"-6622,19-17 5827,3 7 1073,3-5-1543,3 5 960,5-8-983,3 1 23,6-2-34,1-4 3415,3-4-3426,0-3 0,2-6 22,2-7 68,-1-3 157,4-17 223,-10 6-235,1-8 113,-12 11-136,-3 1-167,-2 1 35,-8-3-80,0 5 0,-7 0 0,3 8 0,1 2 0,0 3-416,2 1-21,-1 1-1815,0 13-694,6-1 2946,-1 11 0,5-13 0,1-2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27639,'-8'42'605,"1"-4"-605,5-11-34,-1 0 1,1-2-662,1-1-683,0-2-1334,0-2 2712,1-3 0,0-8 0,0-3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26642,'51'-35'-224,"-8"8"123,-23 23 79,-7 3 10,-6 5 24,-4 4 77,-6 6 169,-4 3-90,-3 1 247,-4 0-57,0-2-22,0 0 11,2-1-235,1-1 181,3-1-293,1-1 0,4-1 0,2 0 0,0 0 0,4-2 0,2-1 0,5-3 0,3-2-304,4-2-1365,1-6-2197,4-3 3866,2-6 0,-11 6 0,-2 1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3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9 26608,'-30'13'572,"7"0"-393,19 2-44,3 3 100,1 1-213,6 1 34,3-2-33,5-2 10,3-5-33,-2-6 34,1-2-34,-2-5 179,-2-5-45,-3-4 90,-4-6 13,-2-1-237,-2-2 0,-3 1 0,-1 1 0,-4 2 0,-1 2 0,0 4-326,1 5-481,-1 2-985,1 8-3811,1 3 5603,3 5 0,1-4 0,2-3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4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28065,'35'-11'-683,"-7"2"-572,-17 9-1524,-3 0 2779,-1 0 0,-2 0 0,-3 0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27449,'-9'46'862,"-1"-4"-862,4-15-11,-1 0-123,1-3-751,0-1-1110,2-3-5882,1-4 7877,2-4 0,0-6 0,1-2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 24099,'-3'-2'2274,"0"1"-1826,3 1-213,-13 26 91,6-10-13,-11 22-190,8-16 157,2-1-156,1-2-12,2-2 145,0-2-177,3-1-80,0-3 0,2 0 0,0-2 0,0-1 0,3-1 0,0-3 0,4 0 0,1-3 0,1 0 0,3-2 0,1-4 0,2-3 0,2-4 0,1 0 0,1 0-853,1 0-368,-3 2-1165,-2 2 2386,-3 1 0,-6 4 0,-3 1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5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25140,'0'-2'2656,"1"1"-2298,-1 22 68,0-5-335,0 20-91,-1-9 0,0 0 0,0 0-46,0-1-380,0-1-571,0-3-606,1-1-2564,0-3 4167,0-2 0,0-8 0,0-2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0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27606,'29'-11'246,"-3"3"-302,-16 8-605,1 0-527,0 0-3238,0 0 4426,-2 0 0,-3 0 0,-3 0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2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23740,'-43'14'1995,"3"3"-1559,18 2-133,1 2 134,3 2-247,4 1 91,5 1 144,4 2-234,3 2 89,8 1-191,4-3-55,10-5 44,6-8-78,5-6 0,4-7 11,-1-8 34,-1-4-45,-6-7 45,-5-3-34,-6-2 69,-4-1-80,-5-1 0,-4-1 0,-1 1 0,-13-8 0,1 10 0,-10-3 0,2 15 0,0 4-113,2 3-212,3 3-526,2 2-2141,4 9-2947,3-1 5939,6 8 0,-1-10 0,2-1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2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28671,'-13'57'0,"2"-5"0,8-18 0,-1-1 0,1-2 0,2-3-920,1-3-1299,0-3-5501,0-3 7720,0-3 0,0-6 0,0-4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3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25746,'49'-5'1086,"-2"1"-884,-15 4-180,-1 2 12,-5 2-23,-7 2 34,-6 0 11,-7 0 34,-3 1 67,-6 1 100,-4 2-55,-5 3 33,-3 3 23,-2 2-146,1 3 46,1 1-158,2 1 0,3-3 0,3-1 0,3-3 0,2-1 0,2 0 0,5-1 0,0-1 0,8-1 0,2-5 0,8-2 0,6-4-561,31-22-1512,-10 0-6062,20-19 8135,-23 8 0,-21 14 0,-8 5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4 23583,'-42'17'2252,"7"-1"-1804,19-4-22,3 1-12,4 3 80,1 2 32,5 3-179,1 3-166,5 2-181,6 0 0,7-3 0,8-2 0,5-7 0,3-4 0,-1-6 0,-3-4 0,-3-7 0,-5-6 0,-4-7 0,-4-5 0,-4-2 0,-3-2 0,-3 0 0,-4 1 0,-5 2 0,-4 3 0,-4 5 0,-10 5-181,7 6-883,-5 10-437,10 6-1951,5 7 3452,3 2 0,3-8 0,2-2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28671,'39'0'0,"-1"-1"0,-12 1-113,3-1-851,-4-1-851,-4-2-3171,-7-1 4986,-4 1 0,-5 2 0,-2 0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28671,'-20'50'0,"2"-1"0,8-8 0,1 2 0,0-1 0,1-3 0,2-5 0,2-4-1637,1-7-906,7-6-5278,6-5 7821,7-4 0,-5-5 0,-2-1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26899,'-15'47'931,"1"-2"-629,7-8-11,1 1-201,2 1 68,1-2-158,2-4 0,0-3 0,1-6 0,0-4 0,2-5 0,0-3 0,3-4 0,0-3 0,3-2 0,1-2 0,2-1 0,3-1 0,0-4 0,3-1 0,-1-3 0,2-1 0,0 1 0,-2-1 0,-2 3-13,-2 0-1353,-3 1-853,-1 0-7159,-2 1 9378,1-1 0,-3 2 0,-1 1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28671,'-11'59'0,"2"-3"0,7-17 0,1 3 0,0 0 0,1-1 0,0-3 0,0-5 0,1-6 0,2-6-1368,1-7-1265,1-4-7198,0-5 9560,0-3 0,-2-2 1,-1 0-1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5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27863,'38'-22'146,"-4"4"-393,-13 18-425,0 0-1367,2 0-5917,7-1 6893,7-1 0,-14 0 0,-2 0 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28345,'-1'62'326,"-1"-3"-326,2-14 0,0 0 0,0 0 0,0-3-472,0-3-996,0-4-1052,0-6-7311,0-6 9579,0-6 1,0-7 0,0-6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28671,'54'-15'0,"-2"1"0,-12 8 0,1 1-696,-2 2-727,-1 2-2521,-1 0 3944,-2 5 0,-15-3 0,-5 3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6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25387,'-46'3'2084,"7"4"-1882,20 5 123,4 6-225,4 5 102,4 4 78,3 2-189,2 3-91,7-1 0,5-2 0,9-5 0,6-7 0,4-6 0,2-7 0,-3-5 0,-3-6 0,-5-5 0,-6-6 0,-5-2 0,-5-2 0,-2-1 0,-2 1 0,-5 0 0,-4 2 0,-4 4 0,-2 3 0,-1 5 0,1 4-707,3 2-1186,2 4-3520,5 4 5413,2 3 0,3-3 0,0 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28671,'0'37'0,"0"0"0,0-3 0,0 0 0,0 0 0,0-3-886,0-3-705,0-5-2028,0-6 3619,0-4 0,0-7 0,0-3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7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28671,'48'-20'0,"-1"4"0,-17 13 0,5 2 0,3-2 0,-2 0 0,-6 0-1682,-8 1-2890,-8 2 4572,-6 2 0,-5-1 0,-3 1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16 24681,'-36'5'1378,"3"2"-941,15 8-134,2 2-46,3 3 69,5 0-248,3 1 146,4 1 34,5-1-34,5-1 89,6-4-212,4-4-56,3-5 1,1-4-46,-1-5 0,-3-4 0,-3-6 0,-3-6 0,-4-4 0,-4-3 0,-2-3 0,-3 2 0,-4 0-113,-2 5-683,-3 3-548,-1 6-1054,-1 7 2398,0 5 0,5 0 0,1 3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28098,'-6'40'573,"2"-4"-573,4-15 0,0-1-237,0-2-535,0-2-539,0-3-1524,0-1 2835,0-4 0,0-4 0,0-3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28479,'15'42'192,"-2"-4"-192,-7-15 0,1-1-4252,2-3 4252,-1-2 489,1-1-1878,-2-2-606,-3-1-4044,-2-1 6039,-8 0 0,5-5 0,-4-2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2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28671,'65'4'0,"-11"-4"0,26-10 0,-21 0 0,-2 0 0,1 2 0,3 0 0,2 1 0,-4 1 0,-10 2 0,-12 1-304,-14 2-1992,-11 0-4540,-6-1 6836,-10-1 0,3 1 0,-4 0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14 355 28671,'-13'-30'0,"12"-19"0,14 11 0,7-15 0,-5 14 0,0 3 0,-1 4 0,-1 5 0,-3 8 0,-1 4 0,-2 6 0,-1 5 0,0 1 0,0 3 0,2 2 0,0 5 0,2 5 0,0 7 0,0 5 0,-1 4 0,-1 3 0,-1 2 0,-1 0 0,5 10 0,-4-13 0,5 5 0,-5-17 0,-2-5-1177,-2-3-1401,-1-2-7253,-4 0 9821,-4 0 0,4-4 0,-4 0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3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28671,'40'-3'0,"-1"1"0,-9-2 0,-2 0-438,-3 0-1131,-4 0-2039,-3 3 3608,-4 1 0,-6 0 0,-4 2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28671,'17'-11'0,"2"2"0,9 4 0,1 1 0,-2 1 0,-2 2 0,-3 1 0,-3 0 0,-1-1 0,-2-1 0,-4-1-1245,-2-1-1399,-3 2-7160,-3 0 9804,-2 2 0,-1 0 0,-1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26664,'15'4'34,"-2"-1"-191,-9 2-392,-1-2-448,0 0-594,-2 0-5278,-1 2 6869,0 2 0,0-3 0,0 1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26149,'12'-6'638,"5"2"-559,-6 3-23,2 0 67,-6 1-22,-2 1 11,-2 2 45,-1 1-67,-1 3 11,-1 3-90,0 3 11,0 2-33,0 2 33,-2 0-10,0 0 10,-3-1-22,1 0 0,-3 0 11,0 0-11,0-1 0,-1 0 0,3-2 11,0-3-11,3-3 23,1-2 122,0-3 57,1-3 22,0-4-45,0-6-11,2-5-144,0-5-24,1-1 0,1-1 0,0-7 0,-2 10 0,2-3-24,-3 13-424,1 4-537,0 2-708,1 2-2116,1 1 3809,0 1 0,-1 0 0,-1 0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8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39 24300,'-34'9'1412,"6"1"-1221,16 3-68,3 2 0,3 2-33,3 2 89,2 2 11,1-1 57,4 1-1,3-1-44,6-2-56,3-3 22,2-4-123,2-5 44,1-3-33,0-5 0,-2-5 34,-2-4-79,-3-7 112,-3-2 0,-3-2-22,-4-2 67,-2-1-89,-5 1-57,-4 3 45,-4 1-67,-3 2 0,-2 3-33,1 2-113,2 4-89,1 4-213,3 3-1670,2 4-1042,4 4 3160,1 4 0,3-3 0,-1-1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28345,'-5'50'326,"0"-4"-326,5-17 0,0-1-539,0-1-312,0-4-819,0-2-1893,0-2 3563,0-3 0,0-7 0,0-3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24076,'-3'0'2689,"1"0"-2532,2 0-112,31-10 11,-12 6-56,24-6 22,-24 9-11,-5 2 180,-5 2-45,-4 4 55,-6 4 35,-5 4-169,-5 2 146,-5 1-113,0 1-32,1 0 111,2-1-134,3-2 67,3 0-55,2-2-57,2 0 0,2 0 0,1-2 0,1-3-46,4-2-604,5-4-123,5-2-560,5-8-2354,6-3 3687,3-5 0,-12 5 0,-3 3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30 26373,'-28'33'750,"6"-3"-6185,22-10 5737,5 3 1421,4-1-1589,5 0 893,3-2-881,1-5-112,2-5 66,0-6 3304,-2-3-3315,-2-8-65,-3-5-24,-3-8 0,-2-4 0,-4-2 0,-1-1 0,-4 1 0,-4 3 0,-5 3 0,-4 2 0,-3 5 0,-1 4 0,2 5-225,2 4-727,3 7-617,3 4-2040,3 7 3609,3 3 0,1-10 0,1-1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25420,'3'-2'2746,"0"0"-2455,-3 2-90,25-8-201,-14 6-22,18-5-325,-19 7-628,-2 0-660,-2 0-2780,-1 1 4415,-1-1 0,-3 1 0,0-1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0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27964,'-11'56'707,"1"-5"-707,4-19 0,0-2-259,1-2-805,2-5-1592,1-3-7175,1-5 8991,5-3 1,-3-6 0,4-3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0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 24535,'0'-2'2499,"0"1"-1771,0 1-324,-18 34-91,8-8-134,-15 30-166,13-15-13,1-2 0,4-2 0,3-5 0,2-5 0,4-6 0,4-4 0,3-5 0,5-3 0,0-4 0,2-2 0,2-3 0,-1 0 0,1-3 0,-1-3 0,1-5 0,-1-2-1054,-1-1-1031,-1-1-5613,-2 0 7698,-1-1 0,-5 7 0,-2 0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28671,'-7'52'0,"0"-3"0,2-15 0,2-1 0,0-3-774,2-4-1164,0-5-2914,1-3 4852,0-4 0,0-7 0,0-2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28457,'42'-18'134,"-6"4"-5828,-20 13 5291,1 1 1084,1 0-1432,2 0-877,2 0 1628,-2 0 0,-8 0 0,-5 0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127 111 25364,'-36'-9'1031,"4"5"-784,18 9 111,2 4-144,2 3-24,2 1 23,2 2-56,1 0 167,3 3-21,1 1-57,4 1-222,3 2-24,15 4 0,-1-11 0,8 0 0,-9-13 0,-1-7 0,-3-5 0,-1-11 0,-4-6 0,-2-5 0,-4-3 0,-2 0 0,-3 2 0,-3 2 0,-2 5 0,-4 6 0,0 4 0,0 8-629,2 3-805,1 8-1266,0 9 2700,-1 10 0,3-8 0,0 1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28671,'-15'41'0,"4"-5"-662,9-18-414,1-1-907,1-1-4337,0-1 6320,2-3 0,-1-5 0,1-2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28671,'11'45'0,"-3"-5"-270,-8-21-973,0-1-775,-3-1-3730,-3-2 5748,-2 2 0,2-8 0,1-2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2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28671,'65'-8'0,"-4"1"0,-17 7 0,1-3 0,-1-3 0,-2-5-774,-1 1-2140,5 0 1783,4 3 1131,8 0 0,-24 3 0,-7 1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43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0 890 28177,'4'60'494,"-1"-4"-3834,3-17 3340,-1-2 970,1-5-970,0-4 0,1-8 536,3-10-536,4-8 0,8-20 0,9-18 0,8-25 0,6-20 705,-21 33 0,-1-1-705,1-5 0,-2-1 0,1-4 0,0-1 0,0 0 0,1-3 0,12-23 0,1 0 0,-12 25 0,1 3 0,6-14 0,-3 7-1379,-5 10-1893,-13 25 3272,-8 16 0,-3 11 0,0 3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0 352 27135,'0'-48'291,"1"2"-235,3 15-22,0-3-23,-2 0 79,0-1-68,0 2 57,0 4 145,-1 6-56,0 5 11,0 8-34,-1 3-122,0 5 44,0 1-45,0 1 12,3 2 44,1 4-78,3 5 13,0 5-13,1 5 0,-1 5 0,0 4 0,-1 3 0,4 19 0,-3-15 0,3 10 0,-1-23 0,-1-5 0,1-5 0,0-3 0,-1-5 0,4-3 0,-3-2 0,2-7 0,-2-5 0,0-9 0,1-5 0,-1-5 0,-1 0 0,-2 0 0,-2-9 0,-2 11 0,0-5 0,-1 14 0,0 3 0,0 3 0,-1 3-1278,1 5-1759,-1 3 3037,1 9 0,-1-5 0,0 5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1 357 28490,'9'-45'181,"-1"1"-181,0 9 0,0-3 0,-1 1 0,-1 2-4252,0 3 4252,-2 5 860,1 5-860,-2 5 0,1 5 0,-3 4 0,1 4 0,0 3 3392,0 5-3392,2 5 0,2 7 0,0 7 0,0 3 0,0 4 0,-2 0 0,0 1 0,0 0-136,2-3-547,4-1-538,3-4-2208,2-3 3429,-1-5 0,-6-7 0,-3-2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3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28322,'36'-20'-772,"-3"3"-551,-11 11-1713,0 2 3036,2 1 0,-11 2 0,-1 1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5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22933,'-3'0'3888,"1"0"-2038,2 0-1850,13-7 0,-3 5 0,14-3 0,-5 7 0,4 0 0,3 1-1200,2-1-1276,0 0-7355,-2 3 9017,-4 4 0,-10-4 0,-4 1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2:5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24827,'0'-1'3350,"-1"0"-2856,1 1-494,46-1 0,-10 1 0,42-1 0,-23 1 0,2-1-573,-3-4-1790,-1-1-7468,-6-2 8137,-8 3 0,-18 3 0,-8 2 1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2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27449,'32'-16'-1121,"-4"3"-772,-17 12-4057,0-1 5950,-2 1 0,-3 1 0,-3 0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27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53 24267,'0'39'1568,"-1"-6"-1131,0-19-90,0-5 45,-1-3-133,0-4 32,0-2-22,1-3-202,0-7-34,0-6-33,1-8-67,0 0-112,0-1-438,0 4-760,-2 4-3240,-3 7 4617,-5 6 0,3 3 0,0 1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28671,'13'45'0,"-2"-5"0,-8-16 0,-1-2-237,-1 0-793,0-1-729,-1 1-2634,0-1 4393,0-3 0,0-7 0,0-5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28671,'7'0'0,"12"-5"0,30-3 0,9-5 0,3-1 0,-1 1 0,-3 3 0,-6 2 0,-6 1 0,-5 3 0,-4 1 0,-7 2-629,-6 0-1477,-8 1-2466,-6 1 4572,-5 5 0,-4-3 0,0 3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24916,'-4'0'2634,"1"0"-1906,3 0-415,-22 26-233,9-6-80,-19 22 0,15-12 0,1 1 0,2 0-24,2 0-961,0-1-853,2-2-2241,2-6 4079,3-8 0,3-7 0,2-5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28671,'25'50'0,"-5"-3"0,-18-13-505,-1-2-6526,1-4 7031,1-4 0,-1-12 0,1-4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7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 26048,'-2'-2'2230,"0"0"-1837,2 2-393,-6 36 0,2-10 0,-6 32 0,4-19 0,-1 1-505,0-4-1400,1-1-5166,0-4 7071,1-2 0,2-13 0,2-4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27460,'39'-20'45,"-2"3"-79,-12 13-11,3 1-347,3-1-829,-3 3-1032,-8 0-7578,-8 5 9434,-7 6 1,-4-3-1,-1 1 1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2 104 28671,'-1'-5'0,"10"-2"0,24-3 0,9-4 0,4-1 0,0-1 0,-1 3 0,-4 2 0,-5 3 0,-4 5 0,-6 1 0,-5 2-461,-5 5-1667,-6 2-3609,-5 8 5737,-3 2 0,-2-6 0,0-2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27606,'-36'50'761,"4"-3"-761,19-18 0,0 0-403,2-3-527,0-4-661,4-5-2409,1-6 4000,3-5 0,1-3 0,2-2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8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28671,'42'26'0,"1"7"0,-27-15 0,4 4 0,-8-9 0,-1-2-2287,-3-3-7544,-2 0 8888,-2 1 0,-2-4 0,-1 0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28671,'2'-1'0,"7"3"0,15 6 0,6 1 0,3-1 0,2-4 0,0-1 0,1-3 0,-4-2 0,-3-2 0,-6-3-1491,-5 1-1030,-7 2-7310,-6 2 8972,-3 8 0,-2-5 0,0 4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3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28244,'-27'56'427,"4"1"-6088,8 15 5661,6-16 557,-1 17-2171,8-29-1022,10-4 2636,4-5 0,-2-16 0,0-6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680 122 24008,'-60'-13'2847,"-6"5"-2298,-7 4-45,-5 13 56,-1 4-357,5 12-203,8 6 0,10 11 0,10 10 0,11 14 0,9 14-675,12 11 675,7 9 0,9-49 0,3 0 110,2 0 0,2 0-110,5-1 0,4-2 0,25 41-178,10-11 178,9-17 0,7-18 0,5-21 0,3-19 0,2-28 0,-1-19-3182,-5-22 3182,-39 27 0,-4-1 0,-2-3 0,-4-1 97,14-47-97,-12-2 0,-15 0 0,-10 0 0,-17 2 0,-14 1 0,-16 1 0,-11 8 0,-6 11 0,-1 15 0,3 19 0,6 19 196,9 14-196,9 19 3328,12 15-4898,12 18-3550,6 13 5120,12 7 0,-4-28 0,4-8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7 24188,'0'-4'4483,"0"1"-4483,-18 42 0,2 1 0,-17 43 0,7-4-747,2 8 747,0 3 0,3-3 0,0-2 0,0-7 0,2-8 243,2-9-1420,5-13-4313,6-13 5490,5-16 0,1-9 0,1-8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 23807,'1'-1'2208,"0"0"-1268,-1 1-951,4 31 11,-3-14-425,3 26-584,-6-18-2095,-3 3 3104,-5 2 0,3-13 0,1-3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28121,'49'-44'550,"-3"7"-550,-11 29 0,-2 4 0,-3 2 0,-3 2 0,-5 2 0,-4 1 0,-2 2-606,-5 3-1198,-2 0-1939,-5 5 3743,-1 2 0,-3-6 0,0-1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27348,'-39'44'179,"5"-1"-425,17-13-516,3-1-1054,2-2-1938,4-4 3754,4-6 0,2-7 0,1-6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27404,'10'52'-572,"-1"-7"-1008,-6-23-2969,2-4 4549,2-5 0,-3-6 0,0-4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26810,'-3'49'-2846,"1"-5"-6985,0-26 9333,0-2 1,1-8-1,1-2 1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25903,'33'-2'-9831,"-7"3"8448,-24 12 0,-1-5 0,-1-1 1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6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28671,'44'-14'0,"-4"3"-5661,-10 6 5661,-4 0 994,-5 2-2496,-4 1-776,-6 1 2278,-4 5 0,-4-3 0,-1 2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6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28671,'-41'34'0,"6"-1"0,21-7 0,2-1 0,5-4-1245,4-3-1702,2-4 2947,4-3 0,-2-6 0,2-2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22540,'0'-2'3934,"0"1"-2713,0 1-896,15 25-303,-7-10-22,12 21 0,-11-16-728,0-1-1099,-1-1-8004,1 0 9423,1-2 0,-4-7 1,-1-3-1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27718,'8'18'918,"0"0"-883,0 1-35,1 0-91,-1-1-368,0 0-707,0-1-1086,-2 0-3529,-2-1 5781,-2 2 0,-2-9 0,0-1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28671,'85'-6'0,"-2"1"0,-22 5 0,2 1 0,-3 0 0,-4 1 0,-5 0 0,-7 0 0,-6 0-225,-10-1-873,-7-1-235,-9 0-1413,-5 1 2746,-7 0 0,0 0 0,-1 1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28457,'-37'51'214,"5"-4"-214,21-16-595,-1 0-761,3-2-1367,3-5-7108,2-5 9412,3-10 0,1-4 0,0-5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24031,'0'-2'3036,"0"1"-1915,0 1-886,24 28-67,-12-11-168,19 24 0,-18-18-257,-2 1-763,-3-1-671,-3-1-3083,-1-2 4774,-1-4 0,-1-8 0,1-3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27874,'-14'52'336,"1"-3"-313,6-14-46,2 1-436,-1 0-493,2-5-1233,1-6-5009,2-6 7194,0-8 0,1-5 0,0-4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49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27281,'44'-17'-258,"-7"4"-829,-26 14-1322,-1 2 2409,-2 3 0,-4-1 0,-1 0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5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28671,'64'-4'0,"-2"1"0,-15 0 0,0 1 0,-4-1 0,-5 1 0,-4-2 0,-4-1-1525,-3 0-1332,-6 1-6974,-6 2 9070,-8 6 0,-5-3 0,-2 3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5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26451,'-31'48'471,"5"-7"-471,15-21-56,2-2-381,2-2-505,-1-3-1556,2-5-7333,3-3 8725,1-3 1,2-2-1,0 0 1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3:50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28671,'46'33'0,"-7"-3"0,-27-9 0,-1-3-1502,-4-2-1512,-1-4 3014,-1-2 0,-2-5 0,-1-1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73 23773,'-39'-7'1692,"4"2"-1478,17 5 110,1 4-32,-2 4-91,0 6 57,0 4-90,1 3-90,3 1 80,6 1-158,4 3 56,4 2 11,9 1-11,3 0 101,9-3-34,5-5-56,4-7 34,6-6-79,2-7-22,1-8 45,-5-5-45,-5-7 90,-7-5-34,-8-4-56,-5-4 56,-4-5-56,-6 0 0,-4-1 0,-6 3-68,-12-3-55,6 16-90,-4 2-33,10 16-1491,0 19-22,6 1-2667,1 14 4426,9-3 0,-3-12 0,3-4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28671,'-1'49'0,"-2"-1"0,0-11 0,-3 3-46,0 0-1130,-3 0-842,1-1-4559,1-3 6577,2-8 0,3-12 0,1-7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28502,'43'-15'-818,"-5"3"-6389,-16 12 2692,1 0 4867,6 2 0,-13-2 0,0 2 1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89 24367,'-41'1'1704,"4"5"-1447,17 6-145,2 8 191,2 3-180,4 5 112,5 0 57,3 0-180,9-5 134,7-5-55,10-8-79,8-5 123,5-13-157,3-5 34,-1-9 0,-6-4-101,-6-1 58,-7-2-69,-8-1 0,-6 0 0,-2 1 0,-7 4-259,-3 3-413,-5 6-393,-2 7-1198,-1 5-7568,0 14 9605,-1 8 0,7-3 1,2 1-1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28658,'-8'29'13,"0"0"-13,5-1 0,-1 0-662,0-1-683,0-3-1568,0-4 2913,2-7 0,2-6 0,0-5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25364,'0'-4'2566,"0"1"-1961,0 3-469,0 0-136,26 32-181,-17-18-659,20 26-605,-25-24-2343,-1-1 3788,-6 2 0,2-7 0,-3-2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0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28671,'84'-26'0,"-1"3"0,-15 14 0,5 1 0,1-1 0,0 3 0,-2 1 0,-1 0 0,-6 1 0,-8 2 0,-12 1-1245,-14 1-3248,-12 5 4493,-10 4 0,-6-3 0,-3 1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51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26205,'-3'0'2207,"0"0"-1948,3 0-259,31-14 0,-17 9-2645,31-12-4336,-30 15 6981,5 1 0,-13 1 0,-2 0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4:5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24121,'-2'-3'1916,"1"0"-1558,1 3-234,-2 41-24,2-12 12,-1 34-67,1-25 101,0-5 347,1-8-22,2-11-1,2-6-155,-1-7-315,0-8 0,0-6 0,-1-8 0,0-3 0,-2-1 0,-1 2 0,0 5 0,0 3 0,0 7-965,-1 4-2430,-5 8 3395,-4 9 0,3-5 0,0 3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25880,'-39'14'1681,"4"1"-1390,16 4 67,2 2-66,3 3-123,3 5-169,4 1 0,3 5 0,2 1 0,5 0 0,5-4 0,7-7 0,8-9 0,4-8 0,3-12 0,1-9 0,-5-9 0,-4-6 0,-8-1 0,-7 2 0,-4 2 0,-4 2 0,-4 4 0,-4 1 0,-4 5 0,-2 4-80,2 4-1342,0 3 1422,5 7 0,4-4 0,2 4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4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25398,'1'-3'2868,"1"1"-2463,-2 2-405,5 30 0,-3-6 0,3 27 0,-5-15 0,-2 0 0,0 0-707,-2-2-1848,1-3-7276,2-5 9064,0-7 1,1-9 0,0-5-1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27314,'44'-23'-392,"-6"6"-907,-24 16-2120,-4 4 3419,-2 4 0,-4-2 0,-1 2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4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27382,'45'-28'100,"-6"6"-88,-16 15-12,-6 4 123,-9 6-34,-4 4 91,-9 7 44,-3 5-90,-6 4 34,-3 0 0,2-1-77,2 0-91,2-3 0,3 0 0,4-2 0,2-2 0,1-1 0,6-2 0,3-2 0,8-4 0,6-3-785,7-2-728,6-7-2376,4 0 3889,1-4 0,-17 4 0,-6 2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27718,'1'67'672,"-3"-1"-672,-3-12-146,-2 6-840,-2 1-1613,1-1-7232,-1-5 8781,2-7 1,2-22-1,2-9 1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28671,'66'-9'-1828,"-2"4"-6992,-22 6 8820,5 2 0,-21-2 0,-4 0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8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25880,'-30'44'1614,"8"-2"-1110,20-11-180,8-1-100,3-3-99,9-6-125,4-8 0,2-7 0,1-8 0,0-7 0,-4-9 0,-3-7 0,-4-4 0,-5-1 0,-4-8 0,-4 12 0,-6-2 0,-6 19 0,-6 4 0,-5 5 0,-2 9 0,-2 6 0,1 7-1491,5 3-1602,5-1 3093,7-5 0,5-8 0,3-4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 24883,'2'-4'2835,"0"0"-2219,-2 4-279,6 34-337,-5-6 0,4 32 0,-10-15-595,-1 1-1052,-2-4-1524,1-5 3171,3-6 0,1-15 0,2-6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27123,'37'-2'-5087,"-3"0"5087,-15 3 0,-8 0 0,-2-1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43 26687,'-40'39'1277,"9"-2"-975,26-11-33,3-1-133,4-2-136,13-1 0,-1-9 0,13-3 0,-4-15 0,1-6 0,1-10 0,-3-6 0,-4-2 0,-6-1 0,-6 1 0,-4 3 0,-9 3 0,-4 4 0,-11 7-1054,-3 6-918,-4 14-4068,0 11 6040,1 16 0,12-13 0,4-1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9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27762,'-3'53'482,"0"-12"-1064,-1-17-808,2-12-1109,2-5-3932,3-4 6431,3-6 0,-2 2 0,2-3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27326,'2'48'224,"-1"-4"-1110,-7-20-1220,-3 1-5704,-7 0 7810,-3 0 0,8-12 0,0-2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0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28671,'67'-16'0,"-2"1"0,-17 2 0,2-2 0,0 1 0,1 1-259,5 2-2542,4 2 2801,1 1 0,-25 3 0,-8 3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24255,'-39'27'2062,"6"-1"-1782,17-4-11,6 2 23,5 2 111,2 5-67,5 3-67,5 4-23,4 0-134,7-2-11,6-7-55,5-9-46,6-10 0,3-9 0,-1-12 0,-3-7 0,-5-9 0,-8-3 0,-6-1 0,-7 1 0,-4 0 0,-3 1 0,-5 1 0,-3 1 0,-7 1 0,-3 3 0,-1 3-57,0 8-425,1 5-2196,-3 11 2678,9 13 0,1-7 0,8 5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24031,'0'-5'2768,"0"2"-2073,0 28-180,0-2-213,0 24-156,0-8-146,-3 1-45,1 0-425,-2-4-651,1-3-627,2-8-2656,2-5 4404,4-9 0,-3-6 0,3-3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26451,'41'-31'-2644,"0"6"-2869,-27 24 5513,1 7 0,-11-4 0,-2 3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24916,'67'-19'504,"-17"6"-313,-8 4-101,-23 7 0,-8 2 78,-7 4-56,-5 3 89,-7 8 46,-4 3 122,-7 3 35,1 1-135,1-2 22,3-1 0,3 0-89,2 0 100,2-1-278,3 1-24,2-1 0,1-2 0,1-2 0,4-2 0,4-3 0,7-4 0,5-2 0,3-3-248,4-2-894,-1-3-696,-1-2-4919,-3-1 6757,-3 2 0,-9 2 0,-3 2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2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14 17487,'-39'37'1019,"7"-3"1882,26-1-2665,3-7 1318,9 8-1341,5-11 56,10-2 803,6-3-881,4-4 3279,3-5-3459,-1-5 112,-2-4-89,-5-7 33,-5-6-43,-7-9-24,-6-5 0,-4-6 0,-3-1 0,-6 1 0,-3 2 0,-8 6-13,-2 4-132,-3 8-258,0 6-2141,-3 8-2554,11 6 5098,0 6 0,12-5 0,1-1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23482,'2'-3'3059,"0"0"-2409,-2 3-135,0 0-100,6 37-236,-5-12-179,5 35 0,-7-20-370,-3 1-728,-2-1-1031,-1-4-5232,-2-4 7361,3-6 0,3-12 0,1-5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2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28289,'41'-13'-45,"-3"4"-817,-10 9-707,1 1-1916,1-1 3485,0-2 0,-13 2 0,-4-2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3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44 26160,'-60'27'1882,"17"-4"-1635,21 6-46,17-3-77,2 2-67,5 1-57,6-2 0,5-4 0,8-6 0,6-9 0,3-3 0,1-11 0,-2-5 0,-4-8 0,-3-6 0,-4-3 0,-2-2 0,-4 0 0,-4 0 0,-4 0 0,-2 3 0,-5 3-192,-4 8-1589,-5 7-4337,-6 12 6118,-5 14 0,9-6 0,2 5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3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28671,'26'3'0,"-5"5"0,-19 9 0,-2 3 0,0 1-158,-3 1-1713,0-1-2231,-4-2 4102,4-4 0,0-7 0,3-4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25140,'2'-1'2611,"0"-1"-1691,-2 2-920,14 26 0,-11-10 0,11 22 0,-14-17-304,0-2-1208,0 1-8319,-4 3 7904,0-6 1,-2-3 0,4-9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5:13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28671,'71'15'0,"6"-4"-446,2-19 446,16-4 0,-43 3 0,2-1 0,2 1 0,0-1 73,-2 0 0,2 0-73,11 0 0,-2 1 0,20-2 0,3 1 0,-58 9-968,-16 5-3615,-8 2 4583,-12 7 0,4-6 0,-4 2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31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24995,'-2'0'3014,"1"0"-2352,1 0-662,59 18 0,5-12-557,-1 4 1,6-1 556,-2-7 0,0-3-691,8 1 0,2 0 691,3-3 0,1 0 0,2 0 0,-1-1-67,-1-1 0,-1 0 67,1 1 0,-1 0 0,-2 2 0,0 0 0,-4 0 0,-2 2 0,-3 0 0,-3 2 0,-7 0 0,-2 2 0,39 5-137,-21 1 137,-17-2-572,-14-5-2991,-10-2 3673,-8-1 1,-12 0 0,-5 0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5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61 27236,'-26'0'1142,"5"0"-6510,29 0 5368,7 0 1409,13 0-1409,11 0 860,49-4-860,-6-2 0,-20 0 0,2 0-132,-10 0 1,-2-1 131,4 1 0,-1 0 0,0 1 0,0 2 0,-4 1 0,0 0 0,43 1 0,-12 1 3262,-9 4-3262,-10 0 0,-7 3 0,-5-1 0,34 4 0,-15-2 0,28 1 0,-28-5 0,-7 1 0,-11-1 0,-11 2 393,-10-2-393,-4 0 0,-11-3 0,-2-1 0,-8 0 0,-1 0 0,-1 0 0,1 0 0,-2 0 0,1 0 0,-1 0 0,-2 0 0,0 0 0,0 0 0,0 0 0,1 0 0,0 0 0,0 0 0,0 0 0,0 0 0,-1 0-1245,0 0-2856,-4 0 4101,-9 7 0,6-5 0,-6 4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0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25409,'1'-6'2073,"0"2"-1557,2 47-281,-1-1 56,3 48-157,-3-6-121,-2 13-801,1-47 1,-2 1 787,-1-1 0,-1 1-130,-1 0 1,0-1-140,-9 45-527,-1-1-526,1-10-2006,2-10 3328,4-15 0,4-28 0,2-13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27258,'48'-39'287,"1"1"1,-2 2 0,-1 8-176,21 10-101,0 8 11,-4 15 12,-4 13-12,-3 15 34,-3 12-11,0 7-45,-3 4 235,-3 4-222,-7-1-13,-11 0 0,-13-5 0,-11-4 0,-21-6 0,-15-6 0,-23-6 0,-14-4 0,-9-5 0,-1-2 0,6-7 0,8-4 0,12-6 0,9-3-517,8-1-816,12 0-1367,10 0 2700,9 0 0,5 0 0,-1 0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1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24401,'-70'20'2174,"9"2"-1771,26 2-167,2 8 21,6 10 34,4 11-89,6 12 123,6 6 22,6 6-312,3-1-35,14-3 0,8-11 0,19-16 0,13-21 0,9-18 0,6-29 0,-1-16 0,-8-17 0,-10-6 0,-15 1 0,-11 0 0,-8 0 0,-7 3 0,-3 5 0,-2 8 0,0 12 0,-1 10 0,0 12 0,0 14 0,0 16 0,2 17 0,0 15 0,5 33 0,0-22 0,5 14-113,0-36-1624,1-7-1871,0-8 3608,-1-6 0,-6-10 0,-2-4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1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27550,'4'57'373,"-1"1"1,1-2 0,-2-4-374,-7 24 0,-4-2 0,-4-8 0,-2-13 0,4-15 0,3-15 0,3-12 0,1-8 0,0-10 0,2-11 0,1-15 0,1-15 0,3-7 0,4-3 0,5 1 0,4 5 0,3 6 0,2 5 0,4 8 0,2 4 0,1 9 0,0 4 0,2 7 0,-4 4-1233,0 3-1938,-2 1 3171,-2 9 0,-10-7 0,-3 7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 27191,'-7'-3'1480,"2"0"-1480,5 3 0,0 0 0,-13 75 0,8-9 0,-3 1 0,0 4-569,6-14 1,1-2 568,-2 3 0,1 0 0,-1-1 0,1 0 0,-1-3 0,0 0 0,-4 45-483,-1-12-1925,-2-11-4372,-3-12 6780,0-12 0,4-24 0,1-10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28110,'53'-27'-970,"0"1"1,27-15-1328,-24 29-5266,-20 7 7563,3-4 0,-18 5 0,-2 0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 24311,'0'-5'4360,"0"1"-4360,0 4 0,0 0 0,0 15 0,-1 8 0,-2 23 0,-1 6 0,-3 8 0,0-1 0,0-2 0,1-6 0,1-5-1245,2-5-3472,3-5 4717,14-7 0,-10-13 0,10-6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2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0 27460,'-78'1'1211,"6"10"-1211,21 10 0,3 16 0,4 9 0,6 7 0,6 6 0,6 3 0,6-1 0,9-3 0,5-9 0,6-9 0,11-11-1009,7-9-1546,16-11-7276,8-5 9341,11-9 1,-23 4 0,-3-4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108 279 26967,'78'-54'33,"-9"4"-33,-36 18-45,-6 1 45,-9 2 12,-9 3 21,-8 4 34,-14 6 259,-8 5 43,-13 5-33,-5 5 112,-3 10-323,3 7-125,3 13 0,5 8 0,4 7 0,5 8 0,5 8 0,4 6 0,8 2 0,2-6 0,9-8 0,8-12 0,11-12 0,9-14 0,5-9-1121,5-8-998,7-12-5051,8-7 7170,5-14 0,-27 15 0,-7 1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3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28671,'-11'68'0,"0"1"0,0 2 0,1-2 0,2-10 0,0 0-666,-2 6 0,0 2 666,-2 2 0,0 0 0,0 1 0,-2 0 0,1-1 0,-1 0 0,1-4 0,0-3 0,2-5 0,0-3 0,-5 35-1469,8-29-1065,4-26-7297,5-19 8105,9-28 0,-7 9 1,7-11-1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4 24827,'2'-3'3844,"2"99"-3844,-3-16-1384,-1 5 0,-3 4 1384,-2-20 0,-3-2 0,0 2 0,-3 1 70,-1 0 1,-2-1-71,3-4 0,0 0 0,2-5 0,1 0-331,3-4 0,1-1-2714,-1 41 3045,6-13 0,0-39 0,0-16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3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275 281 27247,'79'-34'392,"-11"1"-381,-38 3-11,-9-1 112,-10-13 124,-9 11 55,-14-6-34,-9 20-132,-14 7-125,-8 6 0,-8 18 0,-7 12 0,-2 19 0,0 14 0,8 6 0,10 3 0,12-2 0,16-5 0,7-6 0,20-6 0,10-6 0,17-11 0,11-12 0,5-10-2018,4-6-7813,0-5 7373,4-2 0,-32 0 1,-3 1-1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4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706 1 25679,'-54'0'690,"0"1"1,1 2 0,3 2-142,-25 7-992,3 11 443,6 1 264,5 6-264,6 6 0,8 8 0,6 8 0,9 10 0,8 6 0,9 5 0,8-3 135,7-6-135,13-7 0,11-13-461,16-9-2440,13-11 2901,8-6 0,-24-11 0,-6-2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4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83 148 27650,'-45'88'829,"11"-2"-637,31-17-192,10 4 0,9-5 0,14-7 0,12-16 0,9-15 0,7-15 0,4-10 0,8-19 0,0-10 0,2-19 0,-9-9 0,-13-5 0,-17-3 0,-15-4 0,-10-1 0,-5-1 0,-14 0 0,-7 7 0,-16 8 0,-8 14 0,-6 16 0,-3 12 0,1 22-1738,3 8-2004,10 17 3742,15 5 0,11-18 0,9-5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24435,'3'-2'2913,"-1"0"-2263,-2 2-102,0 0-423,15 66-125,-12-17 0,5 5 0,-2 2 0,-13 20 0,-1-4 0,-4-11 0,4-17 0,4-17 0,2-14 0,2-8 0,0-11 0,0-14 0,6-17 0,3-17 0,6-7 0,3-2 0,1 8 0,1 10 0,-2 11-886,0 11-1423,2 10-7522,3 6 9610,5 5 1,-12 2 0,-1 0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5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343 102 27191,'52'-12'179,"-13"0"45,-36-4-100,-5 0 77,-8 1-66,-5 1-113,-12 5 45,-3 4 68,-8 3-1,-6 9 125,-5 9-259,-3 12 0,3 8 0,6 5 0,10 2 0,11 0 0,9 1 0,6 0 0,5-3 0,6-2 0,7-4 0,9-8 0,11-6 0,7-11-1054,6-5-2364,5-4 3418,7-4 0,-25 2 0,-3-2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27662,'-63'31'1009,"8"4"-1009,36 10 0,4 1 0,8 3 0,3-4 0,8-4 0,7-5 0,8-10 0,4-8 0,1-10 0,0-7 0,-3-12 0,0-9 0,-2-11 0,-1-7 0,-2-3 0,-1 1 0,-2 2 0,-2 8 0,-3 9 0,-1 9 0,-4 7 0,1 4 0,-1 10 0,2 4 0,-1 12 0,0 5 0,0 4 0,0 2 0,1-1 0,2-5-1457,2-4-1905,2-6 3362,2-5 0,-6-7 0,-2-3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26664,'-2'77'1020,"-3"-5"-673,-1-26-56,-2-5-22,4-9-213,1-10-45,2-12 2,1-6-13,3-11 0,5-9 0,6-10 0,8-7 0,1-2 0,2 4 0,-1 4 0,-2 8 0,0 5 0,-1 6 0,-2 5 0,-1 2 0,-3 2 0,-4 6 0,-1 7 0,-5 9 0,-1 6 0,-3 4 0,0 0 0,-1-1 0,0-5 0,0-4-2444,0-4-7387,0-2 7392,0-3 0,0-5 1,0-3-1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200 283 25510,'75'-43'381,"-10"4"-325,-38 19 492,-9 2-313,-9 3 52,-6 2 4,-10 0 16,-5-1-50,-11-1 205,-7-2-395,-5 0 11,-4-1 12,-3 2-34,-1 4-10,4 4-46,5 5 0,7 2 0,4 11 0,6 8 0,4 13 0,6 9 0,2 2 0,5 3 0,5 5 0,8 2 0,10 4 0,11-1 0,8-3 0,4-6 0,-1-9 0,-3-8 0,-7-10 0,-6-7 0,-4-7 0,-4-3-2936,5-4-6895,0-5 7373,4-3 0,-14 2 1,-3 1-1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6:2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0 662 25701,'72'15'773,"0"-1"0,21 0 0,8-4-2443,-12-5 0,5-1 0,5-2 1670,-8-2 0,4-2 0,4 0 0,2-2-216,-8-1 1,3-1 0,2 0-1,2-2 1,2 0 215,-8 0 0,2 0 0,2-2 0,1 0 0,1 0 0,0-1-63,-6 1 0,0-1 0,1 0 1,1 0-1,1-1 0,1 1 0,-1-1 63,-6 2 0,0-1 0,1 0 0,0 0 0,1 0 0,0 0 0,0 1 0,1-1-127,4 0 0,0 1 0,1-1 1,0 0-1,1 1 0,0 0 1,0-1-1,1 1 127,-9 1 0,0 0 0,0 0 0,1 0 0,0 0 0,1 0 0,-1 0 0,1 1 0,0 0 0,4-1 0,-1 1 0,2 0 0,-1 0 0,1 0 0,0 1 0,0-1 0,0 1 0,1-1 0,-8 2 0,1-1 0,-1 0 0,1 1 0,0-1 0,1 1 0,0 0 0,-1-1 0,1 1 0,1 0 0,2 0 0,0 0 0,0 0 0,1 0 0,0 1 0,0-1 0,0 0 0,1 1 0,-1-1 0,1 1 0,-9 0 0,1 1 0,0-1 0,1 1 0,-1-1 0,1 1 0,-1-1 0,1 1 0,-1 0 0,1 0 0,-1 0 0,0 0 0,1 1 0,-1-1 0,1 0 0,-1 1 0,0 0 0,1-1 0,-1 1 0,0 0 0,0 0 0,-1 1 0,8-1 0,0 1 0,-1-1 0,1 1 0,-1 0 0,0 0 0,-1 1 0,1-1 0,-2 1 0,1 0 0,5 0 0,1-1 0,-1 1 0,-1 0 0,0 1 0,0 0 0,-1 0 0,-1 1 0,0 0-101,-6 1 0,-1 1 0,0-1 0,-1 2 0,0-1 0,-1 1 0,0 1 1,-1 0-1,-2 0-470,5 1 1,-1 0 0,-1 0 0,-1 1 0,-1 0 0,0 2 0,-2 0 0,-1 1 570,5 2 0,1 2 0,-1 0 0,-2 2 0,-3-1 0,-4-1 0,-6 0 0,14 1 0,-7-1 0,-6 1 0,-2 0 0,-1 4 0,0 0 0,0 0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12 26743,'-22'-4'1367,"9"0"-886,22 2-401,9 1-80,5 0 0,5 1 0,5 0 0,2 0 0,3 0 0,-1 0 0,0 0 0,-3 0 0,-1 0 0,-6 0 0,-1 0 0,-3 0 0,-3 0 0,-3 0 0,-5 0 0,-3 0 0,-5 0-371,-2 1-1332,-2 3-1882,-2 4 3585,-8 5 0,6-4 0,-5-1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1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24099,'-3'-2'3607,"0"1"-3170,3 1 67,0 0-480,-13 40-24,8-12 0,-9 33 0,13-23 0,0-4 0,1-4 0,0-4-225,0-6-839,2-5-617,4-7-2342,7-4 4023,9-5 0,-9 1 0,-1-1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81 152 22687,'5'-3'3798,"41"-13"-3585,-23 7-202,33-13 11,-30 9-22,-4 0 34,-6 2-45,-3 2 11,-5 0 0,-3 2-67,-3-1 55,-1 1-100,-2-1 68,-6 1-169,-3 1 202,-8 4-1,-4 1 12,-3 8 168,-6 7 90,-3 12 100,-2 5 494,-9 15-437,15-13-169,0 7-155,21-17-91,4-3 0,5 0 0,7 0 0,3 2 0,9 0 0,3-1 0,-1-3 0,2-4 0,-3-7-606,-1-2-694,-2-4-1075,0-1-7104,-1-7 9479,2-5 0,-8 3 0,-2-1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27112,'-4'58'706,"-1"-4"-448,-4-17-168,-1-3-79,-1-2 90,1-5-79,2-5-22,2-8 0,3-6-67,1-5 67,2-5 0,2-12 0,5-8 0,5-11 11,7-2-11,0 2 0,0 5 0,-2 6 0,-1 7 0,-1 5 0,-1 5 78,0 3-78,1 1 56,-2 1 34,1 0-45,-2 0 22,-1 4 11,0-1-78,-1 4 13,-1-1-13,0 4 0,-2-2 0,-1 3 0,-3-4 0,-1 1 0,-1 0 0,0 2 0,-2 12 0,-3-2 0,-2 8-875,0-10-649,1-4-1893,3-6 3417,1-5 0,1-2 0,0-1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2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45 28356,'-41'3'315,"7"5"-315,24 18 0,4 0 0,2 1 0,4-2 0,0-1 0,0-3 0,5-4 0,2-7 0,7-4 0,0-5 0,1-8 0,1-8 0,1-12 0,-3-7 0,-1-2 0,-4 2 0,-2 5 0,-3 8 0,-2 5 0,-1 6 0,-1 4 0,0 3 0,1 3 0,0 0 0,2 4 0,1 7 0,1 8 0,1 7 0,1 4 0,1 0 0,1 0 0,3-3 0,2-3 0,1-5 0,1-4 0,1-5-774,1-3-1591,-1-3-7466,-3 1 8549,-4 1 0,-5-2 1,-3 1-1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 21432,'-7'0'3876,"2"0"-3192,5 0 941,0 0-729,6-4-738,15 2-158,15-2 0,22 3 0,17 1 0,16 0 0,-39 0 0,2 0-194,4 0 0,2 0 194,5 0 0,1 0-673,5 1 0,1 0 673,5 2 0,1 1 0,5 0 0,0 1-352,-1 1 1,0 0 351,-4 1 0,-1-1 0,-6 0 0,-2-1 0,-7 0 0,-2 0-77,-7-1 0,-2 0 77,35 2 0,-20-1 301,-21-3-301,-17 0 1258,-13-2-1258,-14 0-1401,-14 0 1401,-14 7 0,9-5 0,0 4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1 22081,'4'0'4158,"-1"0"-3878,-62 16 156,20-3-110,-49 13-69,38-10 124,6-2-269,7-3 101,8-2 11,7-3-179,10-3 100,6-1-145,3 0 0,6 0 13,8 1-13,7 2 0,11 1 0,2 2 0,-1 2 0,-5 2 0,-6 0 0,-5 4 0,-6 9 0,-9 2 0,-13 10 0,-10-1 0,-8 0 0,-4 2 0,1-3 0,2-2 0,5-3-841,8-4-784,9-5-2566,7-7 4191,20-6 0,-10-5 0,10-3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29 27180,'-36'87'605,"14"-1"-549,34-56 11,9-1-45,7-21-22,2-6 79,0-11 122,-4-6 203,-6-11-347,-7-4-57,-8-3 0,-3-1 0,-5 0 0,-6 2 0,-4 5 0,-5 9-259,2 8-1332,1 7-1524,4 14-6716,5 6 8193,5 10 1,1-10-1,1-4 1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6 23762,'-3'-3'2947,"1"0"-2701,2 3 147,0 0-158,-49 32-22,27-7 101,-37 28-270,40-15 91,6-3-124,5-6 45,5-7-22,2-10-23,7-6-11,7-6 0,10-12-157,6-9 56,1-11 0,-3-2 90,-4 4 0,-5 7 22,-7 7-11,-4 8 235,-4 5-123,-1 9 124,-2 10-179,-7 14-57,-14 34 0,2-13 0,-9 13-169,17-31-940,5-9-471,5-11-2197,5-6 3777,8-7 0,-6 0 0,6-2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10 24491,'0'-6'2476,"0"2"-2185,0 4 12,0 0 78,-44 42-213,25-12 156,-33 35-100,39-25-224,5-6 13,5-8-13,2-9 0,7-8 0,2-5 0,7-4-13,2-7 2,0-7 11,1-10-11,0-4 11,-2-2 0,-1 5-11,-4 2 11,-1 9 0,-5 6 22,0 5-11,-4 2 2,0 6-13,-1 7 0,0 10 0,-5 10 0,-5 7 0,-7 5 0,-2-2-1166,2-3-1490,3-8 2656,6-8 0,4-12 0,3-5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09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49 189 17632,'72'-35'460,"-18"7"2082,-26 2-2531,-18 8 1443,-6 0-1420,-3 2 825,-4 1-859,-4 2 3403,-3 3-3347,-5 4 224,-1 3 214,-2 4 144,-3 12-22,-2 9-424,-2 18-192,-1 5 0,4 5 0,5-4 0,8-4 0,5-4 0,3-7 0,6-3 0,5-4 0,8-6 0,4-6-461,1-6-1298,2-2-2095,-3-6 3854,2-4 0,-13 3 0,-1-3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10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8 24995,'-1'-4'3215,"0"1"-2754,1 3-461,-6 52 0,2-8 0,-6 49 0,6-22 0,0 3 0,2-1 0,2 0 0,0-5-528,0-5-1320,0-10-2758,0-8 4606,0-9 0,0-17 0,0-5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1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26787,'67'-22'-4022,"-11"3"4022,-37 19 0,-8 0 0,-5 0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10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28671,'-4'54'0,"1"-1"0,-4 47-5661,1-38 5661,1 0 1235,0-4-2602,-2-3-103,0-4-8121,-1-2 9591,-1-7 0,4-18 0,1-9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10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26250,'63'-7'-1202,"-7"6"0,-42 9 1,-3-1-1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1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83 22855,'-2'-6'3630,"0"2"-3193,2 4-303,0 0 24,-22 41-91,16-13-22,-16 32 145,22-27-168,1-9 225,7-8 122,3-8-212,6-5 179,2-9-312,-1-8-24,-2-10 0,-4-8 0,-5-2 0,-3-1 0,-4 2 0,-6 3-304,-4 3-603,-7 4-482,-6 7-1917,-3 8 3306,-6 4 0,15 4 0,1 0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9:00:21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3557 24569,'-14'53'1255,"-1"0"0,-9 31-616,11-62-214,0-31-268,-2-43-146,5 2 0,1-8-337,0-20 1,0-7 343,4 18 1,0-2 0,0-2-642,1-5 1,0-2 0,1-1 633,0 0 0,0-1 1,0 1-12,0 1 0,0 1 0,0 2 0,1 3 0,-1 2 0,0 2 0,1-23 0,0 3-71,1 12 0,0 3 71,1 11 0,0 3 0,0-39 11,6 12 12,5 11-12,12 6 23,15 1 103,15 3-137,-17 30 0,5 1 443,7-2 1,4 2-444,10-3 0,3 1-91,10-3 1,3 1 90,-18 11 0,1 0 0,2 0-357,8-4 0,2 0 0,2 0 357,9-3 0,2 0 0,3 0-561,-16 7 0,2-1 0,1 0 0,1 1 561,4-1 0,1 0 0,2 0 0,7-1 0,-8 4 0,8-1 0,2-1 0,2 1 0,-2 1 0,-4 1-276,1 0 0,-5 2 1,0 0-1,2 1 1,4-1 275,-11 2 0,4 0 0,3 0 0,0 0 0,0 1 0,-3 1 0,-4 1-177,10 0 0,-3 0 0,-3 3 0,0 0 0,1 0 177,2 1 0,0 0 0,0 2 0,0 0 0,1 0-104,-3 1 1,-1 0-1,0 1 1,3 1-1,4 1 104,-9 2 0,3 0 0,4 1 0,0 1 0,-1-1 0,-1 1 0,-5 1 0,13-2 0,-4 2 0,-3-1 0,2 1 0,5 0 0,0 1 0,5 0 0,2 0 0,0 0 0,-3 1 0,-6-1 0,-7 1 0,-4 0 0,-2 0 0,-1 0 0,2 0 61,1 0 1,0 0 0,1 0 0,-1 0 0,0 0-62,-2 0 0,0 0 0,0 0 0,0 0 0,0 0 0,18 1 0,0 0 0,-1 0 0,0 1 0,-5 1 0,-2 0 0,2 1 0,5 1 0,-1 0 0,5 2 0,2-1 0,-2 1 0,-5-1 0,0 0 0,-4-1 0,-1 1 0,5 0 33,-4-1 0,5 0 1,2 0-1,-4-1 0,-5 0-33,-7-2 0,-4-1 0,-2-1 0,0 0 0,-1 0 0,0-2 0,-1 0 0,0 0 0,18 0 0,-2-1 0,-1-1 0,-7 0 0,-1 0 0,-2-1 0,-6 1 0,-2 0 0,-2 1 0,27 0 0,-2 1 325,-8-1 1,2 3-326,-17 3 0,2 1 0,-4 0 0,7 2 0,-2 1 696,14 5 1,-4 2-697,11 11 0,-12 4 0,-9-1 0,-8 0 1311,-9-2-1311,-7-4 2394,-8-3-2394,3-2 1195,-16-6-1195,1-2 468,-20-6-468,-2-3 206,-1 0-206,3 0 0,1 0 0,5-5 0,-6 4 0,0-4 0,-8 5 0,0 0 0,1 0 0,7 12 0,5 17 0,5 29 0,-4 12 0,-1 7 0,-4-9 0,-1 3-497,-3-4 1,1 5-1,-2-3 497,-1 18 0,-2-2 0,1 4 0,-1 1-456,1 0 1,1 0 455,0-2 0,0-1 0,1-2 0,-1 0 0,0-7 0,-2 1-215,1 16 0,-2-2 215,-1-32 0,-1-2 0,-1 8 0,1-8 0,-1-15-976,-6-19-8855,-11-16 7447,-22-5 0,16-4 0,-7 0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9:00:2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28671,'67'-1'0,"-1"0"0,4-3 0,1-1-804,0-6 1,1-1 803,4-1 0,1 1 0,3 2 0,1 1 0,3-2 0,2 1-357,4 2 1,0 1 356,2-1 0,-1 2-386,-3 1 0,-2 1 386,-7 2 0,-2 0-589,-11 2 1,-3 1-1250,-9 5 0,-4 3 1838,26 14 0,-37-5 0,-19-1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9:00:2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76 24894,'-7'2'3328,"1"-1"-2879,6-1-449,88 1 0,-1-3-887,3 1 1,10 0 886,-9-2 0,2 0-789,-23 2 0,3 0 1,1-1 788,5 0 0,1 0 0,0 1 0,0 0 0,2 0 0,-1 0-152,0 0 1,0 0 0,-1 0 151,-2 0 0,-1 0 0,-1 1-224,-3 0 0,0 0 0,-2-1 224,30-1 0,-2-1 0,-11 0 0,-3-1 0,-13-1 0,-4-1-430,-13-1 0,-4 0-6707,23-1 7137,-25 2 0,-24 6 0,-12 0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2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77 23359,'-6'0'4370,"2"0"-3609,4 0-580,0 0-181,63-22-513,-6 13 513,1-3 0,4-1 0,-10 9 0,0 2 0,3-1 0,0 0 0,0 0 0,0 1 0,-3 0 0,-2 1 0,38 0 0,-16 1 125,-15 0-125,-14 3 0,-13 1 0,-11 7 0,-10 5-1771,-5 15-3780,-7 9 5551,-6 14 0,4-23 0,-3-4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26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28671,'82'12'0,"-1"1"0,8-3 0,1-3 0,4-2 0,4-4-395,-25-4 0,3-3 1,1 0 394,8-1 0,2-1 0,1-2-983,5-3 1,1-2-1,0 0 983,1 0 0,0-1 0,0 2 0,-1-1 0,-1 2 0,-1 0-94,-8 3 1,0 1 0,-3 1 93,-8 2 0,-2 1 0,-3 1-135,20 1 0,-7 2 135,-16 6 0,-5 2 0,30 9 352,-31 14-1215,-23 1 832,-18 7-9800,-19 2 8918,-18 6 1,7-20-1,-5-4 1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86 269 24636,'-48'-13'2129,"10"3"-1669,38 9-91,0 0 91,1-4-68,18-4-167,16-7-225,34-4 0,24-4 0,-39 11 0,2 1 0,5 1 0,2 0-351,1 0 0,1 0 351,3 3 0,1 0 0,4 1 0,2 0 0,4-1 0,2 1-595,6 0 1,3 1 594,3-3 0,2 1 0,1 1 0,-1 1 0,-2 2 0,-1 0 0,-8 1 0,-2 2 0,-8 2 0,-3 3 0,-8 0 0,-2 2-214,-7 1 1,-3 2 213,34 11 0,-20-2 0,-20-3 583,-20-3-2130,-13-2-4558,-17-1 6105,-16-3 0,8-1 0,-6-4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8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1 17016,'-58'22'650,"0"0"0,4-1 0,3-2 2307,-17 3-2621,13-4 1386,16-6-1554,14-5 703,14-2-871,7-1 3381,11 3-3381,13 5 0,16 3 11,14 4-11,6 4 0,-2 0 67,-6 2 101,-11-1-144,-13 0-24,-11 2 0,-13 5 0,-19 4 0,-11 5 0,-13-4 0,3-7 0,6-8 0,14-8-69,7-4-1275,8-3-1748,8-3-6739,14-5 8605,17-15 0,-11 10 0,3-9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121 125 27415,'1'85'1256,"0"0"-1256,-4-12 0,-4 6-5661,-6-1 5661,-5-5 1282,-2-11-1282,1-16 0,2-17 0,5-15 877,4-23-877,4-23 0,3-29 0,11-22-173,8-14 173,-4 47 0,3 1 2795,19-42-2795,1 14 0,-2 14 152,-3 16-152,-4 12 0,-2 12 0,-3 7 251,-1 6-251,0 6 477,-4 2-477,-3 12 0,-6 9 0,-4 17 0,-3 9 0,-8 6 0,-2-2 0,-6-3 0,1-7-1446,5-7-1636,4-9 3082,3-10 0,1-7 0,0-5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21 218 25006,'68'-21'605,"-6"-3"-571,-24 1 11,-3-5 112,-7 0-79,-8 2-22,-10 4-22,-6 3 33,-13 5 134,-5 5 169,-11 5 78,-5 7 23,-4 10 55,0 8 23,-2 14-525,3 2-24,5 4 0,8 0 0,6-1 0,8-1 0,4-4 0,7-2 0,9-5 0,9-6 0,9-8-595,5-7-1612,2-4-4617,2-7 6824,3-5 0,-19 4 0,-4-4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9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7 27762,'-62'-6'909,"7"12"-909,31 21 0,2 11 0,6 3 0,7 0 0,5-2 0,5-2 0,8-1 0,5-4 0,8-6-1570,2-7-1623,1-8 3193,-2-6 0,-9-4 0,-4-1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25476,'0'-2'3059,"0"1"-2923,0 54-136,0-21 0,-2 44-125,1-37-1263,-1-3-1649,1-5 3037,9-3 0,-6-12 0,6-5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9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103 997 28671,'-30'-32'0,"2"-12"0,14-16 0,-1-23 0,6-15 0,6 23 0,1-1 0,1 19 0,1 1 0,2-12 0,4 1 0,6 14 0,4 6 0,15-15 0,14-7 0,-9 43 0,-1 10-1211,-5 9-1445,-3 10-7175,-9 16 8835,-7 14 0,-6-9 0,-5 0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3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28255,'83'0'-1804,"-13"0"-1714,-42 5 3518,-5 2 0,-11 0 0,-4-1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0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 24222,'0'-6'4056,"0"1"-3663,0 5-393,0 0 0,0 38 0,0-10 0,-3 34 0,0-20 0,0-2-1054,1-1-1893,2-7-6884,2-8 8613,8-9 1,-5-8-1,5-4 1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28390,'-72'23'281,"9"5"-5942,39 9 5661,3 1 1409,6-1-1409,6-3 860,5-2-860,4-4 0,5-4-729,6-3 1756,11-6-6831,6-6 5804,5-6 0,-14-2 0,-3-1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28457,'-36'30'214,"6"1"-214,24-3 0,0 4 0,2 4 0,1 3 0,1-1 0,2-4 0,0-7 0,0-10 0,2-6 0,4-8 0,5-1 0,4-9 0,3-5 0,0-11 0,-1-6 0,0-3 0,-2 0 0,-1 2 0,-3 3 0,-1 5-3392,-4 5 3392,-1 6 0,0 4 0,-4 4 0,2 1 0,-2 2 0,1 2 0,1 7 3392,-1 4-3392,2 8 0,0 1 0,0-1 0,0 0 0,1-3 0,0 2-2735,4 4-1825,-1-7 4560,1-1 0,-5-12 0,-2-3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23392,'1'-2'3127,"0"0"-1480,-1 2-1289,4 41-211,-3-16-147,3 33 0,-4-30 0,0-5 0,0-7 0,0-7 0,0-5 0,0-2 0,0 0 0,0-2 0,1 1 0,2-1 0,2 0 0,3 0 0,1-3 0,1-3 0,1-4 0,-1 0-1289,1 0-1513,1 1-7029,3 0 9313,3 1 1,-7 3 0,0 0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1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68 178 25263,'39'-56'124,"-8"8"44,-28 35 90,-2 1 22,-1-1-146,0 2-33,-5 1 22,-2 2 213,-5 4 124,-3 2 78,0 2 11,-1 8-212,0 5-337,0 10 0,3 2 0,1 1 0,5 1 0,2 1 0,3 0 0,1 2 0,6-2 0,3-1 0,6-3 0,4-5 0,1-5 0,3-5 0,0-5-427,0-1-2296,1-3 2723,1 0 0,-11 0 0,0 0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1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25925,'0'-4'963,"0"1"-2004,0 3-1017,0 0 0,0 0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72 249 27557,'41'-38'56,"-1"0"0,32-30-34,-29 36-22,-13 4 262,-12 10-262,-11 6 70,-7 4-92,-11 4 63,-9 2-63,-13 3 145,-6 11-123,-3 7 23,0 17 77,3 3 102,5 4 1,7-3-203,9-3 0,7-3 0,6 0 0,4-2 0,9-1 0,4-4-528,13-8-2811,27-8-2566,-3-11 5905,20-12 0,-38 4 0,-7-3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3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26127,'-1'79'1635,"0"-9"-918,1-32-525,5-7-192,2-8 0,6-8 0,2-9 0,7-3 0,3-14 0,6-4 0,2-11-237,-4 1-1039,-2 2-1179,-6 3-7376,-1-1 9597,4-3 0,-12 11 0,0 0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24211,'1'-4'2352,"0"0"-1960,-1 4 12,0 0-314,0 47-90,0-16-168,0 35-863,0-30-930,2-7-3630,1-8 5591,3-5 0,-1-8 0,-1-4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4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2 23381,'1'-1'2477,"0"0"-2007,-1 1-235,2 69-44,-1-22-102,0 4 1,0 2 78,-1 12-44,0-7-91,0-7-21,0-10-12,0-11 0,0-11 33,0-8-22,0-8-11,0-1 0,-3-2 0,-7-1 12,-6 0 77,-10 0 124,-4 0 67,-4 6-22,-1 6-23,1 9 35,-7 16-270,14-8 0,-1 8 0,19-17 0,4 0 0,4-2 0,16 3-707,1-8-682,18-1-1256,-2-10 2645,2-5 0,-15 3 0,-5-3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142 137 25880,'52'-23'67,"-8"3"-11,-38 8-5671,-1 0 5648,-5-3 1399,-12-4-1421,0 4 848,-13 1-825,3 9 67,-2 4 123,-1 5 3526,0 8-3324,0 8 101,2 11-46,1 4-223,6 3-111,5 1-147,6-2 0,3 3 0,9-4-147,6-3-1096,9-6-1066,6-9-5176,0-9 7485,2-7 0,-14-2 0,-2-1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23482,'0'-3'2342,"0"0"-2028,0 3-45,-9 46 22,4-21-56,-6 34-145,6-35-79,3-10-22,2-7 22,0-5 11,4-4 1,4-6 21,5-4 47,3-4 43,-1 3 0,-2 2 113,-2 5 66,-1 2-21,-1 3-1,1 0-245,0 1-46,-2 5 0,0 4 0,-2 7 0,-4 3 0,0-1 0,-2 2 0,0-4-1009,0 0-941,0-2-5098,0-4 7048,2-5 0,-1-2 0,1-3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6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22484,'3'-4'3452,"0"1"-3093,-3 3-147,0 0-200,44-5-12,-28 4 22,33-3-22,-43 6-22,-3 3-146,-4 5 89,-7 3 79,-3 5 23,-7 0 77,0 0 214,0 0 291,1-4 34,5-2-1,2-2-558,4-2-80,3-1 0,1 1 0,2-1 0,0 1 0,1-1 0,6 1 0,2 0 0,7 0-192,1-2-1073,-1 0-1167,-1-2-7399,-1-2 9378,4-1 0,-9-1 0,0 0 1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27594,'-6'70'-190,"-1"-7"-1054,1-25-2723,1-5 3967,3-3 0,1-14 0,1-5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26664,'-18'55'482,"4"-10"-426,14-35 0,1-5-33,3-3 10,4-4 1,4-5 0,6-17-12,-6 4-11,3-7 34,-8 14 67,-3 5 0,1 4 0,-2 3 123,2 1 23,-1 4-124,0 3-89,-1 6-34,-1 2-11,1 2-56,-3-2-481,2-2-394,-1-4-973,2-3-2119,2-3 4023,2-3 0,-3-1 0,0 0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6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22518,'3'-3'3721,"-1"0"-2444,-2 3-717,0 0-112,1 47-301,-5-22-147,-1 39 0,-4-33 0,1-5 0,2-6 0,3-7 0,1-5 0,2-6-225,0-1-246,0-1-381,4-5-648,1-2-2187,5-4 3687,1-2 0,-5 6 0,0 2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7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22 120 25017,'53'-13'157,"-10"-1"-112,-41-2 324,0 0-21,-2-2-180,-6 3 202,-1 2-236,-5 5 45,-1 3 113,1 3-146,-1 3 324,1 5 79,0 5-202,1 5-267,2 6-80,2 2 0,2 4 0,3 0 0,1 1 0,1-2 0,0-2 0,4-4 0,2-5-136,5-4-1287,2-6-1221,2-2 2644,-1-3 0,-5-1 0,-4 0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28110,'-36'83'-885,"8"-12"-583,25-37-1939,2-9 3407,1-9 0,0-8 0,0-6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8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7 23919,'0'-6'3373,"-11"76"-2645,0-9-599,0 3 0,-1 5-29,1-16 1,0-2-330,-1 4 0,-1 1 229,1-1 0,0-1-107,2-3 1,1-2-1407,-2 37-2430,9-20 3943,18-21 0,-8-22 0,7-12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0 17509,'-58'12'422,"0"-1"0,2 1 0,5 2 1714,-12 13-1968,8-1 1359,17-6-1471,17-4 887,12-2-943,11 1 3118,9 3-3107,6 3 816,11 3-827,1 0 11,3 0-45,-4 0 34,-5-5 0,-6-2 90,-9-6-45,-4-2 224,-5 0-191,-9 3-44,-6 5-57,-12 2 23,0 2-280,4-4-325,8-3-818,8-5-784,6-3-3127,14-4 5334,9-1 0,-5-1 0,2 0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9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58 26183,'-13'86'1008,"13"-11"-683,19-41-202,12-8 68,7-13-158,5-6 12,1-20 56,-4-6-68,-5-15-33,-12-7 0,-9-1 112,-8-1-112,-4 6 12,-7 5 10,-7 10-44,-9 11-303,-8 6-370,-5 12-627,2 8-2443,5 9 3765,13 6 0,7-13 0,7-4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4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9 22496,'0'-5'3081,"0"1"-2699,0 4 110,0 0-167,-35 27-302,24-11 21,-25 22-44,34-20 23,2-3-23,3-4 0,3-3 22,5-4 12,3-3-34,1-1 0,2 0 0,2 0 11,2 0-11,1 0 0,-1-1 0,-3 1 34,-5-1 10,-5 1 159,-4 0 222,-3 0-33,-1 6-123,0 6-213,-8 11-45,-3 9-22,-9 5-191,-1 4-570,0 1-5649,4 0 6421,8-20 0,4-3 0,5-19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26250,'-62'55'672,"8"-2"-515,39-17 190,4-2-111,6-7-147,3-7-10,7-9-57,7-6-22,9-6 0,8-10 34,1-6-34,0-7 0,-5 0 22,-6 7-22,-6 6 56,-5 6-56,-4 2 314,-2 3-113,-2 4-9,-2 6-192,-5 9 0,-5 11-158,-4 6-940,-3 1-975,4-2-7758,4-10 9745,6-10 0,4-8 1,1-6-1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0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36 182 24420,'43'-75'101,"-9"14"254,-34 42-276,-3 6 583,-3 5-315,-6 3 18,-2 5-152,0 6 200,0 7 103,3 9-191,0 8 56,1 5-68,2 2-268,2 2 67,3-5-112,2-4-33,2-7-68,5-5-974,3-6-662,7-6-2588,1-4 4325,2-7 0,-8 4 0,-2-4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28065,'-20'65'202,"1"0"0,0-1 0,2-2-202,0 33-416,8-46 1,1 1 415,-7 45 0,2-4 0,1-11-1009,4-11-1781,0-14-7041,2-15 8858,2-18 0,1-10 0,1-10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1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26698,'67'-22'-3070,"-9"1"-6761,-37 14 9577,-1-5 0,-9 5 0,-3 0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6 24849,'0'-3'2589,"0"1"-2063,0 2-313,1 54-157,0-15-23,-3 48-33,-4-31-403,-4-2-1009,-1-5-2521,-1-6 3933,0-4 0,5-19 0,2-4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1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22743,'63'-11'-1629,"-19"3"0,-31 8 1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1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55 22092,'-3'0'3250,"1"0"-2723,-7 44-124,6-20 135,-6 32-258,8-35 79,1-6 122,3-6-133,2-4 32,4-3-367,3-8-13,1-6 0,-2-12 0,-2-6 0,-2-5 0,-5 2 0,-1 2 0,-3 5-797,-4 8-1230,-4 7-7804,-2 6 9593,-2 6 1,6-1 0,3 2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2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22020,'-1'58'194,"0"-1"0,1-4 0,0-3 1702,-2 12-1784,2-9 630,0-14-753,0-12 375,0-11-644,0-10 1519,0-3-1261,0-3 44,-3-5 23,-7-1 33,-8-4 158,-10 4 89,-6 3-191,-5 3 314,-1 4-78,4 5-191,6 5 13,8 4-192,5 1 0,6 0 0,5-1 0,3-2-797,3-5-637,8-3-1614,9-4 3048,14-2 0,-11-2 0,-1 0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2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76 243 25017,'35'-39'67,"1"0"0,20-27 34,-41 33-45,-8 8-22,-9 6 403,-7 7 11,-8 6-11,-7 2-112,-5 13 12,-1 6 178,0 13-190,3 7-1,3 2-234,7-1-45,7-3-23,5-4-22,5-2-101,4-5-582,6-1-863,5-6-1905,6-7 3451,0-4 0,-8-4 0,-2 0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3 24300,'0'-3'2555,"-3"53"-1928,-4-9-302,-3 50-123,-7-22-157,0 2-45,-1-2-258,1-8-840,2-8-1412,4-12-6891,6-15 9401,3-12 0,2-9 0,0-5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2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26731,'-4'50'67,"0"0"1,-6 39-393,0-42-1871,4-5-7635,2-6 9591,3-9 0,1-13 0,0-5 1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20849,'0'-2'2409,"0"1"-1983,-7 45-124,5-21 35,-5 34-35,7-36 124,0-5-191,0-5-157,4-5 113,3-3-158,4-12-33,4-7 0,2-11 46,0-6-46,-1 1 11,-3 5-11,-3 10 459,-4 7-257,-3 7 246,-1 11-67,-1 8-370,-1 15 57,-1 12-68,-5 3-68,-1 0-335,-3-7-1435,5-7-4672,2-6 6510,8-8 0,-3-8 0,3-4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11 857 26563,'-6'-57'1065,"1"-7"-852,6-3-202,2-16-532,1-12 526,-2 44 1,1 0 27,-1-1 1,1 1-34,3-43 171,-1 16-126,2 23-15,0 21-30,-1 18-336,-2 10-303,1 4-632,-2 2-1598,-1 0 2869,-1 4 0,0-3 0,-1 3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27112,'33'1'-78,"-5"1"-527,-15 0-1087,-1 1-3855,-1 0 5547,-2 2 0,-3-3 0,-3 0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5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18754,'2'0'3450,"0"0"-2463,-2 0-371,2 47 0,-1-24-123,1 38-392,-2-37 89,0-6-156,0-4 33,0-8-22,0-3-23,0-3-22,0 0 0,4 0 34,1-1-45,3-3 11,0-2-952,-1-3-1413,3-1 2365,-2 1 0,-2 3 0,-2 3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 19336,'0'-4'3732,"0"1"-3273,0 3 135,0 0-269,-21 40 123,16-24 78,-16 31-279,21-35 67,0-4-314,2-2 34,2-4 10,4-1-44,2-1 0,1-3-22,-2-1 0,-1-2 22,-2 1 0,-1 2 0,-1 2-23,-1 1 23,1 0-22,0 0-157,0 0-942,0 3-1557,-1 4 2678,1 5 0,-3-4 0,0-1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24804,'1'35'1334,"1"-5"-909,2-14-33,-1-4-224,0 0 281,-1-3-225,-1-2 123,-1 1 146,0-3-458,0 0-35,-3 1 0,-4 0 0,-2 1 0,-4-1 0,1 0 0,2-2 0,2 0-1088,1-2-559,2 1-2163,0-1 3810,3 0 0,0-1 0,2 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90 151 24793,'57'-51'1065,"-12"6"-785,-42 27 89,-2 3-257,-7 4 124,-5 4-35,-8 4-122,-5 2 324,-1 9-223,0 3 66,1 8 191,4 3-280,3 0-44,6 1-113,3-2 0,4 1 0,3-1 0,1 1 0,2-3 0,6 0 0,4-5 0,6-4 0,1-3 0,2-5 0,1-1-1166,-2-1-885,-2-3-4806,-3-1 6857,-3-3 0,-7 3 0,-2 2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15 284 25835,'-8'0'2331,"2"0"-1826,95-38-505,-40 24 0,6 1-1100,12-5 0,8-2 0,2 2 1100,-1 5 0,2 3 0,2 1 0,8-1 0,2 1 0,1 0-406,5 0 0,1 1 0,-1 0 406,1 0 0,0 0 0,0 0 0,-1 1 0,-1 1 0,0-1 0,-3 1 0,-1 0 0,-1 1 0,-5 1 0,-1 1 0,-2 0 0,-7 0 0,-1 0 0,-3 3 0,21 4 0,-5 3-962,-16 3 0,-5 5-3954,-15 5 1,-6 4 4703,16 33 0,-32-24 0,-17-4 1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7:58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9 285 21067,'-4'4'2543,"0"0"86,49-15-2001,26-3-628,-3 0 0,10-1-1059,12-1 0,7 1 1059,-22 4 0,3-1 0,2 1 0,9-1 0,3 1 0,1 0 0,-18 2 0,1 0 0,1 1 0,0-1 0,4 1 0,2-1 0,-1 1 0,1 0 0,2-1 0,0 1 0,0 0 0,-1 1 0,-1 0 0,-1 1 0,-1 0 0,0 1 0,18-1 0,0 1 0,-4 2 0,-11 1 0,-3 2 0,-3 2 0,19 4 0,-7 3 304,-18 3 0,-6 2-882,-15 3 1,-6 3-6572,18 20 7325,-28 1 0,-19-17 1,-12-6-1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28671,'58'61'0,"-6"-7"-1136,-22-29 1045,-3-1-1035,-3 1-2236,-3-2 3409,-7-1 0,-6-9 0,-4-4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26194,'0'-2'2296,"0"0"-2115,0 2-181,46 5 0,-18 1 0,37 6 0,-32 0 0,-4 2-1222,-3 1-1736,-3 4 2958,-4 3 0,-8-9 0,-4 0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5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 26832,'-35'36'672,"0"0"1,-30 34-550,5 5-257,16-20-438,-10 14-571,31-35-1086,10-16-4584,16-9 6813,16-21 0,-7 9 0,5-9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5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28322,'-20'56'116,"-1"0"0,0-2 1,1-3-5778,-12 16 5661,-1-4 1139,8-9-3211,9-14-5013,8-9 7085,7-5 0,1-14 0,0 0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26810,'20'25'-235,"-2"-3"-449,-6-9-896,-1 2-2711,0 8 4291,-6 3 0,-1-9 0,-4-3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6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23807,'2'0'1984,"0"0"-1906,39 15-78,-8-4-337,39 11-581,-18-13-1682,5-5 2600,2-2 0,-26-2 0,-8 0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6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4 25230,'0'-2'2252,"0"0"-2106,0 2-146,-30 47-448,15-22-639,-24 38-1647,23-33 2734,6-5 0,3-10 0,5-7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25880,'-48'81'1614,"7"-4"-2306,23-23 457,7 0-448,5-6-1872,5-6 2583,11-8 1,-6-17 0,6-6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8:2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0 319 25813,'50'69'1299,"-5"-38"1,13-9-2380,6-12 0,9-7 0,6-3 1080,-1-2 0,5-2 0,4-2 0,4 0-442,-1 0 0,3-2 0,3 0 0,3-1 1,3 0 441,-17 0 0,2 0 0,1-1 0,3-1 0,0 1 0,2-1 0,1 1-103,-2 0 1,2-1 0,0 1 0,2 0 0,1-1 0,1 1 0,0-1 0,1 1 102,-3 0 0,0 1 0,1-1 0,1 0 0,1 1 0,0-1 0,1 1 0,1 0 0,-1 1-123,-4 0 0,0 0 0,0 0 0,2 1 0,-1 0 0,1 0 0,0 0 0,1 0 0,0 1 0,-1 0 123,-5 0 0,-1 0 0,1 1 0,1 0 0,-1 0 0,1 0 0,0 0 0,0 1 0,0-1 0,-1 1 0,1 1-40,1-1 0,0 1 0,1 0 1,-1 0-1,0 1 0,1-1 1,-1 1-1,1 0 0,-1 1 1,0-1-1,0 0 40,-1 1 0,0-1 0,0 1 0,-1 0 0,1 0 0,0 0 0,-1 1 0,1-1 0,-1 2 0,0-1 0,-1 1 0,7 0 0,0 1 0,0 0 0,-1 0 0,0 1 0,0-1 0,0 2 0,-1-1 0,-1 0 0,1 1 0,-5-1 0,-2 1 0,0-1 0,-1 1 0,1 0 0,-1 0 0,2 1 0,0 0 0,2 1 0,3 1-208,-4 0 1,3 1 0,2 1-1,2 0 1,0 1 0,1 0-1,0 1 1,-2-1 0,-1 1-1,-2-1 1,-4 1 0,-3-2-498,14 3 0,-4-1 1,-4 1-1,-2-1 1,-1 1-1,1-1 1,1 2-1,2 0 705,1 0 0,4 1 0,4 1 0,0 0 0,-2 0 0,-4 0 0,-5-1 0,-9 0 0,-11-2 0,28 6 0,-17-2 0,-9-1 0,-3 3 0,-1-1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 25992,'-75'3'429,"-1"-1"1,5 2 0,4 1-890,-27 11 673,17-1-23,22-2-145,22-4 228,19-1-295,9-1 116,20 3-239,12-1 134,22 3-113,13 0 24,4 2 483,-3 1-417,-13 3 34,-12 2 23,-18 1 33,-10 2 145,-15 4-78,-14 5-11,-18 4-112,-13 0-67,-28 9-235,24-16-236,-4 0-358,40-19-1300,10-6-4270,24-11 6466,16-13 0,-8 8 0,4-6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26888,'-64'75'655,"35"-28"1,6-2-376,13 5-112,4 13-144,17-28-24,6-8 0,14-13 0,7-7 0,4-23 0,1-12 0,-6-19 0,-11-6 0,-12 4 0,-8 5 0,-19 10 0,-9 9 0,-16 10 0,-8 8 0,4 4-1278,8 8-1176,16 1-3407,15-1 5861,24-1 0,-11-4 0,10-1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28671,'2'60'0,"0"-1"0,-4 1 0,-3-1-202,-2-9 0,-2 0 202,-3 2 0,-2 1-337,0-2 1,1 0 156,-12 40-854,6-18-916,5-19-2274,5-19 4224,6-17 0,1-10 0,2-7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26541,'62'-39'-1684,"-7"-2"1,-38 24-1,-4 0 1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9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28401,'-3'53'95,"0"-1"0,-3 47-140,0-37-739,0 2-571,0-6-1234,1-4-7242,-1-8 9210,1-10 0,2-16 0,0-8 1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9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24670,'58'-49'-1080,"-20"12"1,-24 32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2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 23437,'4'-4'2645,"0"1"-2208,-4 3 89,-22 43-10,14-15-79,-16 35-57,20-29-212,2-6-43,2-6-125,3-6 0,2-4 0,2-4 0,2-4 0,-4-3 0,-2-1 0,-2 0 0,-1-5 0,0-3 0,-1-7 0,-4-3-46,-2 1-1399,-4 2-1256,3 3 2701,3 2 0,2 5 0,3 2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28671,'-11'87'0,"-2"-4"0,-2-18 0,-2 1 0,-3 1-113,-1-2-2621,0-1-7097,2-7 7974,8-10 1,4-22 0,6-11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28199,'-2'51'-325,"1"0"1,-3 40-1671,-5-44-4862,1-3 6857,4-10 0,1-15 0,3-7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17 24569,'5'-9'2319,"-1"2"-2005,-4 7-90,-1 50 112,-4-16-212,-1 40-1,-2-38-45,4-9-44,1-14-12,3-6 45,8-13 1,4-10 144,10-10-100,5-7-43,11-2-69,-10 14 0,7 5 0,-13 13 0,-5 3 0,-3 1 0,-4 4 0,-3 2 0,-1 6-1144,1 1-963,1 1-4515,3-1 6622,1-2 0,-5-5 0,-2-3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0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92 194 26205,'57'-67'459,"-11"9"-347,-39 39 101,-4 2 23,-3 3-79,-5 5 156,-3 2 57,-8 5-157,-5 4 89,-3 12-211,-1 11-91,-2 15 0,3 6 0,2 3 0,6 0 0,6-8 0,5-6-3392,4-13 3392,4-10-976,6-7-704,9-13-2657,5-8 4337,4-12 0,-12 10 0,-3 2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28412,'-47'83'259,"9"-13"-259,36-42 0,2-12 0,5-5 0,4-11 0,7-11 0,0-8 0,3-8 0,-2-3 0,-3 3 0,-3 6 0,-3 6 0,-3 7 0,-1 5 0,1 3 0,-1 11 0,0 6 0,-1 14 0,-1 8 0,-1 2 0,1 0 0,0-5 0,1-10-1828,0-11-5556,2-8 7384,4-13 0,-4 4 0,1-6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1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15 24647,'2'-8'3026,"0"1"-2466,-7 59-122,-3-19-438,-6 44 0,-2-32 0,1 2 0,3-4 0,3-6 0,4-11 0,2-9 0,2-10-259,1-8-402,7-12-202,4-9-851,8-11-5356,-2 1 7070,-1 8 0,-9 11 0,-3 8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3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266 120 25107,'15'-64'1837,"-9"13"-1231,-15 46-13,-8 6-65,-7 15-528,-5 11 0,-5 21 0,0 8 0,3 3 0,8-6 0,7-10 0,8-12 0,5-15 0,2-6-1334,-2-8-2308,-4 4 3642,-13 11 0,8-9 0,-4 6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0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558 43 24110,'0'-7'3585,"0"1"-2980,0 6-234,0 0-371,-5-11 0,4 12 0,-4-1 0,12 23 0,10 16 0,16 15 0,14 13-343,9 9 343,-26-35 0,1 2 0,1-1 0,0 1 0,0 0 0,-1-1 0,30 36 0,-7-9 0,-5-11 0,-12-10 0,-7-8 0,-9-8 0,-6-6 0,-6-7 0,-3-5 0,-4-5 343,-1-4-343,-4-1 0,-13 2 0,-53 9 0,-8 2-281,15-5 1,-3 0 280,6 0 0,0-1 0,-3 0 0,0 0 0,0 0 0,0-2 0,5 0 0,0-2 0,7-3 0,-1 0 0,-8-2 0,2 0 0,-15-3 0,-5-3 0,51 0 0,14-6 0,8-9 0,18-16 0,13-19 0,20-2 0,8-2 0,-11 11 0,4 0-143,22-18 0,1 3 143,-19 22 0,-2 5 0,-2 3 0,-1 3 0,39-16 0,-8 11 0,-8 13 0,-9 7 0,-12 9 0,-7 18 0,-21 8 0,-5 25 0,-23 13 0,-13 14 0,-17 9 0,13-39 0,-2 1 0,-2 0 0,-3 3 0,-12 21 0,-2 1 4,10-17 0,1 2-4,-12 16 0,2 0-1557,13-23 0,1-2 1557,2-2 0,1-1 0,-22 31 0,10-15 0,7-12 0,7-14 0,7-12 0,4-11 561,6-6-561,2-21 0,4-15 0,1-31 0,5-25 0,1 35 0,2-3 1413,1-6 1,2-5-1414,2 1 0,1-5 0,0 4-764,2-13 0,1 0 764,-3 12 0,1-4 0,0 6 0,2-3 0,-1 4-144,0 3 1,-2 2 143,0 5 0,0 3 0,8-36 0,-4 21 0,-3 20 0,-5 18 0,-1 14 459,-4 14-459,-1 27-1615,-6 27-5556,-14 37 6828,1-31 1,0-1 0,-6 11-1,-1-6 1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117 169 26104,'-64'-4'2263,"15"0"-7620,45 2 5357,12-4 1409,9-7-1409,16-3 860,19-2-860,9 6 0,7 2 0,-7 2 0,3 2-409,33-2 0,3 2 409,-9 3 0,-1 2 0,-23 1 0,0-1 0,2 1 0,6 0 0,2 0 0,1 0 0,6 0 0,1 0 0,2 0 0,7 0 0,1 0 0,1-1 160,-19-1 0,0 0 0,1-1 0,0 0-160,0 0 0,-1 0 0,2 0 0,3 0 0,0 0 0,4-1 0,2 1 0,-2 0 0,-6 0-737,22-1 1,-7 1 0,3 0 736,-12 2 0,4 0 0,-2 2 0,-9 0 0,16 4 0,-8 1-107,-8 3 0,-3 1 107,-9 1 0,0 1 0,12 4 0,-3 0 0,-24-5 0,-3 0 0,8 2 0,-5-2 576,-9-4-576,-22-2 1696,-11-5-1696,-21-2 1750,-47 1-10748,-7 3 9096,9 5 0,3 1 1,2 0-1,7 7 1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2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24121,'55'0'1202,"-1"0"1,11 0 0,4 1-901,14-1 1,5 1-1206,-14 0 0,3 0 0,3-2 903,15-1 0,4-3 0,3 1-616,-17 0 1,3 0 0,2 0-1,1 0 616,-11-1 0,0 0 0,2-1 0,0 1 0,1 1 0,6-1 0,0 1 0,1 1 0,0-1 0,1 1-179,3 1 0,1-1 1,0 1-1,0 0 0,1 1 179,2 0 0,0 1 0,1 0 0,0 1 0,0 0-212,-16 1 0,1 0 0,0 0 0,-1 1 1,1 0-1,0 0 212,0 0 0,0 0 0,0 1 0,0 0 0,0 0 0,-1 0-87,1 1 1,0 0-1,-1 1 1,1 0-1,-1 0 1,0 0 86,15 1 0,0 1 0,0-1 0,0 1 0,-2 1 0,-1-1 0,-1 1 0,-1-1 0,0 2 0,-1 0 0,-4-1 0,-1 2 0,0 0 0,-1 0 0,-2 1 48,16 3 1,-1 1 0,-2 1 0,-1 1-209,-7 0 0,-2 1 1,-1 1-1,-1 0-249,-7 1 0,-2 0 0,-1 1 0,-1 0-914,16 7 1,-2 0 0,-2 0 1322,-8-2 0,-1-1 0,-9-1 0,-3-2 0,-9-2 0,26 7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26250,'4'-5'2308,"-1"2"-2195,-3 3-113,0 0 0,45 10 0,-25 0 0,34 8 0,-38-1 0,-5-2-393,-3 1-1053,-5 0-1523,-2-2 2969,-1 1 0,0-8 0,0-1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26071,'2'-4'2600,"0"1"-2600,-2 3 0,0 0 0,41 2 0,-22 3 0,32 3 0,-33 4-830,-1 2-840,-1 5-4033,3 2 5703,-1 4 0,-7-11 0,-2-2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8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28490,'-35'39'-1378,"0"0"1,-22 29-3285,45-40 4662,6-9 0,4-9 0,2-6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1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25275,'2'5'3025,"0"0"-2667,-12 38-345,2-18-13,-10 36 0,4-31-13,2-2-1140,1-4-1145,1-1-7533,1-1 8692,-1 2 0,5-10 0,1-2 1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0 26485,'-62'19'841,"4"6"-741,18 8 102,2 6-124,3 2-78,8 4 23,9 2-23,9 4 0,5 5 0,12 0-4240,7-2 4251,11-4 848,28-2-881,-10-22 22,18-4 0,-18-25 0,-2-11 22,-5-10-22,-8-13 11,-4-8 3381,-3-5-3392,-6-4 56,-3 1-56,-7 4 101,-4 6-34,-8 8 113,-5 6-169,-6 8 11,-3 5-22,2 7-56,0 5-347,2 3-2858,-6 20-6050,8-1 9311,-2 19 0,12-20 0,1-3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27359,'62'-6'-33,"-11"1"-79,-39 5-796,-1 0-1243,-4 0-6130,-1 5 8281,-3 6 0,-1-4 0,-2 2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28222,'76'-49'-157,"-12"9"-717,-39 28-650,-4 1-2801,-3-3 4325,0-3 0,-8 7 0,-2 1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12 24849,'0'-7'2589,"0"2"-2085,0 5-236,0 0 35,-18 53-145,5-4-158,-1 0 0,0 3 0,-7 34 0,0 2 0,1 1 0,0-7-449,2-4-526,3-9-695,1-8-1276,3-7-6885,1-9 9778,4-10 1,2-17 0,2-8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7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8 24995,'0'-4'2454,"0"0"-1603,0 4-480,0 0-371,5 54 0,-6-7 0,-4 51 0,-9-15-327,-11 4 327,-2 2 0,-2-2 0,-1-4 0,2-7-1211,5-7-1254,8-12-7366,7-11 8882,7-14 1,1-16-1,2-9 1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5 20714,'-5'0'3665,"1"0"-3061,4 0 226,0 0-483,-22-4-100,10 4-23,-19 5-101,14 7 56,1 14-89,0 5-79,5 3 146,3 3-112,5-1 22,1 1-22,2-3 0,4-2-34,4-3-11,6-4 11,4-5 12,2-7-1,1-6-22,2-5 101,3-15-79,0-7 1,1-14-23,-1-4 11,-6 3-78,-3 3-90,-5 4-370,-2 5-459,-4 2-1031,-1 4-4157,-4 6 6174,0 4 0,-1 5 0,0 2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7 117 23560,'-4'0'3082,"1"0"-2623,3 0 12,0 0-393,30-21 12,-9 13-90,27-16-22,-16 19-314,3-2-841,1-2-2285,1-3 3462,1-2 0,-16 5 0,-5 2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24435,'-28'47'313,"-1"-1"1,-14 37 731,38-42-865,4-3 439,6-8-473,6-5 330,8-9-241,8-8 280,4-5-381,3-14-134,2-6 22,0-15 34,-1-2-56,-4-2-11,-3 1-101,-5 1-705,-4 2-2276,-2-11-2498,-8 15 5591,-2-1 0,-7 21 0,0 6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8 103 24905,'-4'0'2689,"0"0"-2050,4 0-201,0 0-438,44-26 0,-14 12 0,38-19 0,-26 20 0,-4 4-225,-5 4-1041,-7 2-707,-9 8-4167,-9 8 6140,-5 9 0,-3-6 0,0-1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28671,'13'-1'0,"12"-2"0,29-1 0,14-3-4252,10-3 4252,10-4 0,4-3 605,3-3-605,-2 1 0,-6 1-774,-6 6-1665,-11 3-5965,-9 4 8404,-8 3 0,-26 2 0,-6 0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28671,'48'-25'0,"1"-1"0,-2 2 0,-3 5 0,16 12 0,2 2 0,-2-2 0,-3 2 0,-7-1 0,-8 1 0,-7 1 0,-9 1-1548,-9 1-1174,-8 2-7109,-8 2 8154,-15 6 0,9-4 0,-8 4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49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19694,'-48'79'785,"10"-7"1746,29-31-2531,5-1 1409,2-3-1409,3-3 860,6-6-860,7-3 3392,8-6-3392,7-2 0,3-4 0,5-3 0,3-6 0,4-1 0,1-7 0,1-7-763,0-8-1747,-3-8-7321,-3-3 9765,-5-1 0,-17 12 0,-4 5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5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25903,'0'-4'2768,"0"1"-2768,0 3 0,0 0 0,0 17 0,0 6 0,0 17 0,0 3 0,0-1 0,0 2 0,0 0-57,0 4-862,0 1-2610,2 3 3529,1-2 0,0-21 0,0-8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5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28188,'46'-76'483,"16"3"-483,-21 49 0,12-3 0,-15 15 0,0 3 0,1 6 0,1 1-1738,-2 4-3965,-1 5 5703,-1 7 0,-17-4 0,-4 0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5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24558,'-2'-4'2936,"1"1"-2264,1 3-280,0 0-279,45-19-113,-14 13 0,39-13 0,-25 16 0,0 1-80,0 0-984,-2 1-976,-6 0-4525,-7 5 6565,-14 9 0,-8-7 0,-7 7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39:5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28671,'84'-45'0,"0"6"-382,-11 22-1668,5 3-3699,0 3 5749,-2 5 0,-34 3 0,-10 3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0:5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27426,'-6'24'1245,"7"-4"-6906,20-14 5661,6 0 1409,6 1-1409,6-1 860,28-2-860,-12-2 0,21 0 0,-22-2 0,0 0 0,-1 0 3392,-2 0-3392,-4 3 0,-6 1 0,-7 3 0,-10-1 0,-9-1-326,-7 0-2284,-5-2-7221,-2 3 7593,-1 5 1,0-4 0,0 1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0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28671,'61'10'0,"0"0"0,13-1 0,5-2 0,15-5 0,6-1-1588,-24 1 1,3-1 0,2 1 1587,6 2 0,2-1 0,1 2 0,3 1 0,1 1 0,1 2-511,3 1 1,0 1-1,0 1 511,0 0 0,-1 0 0,-1 1 0,-2 1 0,-2 0 0,5 1-65,-5-1 0,5 0 0,0 1 1,-6-2 64,1 2 0,-5-1 0,3 0-90,-9-2 1,3 1-1,-1 0 1,-8-2 89,17 4 0,-10-2 0,-14-1 0,-6-1 0,25 5 1223,-41-4-1717,-27-7-9337,-41-3 7373,-18-2 0,3 0 1,4 0-1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0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44 179 24827,'1'-8'2969,"-1"3"-2308,0 5-447,0 0-214,29 73 0,-22-10 0,8 3 0,-3 5 0,-15-15 0,-4-1 0,2 3 0,-2-1-130,-2-2 0,0-1 130,-7 41 0,1-18 0,4-24 0,3-23 0,1-18 0,4-31 0,-2-21 0,4-37 0,0-22 0,3 40 0,3-1-536,2-3 1,3 0 535,3 1 0,5 1 0,2 4 0,3 2 7,0 5 1,3 3-8,24-32 0,-3 18 0,-6 18 0,-4 15 0,8 15 0,-10 8 0,7 16 1074,-17 5-1074,-6 14 242,-8 5-242,-6 6 0,-10 9 0,-12 6 0,-12 6 0,1-19 0,-1 1 0,-14 17 0,-5 7-494,29-38-1836,10-13-617,10-9-6884,17-15 9579,13-14 1,-9 7 0,2-5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22676,'-32'39'548,"0"1"1,-19 30-325,43-34 57,3-1-1,4-2 0,6-6-23,8-4-111,10-8-90,9-7 11,2-6 45,0-7-22,-3-4 11,-5-7-33,-7-3-12,-7-4 89,-6-2-44,-5-3-23,-6 0-55,-8-1-12,-7 0-22,-7 5 11,1 1-23,0 7-100,6 5-303,5 5-571,7 3-1681,5 2-5838,6 1 7668,10 0 0,-7 0 0,6 0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3 17487,'-6'-1'4773,"1"0"-3898,5 1-416,0 0-437,-22 11 34,18-4 12,-10 8 122,27-8 12,8 0 89,0 1 1,-2 0-57,-3 3 0,-5 0-22,-3 2 23,-4 1-1,-2 2-123,-10 4-34,-9 2-44,-10 4 0,-6-2-34,3-1-23,4-4-100,8-3-516,7-5-582,5-2-1726,5-1-6884,4-2 8804,9-3 0,-6-1 0,5-2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25241,'-10'16'146,"7"0"-113,12-7 46,4 1-46,-2 0 46,2 0 22,-3 1 0,1-2-34,-2-1-56,-1-1 34,-1-2 78,-5-1 157,0-2 168,-3 2-280,-8 1-56,-6 4 1,-10 5-102,-3 1-11,1 2 0,2-2-11,7-2-236,3-3-425,6-3-863,5-1-3743,2-2 5278,2-1 0,0-2 0,0 0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13 25028,'-47'69'774,"8"-11"-483,40-41 0,9-5 112,6-6-190,9-3-112,3-10 0,-3-3 67,-5-7-44,-6-2-91,-7 0-33,-5-2-313,-1 1-976,-1 0-3148,0 2 4437,2 4 0,-2 6 0,2 3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24468,'-70'57'1199,"11"-2"-6657,35-11 5794,6 6 1464,4 8-1374,5 3 804,4-1-1051,3-9-157,4-13-22,10-16 3415,8-11-3415,14-21 0,6-17 11,4-18-11,0-13 0,-6 0 11,-5 4 0,-10 10-11,-6 9 0,-7 10 0,-3 11 0,-4 7-22,-1 5 22,-1 13 0,-1 5 0,0 12-605,0 2-695,0-2-2107,0-5 3407,0-8 0,0-7 0,0-4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13 20098,'2'-7'4090,"-1"1"-3530,-1 6-201,-10 53-102,5-25-145,-8 38-89,11-43-1,0-7-22,2-7 11,0-4 12,5-3-1,2-2-11,7-1 12,1-2 0,0 1 44,-1-1-11,-3 2-34,-1 1 1,-1 0-23,-1 6-45,-1 1-1009,3 7-2251,2 1 3305,2-1 0,-5-5 0,-2-3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25925,'-60'58'1008,"13"-1"-818,38-11-66,4 4-68,4 1-56,1-4 0,4-7-303,6-12-839,7-14-1458,5-8-5490,3-19 8090,1-7 0,-12 4 0,-3 0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26216,'-8'86'1132,"-2"-3"-953,-8-16-134,0-3-45,3-7-11,4-12 0,5-13-1,4-12-66,1-11-34,3-6 11,8-10-79,7-7 68,8-10 79,1-3 33,-4 6 0,-4 7 11,-5 8 23,-3 3 33,-2 6 34,-1 5 34,-5 5-46,1 9-78,-3 1-11,0 2-22,0-2-505,0-1-8336,0 5 8863,1-10 0,-1 0 0,1-11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5 25051,'-63'-4'2118,"7"8"-1502,25 26-123,3 3-100,2 0-393,7 2 0,3 0 0,7-1 0,4-2 0,3-3 0,10-3 0,6-7-35,12-5-1802,7-7-2713,4-4 4550,3-3 0,-18 0 0,-3 0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1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25017,'0'-3'2510,"0"2"-1905,0 1-594,30 45-11,-12-26-33,25 36-729,-19-37-5592,6 5 6354,-10-7 0,-1-1 0,-13-10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0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27561,'71'29'-5637,"-3"0"5637,-17-2 0,-22-12 0,-4-2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52 157 25185,'-29'76'751,"7"-7"-415,32-35 45,4-1-23,13-7 80,4-10-69,5-8-77,3-7-91,-2-7-44,-2-6 33,-4-9-177,-4-5-13,-3-3 0,-5-2 0,-4-1 0,-6-2 0,-4 2 0,-3 0 0,-3 1 0,-11-1 0,-6 2 0,-12 2 0,-1 5 0,-1 9 0,3 7 0,2 12 0,2 10-953,3 11-806,5 11-3206,7 4 4965,5 1 0,4-19 0,1-4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0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14 19208,'-1'-8'2196,"0"3"-580,1 5-664,0 0 396,4 48-934,-3-12-235,3 42 370,-4-26-515,0-4 1177,0-7-1211,0-11 335,2-9-346,1-12 11,5-5 11,2-10 1,4-4-1,1-7-11,1-4 11,0 2-11,-2 3 0,0 2 0,1 2 22,1-1-22,2-1 68,2-2-1,3-1-45,-2 1 57,0 3 33,-2 4-12,-3 5 25,3 8-125,-5 6 0,1 7 0,-7 4 0,-2 0 0,-2-4 0,-2-3 0,1-3-192,-2-4-1096,1 0-976,0-4 2264,3 0 0,-3-2 0,2 0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1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87 161 23359,'4'-1'2443,"-1"0"-2275,-3 1-79,0 0-44,38-25 22,-26 12-11,26-20-22,-36 21-23,-2-1 12,-4-2-23,-4 1 22,-4 0 79,-2 4 268,0 4-33,0 3 46,0 3 99,0 11-21,-2 7-235,-2 17-225,0 6 0,1 4 0,5 0 0,6-4 0,4-6 0,6-6 0,4-8 0,6-5 0,4-8-259,1-4-1007,4-9-930,2-8-5088,4-8 7284,7-9 0,-16 13 0,-1 2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1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28457,'-4'58'71,"-1"1"0,0-5 1,2-3-72,3 19 0,0-3 0,3-6-920,-2-6-1310,2-8-3652,-3-5 5882,-1-7 0,1-16 0,-1-6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1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25454,'70'-38'-1317,"-12"7"1,-47 30-1,-5 0 1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11 24008,'0'-6'4202,"0"1"-3821,-4 50-301,1-11-80,-4 43 0,3-22 0,1 0-13,0-3-726,1-5-829,-2-6-1727,0-5 2447,-2-3 0,2-16 0,0-3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2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23684,'57'5'-3277,"-14"-5"0,-39 8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83 187 25959,'58'-53'481,"-12"7"-6007,-39 26 5750,-4 2 1431,-2 3-1385,-8 1 55,-5 4-101,-7 3 826,-2 4-838,-1 2 35,2 12-89,-1 5 3234,2 15-3392,1 7 0,2 3 0,5 2 0,3-3 0,6-6 0,1-6 0,4-6-953,5-7-1142,6-7-2500,6-5 4595,3-5 0,-11 1 0,-1-1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2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25880,'-6'55'1064,"0"0"1,-1 27-673,-9-27-122,7-31-270,5-10 0,1-8 0,3-4 0,0-2 0,3-5 0,3-2 0,5-7 0,4-1 0,3-1 0,1 1 0,2 1-91,1 2-1029,1 0-1401,-1 3-4516,-3 4 7037,-4 2 0,-7 3 0,-3 0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3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75 20401,'5'-1'4381,"-1"1"-3776,-4 0-235,0 0-314,23-19-11,-17 11 89,17-14 146,-23 15 112,-5 0-67,-4 1 56,-8 3-56,-3 2 22,-4 5 57,1 8-179,-1 7-225,3 9 0,2 3 0,4-1 0,3 0 0,7-7 0,1-2 0,4-5 0,3-4 0,4-5-181,6-2-1208,4-4-941,4-7-7501,0-4 9524,1-8 0,-10 7 0,-2 2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21163,'-13'35'0,"3"-7"0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27449,'15'53'-2718,"0"0"1,8 40 1302,-32-54 0,4-18 0,4-4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27594,'-33'42'409,"0"0"0,-22 35-6047,45-37 5638,4 0 1129,4-5-2384,1-4-717,9-9-3283,7-9 5470,12-7 0,-10-6 0,0 0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4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23807,'0'-2'2129,"0"0"-2050,0 2-819,-33 52-2857,24-28 3597,-24 39 0,32-50 0,1-4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96 26866,'-9'33'941,"9"-7"-806,25-21 10,3-2-10,2-6 89,0-10-146,-12 1-56,-3-9 12,-12 5-34,-3 0 11,0 0-11,-7 1 0,-3 2-45,-7 0-11,0 3-67,1 3-78,2 2-303,4 3-270,2 2-391,4 4-1490,2 4-7176,2 6 9322,0 2 0,0-6 0,0-3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5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138 143 21465,'-1'1'3742,"1"-1"-2565,0 0-1121,36-7-45,-18-4 12,26-8 33,-30-2-23,-8-1-33,-2 1 23,-7 2 10,-6 5-10,-8 6 22,-9 7 78,-5 15 123,-5 8 259,0 14-124,2 3-146,7 0-34,8-2-55,7-2 1,6-2-147,3-2 0,3-3 0,3-5-91,5-9-827,8-6-1021,8-8 1939,17-27 0,-21 18 0,6-18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27527,'57'-64'90,"-4"13"-1701,-18 44-1202,-1 4 2867,-3 8 1,-14-4 0,-5 4-1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27919,'-30'68'-1815,"6"-12"-2499,20-34 4314,2-9 0,2-7 0,0-4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26339,'-16'58'409,"0"0"1,-10 31-242,-4 3-79,14-42-89,5-16-22,7-17 22,3-9 45,5-20-23,9-13-11,10-22 12,6-12-1,0-3 23,-4 4 56,-6 10 22,-4 12-22,-6 14 55,-2 10-66,-3 8 11,0 12-45,-1 7-45,0 14 0,-1 7-22,0 2 0,1-4-112,10-5-292,0-14-493,11-5-156,-1-15-1782,6-6 2846,4-8 0,-13 6 0,-4 1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6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6 22137,'0'-3'3665,"0"1"-2948,0 2-426,-28 50-67,17-16 0,-17 40 34,25-33 44,3-9-10,9-7-91,5-13-44,11-5 11,2-13-133,1-9-35,-2-10 0,-8-9 0,-6-1 0,-7 1 0,-5 6 0,-7 6-24,-1 7-1029,-4 7-1278,3 5-6016,3 4 8347,4 3 0,2-2 0,0 2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25252,'5'82'1513,"-3"-10"-964,-8-40-67,2-5-135,1-8-235,2-9-89,1-5 33,0-7 11,4-10-45,4-8-22,4-8 11,2 0-11,-1 5 0,-2 7-56,0 6-78,-2 6 33,1 2 23,-1 2-34,0 2-112,0 4 213,-1 2-45,0 4 56,-1-2-34,2-4 124,2-2-79,5-3 146,5-5-12,5-4 57,3-5-202,1-4-11,-5 2-23,-5 3-660,-6 4-371,-6 2-4739,-3 1 5804,-3 3 0,-1 0 0,-1 2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0 23723,'-55'60'1031,"13"-11"-697,37-35-133,5-2 175,0-1-130,6 0 199,3 1-187,7 1 195,-1 0-49,-3 0-202,-5 1 67,-3 0 67,-5 5-157,-11 4 35,-11 5-214,-16 6 0,-7 1 0,-3 0-125,6-2-345,8-6-527,11-5-684,12-5-2173,6-7-5977,20-5 8655,11-10 1,-5 3-1,2-3 1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8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93 22294,'0'-3'2947,"0"1"-2263,0 2-538,-7 55 122,6-24-133,-6 43 257,11-43 34,11-8-23,11-12 0,14-5-313,8-19-34,2-7 22,-3-16 1,-8-6-34,-9 0-12,-13 1-10,-9 5 77,-5 5-100,-13 7-44,-5 6-214,-12 8-907,-4 5-527,1 6-3653,4 9 5345,9 5 0,7-4 0,7-1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24995,'-2'76'1020,"-1"-4"-550,-10-23-246,3-5 146,2-11-191,6-12-167,0-11 212,2-6-68,6-14-21,2-10-135,8-15 45,3-10-45,0-1 0,-1 2 11,-2 11-101,-4 9-67,0 11-190,-5 6-180,1 5-795,-2 2-1210,0 8-7299,0 5 9734,-2 7 0,-1-8 0,0-2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2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25645,'-51'84'818,"11"-13"-572,38-44-5413,3-7 5458,6-5 1488,5-7-1533,5-5 636,2-4-748,-1-10-134,-2-6-22,-4-11 3268,-4-4-4344,-5-3-257,-1 2-2276,-5 6 3631,-6 8 0,4 10 0,-3 6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0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24950,'59'-35'-549,"-7"9"-930,-25 28-1614,-1 1-3417,-2-3 6510,-2 0 0,-11 0 0,-3 0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19 24636,'-77'-10'1076,"8"2"-1009,28 8 1,4 8-5673,7 4 5695,4 8 1442,7 5-1420,6 3 971,6 3-702,5 2 12,11 1-57,8-5 3246,13-5-3515,6-10-44,3-6-23,-3-6 0,-3-8 0,-7-8-79,-6-8-223,-9-8-259,-6-2-368,-4 1-573,-6 3-3069,0 5 4571,-1 6 0,3 9 0,3 3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1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21902,'2'0'4583,"2"72"-4124,-8-18-268,1 4 0,-3 2 66,-11 23-134,-5-3-111,0-7-12,7-15-23,6-18-10,5-19-79,8-12 22,9-16 45,9-13 12,12-14 33,3-6 0,-3 3 0,-4 9 11,-9 13 0,-3 8 11,-5 5 46,-2 7 32,-2 4 12,-3 7 56,-3 5-11,-2 3-78,-5 3-23,-7 1-56,-5 0-56,-6-5-482,2-3-639,4-8-1344,4-5-7310,6-5 8355,3-3 1,2 1 0,1-1 0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1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9 21454,'4'-8'4773,"-3"64"-4246,-9-10-325,1 3 0,0 3 55,-13 14-156,-2-2-90,4-7-11,3-12 0,7-11-56,3-16 23,5-9 21,12-15 1,7-14 11,14-16 0,4-9 0,-2 0 23,-3 9-12,-8 14 34,-5 10 11,-5 9 67,-4 10-34,-2 9 57,-4 13 89,-1 7 79,-2 7-169,-5 1-76,-4-2-69,-4-5 0,-6-6 0,1-8-382,2-7-884,1-7-1199,4-5-7366,1-3 9453,5-5 1,2 4 0,2-4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2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7 23784,'1'-4'3115,"0"2"-2576,-1 50-13,-4-9-313,-4 48-157,-8-17-45,-6 7-11,-5 1-403,-1 0-1323,3-11-2229,5-13 3955,10-18 0,5-18 0,5-10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27326,'-22'56'-331,"0"0"0,-9 29-1282,19-28-3698,9-29 5311,13-11 0,-8-9 0,8-5 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2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4 21353,'0'-2'4874,"0"1"-4347,-38 44-158,22-18-110,-27 34 9,34-32-32,5-7-113,2-6-67,3-4 33,8-7 1,4-2 0,10-10-23,1-6-22,2-8-34,-2-1 11,-4 4-22,-3 4 11,-4 6 79,-4 5 1,-4 3-91,-1 2 0,-2 6 0,-2 5 0,0 9 0,0 7 0,-5 2 0,-1 2 0,-4-2-360,2-4-1488,2-6-3755,3-7 5603,2-5 0,1-5 0,0-2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3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 23975,'0'-4'2756,"0"0"-2509,0 4-124,0 0-78,-12 34-22,9-18-23,-9 24-11,14-27-1,3-7 1,3-3 11,3-3 11,2-7 1,-1-3-12,1-7 0,-1-3 11,-1 3 0,0 1-11,-3 4 0,-2 6 0,-2 2 90,-1 3 100,-1 5 79,2 7-68,-3 6-66,1 6-57,-2 2-55,1 1-23,-1-3-12,0-2-133,0-5-706,0-5-831,0-6-2642,1-2 4324,1-3 0,-1 0 0,1 0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27852,'9'75'-22,"-2"-3"-135,-7-16-717,-2-1-1558,-2-3 2432,-3-5 0,3-22 0,0-8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3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25151,'40'-36'-1667,"-3"13"1,-26 25-1,-3 5 1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33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79 25319,'-54'80'1200,"12"-9"-898,34-34-22,5-8 135,2-11-146,6-8-23,3-7-67,6-11-145,1-8 112,-1-11-146,-6-10-34,-3-1-112,-4-2-716,-3 1-292,-5 2-841,-5 4-7836,-10 8 9692,-4 9 0,11 8 0,0 5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1:57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28671,'87'-10'0,"0"0"0,3 2 0,0 2-447,-6 4 0,0 2 447,10 0 0,2 0 0,-29 1 0,1-1 0,0 2-1238,5 0 1,1 2 0,0-1 1237,-1 2 0,1-1 0,5 2 0,-3 1 0,4 0 0,1 1 0,-6-1 27,-1 1 0,-4-1 0,1 1-27,14 1 0,3 0 0,-12 0-199,-16-1 0,-10 0-1920,24 7-7712,-38-1 8583,-26 5 0,-11-10 1,-5 1-1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1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502 765 28671,'-50'-56'0,"9"12"-5661,37 42 5661,1 1 1409,2 1-1409,10 11 860,15 8-860,22 19 0,20 10 0,-26-19 0,1 1 0,2 4 0,0 0 0,2 4 0,0 1-117,-1 2 0,2 3 117,16 22 0,0 2 1276,-16-18 1,0 0-1277,10 14 0,-3-2 0,6 9 0,-17-14 0,-21-10 0,-21-9 0,-35-3 0,-20-13 0,-10-5-321,6-6 0,-2-3 321,-29 5 0,0-7-346,19-13 0,3-5 346,1-1 0,-1-6 0,8-8 0,-2-7 0,4 0 0,-9-4 0,2-3 0,-15-15 0,6-1 0,31 18 0,7 1 619,-12-34-619,29 5 0,45 6 0,35 4-288,-13 32 0,6 4 288,12 0 0,2 5 0,5 5 0,1 4 0,0 2 0,0 6 0,-6 7 0,-2 10 147,2 24 0,-9 10-147,-21-3 0,-8 6 0,2 25 0,-13 5-225,-26-11 0,-13-1 225,-6 8 0,-7-1 0,-13 3 0,-8-2 0,-2-2 0,-3-3 0,1-6 0,1-4 0,9-12 0,3-5 0,-20 15 0,28-79 0,22-56 0,15-3 0,5-11-274,0 21 0,2-3 0,0-2 274,3-8 0,1-2 0,2-1 0,1-4 0,2-1 0,1 1 0,0 0 0,1 0 0,4-3 0,4 2 0,4-6 0,2 1 0,-2 6 0,2 1 0,0 5 0,3-2-348,-3 8 1,4-3-1,0 3 1,-1 9 347,12-8 0,-4 13 0,9-8 0,-18 29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4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26 28671,'-37'-17'0,"14"8"0,34 17 0,10 4 0,0 2 0,3 1 0,-2 0-1144,1 3-1019,0 1-5333,-2 3 7496,-2 0 0,-9-10 0,-5-3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4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28671,'15'20'0,"2"2"-573,4 0-827,3 1-2006,2-1 3406,3-3 0,-13-9 0,-2-5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4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24121,'-49'69'-9626,"13"-12"9626,29-38 0,5-10 0,2-4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4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28671,'-39'73'0,"-3"13"0,26-39-1043,0 10-2834,14-26 3877,12-4 0,-7-13 0,8-4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3:4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26093,'39'-7'2578,"12"-1"-4499,1 1 0,5 1 1921,6-1 0,4 0 0,15 2 0,5 0-674,-21 2 0,2 0 1,1 0 673,6 1 0,2 1 0,0-1 0,1 1 0,1 0 0,-2 1 236,-4 0 1,0 0-1,-3 1-236,25 3 0,-5 1 0,-15 1 0,-6 2 0,-13 1 0,-5 0 0,22 8-908,-29-3-847,-22 0 1755,-18 1 0,-6-5 0,-2-2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3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659 19 20401,'0'-8'6274,"-46"-2"-5523,-4 10-465,1 2 0,-5 3-348,4 3 1,0 2 240,-2 3 1,0 1-180,-42 12 0,22-6 0,21-7 144,24-5-144,15-1 72,15 2-72,21 4 0,21 5 0,23 1 0,11 1 0,2 1 0,-10 3 0,-14 4 0,-18 7 0,-19 5 0,-18 6 221,-21 3-221,-34 25 0,7-18 0,-14 12 0,28-31 0,10-6 0,11-13-1368,14-7-1052,22-20-4606,19-14 6178,19-16 0,-25 13 0,-6 4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3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126 232 24715,'-5'89'2835,"-5"-1"-2186,-8-12-302,-4 1-222,0-4-125,4-14 0,4-18 0,6-20 0,3-15 0,3-25 0,1-18 0,1-31 0,9-17-524,-3 35 1,2-1 523,4-1 0,1-1 0,2 3 0,1 2 115,16-36-115,2 19 0,1 21 0,-3 15 0,-3 13 0,-8 9 0,-5 4 785,-6 3-785,-4 3 147,-3 9-147,-2 9 0,-5 12 0,-5 6 0,-5 4-1312,-1-5-548,3-4-2476,7-10 4336,3-9 0,2-7 0,0-6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4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22967,'6'0'3944,"-1"0"-5033,60 2 1526,-20-5 68,54-3-438,-43-8 179,-14-3-202,-18 0-44,-14 1 45,-12-1 731,-13 3-776,-9 3-23,-12 6 79,-5 3 23,0 9 313,2 5-167,3 10-225,8 5 0,4 4 0,7 0 0,8 2 0,4-1 0,4-3 0,12-4 0,7-7 0,15-7-976,9-6-1332,7-4-4415,2-10 6723,-1-5 0,-22 2 0,-8 0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27930,'-43'77'741,"9"-10"-741,34-40 0,5 1 0,3-3 0,6-4-808,3-4-951,0-7-1770,2-5 3529,-1-7 0,-7 2 0,-3-3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4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22193,'1'-9'3048,"0"3"-2610,-1 6-170,0 0-290,5 53-292,-2-30-2465,4 42 2779,1-44 0,-4-9 0,1-3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45 776 27292,'-11'-55'328,"0"-1"1,1 1 0,3 1-296,3-33-929,2-3 975,2 4-79,0 8 376,2 11-376,2 14 194,3 10-609,3 16-941,0 9-1131,-3 11-7344,-3 10 9213,-14 16 0,7-9 0,-8 8 1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25275,'0'3'2028,"0"-1"-1860,0-2-168,46 15-45,-22-5-582,35 13-931,-33-7-1994,-3 3 3552,-3 1 0,-9-8 0,-3-4 0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22832,'5'4'2869,"-1"-1"-2432,-4-3-180,0 0-257,1 35-22,0-15 0,0 30-1368,1-24-4157,1 0 5547,1-2 0,-1-12 0,-1-3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26888,'-65'14'1670,"9"3"-1557,32 8-113,4 1 0,3 3 0,6 0 0,5 3 0,4 2 0,7 3 0,8-2 0,10-5-662,8-12-940,8-8-875,3-12-7354,3-8 8718,-2-6 0,-18 3 0,-8 3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5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28210,'-57'42'461,"14"-9"-461,37-3 0,6-12 0,8-4 0,2-6 0,11-4 0,-1-3 0,2-6 0,-1-4 0,-2-4 0,-2-1 0,-5 4 0,-2 3 0,-4 4 0,-2 2 0,-2 3 0,0 4 0,0 5 0,0 3-505,0 1-874,-1-3-2139,3-3 3518,0-5 0,0-2 0,-1-2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20669,'0'-3'3239,"0"0"-2164,0 3-526,-11 51-358,6-30-23,-8 37-168,10-46 34,1-5 0,2-6-12,0 0-22,4-1 0,2-4 22,4-1-22,0-4 0,0 2 12,-3 1-1,1 4 34,-3 0-45,0 2 100,-2 0-32,1 4-57,-1 2-11,2 5-67,-1 1 55,2 1-1198,-1-3-3910,3-2 5120,1-2 0,-4-3 0,0-1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14 24020,'0'-8'2868,"0"3"-2408,0 5-12,0 0-414,0 52 122,-1-27-4407,1 40 4296,0-40 837,4-5-882,1-2 0,2-6-23,-3-3-178,0-6 167,-2-1 3336,-2-2-3302,0-3 34,-1-2-12,-8-2 124,-5 1 168,-11 3-202,-6 8 225,-3 7-337,0 7 0,-3 16 0,15-9 0,0 6 0,17-15 0,3-2 0,4-2 0,9-4-662,8-4-1153,10-3-1748,4-2 3563,2-4 0,-16 3 0,-4-3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6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39 22496,'0'-4'3664,"0"1"-3037,0 3 348,0 0-627,-21 42-80,16-23-156,-16 33 69,25-35-181,5-1 0,7-3 0,4-4 0,1-3 0,-1-5 0,0-3 0,-4-10 0,-2-6 0,-2-11 0,-6-3 0,-1 0 0,-5 4 0,-7 4 0,-9 8 0,-13 6-517,-14 6-3573,-10 10 4090,-12 12 0,28-8 0,2 6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7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 24255,'-79'21'2308,"10"3"-7340,31 4 5401,8 8 1466,6 7-1286,4 7 433,5 5-969,5-3-13,4-8 0,5-10 3392,1-13-4032,5-10-917,4-6-785,10-18-5401,8-13 7743,10-22 0,-16 17 0,-1 1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7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26418,'-16'68'481,"1"-1"1,-1-2 0,0-3-6120,-8 31 5750,0-2-899,4-7 787,6-10 1015,7-16-1049,5-17 23,2-14 11,3-13 2397,5-8-2385,8-5 2945,11-12-2957,9-5 11,8-10-146,3 1 135,-3 5 0,-7 6 0,-9 7 34,-9 4 0,-5 3 111,-5 7 258,-2 6-391,-4 10 100,-1 5-112,-4 1 11,-3-2-112,-2-5-515,0-5-527,3-8-807,4-5-929,15-18-3228,10-8 6107,14-17 0,-16 15 0,-3 3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21483,'15'51'-378,"-5"-16"1,-8-26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8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46 139 27818,'86'-23'124,"-12"0"-102,-38-1-22,-13 3 45,-12 2 56,-9 4-101,-17 6 0,-8 4 56,-16 5 44,-3 9-77,1 7 178,5 9-20,6 5-181,9 1 0,6 1 0,6 2 0,4 0 0,4 0-3392,6-5 3392,8-5-13,9-8-1981,8-8-2701,8-8 4695,5-14 0,-18 7 0,-2-7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28671,'86'21'0,"-6"3"0,-26 2-1357,0 3-1612,-7 1 2969,-8 1 0,-18-13 0,-10-3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4:48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28434,'77'-2'47,"1"0"0,-1 1 1,10-1-1,2 2 1,2 0-1142,-17 2 0,0 0 0,2 1 0,2 0 1094,10-1 0,2 1 0,2 0 0,1 0-347,-13 0 0,1 0 0,1 0 0,0 0 0,1 0 347,4-1 0,0 0 0,1 0 0,1 0 0,0-1-133,1 1 0,2-1 1,-1 0-1,1 0 0,-1 0 133,0 0 0,-1 0 0,0-1 0,0 1 0,-1 0-201,-3 0 0,0 0 1,-1 0-1,-1 0 1,-1 1 200,12 0 0,-1 1 0,-2 1 0,-4-1-687,14 2 0,-4 1 0,-6 1 687,-20 0 0,-4 2 0,-8-1 0,-6-1 0,-9 0 0,-1 5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26720,'9'91'684,"-2"-8"-561,-4-35-5772,-1 0 5649,-1 1 1151,-1-2-2171,0-3 1235,0 3 0,0-24 0,0 1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2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27146,'88'-23'303,"-10"13"-214,-41 25-10,-1 11-1,-4 9 1,-1 6-46,-3 5 12,-4 4-11,-4 1-23,-8-1 123,-5-3 135,-4-4 45,-8-7-257,-5-5-57,-7-8 0,-4-5 0,-2-7 0,1-4 0,0-5 0,-1-1 0,1-1-136,2 0-1107,0 0-8588,-5 10 7373,8 1 0,0 1 1,12-4-1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24110,'1'-1'2274,"0"0"-2442,-1 1-818,13 43-2185,-9-19 3171,6 33 0,-11-41 0,-2-5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28671,'86'-32'0,"-5"2"-1938,-24 10 1938,3-1 601,0 1-893,-2 2-1434,-7 1-1377,-8 6 3182,-8 3 0,-17 5 0,-6 2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73 25185,'-3'0'1882,"0"0"-1679,3 0-114,63-23-66,-22 11-12,50-16 22,-41 22-10,-10 2 89,-14 6 291,-13 9-67,-12 8-157,-16 14-134,-9 7-11,-12 6-68,-2 2-56,4 0-414,7-3-885,7-8-1704,11-11 3093,4-12 0,5-8 0,0-6 0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28311,'72'-13'360,"-2"1"-360,-11 0-158,-2 2-346,-3 0-505,-6 4-459,-9 2-1568,-11 3 3036,-13 4 0,-8-2 0,-6 1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4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26104,'-46'87'1087,"10"-10"-6378,33-40 5515,2-3 1409,4-4-1409,5-6 815,5-5-793,6-6-233,4-5-13,4-4 3392,7-3-3392,4-1 0,5-5 0,1-4 0,-1-5-741,-3 2-592,-9 4-1379,-6 4 2712,-9 2 0,-7 2 0,-6 0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26608,'4'68'-851,"-1"-6"-595,-1-31-2856,-2 2 4302,0 0 0,-1-14 0,1-5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4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28671,'69'5'0,"-1"-2"0,-12-7 0,5-9-136,6-6-1410,0-11-1277,-2 1 2823,-6-1 0,-27 13 0,-9 6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26877,'69'-46'460,"-7"10"-382,-27 46 12,-7 9-34,-6 14-34,-11 7-11,-5 5 23,-5 2-34,-10 0 202,-5 0-23,-9-3 101,0-2 102,1-3-382,3-3 0,5-1 0,5-5 0,5 0 0,2-2 0,5-1 0,4-3 0,7-3 0,8-6 0,4-6 0,8-6-304,4-14-1522,8-10-2701,2-15 4527,3-8 0,-23 18 0,-6 6 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28671,'-4'51'0,"0"1"0,-4 42 0,5-38 0,2-4 0,0-5-696,1-6-1881,3-7 2577,5-7 0,-3-12 0,2-7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0 22765,'-74'11'1905,"6"-1"-1513,25-2-34,2-2 69,5 1 54,4 0-302,7-2-78,6 1-101,10-3-224,5 0 168,13 0 0,8 3 56,16 1 45,9 3-34,6 2 224,-4 1 23,-4 1-79,-11 1 79,-10 1-56,-10 4 22,-5 6-101,-15 8-100,-7 7-46,-13 1-66,-2-4-303,3-5-236,7-10-527,9-9-548,8-7-5064,4-6 6767,12-14 0,-7 9 0,7-10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26866,'-45'83'1568,"10"-6"-1344,29-32-211,4 0-13,6-3-46,7-6-548,6-8-739,10-8-1031,4-10-3586,6-7 5950,2-15 0,-16 9 0,-6-9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26104,'0'70'-1490,"0"-10"-1390,4-31 2880,0-8 0,1-9 0,-1-6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25107,'-17'71'1154,"3"-11"-975,12-32-179,1-11-22,3-8 11,5-6 11,1-10 0,7-6 33,-2-9-22,0-2-11,-2 3 0,-2 6 12,-2 7 32,0 3-32,-2 4 77,0 6-55,-1 7-34,-1 7-67,-1 6-493,0 0-752,1 1-1500,1-5 2812,3-3 0,-3-9 0,0-4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6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25532,'1'86'1267,"-3"-11"-965,-1-39-55,-1-10 55,2-9-33,1-10 78,1-4-134,0-4-134,0-6-1,0-3-78,2-8-202,4-1-514,3-3-741,4 2-1244,0 2 2701,-2 6 0,-4 5 0,-4 4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25 26922,'-6'91'796,"-4"0"-673,-7-15 22,-6 4-66,-3-5-46,1-13 35,4-16-1,6-21-22,6-14-23,5-27-11,3-19 45,13-28-33,5-16 21,13-4 68,2 3-112,-1 11 34,-3 14 0,-3 14-34,-4 12 57,-4 11-57,-5 9 0,-3 6 0,-2 2 0,-4 5 0,-1 9 0,-2 11-181,-10 14-524,-3 4-920,-5 0 1625,5-6 0,6-18 0,4-6 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7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26082,'-8'72'1311,"3"-10"-1065,4-35-201,1-8-34,8-9 23,4-6-1,11-16 12,-1-3-34,2-12-11,-5 2 0,-3 5 0,-6 7 0,-2 6 45,-1 4 78,-2 2 68,0 2 78,0 10-57,-1 8-199,0 13-13,1 5 0,1-2 0,5-4-46,4-7-402,6-8-1054,6-7-1389,4-5 2891,4-3 0,-15-1 0,-3 0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8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40 27225,'-17'-27'593,"2"14"-458,5 31-34,3 10 44,3 2 1,3 2-34,2 0 0,5-3-101,3-4-11,5-5 0,2-7-56,-2-5 34,11-10-23,-7-12 45,7-9-11,-9-9 11,-6 0 33,-4 1-22,-5 5 1,-1 2-12,-4 5-45,-1 5-67,-5 7-571,1 3-875,2 4-1422,5 5 2980,0 4 0,2-1 0,0-1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8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25073,'1'1'2073,"0"0"-2050,-1-1-23,41 0-214,-21 0-480,30 0-729,-35 0-2734,-2 0 4157,-1-1 0,-5 1 0,-2-1 0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14 23818,'0'-8'2409,"0"3"-2117,0 5-292,0 0 0,5 49-538,-4-20-1210,4 43-4673,-8-32 6421,-6 4 0,4-19 0,-3-3 0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9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27101,'0'77'-269,"0"-1"-975,-2-51-1232,-1 3-4583,-2-18 7059,-3-4 0,5-5 0,-1-1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3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58 25813,'66'-32'1075,"-8"7"-716,-29 25 11,-3 7-124,-4 8 90,-6 8-89,-6 8-22,-5 5-225,-4 5 0,-10 3 0,-6 3 0,-13-1 0,-5-1 0,-3-5 0,0-7 0,6-7-595,5-10-7167,11-8 7762,6-15 0,6 4 0,2-8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25532,'19'-18'1076,"-3"3"-818,-14 15-57,0 0 13,-1 5-35,1 12 56,-1 14-134,0 17-101,0 8 67,-1 5-67,1-2-145,-1-4-259,0-8-515,-3-10-918,1-11-4158,-2-13 5995,2-10 0,2-4 0,0-1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26575,'78'30'1053,"-10"2"-818,-44 2-44,-6 4-57,-9 4 168,-5 3-156,-12 0-111,-6 0-35,-10-4 0,-4-5 0,3-6-147,2-10-223,6-5-234,6-7-360,3-3-515,5-3-1737,1-1 3216,2-6 0,0 3 0,0-3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23975,'2'3'2588,"-1"41"-2319,-1-16-258,0 34-11,0-27-537,0-4-1189,0-2-5255,0-8 6981,2-5 0,-2-9 0,2-4 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27034,'91'-31'-692,"-7"2"0,-57 21 0,-4 2 1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10 23908,'3'-5'2555,"-1"0"-2051,-2 5-45,-15 53-201,-1-15-23,-17 47-212,7-27-23,-2 1-146,5-2-515,4-2-403,4-5-852,6-9-3978,5-11 5894,2-15 0,2-7 0,0-8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1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21734,'4'-2'3339,"-1"0"-2969,-3 2 11,10 48-246,-6-22-135,9 38-247,-10-33-594,1-2-537,-1-2-2431,3-4-6022,-1-4 9537,3-10 1,-4-3 0,0-6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1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23695,'1'-7'2353,"0"1"-2073,-1 6-145,0 0-135,6 54-202,-4-27-414,4 42-550,-4-42-985,0-1-2925,-1-4 5076,0-2 0,-1-8 0,0-4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20530,'62'-36'-168,"-10"8"1700,-35 25-2944,-6 3-1310,-6 10 2722,-6 7 0,1-4 0,-3 1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2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22933,'-50'67'-2465,"9"-10"-7366,25-35 8767,6-10 1,5-5 0,4-6-1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2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22014,'4'0'3093,"-1"0"-2589,-3 0-224,0 0-190,16 50-90,-12-27-190,12 38-382,-16-41-706,0-6-2934,0-3 4212,0-5 0,1-3 0,-1-2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2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26530,'-47'82'-213,"4"-4"-1109,32-56-4471,2-1 5793,7-17 0,2-4 0,0 0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26955,'0'67'-985,"4"-12"-786,2-43-2958,6-5 4729,4-4 0,-6-3 0,-1 0 0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21 26642,'-22'62'963,"8"-9"-632,22-43-286,2-2 60,0-6-138,0-1 63,-2-4-63,1-7-19,-2-7-128,0-7-144,-1-1 178,-3 2 12,-1 4-46,-1 5-67,-1 4-66,-2 3-314,-1 4-472,-3 1-1131,-1 2-7350,0 0 9580,-1 2 0,4-2 0,1 2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3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14395,'0'0'0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3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14395,'0'0'0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3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23045,'0'-3'3250,"0"0"-2847,0 3-146,2 47-54,-2-19-136,2 40-11,-2-31-56,-1-1-11,-1-3-136,-1-5-301,0-2-459,1-5-628,0-3-2085,1-2 3620,0-2 0,1-7 0,0-2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25712,'-66'20'11,"10"0"-235,41-3-695,3-1-2509,7-3 3428,3-3 0,2-5 0,0-1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32 23504,'-3'-7'1703,"0"1"-1512,3 6 112,0 0-113,-8 49-33,6-26-22,-6 37 33,12-39-68,4-5 102,5-3-23,4-5-112,2-4 90,-1-2 57,-1-3 77,-1-6 123,-4-4-134,-1-6-56,-3-3-112,-2-2-89,-2 1 34,-2-1-57,-2 0 0,-1 2 0,-5 1 0,-3 4-147,-6 4-469,-4 6-538,-5 3-1457,-5 13 2611,-3 7 0,13-4 0,4 1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4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24076,'1'-1'2599,"0"0"-2274,-1 1-33,3 42-158,-2-14-134,-2 35-89,-4-29-483,-3-2-616,2-6-1086,2-7-5704,2-6 7978,2-7 0,0-4 0,0-2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4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27718,'17'86'-1020,"-4"-20"-1008,-13-27-4146,0-17 6174,-5-1 0,3-11 0,-3-2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5:44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4 130 26015,'-3'-3'2656,"68"-10"-2656,-16 6 0,3-2 0,3 0 0,15-4 0,-3 0 0,-5-1 0,-5 1 0,-2 2 0,1 0 0,4 4-1032,6 3-2206,2 2 3238,-10 4 0,-23-1 0,-16 2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7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0 282 28671,'69'-36'0,"-1"0"0,4 1 0,1 4 0,-2 7 0,1 4 0,1 1 0,2 2 0,20-1 0,-1 4-457,-27 5 1,-1 1 456,14 1 0,-5 1 0,10 5 187,-9 7-187,-12 4-12,-10 11-2542,-15 11-5256,-19 10 7810,-14 12 0,-7-22 0,-2-4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 26160,'-7'-4'2511,"2"1"-2511,5 3 0,0 0 0,-25 69 0,13-12-193,-3 1 0,0 3 193,5 30 0,4 2 0,3-1-13,3-7-2365,3-13-7453,7-18 9681,10-24 0,-7-15-1,2-12 1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222 252 26642,'41'-33'72,"0"0"1,28-21-106,-44 36-23,-9 5 22,-6-3-55,-5 2 44,-4-4-34,-6 1 79,-5 1 0,-8 3-11,-8 8 11,-6 4 45,-8 17 101,-7 12 223,-5 18 80,-1 8 178,3 4-145,8 0-369,12-2-113,13 3 0,10 2 0,16 2 0,11 1 0,14-6 0,9-9 0,5-12 0,2-15-897,3-11-650,2-7-2016,0-14 3563,-2-2 0,-24 1 0,-8 1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 24939,'0'-2'2050,"0"0"-3727,-10 58 2125,1-10 591,-9 50-736,3-28-246,2-4 298,1-10-355,3-13 0,4-14 0,2-15 1157,2-6-1157,4-20 0,8-9 0,6-18 0,8-3 0,-1 4 0,0 10 0,-5 10 0,1 8 0,-1 4 0,0 2 0,2 2 0,-1 3 0,-1 0 0,-3 1 0,-2 0 0,-2 4 0,-1 4 0,-2 7 0,-3 7 0,-2 6 0,-2 6 0,-1 4 0,-1-1-707,-2-1-1803,-1-6-7321,0-8 9294,0-10 0,3-7 1,0-5-1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32 28266,'-17'51'202,"-1"-1"1,-9 26-203,25-36 0,8-25 0,5-7 0,10-8 0,4-14 0,3-6 0,-1-14 0,-4-1 0,-5-1 0,-7 2 0,-3 2 0,-4 6 0,-2 6 0,-1 7 0,0 7 0,0 4 0,0 2 0,1 9 0,0 4 0,2 10 0,1 4 0,4 1 0,2-1 0,5-1 0,4-4 0,7-3 0,11-5-1559,9-5-8272,9-4 7373,-3 1 0,-21-5 1,-11 4-1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9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25959,'-4'0'2712,"0"0"-2712,4 0 0,0 0 0,53 27 0,-20-21-550,41 21-1612,-40-24-5547,-15 8 7709,-13 10 0,-7-7 0,-3 2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49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28671,'53'-2'0,"0"0"0,-1-2 0,-1-3 0,28-15 0,5-2-1873,-1 3-3034,-2 7 4981,-5 6 1,-35 5-1,-9 3 1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49 236 24222,'0'6'2834,"41"1"-2486,-5-9-135,41-8-202,-15-8 23,0-7-34,-5-1 22,-12 2-22,-14 1 0,-14-1-90,-9-1 79,-16-1-190,-14 4 167,-19 7 12,-16 7 44,-10 15 56,-2 12 12,5 14 145,9 7 90,12 3-157,11-2 101,14 3-111,10 5-158,7 5 0,25 28 0,1-23 0,23 12 0,-5-38-853,6-13-1354,5-11-4751,4-18 6958,1-12 0,-25 6 0,-8-3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1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25387,'0'76'896,"0"-1"0,1-16 1,-1-2-668,-1-1 1,1-4-94,0 8-136,5-18 0,2-19 0,6-12 0,4-10 0,1-14 0,4-6 0,0-14 0,1-4-808,-1-4-984,-1 1-797,2-1-5086,0 4 7675,1 0 0,-11 18 0,-2 5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1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25925,'-13'93'498,"7"-40"1,1-3-1048,2-1-1513,1 9-7769,2-34 8442,8-11 1,-6-8 0,6-5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8 25847,'-5'-4'2487,"1"1"-2174,4 3-289,-7 72-24,5-17 0,-2 4 0,1 2 0,5 21 0,4-4 0,2-11 0,2-13 0,-4-17 0,-2-15 0,-2-11 0,-9-7 0,-10-1 0,-14 3 0,-14 5 0,-8 7 0,-2 7 0,0 7 0,4 6 0,6 1 0,7 0 0,8-1 0,9-5 0,8-3 0,7-4 0,9-5-830,15-9-2140,13-5 2970,17-16 0,-19 7 0,-3-8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1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223 233 26790,'23'-46'100,"0"0"1,13-22 61,-44 26-39,-6 25 148,-13 7 65,-1 6 202,-20 34-291,11 2-247,-13 31 0,18-4 0,5 3 3,8-1-3,9-4 0,6-4 0,8-9 0,9-11 0,8-10-393,9-12-1758,5-11-2388,3-14 4539,0-10 0,-15 7 0,-7-1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26933,'-29'89'1513,"6"-13"-1288,16-41-225,4-9 0,2-11 0,2-8 0,4-5 0,6-10 0,6-6 0,4-8 0,2-3 0,-2 6 0,2 3 0,-2 8 0,2 4 0,-2 3 0,-3 7 0,-4 8 0,-7 14 0,-3 8 0,-3 6-248,-3-2-2351,-1-7-7232,0-10 9022,0-12 1,3-7-1,0-4 1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29 26160,'70'-16'1009,"-14"5"-998,-38 10 34,-9 1 11,-5 6 45,-8 7 33,-13 12-56,-12 11 202,-14 3-22,-3 4-34,1-4 91,6-1-315,8-5 0,7-2 0,8-5 0,7-2 0,4-4 0,4-2 0,4-4 0,6-3 0,11-5 0,11-3-461,9-8-1678,6-8-2198,5-9 4337,1-9 0,-23 13 0,-6 3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2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8 24771,'-7'-4'2913,"1"0"-2622,-31 61-145,18-27-146,-27 47-157,29-42-414,7-4-875,4-3-1086,3-7-7299,3-8 8549,11-6 0,-9-5 0,9-2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26731,'-46'84'1647,"10"-13"-1354,28-38-293,5-8 0,13-10 0,5-11-57,11-17-358,3-11-55,-3-10 279,-4-1 102,-9 4 89,-4 8 112,-6 8 213,-2 7 78,0 5-157,-1 2-110,1 1-136,0 7 0,-1 2 0,2 8 0,0 3 0,1 0 0,3 0-13,4 0-2854,4-6 2867,6-2 0,-8-7 0,-1-2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27930,'-37'82'-492,"8"-21"-1604,7-19-7735,8-22 9148,-1-4 1,6-8 0,2-4-1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25532,'-88'26'1222,"12"1"-1200,56-12 34,5 2-45,24-2 169,7 0 335,10 4-313,5-2 100,-3-1-100,-5-1-146,-7-2 101,-7 4-101,-5 1-11,-4 8-45,-10 6-23,-6 5 12,-9 3-616,0-2-942,5-5-1658,6-5 3227,7-10 0,5-8 0,2-5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21577,'7'-5'4011,"-2"1"-3338,-5 4 21,21 43-43,-16-9-192,16 40-101,-23-22-201,-5-3-66,-1-9-91,-2-14 0,4-12 0,4-9 0,1-21 0,7-13 0,4-26 0,10-13 0,6-6 0,4 2 0,3 10 0,3 12 0,1 14 0,-3 13 0,-4 10 0,-6 7 0,-6 5 0,-5 1 0,-5 0 0,-4 7 0,-1 5 0,-4 12 0,-8 6 0,-6 7 0,-8 0-606,0-2-1938,6-8-5714,8-7 8258,5-11 0,4-4 0,0-4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4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41 142 25409,'79'-35'516,"-13"4"-494,-43 11-22,-10 3 79,-7 2-68,-7 3 79,-10 6 145,-7 1-67,-9 4 257,-5 11-32,-2 3 10,3 14-11,4 3-157,6 2 1,7 3-192,6-1-31,4-3-26,4-3-244,11-10-695,9-7-695,18-7-2555,10-15 4202,7-5 0,-24 2 0,-5 1 0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10 24379,'-2'-5'3283,"1"0"-2869,1 5 34,0 0-301,-42 19-147,24 0 0,-33 20 0,39-5 0,3 3 0,4-2 0,4-1 0,2-6 0,5-5 0,4-6-897,3-7-1502,4-5-3068,3-7 5467,4-12 0,-10 8 0,-1-7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22529,'0'-5'3396,"1"1"-2948,-1 4-146,0 0-302,12 20-347,-7-7-1199,10 18-8285,-3-10 9064,6 0 1,-6-8 0,0-3-1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4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127 863 28671,'-28'-59'0,"-1"-1"0,3 0 0,6 1 0,9-40 0,6 46 0,2-1-659,1 2 0,1-1 659,-1-43 0,6 16 0,4 19 362,4 20-1908,3 17-623,-5 13-7187,-4 10 9356,-3 16 0,-3-9 0,0 8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25521,'-3'2'1524,"0"-1"-1524,3-1-448,46 32-1054,-24-9-2497,36 28 3999,-37-16 0,-10-15 0,-4-3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23751,'0'4'3070,"0"0"-2621,0-4-69,0 48-357,0-20-23,0 41-45,0-35-796,2-2-963,6-3-4627,4-4 6431,6-6 0,-8-8 0,-1-4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27258,'-71'41'1132,"12"-1"-998,38-7-134,8 0-90,6-3-178,4-2-1066,9-3-1175,7-4-7322,11-6 8257,8-8 1,-13-3 0,-3-4-1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5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 27426,'-15'63'471,"3"-11"-449,15-45-44,3-3-23,4-6-369,4-10 190,1-5-35,-2-9 103,-2 1 156,-2 4-34,-4 6 34,-1 4 123,-2 7-22,-1 1 314,2 3-225,-1 4-134,3 3-56,2 5-89,0 3-617,3 0-796,3 0-4997,2 2 6499,5-2 0,-9-6 0,-1-2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28671,'-27'73'0,"4"-13"0,10-43-1850,2-3-5769,3-3 7619,3-3 0,2-3 0,1-3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7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477 0 24804,'-60'18'560,"1"0"0,4 0 1,2-2-404,-22 12 336,12-4-336,12-5 33,17-4-178,16-1 77,9-2-89,23 4 0,14 2 45,22 1 78,12-2-100,1 1 66,-8-3-33,-12 1 56,-15-3 11,-15 1 180,-10 3-247,-18 4 45,-11 7-101,-14 0-34,-2 0-156,7-6-751,11-8-113,13-6-1030,6-4-2801,14-3 4885,10-1 0,-6 0 0,3-1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7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82 26463,'-12'74'986,"2"-8"-583,15-31-392,7-6 269,7-8-224,9-9 23,4-6 44,3-14-123,0-11 56,-2-13 67,-5-10-32,-8-2-91,-6 0 0,-8 3 0,-5 8 0,-10 6 0,-6 8 0,-12 9 0,-1 5-360,0 7-592,1 10-875,4 6-5422,4 7 7249,10-3 0,3-9 0,6-6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7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28356,'6'63'44,"-1"1"1,-1-2 0,-4-2-134,-7 38-1132,-4-2-694,2-6-662,4-12-4225,3-13 6802,0-15 0,2-24 0,-2-11 0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24614,'52'-68'-1603,"-18"21"1,-20 32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12 24849,'0'-7'2678,"0"2"-1894,0 5-481,5 58-246,-3-7-57,1 1 0,-1 4 0,-10 36 0,-4 6-782,1-48 1,-1 0-233,-1-1 0,0-1-4263,-16 42 5352,3-16 1,10-33-1,6-16 1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18485,'69'-19'0,"-14"4"0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8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77 25207,'-23'72'1547,"6"-8"-1379,13-31 112,3-6 112,10-8-302,4-9 392,12-5-102,4-6-279,3-11-77,0-9-24,-2-11 0,-3-6 0,-7-1 0,-8 3 0,-6 3 0,-4 5 0,-6 3 0,-4 7 0,-8 4 0,-6 8 0,-3 2-1278,-3 14-538,1 4-3808,0 12 5624,7 1 0,8-11 0,5-4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8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28671,'6'65'0,"-1"0"0,-3-1 0,-3-3 0,-11 29 0,-10 1-953,-2-4-2218,2-6 3171,5-9 0,7-32 0,7-12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27628,'8'80'202,"-3"-6"-1547,-10-23-1837,-1-2 3182,1-8 0,1-17 0,4-9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27583,'-3'80'1088,"-2"-10"-1088,-6-35 0,5-10 0,2-10 0,3-8 0,1-6 0,6-11 0,6-5 0,8-8 0,3-1 0,-1 6 0,-3 7 0,-3 6 0,-3 3 0,-3 2 0,0 6 0,-1 4 0,-2 8 0,-3 4-505,-2 4-1926,-1 3-4237,0 0 6668,4-2 0,-3-13 0,2-4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7:5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72 147 26205,'41'-44'683,"-8"5"-548,-33 24 44,-5 0 34,-2 1-179,-5 5 212,-2 3 124,0 3-135,0 2 136,0 6-371,0 9 0,-1 10 0,2 10 0,1 1 0,6-2 0,2-5 0,3-7-192,2-4-1073,7-6-417,6-5-1847,11-3 3529,9-8 0,-13 4 0,-1-4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11 22709,'0'-6'3317,"0"1"-2668,0 5 226,0 0-483,-36 47-191,24-26-78,-25 36-123,35-41 0,1-7 0,3-5-56,5-5 45,5-10-112,5-4 112,-1-8-56,0 4 67,-4 6 0,-1 5 11,-4 6 67,1 3 79,-2 7 45,1 5-169,-2 7 113,3 1-146,-1 1-23,2-3-357,-1-2-719,1-2-559,-1-3-4269,0-1 5927,-2 1 0,-2-6 0,-2 0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28671,'56'-17'0,"0"-1"0,0 1 0,-2 3 0,28 2 0,5 1 0,-1 0 0,-8 5 0,-8 2-326,-15 2-1377,-15 2-1647,-16 6 3350,-13 4 0,-8-2 0,-3 0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1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26922,'-28'49'429,"-1"0"1,3-1-1,5-2-328,8 17-34,2 6-67,1-2-112,5-1-571,1-9-841,11-9-1803,10-13 3327,10-14 0,-7-12 0,-3-7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2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26843,'73'-3'897,"-5"-6"-863,-24-6 22,-5-8-45,-8 0 0,-10-1 23,-8-1-12,-8 2-22,-4 1 0,-9 5 34,-6 7-34,-11 5 0,-4 11 11,-2 9 0,0 11 67,3 9-22,3 1 23,6 0-12,7 1-56,6 0-11,3 1-45,6 2-268,8-3-1379,6-4-2622,11-13 4314,6-8 0,-14-9 0,-2-3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2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25129,'-16'50'930,"1"0"0,-13 37-638,16-44-247,4-9-23,4-11-22,2-10 0,2-7-22,1-4 66,6-2-44,2-5 0,8-3 23,1-6-34,4-1 11,0-2 0,16-7 33,-9 7-33,10-5 45,-15 14-11,-3 3 122,-5 4-144,-2 8 122,-5 8-11,-5 12-78,-1 8-90,-3 6 45,0 0-863,-1-2-750,1-4-1771,-1-12-5502,12-9 8886,9-10 0,-4-5 0,1 1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26530,'-16'27'661,"2"0"-381,10 1-168,0-4-101,4-5 1,4-8-12,3-5 0,6-4-12,5-9 46,1-5-34,-2-8 0,-5-2 22,-2 4 12,-5 7 11,-2 6-23,-1 3 146,0 2 56,2 0 191,0 5-302,3 1-113,-1 5 0,2 1 0,2 0 0,5 3 0,6 2 0,10 1 0,6-1-427,3-2-1007,1-1-1020,0-5-3182,3-4 5636,6-2 0,-22-3 0,-3 0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3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793 1 27561,'-45'57'370,"0"0"0,-2 3 0,1 2-370,4-1 0,1 2-1014,-3 5 1,1 2 1013,-1 2 0,1 1 0,2-1 0,2 0 0,1-2 0,3-1 0,2-3 0,2-1-1522,4-4 0,3-3 1522,3-6 0,3-2 800,-8 34-800,13-23-225,6-20-2083,18-19-1926,10-12 4234,22-14 0,-17 3 0,1-5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4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0 25454,'-79'11'1065,"10"7"-729,35 13-292,5 6-10,7 5 89,6 3-56,8 3 292,4-1-45,3-3-292,5-7 46,5-10-68,6-10 0,6-9-34,2-6 34,-2-6 0,1-8 0,-3-8-34,1-10-44,-3-6 22,0-3-11,-2 1-56,5-1 123,-6 19 0,3 4 22,-7 29-22,1 10 0,-2 16-291,6 23-807,-3-17-886,4 7-7159,-6-24 9143,1-9 0,-6-8 0,-1-6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22305,'1'-5'2981,"0"0"-2308,-2 62 55,-5-21 0,-3 45-414,-3-37 55,1-6-55,3-8-135,1-5-99,4-7-80,-1-4 0,3-6 0,0-4 0,1-2 0,0-3 0,1-8 0,7-8 0,4-9 0,9-6 0,3 0 0,2 1 0,1 4 0,-1 3 0,-1 6-203,-1 4-973,-1 6-1334,4 2-6309,2 3 8819,9-4 0,-17 5 0,-1-2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4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25992,'-42'51'851,"0"0"1,-21 26-695,37-30-11,19-25 178,4-4-312,3-7 133,4-4-145,6-4 45,6-4-23,7-10-10,0-4-12,1-12 0,-4 0 22,-2 3-22,-6 5 0,-3 7 22,-4 6 1,-3 4 23,0 2-46,-2 7 0,1 6 0,-1 10 0,-1 6 0,-4 3 0,-1 0-427,-4 0-1276,3-2-2140,2-6 3843,3-7 0,2-9 0,0-5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26362,'-23'68'582,"5"-9"-492,15-34-1,2-4 13,5-7 111,4-2-124,7-7 382,7-2-337,3-4 34,2-9 22,1-6-156,0-8 113,-2-4-147,-5 2 0,-7 4 0,-6 4 0,-6 4 0,-2 2 0,-8 1 0,-5 3 0,-13 2 0,-6 3 0,-4 3-80,1 7-1712,4 7-1592,6 10 3384,11 4 0,6-10 0,7-5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23919,'1'-3'2118,"0"1"-1435,-1 2-89,0 0-258,2 53-324,-1-26 189,0 40-190,-1-43 79,-1-9-90,1-5 0,0-6-22,0-3 134,4-12-112,2 0 212,2-8-66,1 3 113,-2 2-259,1 4 0,0 0 0,0 3 0,1 1 0,0 3 0,0 1 0,0 1 0,0 1 0,0 2 0,-2 6 0,0 3 0,-3 6 0,0 2 0,-2-2 0,-1 0 0,0-3 0,0-3-1211,-1-1-1064,1-3-7556,-1 3 8955,3-3 1,-2-2-1,2-1 1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60 189 24972,'41'-70'269,"-7"10"89,-37 42-144,-5 0 200,-4 7-111,-5 3-124,2 6 258,1 1-235,0 11 145,2 5 157,0 14-504,1 4 79,4 1-79,1 1-79,4-3-234,0-4-651,2-4-706,1-6-2980,6-5 4650,2-6 0,-1-4 0,0-3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 20569,'3'-6'3899,"0"1"-3316,-3 5-393,0 0 157,2 54-10,-4-22-91,1 41 124,-3-40-359,2-10 34,2-8-45,0-8 67,0-5-67,4-4 45,2-7 67,4-5 281,3-5-203,-2 1 34,0 3 34,-1 6-214,-2 3 46,0 4-79,-1 1 34,-1 3 22,0 6-67,-1 4-134,-2 4-325,-1 2-1356,0-4-5872,0-3 7687,4-5 0,-2-4 0,1-2 0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6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4 23818,'0'-2'2891,"0"1"-2477,-8 58 1,2-18-392,-6 50 156,5-29-179,-1 1 45,1 5-124,-4-1-918,-1-4-1221,0-10-7127,1-13 9345,2-13 0,5-13 0,0-6 0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25735,'49'-22'-9831,"-5"4"8470,-17 18 1,-13 0-1,-1 0 1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6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 24289,'-22'72'2196,"4"-7"-1894,15-28 192,1-3 21,4-5-134,5-6 113,4-7-494,5-8 0,1-4 0,-1-13 0,-2-27 0,-7 0 0,-3-21 0,-11 20 0,-5 3-1032,-7 9-928,-3 4-6097,-2 6 8057,-1 3 0,10 6 0,2 2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501 4 24636,'0'-2'2185,"0"0"-1781,0 2 66,6 63-179,-2-21-11,2 53-224,-1-41 0,-2-6 0,1-10-44,0-11-12,-3-10 11,0-9-11,-1-4 0,-12-4-11,-7 0 22,-18 0-11,-8 3 0,-7 4 0,-3 7 214,-1 6-214,0 5 0,6 4 0,6 2 0,7 1 0,9 3 0,8 4 0,6 3 0,8 0 0,3-3 0,10-8-3392,12-14 2719,17-8-971,18-24-1336,9-11 2980,6-21 0,-29 18 0,-9 3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8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27796,'10'86'190,"-1"-7"-817,-2-29-1950,6-3-7254,12-8 7577,21-10 0,-19-14 0,5-7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25791,'-49'80'492,"10"-6"-234,36-27 33,1 0-56,7-3 304,5-2-259,10-5-135,8-7-145,6-12 0,5-9-33,3-12-449,2-14-818,0-12-885,-3-11-7646,-5 0 9336,-5 3 0,-15 17 1,-4 7-1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13 23068,'0'-7'1904,"0"1"-1557,-4 50-134,-2-15-44,-1 34-135,2-32-34,3-8 0,1-9 22,2-8 23,7-3 89,5-7 124,11-6 201,4-4-190,1-2 23,-1 2 66,-5 7-145,-4 3 112,-4 4-169,-4 4-66,-1 5-34,-3 8-56,-3 7-235,-1 3-695,-3 3-852,4-1-2632,2-3 4414,6-6 0,-5-10 0,1-5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0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 26272,'-13'67'325,"3"-10"-247,8-38-78,2-7 0,7-7-56,5-11-224,8-10 34,2-12 235,-1-5 11,-4 3 22,-5 7 135,-7 9 89,0 5 46,-4 5-270,2 1 56,-2 2 23,1 0-78,2 1 403,1 8-1,2 6 46,-1 12-145,1 8-326,-1 5 0,3 0 0,1-2 0,2-7 0,3-5-651,3-9-951,8-7-695,7-6 2297,9-10 0,-18 6 0,-3-6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142 942 28143,'-58'-63'247,"9"-1"-169,39 5-56,1-11-22,1-12 0,4-8 12,1-5-1458,2 4 1446,1 12 454,4 16-488,4 15 214,5 12-370,9 9-404,3 3-549,6 5-84,3 3-6773,0 6 8000,-3 5 0,-15 4 0,-6 1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0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27527,'77'-6'-336,"-5"2"-1289,-22 0-2778,-3 2 4403,-6 1 0,-18 1 0,-10 0 0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25981,'-18'89'1445,"0"-6"-761,3-27-281,-1-4-245,2-7-158,5-10 0,3-12 0,4-10 0,1-7 0,1-5 0,0-2 0,0-8 0,6-6 0,5-12 0,8-2 0,3 0 0,3 2-136,3 4-1253,1 4-1479,1 4 2868,2 3 0,-15 6 0,-3 2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27426,'-68'66'874,"12"-5"-684,38-22-89,5-3-21,6-5-80,3-7 0,3-8 0,4-8 0,6-4 0,7-11 0,8-8 0,3-12 0,0-7-91,-4 1 91,-5 6-22,-6 8 78,-6 8-45,-3 7 11,-2 2-11,-1 2 2,1 7-13,-1 7 0,0 10 0,0 5 0,2 1-315,1 1-727,6-3-751,9-5 157,10-6-5378,13-8 7014,8-5 0,-20-4 0,-5 0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28311,'-41'5'360,"8"2"-360,27 6 0,4 1 0,0 1 0,2 1 0,0 2 0,3 1 0,-1-1 0,0-2 0,0 0 0,-2-2 0,0-1 0,-2-1 0,-3-1 0,-3 0 0,-1 0-1043,-1-2-638,2 0-3272,1-2 4953,4-4 0,1 0 0,2-3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1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246 135 25219,'8'-58'1053,"-6"9"-493,-8 40 34,-7 1-258,-3 2 56,-2 3-134,-2 1-236,-1 3 158,-1 9-123,-1 4-57,1 12 0,-1 4 0,3 3 0,1 3 0,4 2 0,5 1 0,5 2 0,3 1 0,5 0 0,8-1 0,9-4 0,11-5 0,6-9 0,4-10 0,1-6-225,-2-9-1982,-6-7-2421,-7-5 4628,-9-6 0,-9 9 0,-5 3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28671,'3'53'0,"0"-1"0,0 42 0,-7-39 0,-2-3 0,-1-7 0,3-6 0,-1-5-909,3-5-1388,-1-6-6017,2-9 8314,0-7 0,1-6 0,0-1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5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9 25791,'0'-5'2880,"0"1"-2880,0 4 0,1 61 0,-7-8 0,3 1 0,-1 3 0,-10 33 0,2-2 0,1-8 0,1-13 0,1-13 0,1-14 0,1-12-438,1-9-3181,1-10 3619,2-5 0,2-3 0,1-1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1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1 266 26675,'67'8'665,"0"0"0,21-2 1,10-6-2285,-13-5 1,7-5 0,3 0 1618,-8 1 0,4-1 0,2-1 0,3-1-297,-8 2 0,3-1 1,1-1-1,2 1 0,1-1 297,-7 3 0,0-1 0,2 0 0,1 0 0,2 1 0,0 0-83,-7 2 0,1 0 0,0 0 0,2 0 0,0 0 1,1 1-1,0 0 83,5 1 0,0-1 0,1 1 0,0 0 0,1 0 0,0 1 0,0 0-138,-10 1 1,1 0-1,0 0 1,0 1-1,0 0 1,0 0-1,0 0 1,0 0 137,0 0 0,0 1 0,0-1 0,0 1 0,0 0 0,-1 0 0,1 1 0,-2 0-25,11 2 0,-1-1 1,0 1-1,-1 1 0,0 0 1,-1 0-1,-1 1 25,-5 0 0,-1 0 0,0 0 0,-1 1 0,-1 0 0,-1 1 0,-1 1 0,5 2 0,0 0 0,-2 1 0,-1 1 0,-2 1 0,-2 0 0,5 3 0,-2 0 0,-1 2 0,-4 0 0,-2 2 79,3 2 0,-3 1 0,-3 1 0,-5 2-1058,2 4 1,-5 2-1,-9 2 1196,-3 10 1,-12-1 0,-2 5 0,-38-15-1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28367,'12'97'304,"-3"-3"-1564,-8-24 1260,-1 6 0,-1-1 402,-3-5-402,-1-9 0,-2-7-354,-1-5-1584,1-1-3407,-1-2 5345,0 0 0,3-20 0,2-6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28076,'0'7'-1328,"1"-7"0,3-9 1,0 0-1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1114 52 27056,'-57'47'272,"0"0"1,-1 0 0,3-1-273,10-9 0,2 1-410,-6 3 1,0 2 409,-3 2 0,0 1 0,0 2 0,0 1 0,1 0 0,1 0 0,2 0 0,1 0 0,3-3 0,3-1 0,5-3 0,2-1 0,-19 33 0,16-9 508,13-6-508,8-2 0,8-3 0,4-1 265,16 1-265,13 0 0,25 1 0,22 0-152,-28-28 1,4-2 151,4-1 0,3-1 0,4-2 0,0-1 0,2-2 0,0 0 0,2-2 0,-1-1 0,-2 0 0,0 0 0,0 0 0,0 0-1300,1 0 0,1-1 1300,6 1 0,1-2 0,6-1 0,2-1-474,3-1 0,1-1 474,-4-1 0,0 1-177,7 5 0,-4 2 177,-27-5 0,-5 0 0,4 5 0,-8-1 283,-11 1-283,-14-7 2712,-9-4-2712,-6-5 1400,-6-11-1400,-12-9 0,-30-45 0,-3 1 0,12 12 0,0-3 0,5 4 0,1-2 0,-2-7 0,-1-3 0,-3-6 0,0-3-529,-2-3 1,-1-2 528,-2-4 0,0-1 0,-1 0 0,0 1-365,2 3 0,0 2 365,2 4 0,1 4 0,3 7 0,1 2 0,2 7 0,1 1 0,2 5 0,2 1 0,-20-37 0,23 34 0,1 3 0,-3-13 0,2 2 1563,18 41-1563,2 8 877,3 14-1741,10 19-2060,11 25 2924,13 24 0,-12-28 0,-4-5 0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27908,'-1'95'381,"0"-46"1,1 4-3213,0 23 1,0 2 2830,0-16 0,0 1 0,0 21 0,0-3-551,0-26 1,0-4-390,0 41 538,-2-18-1974,1-21-7455,-2-22 9389,0-16 1,1-10 0,0-5-1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7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26138,'51'-13'717,"0"0"0,44 10-370,-35 55-56,-3 20-789,-6 12 700,-12 5-145,-14 4-57,-13 0 0,-18 2 0,-18 0 0,-14-4 0,-10-10 0,2-14 228,4-20-228,10-16 116,6-16-532,8-8-1264,6-6-3295,6-13 5064,6-6 0,0 2 0,3 2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1004 25308,'0'6'1501,"10"-51"1,6-27-1278,4-9-1042,1-11 1,2-4 817,-9 35 0,0 4 0,0-2 0,-1 1-134,0 2 1,-2 2 133,10-42 468,-2 20-468,-3 23 0,-1 20 0,0 18 863,3 9-863,4 17 707,5 15-707,4 23 0,2 25 0,-2 16 0,-18-38 0,-1 0 0,-3 2 0,-1 0 0,-4-2 0,-1 0 0,1 44-1233,-4-14-2174,-3-13 3407,-4-14 0,2-26 0,-2-10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2 152 25981,'-1'-5'1468,"1"0"-1390,55-11-78,-3-2-247,-1 1 1,4-1-2533,34-12 2779,-3 6 0,-36 11 0,-15 8 0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9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21 173 24625,'-4'-5'2050,"0"2"-1848,-1 59 44,3-6-212,-1 0 0,1 4 157,2 33-23,0 1-386,0-4 363,0-8-134,0-17 68,0-16-90,0-19 56,0-14-45,4-28 0,4-23 22,8-35-22,4-22-249,-8 42 0,-1-1 249,0 0 0,-1-1 84,-1 1 0,-1 2 16,5-42 91,-3 19 251,-4 24-364,-1 25-43,0 14-35,2 28 0,3 20 0,-2 20 0,-1 9 0,0-9 0,-1 1 0,2 26 0,0 0 0,-3-19 0,0-4 266,0-3 0,0-2-266,7 34 0,8-18 0,-4-36 0,7-18 0,-3-38 0,5-17 0,8-20 0,3-4 0,3 1-673,24-7-941,-12 23-2016,19-4 3630,-19 24 0,-21 14 0,-8 4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25847,'-79'53'1501,"12"4"-1131,39 1-158,8 8 68,10 1-11,5-2-77,6-8-192,12-14 0,7-18 0,15-13 0,4-20 0,-1-15 0,-3-17 0,-9-14 0,-10-4 0,-9-1 0,-10 3 0,-9 6 0,-8 6 0,-4 11-662,2 12-2576,8 11 3238,6 11 0,5 0 0,3 2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39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3 24143,'1'-3'2656,"0"51"-2309,-8-4 124,-2 45-79,-6-20 112,-3-4-346,2-6-158,0-13 0,5-16 0,5-39 0,11-20 0,7-35 0,9-4 0,-2-1 0,-2 7 0,-5 14 0,-4 16 0,-2 16 0,-1 14 0,-2 27 0,0 18 0,-2 28 0,-1 10 0,-1 4 0,1-10 0,-1-15 0,11-19 0,6-21 0,17-19 0,10-26 0,9-18 0,3-17 0,1-5 0,-9 0 0,-6 5 0,-6 6-1021,2 7-2486,7 8 3507,7 11 0,-20 13 0,-5 8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0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451 5 26048,'-61'-2'784,"1"0"0,4 2 1,5 3-515,-12 10-270,14 14 0,11 10 0,11 11 0,5 10 0,9 8 0,6-1 0,4-2 0,16-12-853,15-11-1500,29-16-5311,22-12 7664,17-8 0,-40-5 0,-9 1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0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37 27998,'-33'50'224,"0"-1"0,4-3 1,8-2-225,17 18 0,12-8 0,9-11 0,14-11 0,7-17 0,7-7 0,1-20 0,1-11 0,-6-18 0,-10-8 0,-13-6 0,-10 0 0,-15 3 0,-10 4 0,-11 8 0,-8 10-169,1 9-1882,8 11-3495,11 6 5546,8 10 0,8-5 0,0 5 0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27538,'6'59'373,"0"0"1,-2-4-1,-3-4-6021,-16 13 5648,2-10 1409,5-14-1409,3-16 860,8-14-860,11-20 0,7-12 0,8-13 3392,-1 1-3392,-3 6 0,-5 9 0,-5 10 0,-4 6 0,-1 4 0,-2 7 0,-1 6 0,-2 10 0,-2 4-1357,0 3-1858,3 1 3215,10-2 0,-7-13 0,4-4 0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1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88 886 28278,'-21'-66'131,"0"0"0,1 0 0,5 2-131,8-33-367,5 46 0,1 0 367,0-46 0,9 6 0,5 15 239,9 11-1428,3 18-504,0 16-5479,-5 15 7172,-5 14 0,-7 4 0,-6 2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1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23807,'48'17'-687,"0"1"1,16 6 0,-43-18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25387,'-40'85'1793,"7"-11"-1479,22-36 55,5-8 34,6-6-145,9-8-111,5-3-147,10-7 0,0-3 0,2-6 0,-4-6 0,-3-7 0,-8-7 0,-5-4 0,-4 0 0,-11 2 0,-5 1-46,-10 6-1265,-3 8-1322,1 5 2633,4 11 0,10-5 0,6 5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23527,'-5'90'2061,"0"-14"-1567,-4-45-192,3-9-44,2-8-202,2-8-23,1-5 68,4-8-78,7-7 55,4-8 147,6-2-35,-1 2 168,0 6 12,-2 8-112,-1 4-3313,-3 4 3055,-1 4 0,-3 4 0,-3 6 0,-2 4 0,-2 2-528,-1 2-940,-1 1-406,2-1 1874,6-5 0,-4-8 0,3-4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2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25824,'-3'86'1670,"-2"-5"-1301,-4-22-290,1-2-79,5-9 0,0-9-56,3-11-213,0-10 67,0-10 169,0-5-12,0-3 67,-3-5-22,-6-2 135,-5-3-35,-7 0 158,-1 6 56,-4 1-1,0 11-121,-2 7-192,-2 11 0,1 6 0,5 0 0,7-8 0,9-9-920,6-8-973,13-5-1693,7-3 3586,12-2 0,-12 2 0,-3-2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218 137 26955,'29'-68'819,"-13"14"-394,-28 44-167,-10 5-44,-9 5-214,-1 13 0,-3 7 0,1 14 0,5 2 0,4 3 0,6-2 0,5-3 0,8-5 0,3-6 0,5-6-315,9-6-1175,8-5-1323,10-4 2813,5-4 0,-14 1 0,-4-2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2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23460,'0'-3'3126,"-11"49"-2521,2-16 123,-7 38-213,6-36-278,4-7-237,3-8 0,2-8 0,7-7 0,2-13 0,8-5-326,0-9-1097,-1 2-1188,-1 3-7220,-3 9 9294,-2 4 0,-4 5 1,-1 1-1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99 24535,'36'-35'1670,"-8"5"-1009,-39 16 0,-5 3-78,-11 5-46,-4 3-513,-5 9-24,0 9 0,2 9 0,3 9 0,7 0 0,7 0 0,7-4 0,6-4 0,3-1 0,8-2 0,6-3 0,10-3 0,7-5-158,3-5-3416,4-3 3574,2 1 0,-17-2 0,-5 1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31 23389,'-95'-18'1703,"7"6"-324,30 24-1110,1 7 100,3 12 150,7 3-508,12 3 296,8 0-307,13 2-11,7 1-56,6 2-437,12-1-203,8-3-126,17-9-2024,10-13-6974,9-7 9602,6-18 0,-26 6 1,-6-6-1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3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91 20625,'-1'-1'4235,"0"1"-3360,1 0-405,-21 43-78,16-23 34,-13 31-146,29-40-280,7-6 123,8-12-89,1-7 0,-3-9 190,-6-5-135,-6 0-44,-7 0 11,-3 1-56,-11 4-56,-4 3-179,-9 7-483,-1 6-402,3 5-1916,7 6 3036,6 4 0,4-2 0,3 0 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24636,'-4'85'1569,"-3"-4"-1166,-4-26-358,0-9 33,4-14 12,4-14-45,1-11 89,2-14-100,3-11-1,7-13-33,6-10 0,6 0 23,2 4-23,-2 10 0,-2 10 0,-2 8 0,-4 5 0,1 3 0,-1 1 56,0 4-56,2 0 370,3 1-124,2 1-66,5-4-46,2 0-100,1-2-46,1 0 12,-2 0-324,1 0-57,0-4-661,2-2-1199,1-5-7590,1-3 9451,2 0 0,-16 6 0,-3 1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0 25308,'-59'22'467,"0"-1"0,6-2 0,6 1-131,-3 8-280,21-4-56,14-2 0,12 2 101,17 4-101,7 4 280,16 3-33,1-1 122,-2-1-223,-7-5 56,-10-6 23,-9-2-225,-5-5 0,-13-1 0,-12 3 0,-14-1 0,-14 3 0,-2-2 0,3 0-337,6-1-638,10-2-269,9-2-2083,10-4 3327,11-4 0,2-3 0,2-1 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16 148 24590,'-9'74'1188,"2"-9"-897,15-39 426,9-7-504,15-9 308,10-9-409,7-16 82,0-11 52,-3-15-190,-8-5 101,-12-1 205,-10 3-362,-9 5 24,-7 8-24,-11 7 0,-7 7 0,-10 9-293,-4 4-199,-2 11-293,0 8-817,1 10-2219,7 6 3821,8 2 0,9-15 0,6-4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5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65 26955,'-44'60'101,"10"-9"-5716,31-31 5615,8-7 1408,7-7-1374,9-8 837,8-11-871,4-12 0,0-10 0,0-3 3482,-4 1-3370,-5 8 291,-8 8-11,-8 11-11,-5 5-314,-3 6 13,-2 12-80,-6 10 0,-6 17 0,-8 8 0,-2 5-729,0-1-381,5-3-1870,5-6 2980,8-6 0,3-18 0,3-6 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5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24535,'-69'59'1995,"11"-5"-1626,34-20-212,7-5 101,7-8-112,6-6-90,4-8 45,12-4-101,7-9 56,13-9-123,3-11 33,-2-7 34,-6 0 34,-7 7 22,-6 7 89,-7 10 191,-3 3-45,-2 7-54,-2 11-237,-2 11 0,-6 15 0,-6 9 0,-7 4 0,0-2-1133,4-7-1657,6-11 2790,6-11 0,4-10 0,1-6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141 190 24300,'49'-67'79,"-13"12"402,-32 38-122,-4 4 157,-6 1-270,-3 3 45,-7 0 90,-2 4-179,1 2 201,-2 6-3335,-1 13 3357,-3 11-537,-3 17 112,1 8 0,3 1 0,6 0 0,8-8 0,4-7 3075,6-9-3075,8-9 373,4-7-1605,10-7-673,1-4-3070,2-2 4975,2-10 0,-14 8 0,-1-8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6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28602,'-13'60'23,"1"0"0,-1-3 0,3-4-23,-1 15 0,1-3 0,3-8-494,2-9-817,1-7-4521,-1-10 2292,-1-6 3754,1-12 1,1-5 0,1-6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6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26015,'63'-20'-2458,"-10"2"0,-44 16 1,-2-1-1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6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28614,'-6'73'57,"-2"-4"-57,-2-16 0,-1-2 0,2-5 0,2-5-841,1-9-493,1-8-1063,2-7-3980,-1-9 6377,3-3 0,0-4 0,1-1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25028,'60'-31'-2458,"-9"9"0,-41 22 1,-2 3-1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27101,'-22'45'706,"1"0"0,-13 33-583,29-46-88,3-5-35,7-7 0,4-7 0,6-7 0,6-3 0,1-14 0,1-7 0,-2-13 0,-3-4 0,-7 1 0,-5 2 0,-5 2 0,-7 6-1222,-8 2-986,-12 10-7623,-15 5 9168,-14 9 0,21-2 0,2 4 1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56 23124,'-2'-1'3787,"0"0"-2264,2 1-1299,15-7-211,3 3-13,14-6 0,1 5 0,0 1 0,0 0 0,1-1-91,-1 0-749,0 1-292,-3 0-1221,-4 3-6140,-6 0 8493,-5 1 0,-7 0 0,-3 0 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99 23135,'0'-4'2173,"0"1"-1702,0 3 549,0 0-538,-2 37-34,-3-18-146,-1 28 12,-2-29-292,2-7 12,3-4 111,1-5-111,1-4-3335,1-10 3301,2-9 0,4-11 0,3-3 0,4 1 0,0 1-80,0 8-715,0 4 3100,1 10-4848,3 5 2543,1 8 0,-7-1 0,-4 3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2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 1 24647,'-51'22'784,"1"-1"1,2 2-1,4 1-470,-18 25 168,8 4-180,9 0-78,12-1-56,12-4-134,11-4-68,6-5 34,12-6-280,6-4-268,14-7-640,9-5-907,12-8-4763,9-5 6858,10-18 0,-30 10 0,-4-9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68 26552,'-23'69'1233,"5"-9"-830,19-33-313,8-7 33,3-6-45,8-7-22,1-7 80,2-13-136,-1-8 0,0-12 0,-5-2 0,-4 0 0,-7 3 0,-4 5 0,-5 6 0,-6 3 0,-7 5 0,-8 4 0,-1 4 0,-2 2 0,1 9 0,2 7-1312,5 9-1433,8 6 2745,5-1 0,6-12 0,0-4 0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27337,'0'79'1019,"-3"-6"-784,0-24-155,-4-6-80,2-7 0,1-12 0,2-12 0,2-7 0,8-17 0,6-11 0,10-15 0,2-6 0,-3 3 0,-5 12 0,-5 10 0,-2 11 0,-2 4 0,3 3 0,2 3 0,0 5 0,1 3 0,-2 6 0,-1 1 0,-4-1 0,-3 0 0,-1-2 0,-3 0-1390,0-1-2689,2 0 4079,0 0 0,0-6 0,0-2 0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46 24323,'-2'-5'2341,"0"1"-2150,2 4 55,0 0 23,-13 56-22,5-17 212,-13 51-224,8-32-56,-1 1-22,0-4-146,2-12 2,3-11-13,4-15 0,2-9 0,2-16 0,1-15 0,8-20 0,7-16 0,10-6 0,5-1 0,0 7 0,-2 10 0,-2 11 0,-4 9 0,-3 8 0,-1 6 0,-2 5 0,0 4 0,3 3 0,7 3 0,-5 7 0,2 3 0,-14 8 0,-4 4 0,-4 3 0,-2 3 0,-6 1 0,-3 4 0,-9-3 0,-1-1 0,1-6-785,2-5-2566,7-4 3351,4-4 0,4-4 0,2-3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23392,'1'-2'2779,"0"0"-1524,-1 2-941,5 23-269,-3-10-45,3 18-135,-3-16-817,0-1-1513,3 0 2465,2-3 0,-3-5 0,0-2 0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95 25555,'37'-33'616,"-8"6"-403,-36 16-78,-3 4 44,-6-1-56,0 4 135,-1 1 33,1 1-33,0 2 179,2 3-90,1 6-88,0 8-259,2 11 0,2 1 0,3 5 0,3-4 0,2-2 0,1-5 0,1-5 0,6-5-494,3-8-1198,7-1-1994,0-4 3686,0 0 0,-7 0 0,-3 0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12 22384,'-4'-3'2297,"1"2"-2129,3 1 190,0 0-268,-31-4 280,22 4-101,-23-4 56,28 4 347,0 0-100,-3 0-169,-4 3-201,-5 1-146,-4 2 78,-2 3-123,-1 2-11,3 2 0,0 2 0,1 2 0,0 4 0,-2 3 23,1 2-12,3 0-11,3-2 0,6-2 11,4 0 67,2 0-66,4 0 66,5 0-78,6-4 123,8-5-112,6-6-11,26-19 0,-9-8 0,15-16-3392,-24-4 3405,-8 1-13,-10 1 0,-6 4 0,-5 4 0,-1 5 0,-3 6 0,-1 8 0,-1 5 0,1 10 3392,0 9-3392,1 9 0,0 9 0,0 3 0,2-1-550,2 5-817,0-12-1659,5 0 3026,-1-15 0,-3-6 0,-1-3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6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23 24177,'63'-13'1154,"-11"4"-897,-37 8-88,-7 4 122,-5 6-235,-6 8-45,-9 8-11,-6 4-89,-9 1 89,2 0 56,1-4 145,4-3 606,2-4 67,4-2-247,1-1-547,3 0-80,4 3 0,2 1 0,3-1 0,4 0 0,5-3 0,6-4 0,7-4-237,3-5-1757,6-2-2555,1-8 4549,8-6 0,-19 3 0,-1-1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24659,'-5'0'2487,"1"0"-2050,-17 53-258,12-20-179,-15 41-537,20-37-617,2-10-2017,7-5 3171,5-11 0,-3-5 0,2-4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69 23303,'-5'0'3328,"1"0"-2925,4 0-44,-20 44-225,13-20 57,-14 34-35,19-34-55,3-5 179,5-3-89,1-5 34,7-4-225,-1-3 0,2-2 0,-2-3 0,0-8 0,-3-4 0,-2-11 0,-4-4 0,-2-4 0,-2-1 0,-8-4 0,-3 3 0,-9 3 0,-1 9-461,-1 11-1107,2 8-1648,3 15 3216,7 5 0,4-2 0,5-3 0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27494,'1'78'1177,"0"-20"-1177,-2-36 0,1-14 0,-1-5 0,1-1-360,0-2 2,2-8 100,3-1 34,1-7-22,5 1 122,-2 3-134,2 1 79,-2 4 90,1 0-46,-1 4 113,-2 2-12,1 1-78,-3 0-22,2 0-202,-3 4-259,1-1-1724,0 5-6633,3-3 8952,4 0 0,-4-2 0,0-2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154 172 24894,'34'-45'1154,"-7"5"-751,-29 21-11,-3 2 35,-6 2-35,-4 3 100,-3 2-156,-1 2-155,-2 4-181,-1 3 0,1 8 0,1 7 0,1 12 0,4 6 0,2 2 0,5 3 0,4-2 0,2-2 0,4-2 0,7-3 0,4-4 0,10-1 0,3-4 0,2-2 0,2-4 0,1-4-1054,-3-3-2341,-2-2 3395,-8 2 0,-7-4 0,-7 3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221 146 28233,'-26'62'146,"1"1"0,1-1 0,5-2-5807,5 37 5661,7-48 0,-1 1 371,0 1 1,1-1-372,-10 42 946,1-6-946,-3 4 0,6-37 0,0-4 0,10-39 3105,1-21-3105,2-23 0,2-31 0,8-29 0,4 12 0,4-3 18,-4 19 0,3 0-18,7-19 0,2 3 0,-5 29 0,0 4 0,2 3 0,1 2-256,23-30 256,-3 16 0,-10 18 0,-5 15 0,-12 15 0,-2 10 808,-9 13-808,-2 12 279,-1 17-279,-14 12 0,-8 9-662,-14 5-996,-4-3-8173,2 3 8240,16-30 1,6-6 0,13-27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24359,'10'83'1513,"-7"-6"-1256,-9-27 818,-2-7-963,3-12 212,3-13-122,2-10 98,0-9-287,4-13 503,5-9-516,6-15 0,4-3 0,0 1 0,1 8 0,-2 7 0,5 6-1323,0 5-560,7 5-3965,3 4 5848,4 3 0,-16 2 0,-5 0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8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31 23202,'1'1'2969,"0"-1"-2375,-1 0-236,-12 50 136,10-25-69,-9 42-133,11-38 32,4 1-311,5-3-13,7-4 0,3-5 0,3-9 0,2-4 0,0-11 0,-1-13 0,-1-11 0,-7-10 0,-6 0 0,-5 1 0,-5 5 0,-8 5 0,-4 4 0,-8 5 0,0 4-584,1 7-1119,3 3-2745,7 5 4448,4 9 0,4-6 0,2 6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25017,'1'-6'3037,"-1"1"-2477,0 5-503,0 0-57,0 53 0,0-16 0,0 49 0,-1-26 0,-3 4-640,-2-2-1309,-1-5-2556,1-7 4505,3-10 0,1-18 0,1-8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27583,'63'-53'-6308,"-3"10"-3523,-38 43 9350,8-3 0,-17 2 0,0-2 1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9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26351,'-31'89'1635,"8"-19"-1355,19-22-67,3-21-179,2-7 44,4-11-78,4-4-78,6-7 44,1-10-100,0-5-68,-3-9 113,-2 4 55,-3 6 34,-4 6 34,0 6-23,-3 3 157,1 5-123,0 4-45,1 6 0,-2 4-628,2 2-548,1-2-2678,3-2 3854,11-3 0,-10-7 0,6-1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27348,'-38'65'986,"9"-10"-986,26-34 56,3-6-56,2-5 0,3-5 0,3-3-45,4-3 45,1-7 11,0-4 11,0-6 23,0 0-34,-2 3 12,0 3 66,-4 5-55,0 3 57,-3 2-91,-1 2 0,-1 9 0,-2 3 0,0 12 0,-4 4 0,-3 3 0,-5 1 0,0-5-1032,1-6-1411,6-9 2443,2-7 0,3-4 0,0-1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27247,'-38'70'751,"8"3"-483,27-43-122,4 4 0,6-17-33,3-4-113,4-3 0,0-5 0,0-2 0,-2-2 0,-1-7 0,-2-4 0,-3-10 0,-1-3 0,-3-3 0,-2 1 0,0 0 0,-5 4 0,-2 3-214,-7 8-783,-1 3-1368,-2 11 2365,2 9 0,5-6 0,4 5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27706,'5'71'180,"-3"-11"-214,-3-39-201,-1-7 168,1-7-382,1-5 449,4-13 22,2 1 1,3-7 67,2 6 78,-3 7-123,1 1 168,-3 3-1,0 0-88,-1 0 77,-1 2-134,-1 5-67,-1 3-212,-1 6-719,-1 1-1421,1 0-7307,3-2 9659,3-2 0,-3-6 0,1-3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26048,'-4'69'-1244,"1"-10"-4896,2-37 6140,0-6 0,1-7 0,0-5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0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27830,'-42'23'683,"8"-2"-6243,34-4 5617,2 1 1352,0 2-1409,0 1 860,-1 0-860,-1 2 0,-3 0 0,-8 1 3392,-6-1-3392,-8 0 0,0-1 0,-3-4-214,4-5-1545,3-6-1558,7-3 3317,6-4 0,5 0 0,3 0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24849,'0'-6'3361,"-9"48"-3069,3-11-248,-8 42 46,8-28-90,0-1-146,1-3-234,2-8-1099,0-6-2208,2-9 3687,0-4 0,1-7 0,0-3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24726,'0'-6'1210,"0"2"-1367,0 4-3171,0 0-6503,31-5 9456,-15 4 1,17-4 0,-25 5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01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13 22855,'-1'-7'3081,"1"1"-2543,0 6 235,0 0-549,-16 46-224,13-30 0,-12 31-22,15-43-101,4-3 44,3-2-56,6-7 135,-1-2-22,0-5 78,-2 4-44,-1 5 111,-1 3-11,-1 3 179,-1 2-3549,1 3 3258,-2 4-89,0 1-942,0 1-1995,-2-3 3026,-1 1 0,-1-4 0,-1 0 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28671,'58'-24'0,"3"4"0,-6 19 0,10 0 0,5 1 0,3 0 0,-6 0 0,-9 0 0,-13 0-673,-14 0-1478,-12 5-5413,-10 9 7564,-12 14 0,2-11 0,-4 1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1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26160,'-11'49'336,"-1"0"0,-6 42-336,16-36-123,2-1-135,9-4-2139,9-10-7434,13-12 9816,10-12 1,-18-10 0,-3-5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6 241 24468,'-3'-6'2230,"0"1"-1703,3 5 369,0 0-605,59-13-224,-26-3-56,47-14 90,-46 2-78,-8-1-23,-9 2 0,-9 3-68,-5 2 46,-12 5 22,-7 4 0,-9 6 0,-4 4 11,1 3-11,0 6 123,3 7-110,2 9-13,4 9 0,3 6 0,7 5 0,3 3 0,4-1 0,10-3 0,5-6-841,9-7-1176,6-9-3149,5-10 5166,4-4 0,-15-5 0,-4 0 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26563,'-16'78'1311,"2"-10"-1008,11-29-281,1-10 1,1-9-46,1-11 23,2-9 0,7-15 135,5-10-135,8-15 67,1-1 78,-1 6-122,-4 9 44,-4 10-32,-2 8-35,-1 5 0,0 2 0,-1 1 0,0 4 0,0 4 0,1 5 0,0 4 0,4 4 0,-3-6 0,1 0 0,-5-10 0,-1 0 0,-2-1 0,-1 0 0,1 2 0,-1-1 0,0 0-1166,0 2-1456,1 0-7209,1 2 9185,2 0 0,-4-3 0,1-3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26765,'-20'75'314,"4"-15"-314,16-46-12,6-7 12,3-4 0,5-6 23,1-7-1,-1-6-22,-2-3 0,-5 2 0,-2 7 90,-2 4-90,-1 5 90,0 1 89,0 1 247,1 5-202,0 6-146,-1 7-78,1 2-78,-1 2-729,4-2-1412,2-1-7612,10-1 8821,15-8 0,-14-3 0,5-5 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3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18 24591,'-5'-2'2196,"1"0"-1501,4 2-67,0 0-360,29-6-256,-11 5 10,24-5-22,-18 6-168,-2 0-448,-1 2-1053,-2 6-3026,-3 9 4695,-5 10 0,-5-11 0,-4 0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53 24278,'-4'0'3216,"1"0"-3048,3 0-79,0 0-89,27-6-168,-4 1-1087,29-6-1692,-7 2 2947,6-1 0,-21 3 0,-6 2 0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4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17284,'0'82'1850,"6"-4"1102,12 4-2873,-1-24-79,7 8 1465,-11-35-1465,-4-9 894,-3-6-883,-4-5 3364,-12-1-3364,-9 3 45,-17 3 638,-9 3-694,-2 4 0,3 0 0,5 3 0,9 1 0,5 2 0,8 0 0,6-2 0,6-3 0,3-4 0,11-6 0,7-5-606,16-5-1489,10-10-4953,7-7 7048,2-7 0,-21 5 0,-8 4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3 216 23516,'4'0'2555,"-1"0"-2163,44-12-135,-22-3 23,36-10-201,-38-1 89,-7 1 101,-7-1-45,-5 0 134,-4 3-111,-10 3 22,-4 9-212,-10 5-57,-2 6 0,0 13 0,1 7 0,2 14 0,5 4 0,4 0 0,6-2 0,3-3 0,4-5 0,2-1 0,8-4 0,6 1 0,11-4 0,2-1-685,2-9-1253,0-3-2768,-4-6 4706,-4-11 0,-9 7 0,-5-8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4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26541,'9'56'1065,"0"0"0,4 33-1065,-12-1 0,-6-23 0,-2-2 0,-4-7 0,2-12 0,4-14 0,2-14 0,2-10 0,1-7 0,6-13 0,5-10 0,9-12 0,3-3 0,2 3 0,-2 7 0,-3 9 0,-1 6 0,-1 8 0,-2 3 0,0 3 0,-3 6 0,-1 3 0,-5 8 0,-3 3 0,-2 6 0,-8 7 0,-6 7 0,-12 8 0,-7 2 0,-4 0 0,2-5 0,7-11 0,6-8-606,10-12-1960,5-6-4706,4-5 7272,9-11 0,-6 6 0,6-6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5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63 133 24401,'0'-4'2655,"0"2"-1299,0 2-1097,-1 35-259,1-16 0,-1 26 0,3-26 0,7-9 0,6-3 0,12-6 0,3-5 0,1-5 0,-5-7 0,-4-3 0,-9-2 0,-4 1 0,-3-1 0,-4 1 0,0 1 0,-2 1 0,-4 0 0,-2 1 0,-7 0 0,-4 0 0,-4 4 0,-2 4 0,0 5 0,-2 9 0,-1 10 0,-1 10 0,2 8 0,4-1-1604,7-2-1376,6-6 2980,6-7 0,2-8 0,0-4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5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23896,'0'-7'4113,"0"2"-3451,0 5-662,0 0 0,0 44 0,0-12 0,0 38 0,-1-25 0,1-2 0,-1-6-1716,1-2-4749,0-6 6465,0-3 0,0-12 0,0-4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5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74 152 24053,'6'-1'2746,"-1"0"-2478,-5 1-110,0 0-69,41-16-44,-26 4-45,31-14 0,-40 9 45,-2 0 56,-3 2-12,-1 0 236,-6 2 90,-2 3-225,-4 5-43,-3 2-147,-1 3 0,-3 6 0,-1 6 0,-3 11 0,2 5 0,2 5 0,3 0 0,5 1 0,4-1 0,4-3 0,1-4 0,5-7 0,6-4 0,6-5 0,8-3-46,2-4-1915,-1-2-1456,1-1 3417,-2 0 0,-11 0 0,-2 0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28671,'59'-28'0,"-7"5"0,-31 23 0,-3 4-315,-4 3-2194,-7 6 2509,-4 3 0,-3-7 0,0 0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28671,'66'-17'0,"-12"3"0,-39 14 0,-3 1 0,-2 0-1491,-3 1-1893,-2 0 3384,-2 0 0,-2-2 0,0 1 0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8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1 25588,'-49'8'711,"-1"1"1,-40 10-476,38 6-90,11-3-146,13-3 0,16-4-11,6-3-12,10-4 23,9-1 0,10-4 11,13-1 12,6-2-1,0 0-22,-4 0 45,-10 0-23,-11 0 191,-9 2-22,-6 6-124,-9 5-56,-15 19-78,2-9-583,-7 7-952,15-16-1839,6-4 3441,3-4 0,3-2 0,0-2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25499,'9'73'1602,"3"-12"-1064,11-45-146,4-7 11,5-5-257,0-5-55,-1-9-91,-3-7 0,-7-10 0,-7-4 0,-6 1 0,-5 1 0,-9 4-337,-4 9-615,-6 6-516,-1 6-3126,2 4 4594,5 0 0,4 0 0,3 0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28671,'23'92'0,"-6"-5"-5661,-16-26 5661,-1 2 714,-5-4-3168,-3-1-7377,-7-9 9699,-1-7 1,6-20-1,3-9 1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25959,'64'-28'-1558,"-9"3"-2274,-37 15 3832,-3 1 0,-7 3 0,-3 2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25241,'0'-2'2521,"0"0"-2073,0 2-224,0 53-33,0-15-169,0 44 2,0-29-24,0-3 0,0-3 0,0-5-651,2-6-559,0-6-1210,0-5-6477,-1-5 8897,-1-2 0,0-9 0,0-2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9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25241,'69'-32'-1429,"-10"8"1,-45 22-1,-4 2 1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82 26227,'-10'72'964,"6"-17"-740,11-35 280,7-9-78,4-4-100,0-2-326,2-3 0,-1-1 0,0-9 0,-3-8 0,-2-10 0,-4-8 0,-5-2 0,-2-1 0,-3 4 0,-7 6 0,-4 6 0,-8 10 0,-4 5-1065,1 9-1546,0 8 2611,5 8 0,8-5 0,3-2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28671,'20'97'0,"-4"-9"0,-16-35-595,-1-3-1960,-3-4 2555,2-7 0,-1-17 0,2-8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19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23101,'0'-3'2813,"0"0"-2556,0 3 46,0 0-326,-10 53-615,3-27-2488,-8 42 3126,9-45 0,2-10 0,3-6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0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23482,'4'-5'2555,"-1"1"-1995,-3 4 538,0 0-717,11 19-135,-8-6-44,8 15-180,-11-13-22,0-3 0,0-4-33,1-4-12,4-3-22,3-8 67,7-5-56,6-9 134,2-2-78,5 0 101,-2 6-101,-1 6 147,-6 6-147,0 3 0,-8 4 0,1 2 0,-8 4 0,-1 3-237,-3 3-479,0 2-775,0 2-2644,0 1 4135,-1 0 0,0-8 0,0-2 0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0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137 156 25095,'19'-71'1009,"-6"14"-247,-21 44 34,-4 5-382,-9 3 90,0 4-413,-2 1-91,2 8 0,1 4 0,3 10 0,5 0 0,4 1 0,4-4 0,3-1 0,1-2 0,4-3 0,5-1-707,7-4-1680,6-1-7444,1-3 9672,1-2 1,-10 0 0,-3-2-1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17 27314,'-27'72'964,"5"-15"-875,22-46 23,4-5 0,1-2-56,5-2-32,0-2-24,2-10 0,9-15 0,-4-2 0,5-10 0,-8 14 0,-3 4 0,-1 6 0,-4 4 0,-1 5 0,-3 3 0,-1 1 0,1 5 0,-2 4 0,1 8 0,-1 4 0,0 2 0,0 0 0,0-1 0,0-2 0,0-4 0,0-3-2130,1-6-1915,5-2 4045,3-3 0,-3-2 0,0 0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26597,'10'61'426,"-2"-8"-426,-8-32-101,0-2-459,0-5-673,0-3-5232,0-3 6465,1-3 0,-1-2 0,1-3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82 23986,'-6'-45'2813,"-3"11"-2040,-6 31-168,0 3-111,1 0-494,0 5 0,2 4 0,2 7 0,3 2 0,4 5 0,2-1 0,1 3 0,4 1 0,4-1 0,4 0 0,4-2 0,1-2 0,0-2 0,-1-2 0,-2-2-360,-4-3-1690,-4-4-4303,-4-3 6353,-2 3 0,0-6 0,0 2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0 25959,'-79'49'1266,"7"2"-997,28 1 33,1 2 0,5 1-223,8-2 111,9-3-111,12-4 21,5-4 25,9-6-125,8-5 0,9-7 0,10-7 0,6-8 0,8-5 0,4-12 0,2-5 0,-7-8 0,-8-2 0,-14 5 0,-11 4 0,-8 3 0,-3 2 0,-1 1 0,-5 1 0,-1 2 0,-7-1 0,5 2 0,-1-1 0,8-1 0,0 2 0,1-4 0,3 0 0,20-13 0,1 4 0,18-10 0,-7 6 0,-1 1-1256,1 1-1971,0 3 3227,4 4 0,-17 6 0,-2 3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3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191 184 27516,'66'-57'202,"-16"13"-247,-30 16-34,-14 11 12,-6 3-78,-11 1 111,-7 6 12,-12 3 22,-6 6 0,-4 11 78,-1 10 68,-1 15 223,5 8 90,5 5-166,9 0-293,9-3 0,7-4 0,6-7 0,1-8 0,8-5 0,3-6 0,11-5 0,5-3-752,3-5-984,5-2-1514,5-13 3250,-1-8 0,-15 5 0,-6-2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25824,'-16'79'1288,"1"-4"-1052,3-22-124,2-5 11,4-11-123,4-13-11,2-12-34,9-14 68,9-18-23,13-11 0,7-14 22,1 3 79,-3 2-79,0 8 113,-3 7 245,0 5-279,-1 8 202,-5 6-246,-4 3-57,-6 6 0,-3 6 0,-5 8 0,-5 10 0,-2 6 0,-2 2 0,-6 4 0,0-6-1267,-3-4-1546,3-6 2813,4-9 0,1-6 0,1-5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25779,'66'-34'1390,"-7"1"-1289,-26 13-45,-4 0-56,-5 1 22,-7 3-11,-9 1 112,-4 0-123,-5 0 12,-7-1 21,-4 3 57,-7 1-57,-1 7 113,-1 1 56,1 6 78,0 9-135,-2 8 103,3 13-248,0 5 0,3 2 0,5-1 0,6-3 0,3-3 0,2-5-752,18 0-1320,0-15-6646,18 0 8718,-4-13 0,-14 1 0,-4-1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4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25588,'0'75'2130,"0"-5"-1593,-1-30-121,-1-3-416,-1-5 0,1-10 0,1-9 0,0-7 0,1-4 0,0-2 0,0-5 0,0-2 0,1-7 0,3-2 0,2-1 0,4 1 0,2 1 0,0 4-393,0 0-1310,2 2-1043,2 3 2746,1 3 0,-7 2 0,-2 1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24143,'-2'0'2902,"0"0"-2353,2 0-134,-11 46-236,5-18-134,-8 36-90,9-34-459,2-5-1199,1-8-2779,2-3 4482,0-4 0,0-5 0,0-1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25824,'-69'24'1770,"9"2"-1478,29 4-281,7 3 45,8 4-56,4 2 45,8 0-124,1-1-44,7-6-1356,7-4-1289,11-10-6554,12-8 9322,6-6 0,-16-5 0,-4 1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22765,'-3'0'2308,"0"0"-1736,3 0-359,-8 46-79,13-28 79,-4 32-123,16-40-34,1-7-45,2-3-11,2-9 22,3-6-22,-1-8 23,-2 0-23,-4 3 224,-7 7-79,-4 6 46,-4 4-91,0 2-88,-2 7 55,0 6-67,0 6-661,0 5-1177,3-1-4044,2-1 5882,3-5 0,-3-6 0,0-5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22227,'0'-2'3036,"0"1"-2184,0 1-583,0 47-235,0-34-1,0 36 57,5-47-79,2-1 202,5-5-79,3-2-44,2-4 135,1-3-80,-1 3 180,1-1 56,1 1-180,0 2 91,2-1-179,-1 4-113,0 2 0,-2 2 0,-2 1 0,-2 3 0,-5 4 0,-3 4-1850,-3 11-3338,-3-4 5188,0 4 0,0-13 0,0-2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5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4 114 21891,'7'-1'2353,"-2"0"-2308,-5 1-45,0 0-22,36-40 89,-27 25 157,27-28 593,-36 35-77,-3 5-23,-4 0-268,-3 3-35,-1 4 23,-2 6-303,2 7 180,0 7-223,1 1-91,1 3 0,2-1 0,4-4 0,1-3-1077,2-6-985,7-5-3775,3-4 5837,9-4 0,-8-1 0,0 0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19291,'0'-2'4931,"0"1"-2982,0 1-1646,0 30 33,0-17-291,2 20 11,2-27-56,3-5 78,3-1-78,2-7 56,2-4 0,2-9 292,2-4-147,2 0 46,0 3 33,0 2-157,-1 8 202,-4 3-279,-3 5-46,-3 2 0,-2 4 0,-3 6 0,-2 8 0,-1 11 0,-1 8 0,-14 31 0,3-14-1211,-8 17-1579,9-29-7041,6-10 7865,3-14 1,1-8-1,1-7 1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24871,'-2'1'3003,"0"0"-2678,0 53-179,1-25-146,-1 43 0,2-39-90,0-2-739,0-1-616,0-3-4337,0-4 5782,0-3 0,0-10 0,0-4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6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23740,'67'-30'268,"-10"4"-212,-39 18-44,-5-2-12,-5 2 23,-4-1 66,-2 0-66,-4 0 357,-4 2 214,-3 0 180,-5 5-226,1 0 35,-2 2 179,3 3-370,-1 7 35,2 8-427,2 11 0,1 5 0,4 3 0,1-2 0,1-3 0,2-9 0,5-5 0,4-8-1917,8-5-3439,4-4 5356,6-1 0,-12 0 0,-1 0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27415,'-22'46'336,"1"-1"0,-14 40-392,25-26-33,4-2-1122,4-6-1164,1-9-7456,3-9 8622,4-13 0,-2-9 0,2-7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28188,'77'-18'67,"-7"8"-403,-34 16-1087,1 6-862,2 1 2285,0 6 0,-16-9 0,-6 1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7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25656,'-35'80'1031,"7"-10"-785,24-31-56,3-4 281,9-5-224,4-7-23,10-9-123,6-7-45,4-9-56,3-14 0,0-9 22,-1-15-112,-4-2 68,-4 0 22,-8 4-45,-4 11 68,-5 8-23,-4 10 0,-1 6 33,0 2-55,-1 10 22,-1 8-549,-1 13-885,0 5-2578,-1-1 4012,2-7 0,-1-13 0,1-7 0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22687,'1'-6'2812,"0"1"-2341,-1 5 369,0 0-695,4 43 192,-3-21-124,3 32 123,-4-34 67,0-6-325,0-8 46,0-2-57,0-4-56,0-11-11,5-2-34,2-9-44,6 1-650,1 4-135,0 4-639,-2 3-2665,2 4 4167,-1 0 0,-5 4 0,-1-1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8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26451,'-33'73'740,"7"-9"-505,22-34-235,3-6 0,1-8 12,7-7 77,3-4-78,9-4-11,3-8 45,2-3-11,-2-6-34,-3 0 0,-5 4 123,-6 4-101,-3 4 214,-4 1-80,0 2-100,-1 1 247,0 4-303,-1 9 67,-4 10-67,-4 10-34,-4 3-33,-1 1-997,4-5-1088,4-8-3842,3-8 5994,6-9 0,-2-4 0,2-3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26194,'-33'66'773,"6"-10"-381,25-34-201,2-5 89,0-7 212,7-5-143,16-4-349,1-1 0,12 0 0,-9 0 0,-4 0 0,-5 0 0,-7-3 0,-5-5 0,-3-5 0,-2-8 0,-4-3 0,-4-1 0,-7 3 0,-6 3-91,-3 8-1702,0 5-2655,3 9 4448,3 8 0,9-6 0,3 5 0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8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26104,'14'61'751,"-3"-17"-516,-11-16-145,0-16-45,0-5 67,4-3-101,0-4-11,8 0 0,1-5 45,5-3-45,1-7 33,1-4-33,1 1 325,-2-1-224,-1 4 0,-1 2-45,-4 3 45,-2 4-101,-2 3 0,-1 2 33,-1 2 79,0 7-101,-2 5-11,-2 10 0,-1 3-134,-2-1-426,0 0-202,0-4-885,0-2-4393,0-4 6040,0-2 0,0-7 0,0-1 0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52 165 25319,'48'-58'393,"-11"10"-281,-36 36 112,-1 0 112,-7 1-168,-2 2 347,-7 2 136,1 3-259,-2 2 123,2 1-469,0 6-46,3 7 0,1 7 0,2 7 0,3 2 0,2-2 0,2-1 0,2-4 0,1-4-1121,7-5-818,3-6-4974,8-3 6913,2-3 0,-8 0 0,-3 0 0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9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19269,'0'-3'5233,"0"0"-4684,-12 50 123,6-27-369,-8 32-135,11-41 56,3-6-101,0-3 224,1-6-145,6-4-101,4-6 269,5-3-157,2 0 11,-2 4 112,-2 5-325,-1 4 258,-3 3-212,-1 1-57,-2 0 0,0 1 0,-4 5 0,-1 3 0,-2 6 0,0 4 0,0 2-13,0 2-1454,-2 0-1144,0-4-7220,0-3 9271,1-6 1,1-5 0,0-2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28671,'1'82'0,"-1"-8"0,0-33 0,0-2 0,0-4-24,0-3-1006,0-1-1044,0-7-2643,0-2 4717,0-8 0,0-7 0,0-3 0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2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19470,'27'-12'0,"-5"2"0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30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77 23448,'0'-8'2511,"0"3"-1985,0 5-257,0 0 168,-15 48-67,11-26-169,-11 37 326,15-42-247,3-3-178,4-4-102,7-3 0,3-3 0,3-2 0,0-9 0,-2-8 0,-1-12 0,-2-7 0,-3-3 0,-5 2-3392,-4 4 3392,-2 7 0,-3 7 0,-4 6 0,-3 5 0,-3 4 0,-1 1 0,-2 1-853,-1 4-2094,-4 2 3795,-1 7 0,9-5 0,2 0 0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 24423,'-80'25'1737,"9"-1"-1322,25-2-169,10-5-22,10-3-202,10-4 46,9 0-68,4 6 56,9 6 56,10 8 79,12 5-68,11 1 0,1-2 34,-3-3-45,-9-3 179,-11-1-22,-9 1-167,-14 3-102,-14 5 0,-14 1 0,-10-2 0,-4-5-214,-12 1-425,20-11-481,-2-1-662,29-12-3047,13-4 4829,22-14 0,-11 8 0,10-9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9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43 22260,'1'3'3486,"0"0"-3027,-7 53-33,5-28-236,-5 44 90,14-47-123,4-4-11,12-8 201,7-7-224,10-7-55,2-14-68,3-7 67,-6-11-67,-8-1 67,-11-1-45,-11 1 113,-6 3-135,-5 5 22,-9 8-22,-6 5-302,-10 8-57,-2 2-537,1 8-863,7 5-2925,8 5 4684,6 2 0,5-6 0,1-5 0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26922,'-59'79'728,"13"-8"-1147,40-32 520,4-3 129,5-11-185,8-7-34,9-10-11,9-10 16,4-15-72,1-10 11,-2-9 45,-6 2 308,-7 8-263,-8 9 268,-5 9 12,-4 5-178,-2 9-147,-1 11 0,-5 13 0,-5 13 0,-4 6 0,-2-2 0,4-6-214,2-10-1668,6-8-3564,1-11 5446,12-6 0,-7-5 0,7-1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49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27751,'-57'42'672,"11"0"-424,41-4-248,2-3 0,3-4 0,2-7 0,6-5 0,5-6 0,6-7 0,3-2 0,1-4 0,-3-5 0,-1-5 0,-4-8 0,-2-4 0,-2-3 0,-2 1 0,-1 4 0,-3 4 0,-1 7 0,-1 4 0,-1 4 0,-1 1 0,-1 0 0,0 4 0,0 4 0,0 10 0,0 8 0,-9 7 0,-4 6 0,-10 0 0,0-3 0,1-6-853,4-6-2642,6-7 3495,5-4 0,5-7 0,2-3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37 194 26474,'58'-56'22,"-13"6"1,-42 30-35,-2 2 12,-2 2 0,-4 2 124,-4 4 66,-4 4 191,-2 3 79,1 2-124,-4 10 100,1 5-199,0 13-237,2 3 0,5 2 0,4-1 0,3-1 0,3-2 0,4-2 0,4-1 0,5-6-785,2-3-582,0-8-1323,2-4 2690,2-11 0,-9 5 0,0-6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0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28345,'0'54'108,"0"1"1,-1-3 0,0-3-109,-2 18 0,-1-1 0,-1-5 0,1-5-505,-1-5-1355,1-8-1378,-2-6 3238,-1-8 0,4-13 0,-1-6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24099,'60'-53'-1869,"-13"8"1,-39 41-1,-4 0 1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25611,'0'-4'2566,"0"0"-2129,0 4-380,0 0-57,0 56 0,0-16 0,0 49 0,0-32 0,1-3-763,0-6-1276,1-4-3351,3-1 5390,0 0 0,-2-19 0,0-5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26328,'25'-50'-2656,"1"11"-2016,-4 36 4672,4 2 0,-11 1 0,-2 0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8:51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16 22642,'-2'-8'3574,"1"1"-3115,1 7-44,0 0 123,-23 50-247,15-22-44,-15 40 33,21-37-157,4-5-21,5-4-102,5-5 0,6-6 0,0-5 0,0-4 0,-2-4 0,-4-10 0,-5-6 0,-5-10 0,-1-1 0,-5 0 0,-2 2 0,-5 2 0,-1 5 0,-2 2-158,3 4-929,2 6-716,5 4-5458,2 4 7261,2 8 0,1-5 0,-1 6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49:3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0 410 28076,'54'-21'198,"-1"0"0,9-1 1,3 2-199,9-1 0,5 1-1981,15-2 1,6-1 1980,-23 6 0,2-1 0,1 0 0,9-1 0,1 0 0,3 0 0,-20 4 0,1 1 0,1-1 0,-1 2 0,2 1 0,0-1 0,-1 2 0,0 2 0,21-3 0,-1 3 0,-2 3-651,-9 5 1,-1 4 0,-4 5 739,-10 6 1,-2 4 0,-8 0 0,-3-4 0,-9 3 0,16 28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3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844 12 25645,'-3'-6'3026,"0"1"-3026,3 5 0,0 0 0,31 64-308,5-3 308,-2 0 0,3 4-206,-2-10 0,2 0 206,2 4 0,1 1-448,3 4 0,1 0 448,2 3 0,-1 2 0,2 2 0,-1 0 0,0 2 0,0 0 0,-2-1 0,-1 0 0,-1-3 0,-1 0 0,-3-5 0,-1-1 0,-3-6 0,-2-2-188,-5-7 0,-3-3 188,12 30 191,-19-21-191,-15-16 433,-26-12-433,-22-11 0,-35-4 0,29-8 0,-2-2 132,-9 0 0,-3 0-132,-5-1 0,-3 0 0,-5 0 0,-2 0 0,-1-1 0,-4 0 0,8-1 0,-5-1 0,4 0-364,-11-3 0,2-1 364,16 1 0,-3-1 0,7-2 0,2-4 0,6-2 0,4-3 0,5-3-80,-35-30 80,26-16 0,29-19 0,26 36 0,8-2 0,9-5 0,12-2 0,10 4 0,9-1 0,2 4-302,11-8 1,6 3 301,-6 10 0,5-1 0,-1 7 0,8 2 0,-1 6 0,2 2 0,0 2-928,0 3 0,0 3 928,-3 6 0,0 3 0,-5 2 0,0 7-72,8 17 0,-4 12 72,13 27 0,-37-1 0,-12 8-296,-20 1 0,-13 4 296,-8 11 0,-8 3 0,-6 9 0,-7 1 0,6-24 0,-5 1 0,0-1-256,-3 5 1,-2 0-1,-1 0 256,-1 1 0,-1 1 0,0-1 0,1 0 0,-1 0 0,0 3 235,3-3 0,-2 3 0,0 0 0,3-4-235,1-2 0,3-3 0,-1 1 43,-5 10 0,0 2 0,6-11-43,-11 23 0,20-45 627,13-35-627,23-56 0,-2 4 0,3-10 0,1-11 0,3-13 0,2-5 0,-3 4-18,2-13 1,-1 2 0,0-7 17,-3 15 0,0-5 0,1-4 0,-1 2 0,-2 4 0,-1-4 0,0 4 0,-2 0 0,0 0 0,0-1 0,0 0 0,0-1 0,1 2-70,-1 3 1,0 1-1,1 1 1,0 1 69,2-15 0,1 2 0,-1 4 0,-1 14 0,-1 3 0,0 5 0,2-10 0,-1 9-713,2-13 713,-8 62 0,-3 10 0,-2 25 0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3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24681,'2'0'2375,"-1"0"-2206,-1 0-180,20 47-259,-8-28-480,17 34-606,-13-43-2633,0-4 3989,-2-1 0,-5-3 0,-5 0 0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39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25051,'0'8'2050,"0"-2"-2050,34 39-101,-16-24-470,27 32-1065,-27-40-4930,-1-6 6566,3-5 0,-11-2 0,2 0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40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24670,'-64'17'1109,"8"4"-929,33 12-91,0 4-55,1 4-68,5 1 34,2-4-213,4-5-359,4-8-671,3-9-797,4-9-1489,12-8 3529,4-10 0,-2 5 0,-1-4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4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25903,'-51'75'-1076,"9"-11"-3742,27-34 4818,5-3 0,4-11 0,3-6 0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4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24491,'51'-1'2341,"-9"3"-1769,-34 2-90,2 1-68,4-1-89,5-2-279,6-1-46,8-1 0,12 1 0,14 2 0,21 2-521,17 1 521,-37-3 0,4-1-424,8 0 0,3-1 424,9-1 0,4 0 0,-22-1 0,2 0 0,1 0 0,6-1 0,2-1 0,2 0-914,9-1 0,2 0 1,2 0 913,-17 0 0,1 0 0,2-1 0,0 1 0,6 1 0,0 0 0,2 0 0,0 1-423,3-1 1,0 1 0,2 0 0,-1 0 422,2 2 0,0 0 0,0 1 0,0 1 0,0 0 0,0 2 0,0 0 0,0 0 0,-1 0 0,1 1 0,-1 0 0,1 0 0,1 1 0,-1 1 0,1-1 0,0 1 0,0-1 0,1 0 0,0-1 0,0 1 0,2-1 0,1 0 0,-1 0 0,1 0 0,0-1 0,1 1 0,-1-1 0,1 0 0,-1 0 0,1 0 0,0-1 0,-1 0 0,-1 0 0,0 0 0,-1 0 0,0 0 0,-3 0 0,0 0 0,-2 0 0,0 0 0,-5 0 0,-1-1 0,1 1 0,1 0 0,13 2 0,3 0 0,-2 0 0,-6 0-202,-6 0 0,-6 1 1,1 0-2007,7 0 1,1 1 0,-17 3 2266,-3 12 1,-41-10-1,-30 1 1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4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28311,'55'22'120,"0"1"0,2-2 0,-1-5-120,-1-10 0,1-3 0,2 1 0,2 1-1551,0 1 1,1 1 1550,1 1 0,1 0 0,0 2 0,3 1-113,-1-4 1,5 0 0,-3 0 112,13-1 0,0 0 0,-10-2 0,4-1 0,-5-2 0,4-5 0,-5-2-617,-5 0 1,-3-1-439,-8-2 1,-5 0 1054,18-4 0,-31 6 0,-21 5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0:4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53 24771,'-3'0'2913,"1"0"-1926,62 15-987,15-7 0,-1 0 0,9 0-979,5-4 1,4-4 978,-21-3 0,2-1 0,2 0-664,7 0 1,2-1-1,1 0 664,4-3 0,0-1 0,0 1 0,1 0 0,-1 0 0,-1 1-351,-4 2 0,-1 0 0,-2 1 351,-9 0 0,-2 1 0,-2 1-774,18 4 1,-6 3-2152,-18 1 1,-6 5 3133,14 18 1,-36-9-1,-23-3 1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17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0 574 25476,'66'-30'1023,"0"-1"1,6 3-1,3 3-961,4 7 1,5 4-1305,-15 3 0,3 1 0,3 1 1242,12-2 0,5 0 0,2-1 0,-14 2 0,3 0 0,1-1 0,2-1-513,8-1 1,2-1-1,2 0 1,0-1 512,-14 2 0,1-1 0,1 0 0,0 0 0,1 0-158,3 0 0,2-1 0,0 1 0,0-1 0,0 2 158,2-1 0,0 1 0,0 0 0,0 1 0,0 0 0,-1 2 0,0 1 0,0 0 0,-1 1 0,0 2-244,-3 0 1,-1 1-1,0 1 1,-1 1 0,-1 3-92,-4 1 1,-2 2 0,1 2 0,-2 1 0,-1 1-1331,13 3 0,-1 2 0,-1 1 0,-3 3 1665,-5 3 0,0 3 0,-4 0 0,-7-2 0,19 6 0,-11-1 0,-19-2 0,-1-1 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18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28671,'88'-25'0,"0"4"0,-13 10 0,5 1 0,-1 0 0,-4 0 0,-12 5-4992,-15 1 3233,-15 3-1748,-16 12 3721,-9 7 1,-8-3 0,0 1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19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28188,'-24'47'73,"-1"1"0,-13 38-465,37-37-718,7-3-884,11-8-4886,13-15 6880,12-10 0,-17-10 0,-3-3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19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1 235 27000,'87'-41'986,"-8"1"-963,-31 13-23,-5 0-11,-9 4-45,-12 4-79,-9 2-22,-8 4 1,-8 0 21,-8 5 135,-7 3 11,-11 3 202,-4 12 146,-3 8 10,-1 15-9,2 12-360,3 8 0,7 7 0,8 0 0,8-1 0,6-6 0,9-5 0,5-7-1615,9-10-1455,6-10 3070,4-11 0,-13-7 0,-2-3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1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25735,'-9'92'1960,"2"-7"-1680,6-29-112,0-8-168,1-13-67,0-17 67,3-9 0,7-25 22,6-10 34,7-17 56,1-3 101,-1 2-45,-3 5-144,0 9-3416,0 9 3392,-3 8 0,0 8 0,-3 3 0,0 4 0,-3 5 0,-3 7 0,-3 6 3392,-3 7-3392,-2 4 0,0 2 0,-5 1-1133,0-3-1948,-1-5 3081,3-8 0,3-8 0,0-6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28210,'-27'46'230,"0"0"1,-16 35-231,38-45 0,3-8-192,6-12-121,6-8-135,5-14 235,6-7 202,-5-10 11,-3 0 168,-6 2 33,-3 9-22,-1 5-55,-1 6 111,2 12-56,0 8-145,1 15-34,-1 3 0,1 0-381,4-3-370,5-9-470,11-5-3104,14-10-1502,12-4 5827,17-7 0,-30 1 0,-3-1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0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24614,'-5'0'3193,"-56"68"-3336,23-7 272,-4-1 1,0 6-130,17-14 0,5 0 0,2 3 0,3 0 0,3-1 0,3 0 0,3-1 0,1 0 0,1 44-942,3-13-1224,6-12-7665,6-19 9353,10-18 0,-8-18 1,0-10-1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 26474,'-32'82'1580,"7"-17"-1468,24-44-68,1-11-21,6-7 111,3-10-33,6-9-23,2-13-22,1-7 13,-1 0-69,-2 7 0,-4 11 0,-3 9 0,-1 6 0,0 6 0,0 9 0,-1 11 0,0 13 0,-3 8 0,0-2-741,3-2-771,3-12-931,4-12-2487,5-9-4901,1-13 9619,1-9 0,-9 4 0,-3-2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25880,'31'0'1838,"-7"7"-1424,-22 25-179,-2 0-134,0-2-45,-2-6-56,0-7-22,0-7 10,1-5 1,1-3-34,0-2 34,1-2-538,5-3-560,5-6-986,11-4-7736,7-4 9714,7-1 0,-15 8 1,-2 2-1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26743,'-39'78'1042,"7"-13"-673,32-46-44,0-4-157,4-8-144,5-3-24,8-12 0,3-6 0,-1-8 0,-2-1 0,-5 6 0,-4 7 0,-5 6 0,-1 3 0,-2 8 0,0 9 0,-7 11 0,-1 9 0,-6 0-360,2-4-760,3-6-684,6-7-2992,0-7 4796,8-5 0,-4-5 0,4-2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1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27684,'-51'81'987,"8"-11"-987,36-42 0,2-5 0,4-6 0,1-6 0,2-5 0,5-4 0,7-7 0,6-9 0,3-10 0,1-8 0,-3 0 0,-4 6 0,-7 7 0,-5 10 0,-3 3 0,-2 6 0,0 4 0,0 6 0,-2 6 0,0 5 0,-2-3 0,1-5 0,1-7 0,2-3 0,0-3 0,2-2-225,1-3-537,1-4-157,1-3-560,-1-2-1547,2 1 3026,-2 1 0,-1 5 0,-1 3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2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23628,'0'-3'2622,"0"1"-2062,0 2 112,-11 38-324,3-16-281,-8 29-34,9-31 1,3-7 0,2-8 10,1-3 12,1-2 101,3-3-101,4-4 34,3-3 100,5 1-3502,0 2 3312,0 4 0,-1 3 0,0 1 0,-2 5 0,-2 2 0,-2 2 0,-2 0 3392,-2-1-3405,-1-2-1364,-2-1-1503,2-2 2880,2-1 0,-2-1 0,0-1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84 25465,'41'-44'158,"-7"10"-5393,-38 30 5784,-3 2 1386,-3 2-1307,-2 9 746,-1 5-969,0 11-405,-2 5 0,3 1 3392,3-2-3392,3-4 0,3-4-113,2-4-1164,0-5-325,3-4-1334,7-5-5748,4-7 8684,8-10 0,-10 7 0,-1-5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48 22642,'0'-2'2666,"0"0"-2105,0 2 133,-3 45-201,-1-19-44,-1 34-124,1-38-146,3-6-179,0-9-45,1-4 45,2-5 112,5-10-112,5-8 34,7-11-1,6-5 34,-1 0 57,4 4-80,-2 5 192,-3 12-179,-4 6-57,-4 7 0,-3 2 0,-4 2 0,-1 3 0,-3 5 0,-2 5 0,-2 4-1682,-7 15-1903,0-10 3585,-4 4 0,5-19 0,3-6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3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28671,'0'81'0,"-2"-5"0,-2-21 0,-4 0-169,-3 1-1613,-2-2-952,1-4-7097,3-9 8355,2-12 1,4-14 0,2-8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19986,'0'0'0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2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74 28311,'-42'87'360,"10"-9"-360,26-35 0,3-9 0,9-13 0,8-10 0,11-15 0,9-15 0,3-14 0,-2-11 0,-5-4 0,-9 3 0,-11 4 0,-5 5 0,-11 7 0,-8 6 0,-11 8-1043,-9 7-2027,-7 5 3070,-5 19 0,18-11 0,5 11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47 26015,'-72'48'1143,"10"1"-707,39-6-88,4 1-91,9-1 23,5-3-134,6-5-100,9-5-46,7-8 0,14-11 0,6-5 0,8-19 0,6-11 0,-1-16 0,-5-8 0,-12-1 0,-12 4 0,-12 3 0,-8 5 0,-10 3 0,-6 4-91,-8 4-1422,-10 7-291,9 8-4179,-1 11 5983,14 14 0,7-5 0,2 3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28177,'75'-28'494,"-12"5"-494,-35 20 0,-6 1 0,-4 2-617,-3 0-806,-5 0-1188,-3 4-7220,-3 6 8207,-2 7 0,-2-6 1,0-1-1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28446,'26'21'-180,"-1"-4"-648,-2-16-909,-1-1-2331,2 0 4068,-3 0 0,-8 0 0,-3 0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4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25645,'-2'0'2924,"-9"42"-2822,3 2-102,-9 46 0,1-5-748,1 7 748,-3-1 0,2-3-247,0-12-1370,4-14-1465,5-18 3113,2-22 0,5-12 0,0-10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4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28671,'-6'94'0,"-5"3"-5661,-7-5 5661,-2 4-191,3-3-899,7-12-5162,5-19 6252,8-21 0,-2-21 0,2-11 0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5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28378,'-32'90'293,"7"-8"-293,22-38 0,2-1 0,1-6 0,6-5 0,2-7 0,8-10 0,3-8 0,4-12 0,1-11 0,0-12 0,-3-9 0,-5-2 0,-7 1 0,-4 7-1121,-4 4-1412,-1 9-7298,0 8 8056,-3 5 0,2 5 0,-2 0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5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28244,'68'-3'-2880,"-10"-5"-5198,-37-7 8078,0-4 0,-9 7 0,-2 2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 24334,'-6'-2'2846,"2"1"-2476,-20 54 78,10-14-213,-18 44 22,19-29-76,5-7-181,3-5 0,4-10 0,1-5 0,5-7 0,3-4 0,6-7 0,3-4 0,2-3 0,4-8 0,-2-6 0,1-8 0,-4-7-214,-5-2-1209,-3 1-1076,-5 3-7332,-3 5 7638,-2 7 1,0 7 0,0 3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6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25443,'-1'-1'2958,"0"0"-2869,1 1-346,36 4-953,-21-3-1076,29 2-5725,-30-6 8011,0 0 0,-6 0 0,-3 1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6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 25095,'-2'-2'3576,"0"0"-3576,2 2 0,-3 38 0,1-13 0,-5 32 0,1-25 0,-1 0 0,0-4 0,0-1 0,-2-4 0,-1 1-808,-2 0-1590,0 0-7238,1 0 9636,4-4 0,3-10 0,4-4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26608,'-61'14'-213,"9"1"-380,40-3-259,1 0-1456,0-1 2308,6-3 0,1-4 0,4-2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27 24121,'-18'79'1950,"7"-9"-1424,22-36-156,9-8-112,8-8-68,3-9-44,1-9 22,1-15-101,-2-8-33,-1-15-68,-4-3-22,-8 1-202,-6 5-347,-7 6-908,-4 8-2184,-5 8 3697,-5 7 0,3 4 0,-2 2 0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26474,'-32'84'560,"10"-19"-840,13-21-437,7-22-505,2-9-436,5-6-2129,7-10-6044,9-12 9078,9-9 1,-12 6-1,-3 3 1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25914,'13'75'-337,"-2"-13"-6623,-10-44 2568,0-5 4744,-1-2 0,0-5 1,0-1-1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1 204 28671,'84'-2'0,"0"0"-2295,-9-2 2295,4-3 0,3-8 462,0-6-462,-1-7 0,-4-3-5234,13-10 5234,-34 16 0,-6 2 0,-37 19 0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24905,'53'6'2857,"-11"0"-2319,-47-2-167,-8 2-371,-9 2 0,-9 3 0,-1 0 0,0 1 0,4-1 0,5-1 0,6 0 0,7 2 0,5 2 0,5 4 0,10 2 0,4 0 0,11-2 0,1-1 0,0-3 0,-2-2 0,-6 2 0,-5 9 0,-6-1 0,-7 10 0,-10-5 0,-4 2 0,-3-5-539,1-4-368,5-5-3116,5 0-5277,4-7 9300,2 2 0,0-7 0,0-2 0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27000,'-32'81'706,"21"0"-470,29-54-113,17-2-123,-1-23 101,2-16-101,-3-8 78,-6-12 90,-7-3-34,-10 5-9,-4 5-125,-6 8 0,-8 7 0,-5 5 0,-10 5-427,1 9-906,0 7-1995,9 9 3328,6 1 0,5-10 0,2-5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3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49 26597,'-24'49'426,"6"-9"-326,25-32-77,5-5 0,8-2-34,6-6 11,0-5-102,5-9 80,-3-5-57,1-1 79,-4 1 12,-5 4 77,-7 7 416,-6 6 32,-5 5-223,-2 6-135,-4 9-156,-5 12-23,-4 10 0,-1 5-146,2 0-224,4-3-627,3-5-4706,3-4 5703,9-14 0,-5-4 0,6-10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26205,'-19'68'650,"4"-11"-505,15-35-100,1-5-45,5-7-45,3-5-100,4-3-113,2-2 157,1-3 23,-1-4 78,6-7 33,-5 5 113,2 0 112,-7 8 33,-2 6 247,-1 7-157,-3 11-112,-2 10-57,-2 7-212,-1 5 0,0-1-504,0-3-919,0-11-1445,0-13 2868,1-9 0,0-7 0,0-1 0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10 21992,'2'-5'4079,"-1"1"-3620,-1 4 11,0 0-223,-24 46-146,13-17-34,-18 38 12,19-32-46,3-3 158,-1-2 33,1-3-56,-2-2 67,0-3-134,2-7-1,3-5-21,2-6-57,2-1 2,2-1-24,9 0 0,7-1 0,12 0 0,4-1 0,4 0 0,3-5 0,0-3-3392,3-6 3392,-2 1 0,-1 1 0,-4 4 0,-3 4-942,6 2-616,-16 2-1478,3 2 3884,-18 2 0,-4-2 0,-3 1 0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97 24767,'-4'0'3193,"0"0"-2519,4 0-639,0 0-35,42-14 0,-11 5 1,38-11-1,-21 8 1,2 3-1,0 0 0,-1 2 0,-3 0 0,-4 2 0,-7 2-718,-8 1-1556,-8 3-2960,-8 9 5234,-6 3 0,-4-2 0,-1-1 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26698,'-24'64'-1569,"4"-7"-716,18-31-7546,-1 5 9406,-2 2 0,2-14 0,-1-3 0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21969,'-4'0'3541,"1"0"-2980,3 0-214,-13 43 0,9-20-45,-9 35-144,12-32 211,1 2-335,8-11 67,4-1 0,11-12 67,6-3-34,4-1-123,2-3-11,0-2-33,-2-3-393,-3-2-314,-3-2-829,0-2-2061,0-3 3630,3-4 0,-14 9 0,0 3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8 27762,'-35'86'829,"13"-13"-749,34-44-80,11-6 0,9-5 0,1-5 0,2-6 0,-4-3 0,-4-3 0,-3-1 0,-5-8 0,-1-5 0,-2-11 0,-4-6 0,-3-3 0,-4 0 0,-4 3 0,-4 3 0,-7 5 0,-6 5 0,-8 4 0,-2 6 0,-1 3 0,0 4 0,-2 10 0,0 4-886,1 13-2711,7 3 3597,9-4 0,6-9 0,6-7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3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15 26015,'1'-8'2656,"0"1"-2656,-1 7 0,2 62 0,-1-17 0,-3 54 0,-5-33 0,-3-4 0,-3-7-1760,3-10-7966,3-12 9726,3-11 0,3-10 0,1-7 0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5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39 23460,'-2'-2'3462,"0"0"-2980,2 2-415,41-15-67,-23 11-381,33-12-1266,-29 18-6174,0-1 7821,4 1 0,-12-1 0,-2-1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5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24827,'-11'59'276,"0"1"1,0-2-1,2-3-276,-1 25 45,3-2-56,3-8 11,3-15-34,1-18 34,0-17 0,1-12 325,1-10 358,2-11-313,2-11-123,1-13-113,1-8-100,0-5-34,2-1 0,4-1-426,4 5-526,6 5-1514,4 10-7365,4 11 9412,2 10 0,-15 7 0,-3 4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2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596 5 25107,'-77'-4'1938,"0"4"-1935,28 17 0,0 7 366,-31 16-201,25-4 0,3 4-99,-13 23-69,15-1 0,22-1 274,14-2-274,18 2 0,13 0 0,14-1 0,15-8 0,0-31 0,4-5 0,34 1-81,-25-18 1,-1-7 80,23-16 0,-14-12 0,-19 4-68,-24 3 68,-16 5 416,-25 4-416,-9 2 0,-12 3 0,-2 1 312,6 1-312,5 0 73,7 1-73,5 2 0,7 2 0,4 2 0,3 3 0,3 1 0,21 0 0,4-1 0,23-3-360,-1-3-1455,7-1-2421,-2-2 4236,2 4 0,-25 2 0,-6 4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8 320 26071,'-4'0'2475,"1"0"-2350,49-30-125,-8 4 0,40-29 0,-24 12 0,-9 1-91,-12 5-144,-16 6 33,-10 7 23,-13 7 78,-9 7 0,-11 5-44,-7 6 145,-2 10 45,1 9 55,4 13 180,3 8-11,7 6-45,4 3-101,8 1-110,4-2-26,5-6-233,9-8-2543,24-14-1212,3-13 4001,18-18 0,-30 3 0,-6-6 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2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5 26519,'-15'67'608,"1"1"1,3-16 0,1-3-430,-6 24-157,11-39 12,3-14-34,7-11 91,9-26-91,9-14 0,12-23 0,4-7 0,-2 2 0,-4 10 0,-6 10 0,-3 12 0,-2 8 0,-2 7 0,-2 6 0,-3 4 0,-2 4 0,-2 9 0,-2 9 0,-3 14 0,-1 9 0,-3 4 0,-2 3 0,0-4-573,4-8-1533,5-12-5020,8-13 7126,3-7 0,-7-6 0,-4 0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3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124 249 24547,'6'-4'2779,"-1"0"-2567,-5 4-167,49-34-45,-28 15-67,36-28 22,-45 23-89,-6 2-12,-4 0 45,-8 1-34,-15-4 135,-1 11 135,-13 1 201,7 15 101,-3 13 134,-2 13-334,2 15-237,2 10 0,7 4 0,8 2 0,7-3 0,4-4 0,8-8 0,6-9 0,7-9-225,7-12-1714,4-8-1668,2-14 3607,1-11 0,-14 6 0,-4-3 0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27818,'-7'51'426,"-1"0"1,-8 44-427,-4-36 0,1-7 0,6-13 0,4-12 0,6-14 0,1-7 0,2-5 0,0-15 0,6-5 0,3-17 0,7-2 0,2 2 0,0 3 0,-3 9-785,-1 6-997,-1 6-1456,1 2 3238,3-1 0,-7 5 0,0 0 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28356,'-3'69'202,"-3"-8"-751,-2-23-673,2 0-1175,3-6-7434,3-3 8750,7-13 1,-6-6 0,7-9-1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28671,'-68'49'0,"11"-4"0,45-14 0,5-1 0,4-1 0,3-3-1267,5-1-1400,7-5-5255,10-2 7922,10-6 0,-14-5 0,-1-4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4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74 24614,'-5'-2'2700,"1"2"-2196,4 0 157,0 0-469,-15 55-192,12-27 0,-11 45 0,20-44 0,3-6 0,6-7 0,1-8 0,-2-8 0,-1-14 0,-5-10 0,-3-15 0,-4-5 0,-1-1 0,-6 1 0,-4 8 0,-9 8-80,-6 10-894,-7 10-819,-6 5-4022,-3 14 5815,-5 10 0,20-5 0,4 1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4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28671,'85'-8'0,"-9"0"0,-36-2 0,1 1 0,2 0 0,-4 0-248,-3 4-1724,-6 2-2196,-8 8 4168,-7 9 0,-8-6 0,-5 4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27751,'-41'82'920,"6"-1"-920,17-16 0,3-1-13,7-5-1174,3-6-1211,12-10-7433,9-11 9823,13-9 1,-11-13 0,0-5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4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84 267 25051,'0'-7'1848,"0"1"-1747,37-37-101,-18 18-11,29-33-11,-31 31 10,-6 5-10,-6 1-3381,-4 3 3403,-5 2 0,-6 3 45,-6 6 89,-5 3 236,-4 10 101,-2 8-23,-1 12 3225,1 12-3673,3 9 0,5 7 0,7 5 0,5 3 0,5-2 0,3-4-248,8-9-1410,6-14-1580,13-15 3238,6-16 0,-15-3 0,-1-3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5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25588,'-16'91'1446,"2"0"-1435,11-58-11,0-2 0,8-25 22,5-19 12,7-6-34,4-15 0,0 0 22,-1 4 1,-2 7 56,3 5 145,-6 10 45,1 2 78,-6 8-112,-2 6-89,0 5-23,-3 6-123,0 4-11,-3 2-34,0 2-403,-1-1-527,0-4-436,2-4-4573,2-7 5984,3-5 0,-3-5 0,0-1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4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26810,'-52'77'1300,"10"-7"-920,34-31-199,4 6-181,6-19 0,11-2 0,8-23 0,8-15 0,-1-8 0,-3-11 0,-6-2 0,-5-1 0,-5 5 0,-3 6 0,-2 8 0,0 8 0,1 5 0,1 3 0,3 6 0,2 5 0,-1 7 0,2 6 0,-2 0 0,0-1 0,0 0-91,2-3-1623,3 3-2297,5-2 4011,4 4 0,-10-11 0,-1-1 0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5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28671,'34'-6'0,"-4"1"0,-9 7 0,-7 3-1323,3 5-1736,-6 2 3059,0 1 0,-4-6 0,-2-2 0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1:5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27056,'-29'86'818,"7"-8"-750,19-36-68,4-4 0,4-9 67,2-12 67,4-8 314,-2-6-368,-2-8-80,-3-7 0,-1-10 0,-2-10 0,0-6 0,0-3 0,2 2 0,1 6-528,-1 7-1634,3 13-3766,0 6 5928,0 26 0,-3-13 0,-1 13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1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1820 23672,'0'5'2903,"0"-1"-2332,0-4-291,-11-67 112,5 8-756,-3-3 1,0-4 441,3 11 1,0 1-51,-1-7 0,0-1-23,-1-4 1,-1-1-12,0-2 1,0-1-57,0-2 1,1 1-124,-2 1 0,1 1-1753,1 4 0,1 3 1865,1 6 0,0 4 73,-2-28 923,4 28-878,3 24-23,1 17 1,0 7 456,0 4-199,9 0 3336,7 0-3347,17 0-44,18 0-225,8 1 0,6-2-337,-9-1 0,3-1 337,26 0 0,4-2 0,-14-3 0,0-1-614,10-3 1,3-3 613,-23 4 0,2-1 0,0-2 0,8-2 0,1-2 0,1-1 0,0-1 0,1 0 0,2-1 0,-7 2 0,2-1 0,0 0 0,-7 2 0,28-6 0,-6 3 0,10-3 0,-12 6 0,-26 12 0,-26 6 0,-14 0 0,-9 0 0,-4 0 587,-4 0-587,-1 0 1314,-2 0-1314,0 1 0,-1 4 0,0 3 0,-1 10 0,-1 12 0,-3 17 0,-2 14 0,2-1 0,0 5 0,1-12 0,1 2-309,-1 23 0,3 2 309,3-17 0,3-2 0,-1 4 0,2-1 0,4 0 0,0-2 0,-1-2 0,-1-2 0,0-3 0,-1-2 0,1 44 0,-6-38 0,-1-1 0,0 21 0,-8 8 0,-1-48 0,-8-15-1715,-1-12-2868,-2-12 4583,-2-14 0,8 8 0,2-8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2:20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1 221 28671,'95'-11'0,"0"-1"0,-28 4 0,1 1 0,-1 0-1102,31-2 0,1 1 1102,-26 2 0,1 0 0,1-1-467,5-2 1,0 0 0,2 0 466,2-1 0,0-1 0,1 1 0,1-1 0,0 1 0,0 0 0,-2 1 0,-1-1 0,-1 2 0,-7 2 0,-1 1 0,-3 1-1468,26-2 0,-6 3 1571,-15 9 0,-8 2 1,8-5-1,-31 11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07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27460,'17'7'157,"0"0"-213,-3-2 11,2 0-605,1-1-515,1 1-628,3-3-3821,0 1 5614,1 0 0,-10-2 0,-2 0 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0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22395,'-5'-2'1333,"1"0"-1321,0 49-24,3-20 12,-3 39-11,5-33 0,1-3 11,0-2 0,-1-7 134,0-6-10,-1-6 347,0-5 413,0-2-513,-1-12-125,-1-2-100,-3-11-23,0-3-89,-1-3-34,3 0 0,2 0-124,1 6 1,4 3-505,4 8-481,7 3-538,5 5-2499,3 3 4146,-3 0 0,-8 1 0,-5 0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08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28671,'-24'-6'-3755,"10"15"3755,21 16 0,0-6 0,-1 4 0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11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24894,'-9'4'3731,"2"-2"-3685,7-2-46,0 0 0,-29 18 0,22-12 0,-12 12 0,36-16 0,14-2 0,3 2 0,3-1 0,-1 3 0,-2 1 0,-4 1 0,-2-1 0,-2 0-953,2-2-2140,3-1-6738,2-4 7622,1-4 0,-15 3 0,-5-3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1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71 26026,'-17'80'493,"4"-9"-258,12-29-213,0-1 1,-2-2-23,1-1 56,-1-5-56,0-6 0,1-9 0,1-9 123,0-6 34,1-16 78,0-11 79,4-20-292,1-9 214,4-3-203,-1 1 46,1 4-158,1 1 68,4 5-493,-2 7-762,3 10-2623,-4 14 3889,-5 19 0,-3-3 0,-3 9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1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24076,'-70'24'3507,"11"-5"-2443,33-11-1040,9-4-24,10-3 0,6 0 0,21 1 0,19 1 0,33 1 0,25 0-341,-39-2 1,2 1 340,8 1 0,2 0 0,6 0 0,2 0-591,8 2 1,2 0 590,7 0 0,1-1 0,-29-2 0,1 0 0,-1 0 0,1 0 0,1-1 0,-2 1 0,30 0 0,-3-1 0,-8 1 0,-2 0 0,-11 0 0,-3 0 0,-13-1 0,-3 1 0,27 2 0,-31 0 0,-26 0 0,-23 2-1883,-28 7-5924,-24 6 7807,-26 6 0,30-10 0,3-2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1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0 825 18754,'5'3'5647,"-1"0"-5087,-4-3 124,0 0-460,21 45 269,-15-32-3448,15 33 3156,-19-43 416,-1-2-169,2-1 67,2-12-424,15-25-91,-4-8 0,11-23 0,-10 2 0,0-12 0,-4-12 0,-7 21 0,-2 0 0,1-28 0,-3 37 0,-1 5 0,-1 0 3392,0 14-3392,-2 9 0,0 8 0,-1 8 0,0 3 0,0 7 0,2 2 0,1 2 0,0 2 0,11 0 0,16 0 0,25 0 0,25 0 0,21 0 0,-42 0 0,2 0-707,6 0 0,1 0 707,7 1 0,2 0 0,6 0 0,2-1-432,7 2 1,2-1 431,2 0 0,0-1 0,-2 0 0,-2 1 0,-7 1 0,-3 0 0,-10 0 0,-5 2-290,-11 1 1,-4 1 289,25 9 0,-26-1 0,-15 5 1183,-10-4-1183,-5-1 928,-4-4-928,-3-5 745,-4-2-745,-1-3 0,-4 0 0,-1 0 0,-1 0 0,0 5 0,-1 8 0,-3 16 0,-2 18 0,-4 17 0,1 17 0,1 11 0,1 8 0,4-51 0,-1 3 0,-2 18 0,-1-1 0,2-18 0,-1-2 0,-1 13 0,0-5 0,-5 4 0,2-17 0,2-18 0,2-14-91,4-10 91,1-28 0,1 18 0,0-18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28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28671,'13'-17'0,"0"4"0,2 16-405,3 8-2542,7 6 2947,5 6 0,-11-9 0,-3-4 0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2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56 138 25679,'-11'81'963,"2"-15"-650,8-49 91,0-9-404,1-5 303,0-9 44,0-12-246,0-14 179,0-14-280,0-7 0,0 1 0,0 6-471,0 11-593,-2 17-2119,-4 11 3183,-5 29 0,3-14 0,1 12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3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11 237 22658,'-6'0'4449,"2"0"-3597,4 0-526,47 0-326,17 5 0,-3-1 0,8-1-1056,5 0 0,4 0 1056,12 0 0,4-1 0,-24-4 0,2-3 0,3 0 0,7-1 0,2-1 0,3-2-702,8-3 0,3-2 1,2 0 701,-18 2 0,0-1 0,1 0 0,1 0 0,3 0 0,0 0 0,1 0 0,0 1-63,-2 0 0,0 1 1,0 0-1,-1 1 63,-4 2 0,-2 1 0,0 1 0,-2 0-648,16 0 0,-3 1 0,-3 3 648,-11 3 0,-1 2 0,-9-1 0,-4-2 0,-9 2 0,19 7 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5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28671,'76'17'0,"1"0"0,-1-2 0,-1-4-612,-10-5 0,0-3 612,2-1 0,2-1 0,2-1 0,1-3 0,3-3 0,0-2-664,3-2 1,0-3-548,-1 0 1,-2 1 1210,-6 2 0,-5 2 0,11-1 0,-27 9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5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28671,'21'-5'0,"-3"3"-259,11 31-951,-4-9-796,2-5-3249,2-5 5255,0-5 0,-12-3 0,-4-1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5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27662,'66'5'-740,"-7"3"-1087,-28 3-4716,2 2 6543,4 2 0,-16-7 0,-3-1 0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5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26362,'-26'71'-9831,"2"1"8846,18-41 0,1-3 0,5-21 0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5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25588,'-26'51'-968,"0"1"1,1-2 0,4-6 0,9-11 0,4-5 0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3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24715,'-64'23'2868,"19"-5"-2341,62-9 34,36-1-561,-3-4 0,8-2-696,13 2 1,6-1 695,11-2 0,3 0 0,5 0 0,2-1 0,-1 0 0,0 0 0,-4 0 0,-2 0 0,-4 0 0,-1 0 0,-8-1 0,-1-1 0,-6 1 0,-3-1 0,-8-1 0,-3-1 151,35-1-2225,-25 1-7305,-24 2 9379,-23 5 0,-10-2 0,-10 2 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3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28671,'93'-3'0,"-43"0"0,1-2-2594,2-2 0,0-1 2594,3 0 0,0-1 0,-1 1 0,1 0 663,8 0 0,-1 2-663,20-2 0,1 5 0,-55 11-286,-14 5-2706,-8 10 2992,-6 3 0,-1-10 0,0-3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39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27886,'-10'57'175,"1"-1"0,-1-4 1,2-1-355,1 39-1076,2-27-1367,18 12 2622,7-41 0,-1-17 0,-3-8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80 324 24849,'0'-6'3014,"0"2"-2633,49-20-370,-20 6 135,39-24-146,-36 12-34,-8-4-89,-11-1-325,-7-1 336,-13 2 90,-9 4 10,-12 10-44,-9 9 56,-7 13 0,0 14 0,2 12 23,7 11-23,9 3 0,12-2 33,7-4-44,10-5 11,8-5-650,7-4-1098,9-4-5131,1-4 6879,5-7 0,-16-3 0,-1-4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24423,'-37'82'2432,"3"-3"-2821,16-15 758,3-5-24,8-10-266,4-13 33,2-14-78,2-11-12,15-19 12,1-13 391,16-16-425,-5-4 0,1 4 123,-5 8-90,-6 10 236,-3 10-34,-4 4-145,0 5-55,0 0-35,3 1 0,11 18 0,-6 0 0,6 18 0,-10-4-192,-2-3-905,4-3-1481,5-12-4571,10-7 7149,9-16 0,-17 6 0,-1-8 0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4 26709,'-66'66'1143,"12"-4"-885,43-17-124,4-6 79,5-9-213,12-14 22,9-9-22,15-30-213,10-12 45,1-21 112,-6 1 56,-9 10-11,-11 14 11,-8 14 0,-5 10 45,-1 12-45,-3 13 101,0 11-101,-1 13-101,3 0-941,8 0-1524,12-7 1804,18-6-9069,14-9 9109,11-7 1,-27-6-1,-7-5 1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0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1 27762,'-31'51'303,"1"0"0,-1 2 0,1-1-303,3-3 0,1 0-354,0 3 1,1 0 353,2-1 0,1 0-192,-10 39-2351,13-17-5525,11-20 8125,7-15 1,1-20 0,1-8-1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26183,'-23'76'1322,"6"-13"-1311,26-43 0,3-7-11,7-6-33,2-8 21,2-14-245,5-9 77,1-11 158,-1 0-1,-4 6 23,-6 8 0,-7 9 11,-3 7 169,-4 3 55,1 2-22,-2 7-90,3 5-111,0 7-1,2 7-11,2 1-639,1 0-739,1-4-1826,4-8-6627,3-7 9325,4-7 0,-10-2 0,-2 0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26922,'1'75'1344,"-4"-8"-1265,-2-26 33,-2-8-90,0-7 23,5-12-56,0-7 44,2-5-33,0-2 0,4-3 0,2-5-56,4-5-537,5-5-741,4-2-985,5-2-6970,2 1 9289,0 4 0,-11 8 0,-4 4 0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21432,'-3'0'3607,"0"0"-2385,3 0-718,-24 49-22,16-24-11,-17 37-180,23-39 34,4-4-169,4-5 12,4-5-155,6-4-13,3-4 0,2-6 0,-1-4 0,-1-8 0,-2-5 0,-3 0 0,-5 0 0,-4 5-125,-3 7-849,-2 5-999,-4 6-5724,-2 11 7697,-3 6 0,2-4 0,2-1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 21600,'0'-4'4191,"0"1"-3329,0 3 830,0 0-1366,9 44-326,-9-12 0,0 38 0,-12-24 0,-5-2-763,1-5-1410,2-3-6310,2-6 8483,3-4 0,4-12 0,3-5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2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43 20177,'-6'4'4784,"1"-2"-3966,3 49-123,1-25-314,1 39-78,7-41-102,5-6-111,4-7 55,4-6-66,0-7 55,2-12 57,1-9-124,-2-13 146,-4-2 180,-5 0-393,-6 6 0,-3 6 0,-3 8 0,-5 5 0,-3 7 0,-7 4 0,-3 7-57,0 8-1490,2 6-1119,5 4-7165,6-2 9131,2-7 1,3-6 0,0-5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26440,'12'24'1423,"-2"0"-1120,-10 3-180,-1-4-78,1-6-68,-1-7 46,3-5-12,8-10 45,8-10-56,10-10 0,4-7 0,-3 1 11,-2 6 0,-5 6 23,-4 10-1,-5 3 148,0 6-181,-2 0 0,-1 2 0,1 4 0,-4 2 0,0 4 0,-2-1 0,-1-1 0,0 1 0,-2 0 0,-1 0-1043,-1 1-2027,0-2 3070,3-1 0,-2-5 0,2-2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0 237 26082,'44'-36'229,"-1"0"1,32-27-51,-45 35 56,-8 6-67,-8 5 46,-7 5-136,-5 3-67,-4 2-3223,-5 3 3413,-6 1 68,-8 4 78,-5 12-99,-3 7-248,-1 17 0,-1 7 0,6 3 3392,3-2-3392,10-2 0,4-4 0,5-6 0,2-4 0,3-6 0,5-7-1379,4-7-762,8-5-2923,4-14 5064,5-8 0,-13 4 0,-1-2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22361,'1'-2'3059,"0"0"-2408,-1 2 9,-5 44-121,0-16-58,-4 35-335,3-32-1,3-11-111,2-9-12,1-7 180,4-5-12,5-10-9,6-6-181,4-10 0,1 1 0,-2 3 0,-2 7 0,-1 6 0,-3 5 0,0 3 0,-2 2 0,-1 5 0,0 3 0,-1 7 0,-2 4 0,0 3 0,-4 4 0,0 1 0,-2-2-662,0-7-1724,0-8-5144,0-6 7530,0-13 0,0 7 0,0-7 0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4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28671,'-1'72'0,"-2"-5"0,-1-24 0,-3-1-573,2-3-816,0-5-807,2-7-4280,1-8 6476,1-8 0,1-6 0,0-4 0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19370,'0'0'0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3:4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38 27874,'-24'81'797,"5"-12"-797,19-43 0,0-5 0,4-8 0,5-6 0,5-4 0,3-9 0,1-10 0,1-10 0,-3-9 0,-5-3 0,-5 2 0,-4 3 0,-6 5-1716,-9 7-4872,-13 9 6588,-19 6 0,19 5 0,-2 1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4:1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0 228 26765,'75'-4'381,"0"0"0,0 0 0,14-3 0,2-1 1,5-1-382,-9 0 0,3-2 0,3 1 0,3-1-738,-10 1 0,3-1 0,1 1 1,2 0-1,1 0 738,-7 2 0,1 0 0,1 0 0,1 0 0,1 1 0,1 0 0,5 1 0,2-1 0,1 2 0,1-1 0,0 1 0,0 1 0,-9 0 0,-1 1 0,2 0 0,0 1 0,0-1 0,0 2 0,0-1-301,2 1 0,-1 0 1,1 0-1,1 1 0,-1 0 1,0 1-1,-1 0 301,1 0 0,-1 1 0,0 0 0,0 1 0,0-1 0,-1 2 0,0-1-112,-3 1 0,-1 0 0,0 0 0,0 1 0,-1 0 1,-1 1-1,0 0 112,7 1 0,0 0 0,-1 1 0,-1 1 0,-1 0 0,-2 0-215,8 3 0,-1 0 0,-2 1 0,-3 0 0,-2 2-158,6 1 0,-3 1 1,-4 2-1,-5 2-2176,4 3 1,-7 3-1,-10 4 2549,-3 13 0,-15 1 0,-4 6 0,-47-9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4:1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24916,'-1'67'967,"1"1"1,-2 2-1,1-1-1511,-1-3 1,0 0 621,0 6 1,0 3-74,1 3 1,1 0-6,-1 0 0,1 0-135,0-3 1,2-3-488,4-6 0,4-2-835,2-10 1,4-3 1456,34 25 0,-21-36 0,0-20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4:1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1 256 24703,'65'-17'721,"0"-1"0,8 0 0,1 1-503,7 1 1,4 0-1145,-16 5 0,2 0 0,3 0 1053,10-1 0,3 1 0,3 0-621,-17 3 1,2 1 0,1-1-1,1 1 508,4 0 0,2 1 1,0 0-1,0 0-14,4 1 0,0 0 0,0 1 0,1 0 18,0 1 1,0 1 0,1 0 0,-1 0-19,1 0 0,-1 1 0,1 0 0,-1 1-229,-2 0 0,1 1 1,-1 1-1,0 0 229,-1 0 0,-1 0 0,-1 0 0,1 1 0,-3 1 0,-1 0 0,0 0 0,-1 0 0,22 2 0,-1 1 0,-2-1 0,-4 0 0,-2 1 0,-1-1 0,-6 0 0,-2-1 0,0 1 60,-6-1 0,-2 0 1,0 0-61,-5 0 0,-1 0 0,-2 0 0,26 2 0,-2 1 0,-10-2 0,-2 1 0,-10-2 0,-4 1 0,-12-2 0,-4 0 0,25 3 1931,-30-4-1931,-18-1 1193,-16-1-1193,-4-1 1727,-4 0-1727,1 0 1490,-1-1-1490,1-2 0,-2-1 0,0-2 0,0 1 0,-1 3 0,1-2 0,0 0 0,2 0 0,0-2 0,1 2 0,0 0 0,0 3 0,-1 1 0,1 0 0,1 0 0,4 9 0,4 5 0,6 12 0,3 6 0,5 6 0,16 27 0,-11-11 0,11 21 0,-17-15 0,-8-10 0,0 1 0,6 32 0,-8-27 0,-3 0 0,-4 25-1846,-3 2-1863,-10 3 3709,-8 2 0,5-38 0,-4-10 0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4:56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23527,'-5'2'3552,"1"0"-2835,4-2 56,0 0-671,9 0-102,3 0 0,9 0 0,0 0 0,-2 0 0,-1 2 0,2 2 0,0 5-729,5 0-1210,1 1-1703,3-6 3642,-1-1 0,-11-3 0,-6 0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4:5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14 22070,'-2'-8'3575,"0"3"-3116,2 5 0,0 0-123,-13 56-168,5-18 247,-12 48-269,10-36 33,-1-6 90,3-11-235,3-11 257,1-11-21,3-6-270,1-3 0,0-19 0,0-5 0,0-19 0,1-2 0,2 2 0,2 6 0,-2 6 0,2 9 0,-3 6-35,1 7-984,0 4-1223,1 2-2867,2 5 5109,3 12 0,-3-8 0,-1 7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01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26967,'15'21'-1059,"3"4"0,-11-3 0,2-4 1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02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53 288 25813,'-10'9'1053,"2"-8"-908,8-28 80,0-6-214,-1-5 0,-1-4-11,1-1 0,-1 3-135,1 8-201,-1 9-257,0 10-338,-1 8-2049,1 3-6851,-3 2 8795,-1 7 1,3-5 0,-1 4-1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0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1087 28671,'-19'-73'0,"3"-3"0,14 3 0,0-13 0,-6-8-841,-4-5 841,-6 2 0,-4 5 0,-3 9 0,-2 8 272,2 10-272,-4-4 139,11 27-139,0 3 0,12 28 0,3 5 430,2 3-430,5 1 0,13 1 0,15 0 0,23 1 0,20 0 0,16 0-230,-41 0 0,2 1 230,2 0 0,1 1 0,1 0 0,0-1 0,1 2 0,1-1 0,-1-1 0,0-1 0,-3 1 0,0-1 0,42 0 0,-6 0 0,-38 0 0,-11 0 0,-32 0 0,-7 0 0,0 1 0,-2 5 0,1 8 460,-1 12-460,-4 39 0,-1-8 0,-3 29 0,-1-19 0,1 6 0,-1 2 0,1 2 0,1-25 0,-1 0 0,-5 22 0,-7 13 0,5-41-3392,-6-7 3392,-2-7-2231,-6-2-7600,-7-4 7445,-5-1 1,15-12-1,5-3 1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0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28671,'56'-22'0,"0"1"0,5 0 0,2 4 0,-1 7 0,2 3 0,4 1 0,2 2-1090,0 0 1,-1 4 1089,-1 3 0,-2 3 0,-2-1 0,-1 2 79,-3 3 1,-1 2-80,-5-1 0,-1-1 0,42 10 0,-17-3 0,-17-3 338,-17-1-1672,-19-1-5266,-12 1 6600,-22 3 0,6-7 0,-8-1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28671,'38'9'0,"8"0"0,18-4-1239,10-2 1239,4-3 0,0-3 0,-6 2 395,-11-1-395,-14 2 205,-15 3-1215,-12 6-2037,-11 7-6784,-5 7 8274,-9 3 1,4-12 0,-5-2-1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28546,'-36'69'125,"6"-4"-125,26-25 0,2 4-237,0 3-1152,3 1-1367,7-4-7075,7-9 7672,8-9 0,-9-13 1,-1-7-1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202 260 26037,'49'-80'683,"-12"9"-582,-29 36-34,-12 5-44,-9 7 21,-9 10 1,-12 6 67,-4 13 124,-2 8 134,3 10-169,4 8-111,6 2-1,6 5-21,6 2-57,8 5-11,3 3 0,9 1-79,9-2-290,10-6-662,11-12-1266,6-13-7193,2-8 9490,1-9 0,-19 0 0,-6-2 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26866,'-32'90'628,"5"-11"-539,22-38-89,3-10 0,2-10 0,1-12 23,6-7 33,5-13-23,5-6 23,3-7 101,0 1 11,-2 5-34,-1 5 1,0 6-34,-1 4 33,-1 1-43,-1 2-91,0 1 0,-3 4 0,-1 4 0,-5 5 0,-2 5-405,-3 0-1029,0 1-1983,0-4 3417,0-8 0,0-3 0,0-5 0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2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26496,'-47'65'1804,"2"15"-1703,31-34-68,1 8-33,14-30 12,7-10-12,6-9 0,8-11-68,2-9-111,-1-10 45,-3-4 67,-5 3 44,-3 5 12,-4 8 0,-1 6 11,0 4 123,-1 2 67,2 4 102,1 5-179,2 6-113,1 6 0,4 6 0,3 2 0,7 4 0,7 0 0,4-4 0,2-2-337,0-6-1411,-1-1 986,0 0-9069,-1 3 9540,-6 7 1,-12-13 0,-10 1-1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25073,'-59'20'1793,"10"-4"-1625,30-7-11,8-3-157,7-2-11,2 0 11,2-2-22,6 3 22,6 1 11,10 4 0,5 3 157,0 2-90,-5 3 180,-8 3 56,-7 4-79,-5 3-22,-10 3-146,-1-2-67,-6-3 0,1-6-101,3-3-336,2-1-358,-1 2-628,2 2-1457,1-2 2880,4-5 0,1-6 0,2-6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25914,'-25'66'2028,"5"-8"-1457,20-34-413,5-3-158,3-5 0,5-6 0,3-5 0,1-4 0,1-5 0,0-5 0,-3-7 0,-2-5 0,-3-1 0,-3 3-1099,-2 5-548,-3 5-2499,0 5 4146,1 2 0,-1 1 0,0-1 0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24379,'-22'67'1557,"1"-8"-1266,9-27 34,2-2-45,5-6-112,2-5-112,2-4-56,1-4-33,0-4-337,5-4-740,6-2-1052,11-1-6028,7 0 8190,6-3 0,-15 2 0,-4-1 0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27740,'-46'54'806,"9"-7"-681,37-23-125,9-6 0,4-6 0,11-6 0,1-5 0,-3-5 0,-5-3 0,-6-7 0,-5-2 0,-4-3 0,-2 0-225,0 0-1310,0 3-2040,0 4 3575,0 5 0,0 3 0,0 2 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24457,'-66'7'2062,"10"6"-1514,27 9-43,5 5-225,6 2 0,4 2-213,6-1-67,4-1-78,4 0-920,10-2-750,7-3-2464,15-3 4212,7-5 0,-14-8 0,-4-3 0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6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21 105 25847,'-15'57'1254,"10"-17"-951,23-30-169,6-13-111,3-8 44,0-5 67,-5-5 146,-5-2-11,-9 2-202,-4-1 1,-3-1-68,-6 1-101,-3 2-34,-7 4-514,-2 7-416,0 5-1635,2 5 2700,3 7 0,5-4 0,3 3 0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34 23168,'0'-2'2555,"0"0"-1715,0 2-448,-5 47 1,0-17 156,-5 37-236,0-32 1,3-7-213,0-7-79,3-7-22,2-8 11,2-3 2,5-16-13,5-8 0,7-20 0,3-5 0,-3-2 0,-3 7 0,-5 10 0,-1 9 0,-3 11 0,0 6 0,-1 3 0,2 6 0,-1 8 0,1 7 0,0 7 0,0 3 0,3-3 0,2-2 0,2-6 0,2-5 0,0-4 0,0-4 0,-1-3 0,0-6-225,0-5-895,1-5-1760,1-3 2880,0 3 0,-6 5 0,-2 3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27158,'-20'80'-12,"3"-9"-459,9-29-985,4-3-2578,2-3 4034,7-8 0,-4-12 0,4-8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46 26317,'-35'60'1434,"7"-2"-941,35-19-66,5 0-427,11-4 0,5-9 0,9-12 0,6-10 0,4-20 0,1-8 0,-5-17 0,-9 0 0,-12 1 0,-11 3 0,-13 2-80,-13 5-1118,-11 5-1514,-10 8 2712,-6 7 0,18 6 0,5 3 0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1029 27852,'-12'-79'269,"11"-7"-269,17-3-739,3-6 750,-4 2 45,-7 3-34,-5 4 1,-12 3 10,-3 4 46,-2 30 0,-1 2-79,-4-13 341,-3-3-285,17 44 22,3 11-32,7 5 327,11 3-373,18 1 0,23 1 0,26 1-286,-31 0 0,4 0 286,8 0 0,3 0 0,5 1 0,2 0 0,0 1 0,-1 1 0,-3 1 0,-3 1 0,-7 0 0,-2 1 0,38 11 0,-19-1 0,-16 0-351,-11-4 351,-11-3 0,-10-3 0,-10-4 0,-6-1 0,-6 0 639,-3 4-639,-2 7 376,-1 12-376,-1 13 0,-12 45 0,2-14 0,1-21 0,0 0 0,-3 17 0,-1-1 0,-2-6 0,-4-2 0,-6-6 0,-8-3-1357,-5-6 1357,-29 3 0,37-23 0,-15 0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8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28671,'59'1'0,"-1"0"0,6 0 0,1 1-2831,2-1 1,1 0 2830,6 1 0,1-1 0,0 0 0,-1-1 496,-4-1 0,-1 1-496,-7-1 0,-3 1 0,41-1 0,-23 10-1304,-20 8 1304,-19 13 0,-19-11 0,-10-2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28671,'-1'76'0,"-1"-7"0,2-27 0,0-6-1323,2-7-1366,-2-8-3508,1-8 6197,-1-6 0,0-5 0,0-1 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102 112 27449,'-14'46'1008,"12"-8"-941,39-27 23,6-4-90,6-9 44,2-9-31,-2-5-13,-5-8 0,-9 0 0,-9 0 0,-12 1 0,-7 3 0,-11-1 0,-12 3 0,-13 2 0,-16 7 0,-9 3 0,-3 8 0,2 7 0,8 5-259,10 9-2228,9 2-7344,4 4 7373,2 5 0,10-14 1,2-2-1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4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25690,'-92'25'2106,"26"-2"-2039,11 20 202,22 19-168,14-12 168,3 22-100,12-20-169,12 0 0,8-7 0,14-9 0,11-17 0,7-12 0,3-21 0,-1-9 0,-9-13 0,-12-5 0,-11 1 0,-10 2 0,-6 4 0,-4 8-875,-4 9-1490,1 8 2365,0 5 0,4 4 0,1-1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25163,'0'-2'3249,"0"1"-2990,-5 49-259,-5-8 0,-7 44 0,-3-21 0,5-2 0,4-3-5661,6-4 5571,5-6-59,9-5-2416,7-7-5204,10-10 7769,5-11 0,-14-8 0,-2-7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571 1 28671,'-24'57'0,"1"0"0,-3 4 0,-4 6 0,-4 2 0,-5 5 0,2-1-998,6-14 1,2-1 0,-2 3 997,-9 18 0,-2 3 0,4-5 0,2 0 0,5-5 346,6-7 0,4-3-346,7-11 0,4-3 0,0 28-1367,15-29-2992,14-27 4489,14-36 0,-11 6 1,-1-12-1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27034,'67'-30'1524,"-4"2"-7162,-18 9 5649,-4 2 1386,-7 4-1363,-5 5 826,-7 2-860,-5 4 0,-5 0 57,-4 6 3335,-4 10-3392,-4 13 0,-9 15 0,-8 10 0,-9 8 0,-5 2 0,0 0 0,2-5 0,8-9-1615,7-12-1545,8-16-6671,18-12 8992,10-25 0,-4 11 0,1-10 0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28434,'5'78'237,"-8"-4"-237,-9-19-214,-3-3-1769,1-6-2679,1-8 4662,0-11 0,7-12 0,1-7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1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20108,'70'-37'23,"-3"6"2111,-20 17-2246,6 2-287,4-1-2604,-1 2 3222,-3 4 1,-23 3-1,-9 2 1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2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28671,'-5'53'0,"1"-1"0,-2-1 0,-2-2-409,-10 22 409,-3-3 134,0-9-941,2-11-1580,6-12-7444,3-13 9681,5-11 0,3-7 0,1-5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21308,'4'0'4179,"-1"0"-3517,15 57-113,-8-12-247,2 3 1,1 3 145,1 20-33,1-5-57,0-13-224,1-19-121,3-17-13,4-19 0,3-19 0,2-15 0,0-13 0,-1-3 0,-4 1 0,-5 7-371,-2 10-2105,-5 10-7355,1 8 9588,3 5 1,-8 6-1,2 2 1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2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39 26194,'-51'62'1535,"7"-2"-6748,27-17 5673,5-2 983,6-9-1443,6-9 860,11-9-860,9-8 0,9-8 0,3-10 3392,-2-10-3392,-8-11 0,-6-6 0,-10-4 0,-3-1 0,-4 5 0,-6 6 0,-3 8-1424,-7 9-1747,1 7 3171,0 6 0,8 3 0,2 0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25308,'-63'15'1054,"13"-1"-976,39-5-67,6 1-11,3 3 0,6 2 0,8 6 12,8 2 10,7 4 68,1-1 134,-4-1-34,-6-3 135,-8-3 11,-6 0-67,-6-1-11,-9 2-169,-8 3-89,-11 3 0,-3 1-604,1-1-651,4-3-1995,7-2 3250,7-5 0,7-7 0,3-3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23068,'-1'-4'3193,"-1"0"-2935,2 4 10,-8 47-77,7-24-23,0 35 34,13-37 11,9-7-23,2-6 68,3-5-68,2-8 79,-1-9-224,-4-8-34,-6-6-22,-8 1-12,-5 3-279,-3 5-426,-6 8-729,-3 5-3450,-6 5 4907,2 5 0,5-3 0,3 3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 23572,'0'-2'2331,"0"1"-1503,0 1-503,-32 46-89,21-23-135,-22 36 56,29-37-68,4-5-44,2-6 22,7-5-67,5-4-11,5-6-23,1-4-44,-2-3 56,-3-1 10,-3 2 24,-5 4-1,-1 3 78,-4 2 91,0 1 44,-2 8-191,-6 6 1,-2 8-34,-6 3-448,1 0-538,3-6-706,5-3-1121,3-8-2912,4-3 5725,7-4 0,-4-1 0,4 0 0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15 22115,'1'-8'3698,"0"2"-3127,-1 6 203,0 0-349,-19 25-201,13-12-56,-13 18-145,17-21-1,2-5 0,3-2-22,5-3-89,7-8-34,6-3 89,0-7 34,-1 2 22,-5 5 57,-3 6 89,-5 6-112,-2 9 56,-3 8-56,-1 9-56,-3 4 0,-2 3-392,-3 0-998,-2-1-2408,0-2 3798,-3 0 0,6-15 0,-1-3 0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4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0 679 26955,'1'-65'-60,"0"-1"1,1 2-1,2 2-1044,14-36 1104,-3 7 0,-7 14 359,-5 20-303,-3 16 324,-1 18-268,0 12 12,0 7-1,0 8 533,1 5-443,3 5-146,7 2 202,9-5-157,10-4-89,8-9 44,3-8-11,0-6-34,-3-5 124,-4 4 22,1 5-122,-12 9-46,-2 17 0,-15 13 0,-3 18 0,-8 9 0,-5 9 0,-5 3-1278,1 2-4347,6-5 5625,5-8 0,3-25 0,1-10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5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0 610 26832,'9'-98'157,"3"4"-112,9 20 179,1 3 0,0 3 146,-3 9-101,0 9-157,-2 11 33,-2 12-122,2 9-12,-2 10-11,0 4 34,-2 16-46,0 9 12,-3 19-89,-4 10-68,-1 5-515,-4 1-415,0-3-818,-1-7-4953,0-4 6858,0-10 0,0-14 0,0-7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23135,'89'-44'-676,"-32"14"0,-30 19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28671,'75'-11'0,"-3"0"0,-13 0 0,1-1-1088,-1-2-1500,-6 1-7243,-11 3 8778,-12 1 1,-15 6 0,-8 1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26339,'-35'81'1860,"6"-5"-1860,16-19 0,6-5-537,3-7-976,9-9-1871,9-10 3384,9-11 0,-7-8 0,-1-5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23 199 25925,'74'-32'582,"-8"3"-548,-29 6-12,-9 2-10,-11 0 44,-10 2-45,-4 2 0,-10 2-3403,-4 3 3414,-11 6-33,-4 2 22,-4 12 12,-1 7 178,0 13 46,2 6 0,4 5 3234,5 1-3481,7 0-22,6-3-337,4-3-391,7-4-1189,9-8-5535,9-9 7474,14-8 0,-16-5 0,1 0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23672,'-22'63'1804,"4"-8"-1501,10-22 0,4-8-214,2-10-55,2-7 56,5-6-57,3-11-10,9-7 21,3-10 24,2-2 133,0 3-55,-3 6-45,-1 5 22,-3 6-67,1 1 79,-1 3 33,0 2 0,-4 0 190,-2 2-22,-3 0-67,-4 0-122,0 4-147,-2 5 0,0 7 0,0 6-741,0 14-435,0-10-1267,0 3-7388,0-20 8756,2-6 0,-2-3 1,1 0-1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33 24379,'-29'78'1972,"9"-21"-1625,13-17-78,9-23 34,3-4-135,4-6-68,8-7-88,-3-11 21,5-6-22,-8-9-11,-1-2 0,-1-1-44,-1-1 21,-2 2 23,-1 3 0,-2 5 45,-2 6 145,0 5 34,-1 4 0,0 3-67,0 1-45,0 1 80,0 4-192,0 4 0,0 7 0,0 5 0,0 3 0,0 3 0,2-2 0,1-2 0,3-3 0,1-6-125,2-1-827,4-6-381,4 1-1088,8-3-5747,7 0 8168,7 2 0,-16-4 0,-4 2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28671,'-5'-5'0,"1"1"0,6 4 0,4 4-785,4 1-2689,4 6 3474,1 1 0,-6-4 0,-1-2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7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19829,'18'1'0,"-4"-1"0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5:5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27505,'1'-5'1109,"-1"1"-1109,0 4-1603,0 0-1298,9-1 2901,-10 11 0,9-9 0,-10 9 0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3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0 214 28671,'61'1'0,"-1"-1"0,5-1 0,2-3 0,2-7 0,2-2 0,7-1 0,3 1 0,3 1 0,2-1-710,3 2 0,0 0 710,2 0 0,0 1 0,4-1 0,-1 0 0,2 0 0,-1 0 0,-1 0 0,-1 1 0,-7 2 0,-3 1 0,-9 2 0,-2 1 0,-14 3 0,-3 2 232,28 11-973,-28 9-3023,-27 14 3764,-19 12 0,-10-21 0,-3-1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3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28671,'57'-12'0,"1"0"0,0 0 0,0 1-2831,-4 4 1,-1 0 2830,5 0 0,1 0 0,2 1 0,1 0 632,1 3 0,0 0-632,1 1 0,0 2 0,2 0 0,0 2 0,-1 1 0,0 2 309,-3 1 1,-1 1-310,-6 1 0,-1 1 0,35 9 0,-19 1 0,-18-2 0,-16 2 2494,-15 0-6225,-11 5 3775,-17 6 1,5-12 0,-8-1 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20479,'83'-3'0,"0"1"0,5 0 0,2-3 652,2-4 1,2-2-653,-26 4 0,2 0 0,0 0 0,3-1 0,1 0 0,-1 1 0,1 0 0,-1 0 0,-1 1 0,-4 1 0,-1 0 0,-2 1 0,25 0 0,-4 1 595,-13 3 0,-3 2-1531,-12 4 0,-5 3-8895,24 15 9273,-35 16 0,-22-18 0,-17 1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28671,'55'20'0,"0"0"0,6-2 0,1-4-740,4-10 0,2-3 740,8 0 0,3 0-838,6-1 1,2 0 837,4 0 0,2 0 0,4-1 0,2 2-151,-32 0 1,1 2-1,0 0 151,1 1 0,0 0 0,-1 0 0,33 5 0,-3 1 0,-5 1 0,-3 0-231,-9-2 1,-2-1 230,-10-1 0,-3 0 0,-10-2 0,-3-1 383,31 1-383,-25-2 0,-22 0-3036,-18 1-6795,-12 4 8689,-12 2 1,3-2 0,-5-1-1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5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28434,'65'-13'237,"-3"5"-237,-16 12 0,2 2 0,0 0 0,-4 0 0,-4-1-91,-7-1-1567,-6 1-2746,-8 5 4404,-8 6 0,-6-6 0,-5 1 0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28401,'7'65'270,"2"-4"-270,3-16 0,0-3-1144,2-3-1489,2-8 2633,4-8 0,-9-11 0,-2-5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28524,'67'-37'147,"-9"4"-147,-35 18 0,-5-1 0,-7 1-13,-5 0-54,-4 2-67,-7 2 44,-4 4 34,-9 3 90,-4 3-34,-2 10 179,-2 5-157,4 11 103,1 5-125,6 2 0,3 2 0,7 0 0,2 0 0,3-1-248,7-2-1017,4-6-708,7-5-4716,4-10 6689,1-4 0,-10-5 0,-2-1 0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6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25925,'-8'84'1513,"-1"-10"-1133,1-36-133,0-9 66,4-10-290,0-10-12,2-5-11,1-15 34,1-5-34,0-15 0,0-3 0,0 2-12,0 5 35,0 9-3415,0 9 3392,0 4-23,0 5 1,0 0 22,0 2-347,4-1 212,2 1 12,5-1 3504,4-8-3403,3-3 22,2-6 0,0 2 0,-2 6 11,-2 4 134,-5 5-10,0 5 66,-3 5 23,1 6-190,-4 1 44,0 4-78,-2-1-369,-1 2-337,1-1-1233,0-1-5612,2-2 7551,1-3 0,-3-7 0,0-4 0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0 303 22372,'0'6'3127,"0"-1"-2600,0-5-158,0 0-10,17-46 45,-8 18-12,14-39 56,-14 32-45,0 2-133,0 6-270,0 3 0,2 4 0,1 5 0,2 4 0,1 6 0,1 2 0,0 8 0,1 6 0,-1 7 0,1 8 0,-3 3-931,-2 3-1175,-4 2-5536,-3 1 7642,-3 0 0,-1-15 0,-1-5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4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28671,'79'-28'0,"-8"8"0,-31 23-573,-5 4-2116,-3 6-7142,-7 6 9182,-4 6 0,-11-10 0,-3-1 1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28671,'68'1'0,"-9"5"-5661,-30 16 5661,-3 1 1409,0-1-1409,-4 1-688,-1 0-4264,-4 2 4952,-2 2 0,-8-11 0,-2-4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28671,'60'22'0,"-8"1"0,-20-1 0,-4 0-371,1 3-3147,2-1 3518,3 1 0,-13-11 0,-4-3 0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8 21588,'0'-4'3821,"0"0"-3137,0 4 862,0 0-706,-25 28-648,9-7-192,-23 27 0,12-10 0,-4 5 0,-1 5 0,-3 0 0,3 0-897,6-8-1569,10-10-7365,9-15 7756,23-10 1,-11-6-1,11-2 1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26843,'-28'68'1828,"2"-3"-1828,10-15 0,1-4-741,3-3-1365,0-4-7116,3-4 9222,1-2 0,4-15 0,1-4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28671,'53'-52'0,"1"9"0,-5 28 0,5 6 0,5 2 0,7 0 0,3 1 0,-2 1 0,-8 2-1648,-13 3-5254,-17 11 6902,-14 10 0,-11-5 0,-4 0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28671,'-29'88'0,"7"-20"0,15-11 0,6-22-1390,8-6-1792,8-7 3182,11-10 0,-9-6 0,0-6 0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12 153 26832,'70'-31'291,"-11"2"-291,-33 11 0,-8 2-11,-9 5-22,-6 0 33,-3 1 0,-4 0 22,-4 2 124,-6 3 157,-5 2 212,-2 3 34,-4 9-492,-1 6-57,1 12 0,3 6 0,5 4 0,7 1 0,5-1 0,4-2 0,5-3 0,5-4-125,6-5-1858,5-5-3922,5-8 5905,4-5 0,-12-5 0,-1 0 0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5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27045,'-22'76'1535,"3"-9"-1444,10-31-91,3-8 0,1-8 0,3-11 0,1-5 0,1-11 0,0-10 0,4-13-24,2-9-9,1 0-113,0 7 146,-4 10 0,-2 10 11,-1 6-33,0 5 22,0 1 0,3 2 56,3 1 45,4 2-57,5-2-31,4-1-13,6-6 0,4-4 0,1-6 0,-1 1 0,-6 3 0,-2 5 0,-10 5 0,-1 10-3392,-7 7 3392,-1 8 0,-1 3 0,-1 3 0,-2 2 0,-3-2 0,-1-3-1962,0-4-7702,4-5 9664,2-7 0,0-6 0,2-3 0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5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0 390 27449,'14'-71'1075,"1"6"-1417,1 17 342,-1 2 160,-1 5-160,-2 3 81,-1 7-81,-1 7 0,0 9 0,1 7 248,2 5-248,1 10 0,1 7 0,2 10 0,-4 10 0,-2 6 0,-6 4-886,-4 3-2891,-11 0 3777,-3-4 0,0-18 0,3-8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5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5 110 26474,'-3'-2'1568,"1"1"-1568,37-3-33,-5-1-191,36-7-1177,-5-4-1087,13-4 2488,14-4 0,-37 10 0,-6 3 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529 1 26828,'-33'70'105,"-1"0"0,-1 4 0,0-1-105,2-3 0,0 1-595,-3 5 0,1 2 595,-1 1 0,0 0 0,3-1 0,2-2 0,3-5 0,3-2 195,4-9 1,4-4-1272,-2 30-1898,10-29 2974,13-27 0,-3-17 0,4-10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6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27986,'-25'50'342,"0"1"1,-11 24-343,30-8 0,15-33 0,8-15-4252,11-10 4252,6-20 860,1-9-860,-2-17 0,-5-4 0,-8 0 0,-7 8 0,-7 8 3392,-3 9-3392,-1 7 0,-1 6 0,-1 4 0,0 9 0,1 8 0,-1 9 0,1 3 0,0 0 0,2-3-942,1-5-2084,2-7 3026,2-7 0,-3-4 0,0-4 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13 24468,'3'-7'3037,"0"1"-2298,-3 55-381,-2-17-289,-2 41-69,-1-32 0,-2-7 0,2-9 0,2-10 0,2-9 0,1-4 0,3-15 0,3-2 0,6-12 0,4 4 0,2 2-1816,2 5-3350,1 6 5166,1 6 0,-9 3 0,-3 1 0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28076,'-44'62'595,"7"-9"-595,28-23 0,4-7 0,2-5 0,2-8 0,6-4 0,7-8-3392,7-10 3392,4-7 0,2-9 0,-3 0 0,-4 5 0,-5 8 0,-5 7 0,-4 5 3392,-3 10-3392,0 8 0,-1 13 0,-6 8 0,-1 5 0,-7 1 0,2-4-909,3-6-1500,4-7-7422,3-9 8028,12-8 0,-8-5 0,7-3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7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31 27628,'-19'72'1043,"4"-8"-1043,13-32 0,1-5 0,5-8 0,4-7 0,7-6 0,5-4 0,1-6 0,3-6 0,1-9 0,-2-7 0,-2-3 0,-6 0 0,-7-2 0,-4 2 0,-4 1 0,-7 4 0,-4 5 0,-8 8 0,-3 5-393,-3 10-1512,2 6-2208,1 7 4113,6 2 0,7-7 0,5-4 0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26967,'2'60'851,"1"-8"-772,-2-31-34,0-4-45,1-7 22,2-4-22,1-4 0,3-2 11,1-5 23,3-2-34,1-6 0,-1 1 67,0 1-67,-1 2 213,1 5-45,2 1 33,1 2-188,1 1-13,-1 3 0,-1 3 0,-3 4 0,-2 2 0,-3 0-785,-3 1-1344,-2-1-7702,-1 0 9750,0 1 1,0-6 0,0-1 0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8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95 114 25588,'52'-39'617,"-12"5"-180,-33 21-23,-6 3-44,-3 2 90,-5 2-203,-6 3-22,-4 2 58,-2 1-293,-1 3 0,-1 5 0,0 6 0,1 6 0,1 3 0,4 1 0,4-1 0,5-1 0,3 0 0,2-2 0,6 1 0,2-2 0,6-2-853,3-4-1914,3-3-7064,1-4 8759,2-3 0,-10-2 0,-2-1 1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27639,'-4'62'1032,"1"-18"-1032,1-26 0,2-14 0,0-2 0,3-7 0,2-2 0,4-7 0,2-2 0,0 0 0,0 3 0,-1 5 0,-1 3 0,-1 4 0,-1 1 0,-1 7 0,-2 5 0,-2 9 0,-2 5 0,0 2 0,-3 0-1312,-1-1-4716,-2-3 6028,2-6 0,2-9 0,2-4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22171,'1'-4'4124,"-1"0"-3408,0 4 394,0 0-640,0 16-390,0 6-80,0 20 0,0 7 0,0 7 0,0 2 0,0 1 0,0-3 0,0-3 0,0-7 0,0-6-1088,0-8-704,0-8-3173,0-7 4965,-3-10 0,2-3 0,-2-4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8:5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27908,'54'-10'-7709,"-5"5"7709,-21 23 0,-12-8 0,-2-1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0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21 105 25443,'-11'58'1445,"2"-6"-1052,9-24 21,2-1 57,5-3-91,6-6-255,5-7-125,3-5 0,2-10 0,0-11-3392,1-9 3392,-5-11 0,-3-3 0,-9-1 0,-3 1 0,-4 3 0,-6 4 0,-4 4 3392,-7 7-3392,-4 7-517,-1 6-2374,-4 5 2891,-3 12 0,13-8 0,0 9 0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0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28671,'65'-8'0,"6"-1"-5661,4-3 5661,7-1 0,0-1 1315,-2 5-1315,-8 4 873,-3 3-873,-8 2 0,16 7 0,-25-1 0,17 10 0,-40-9 3352,0 2-3352,-20-6 121,-2-2-121,-5-1 0,-1 1-203,-7 2-2755,-6 3 2958,-7 2 0,5-2 0,3-1 0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0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28671,'86'-8'0,"-1"1"0,4-1 0,1 1 0,-1 2 0,2 0-597,-25 1 1,1 0 0,0 1 596,4-1 0,0 1 0,0 0-363,1 1 0,0-1 0,0 1 363,-3 1 0,-1 0 0,0 0 0,30-1 0,-1 2 0,-5 3 0,-1 1 0,-4 0 0,0 1 0,-4 2 0,-1 1 24,-7 0 0,-2-1-24,-8-1 0,-4-1 0,38 2 0,-28-3 0,-25-2 724,-22-4-4388,-15-4 3997,-28-3 0,11 3 1,-12 1-1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1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1 271 25431,'55'4'1075,"1"-1"1,13-3 0,4-4-3900,20-3 0,7-2 2824,-19 0 0,3-1 0,3 0 0,-12 1 0,1 0 0,2 0 0,2 0-205,8 0 0,3-1 1,1 0-1,1 1 205,-13 1 0,1-1 0,0 1 0,2 0 0,0 1-106,5-1 0,1 0 0,0 0 0,1 1 0,0 0 106,3 1 0,0-1 0,1 1 0,0 0 0,1 0-214,0 1 0,0 0 0,1 0 0,0 1 0,-1 0 214,0 1 0,0 0 0,-1 1 0,0-1 0,0 1 59,-4 0 0,0 1 1,-1 0-1,0-1 0,-2 2-59,14-2 0,-1 1 0,-1 1 0,-4 1-68,-10 2 1,-2 1 0,-2 0-1,-4 2-1153,8 2 0,-5 1 0,-5 4 1221,8 12 0,-12 3 0,3 4 0,-43-3 0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1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25992,'-55'6'1233,"6"5"-931,28 13-145,0 8-11,2 5-90,3 6-34,4 3 124,6 1-57,3-4 1,5-4-90,5-11 0,5-9 0,7-10 0,3-15-90,4-13-123,12-37 180,-11 10 22,4-14 11,-18 32 0,-5 9 11,-4 8 56,1 6 101,0 4-90,2 6 12,2 5-23,-1 8-89,5 18-292,-4-6-436,2 11-528,-2-11-1377,-1-2-7176,3-6 8075,3-9 1,-7-6 0,1-6-1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19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27146,'5'69'471,"-3"-5"-370,-7-24 145,-1-2-67,-2-8 34,0-9-45,5-9-21,1-7-147,2-4 0,0-8 0,0-4 0,0-8 0,0-1 0,2 2 0,3 4 0,2 4 0,5 2-293,1 2-603,1 3-258,1 2-1121,2 1-5389,1-1 7664,4-2 0,-11 1 0,0 0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1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29 25308,'-27'66'975,"5"-8"-907,17-29 21,2-6-78,3-7 12,8-8 10,6-9-33,8-12-33,4-9 22,-2-10 22,-2-3 11,-2 1 45,-3 4 12,-3 5 111,-2 6 45,-4 9 57,-1 4 123,-3 5-46,0 4 12,-2 8-234,0 9-147,-1 12 0,-2 7 0,-5 3 0,0-1-203,-4-4-1265,4-9-1265,3-10 2733,6-9 0,-2-7 0,3-2 0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0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26776,'-21'69'1121,"5"-9"-920,15-31-10,1-6-23,5-5-79,5-7 36,7-5-125,2-4 0,1-2 0,0-3 0,-3-5 0,-2-6 0,-3-5 0,-3-5 0,-4-1 0,-2 0 0,-4 3 0,-6 5 0,-1 5 0,-6 6-606,0 5-952,-1 13-1657,4 6 3215,4 12 0,4-11 0,3-5 0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24502,'0'-3'2196,"0"0"-1871,0 3 190,0 0-313,-4 39-79,0-11 90,-3 30-56,2-24-12,1-8 12,2-9-146,2-10-11,0-3 45,6-12-11,1-5-34,6-9 33,1-3-20,-1 2-13,0 4 0,-1 5 0,1 2 0,0 2 0,1 3 0,-1-1 0,1 2 0,0 2 0,0 1 0,1 3 0,-1 1 0,1 6 0,-1 2 0,0 7 0,-4 0 0,-2 0 0,-3 0-192,-3-3-2060,-1-2-3787,-1-3 6039,0-3 0,0-2 0,0-3 0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0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23885,'5'-3'2555,"0"1"-2196,30-12-270,-18 3-22,27-10 12,-28 6-23,-4 2 12,-5 0-57,-3-1 11,-3 2 12,-2 2-34,-5 3 269,-2 3 190,-5 2-78,-1 7-44,1 7-337,-2 9 0,2 8 0,1 5 0,1 3 0,4-2 0,2 0 0,4-4 0,0-3-1424,4-8-1770,6-9 3194,8-5 0,-6-6 0,1 0 0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34 24020,'0'-3'2812,"0"0"-2318,0 3 536,0 0-761,-5 37-223,3-24-46,-3 26 0,5-34 0,3-4 0,4-9 0,5-5 0,6-10 0,1-1 0,1 3 0,-2 5 0,-2 5 0,-2 6 0,-3 3 0,-2 2 0,-2 4 0,-2 4 0,-2 6 0,-1 6 0,-2 4 0,-1 3 0,-2 1-2108,-1-5-3550,1-7 5658,1-8 0,2-6 0,0-2 0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1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28671,'15'39'0,"-2"3"0,-13 1 0,-3 1 0,-3 0-651,-6-4-1646,0-3-2488,-2-6 4785,4-6 0,4-11 0,4-6 0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1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23101,'45'-34'-3026,"-15"7"1,-20 27 0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2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19 23773,'-1'-4'3553,"1"2"-2893,-9 37-122,5-13-391,-4 30-147,6-24 0,2-1 0,0-5 0,6-4 0,1-6 0,8-6 0,1-2 0,0-7 0,0-8 0,-3-6 0,-3-10 0,-4-4 0,-3 0 0,-3 1 0,-5 1 0,-5 5 0,-8 5 0,-5 9-24,-4 4-2967,-4 9 2991,-4 10 0,16-7 0,1 7 0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5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120 560 27079,'-65'34'1592,"15"-7"-7253,46-26 5661,72-15 0,23-4 125,-5 1 0,9-1-125,-27 6 0,1-1 0,3 1 0,9-1 0,3-1 0,1 1-177,7-2 1,2 1-1,1 0 177,-20 4 0,2 1 0,0-1 0,1 0 0,2 1 0,1-1 0,2 0 0,5 0-238,-5-1 1,5 0 0,4 0 0,1-1-1,-2 1 1,-4 0 237,-1-1 0,-4 2 0,-1-1 0,2-1 0,8 0 0,1-1 0,7-1 0,6-1 0,0-1 0,-1 1 0,-7 1 0,-8 1 181,8-1 1,-8 0 0,-4 2 0,3-1-182,-6 1 0,4 0 0,-1 0 0,-5 1 0,-9 3 0,26-2 0,-15 3 0,-19 3 0,-8 2-651,13 0-1654,-38 4 2305,-28 7 0,-4-6 0,-6 6 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8:59:51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1589 27830,'-31'-69'134,"-1"0"0,3 2 1,6 1-130,14 15 1,3 1 61,0-2 0,0 1 90,-3-46-34,0 7-110,2 10-13,3 9 0,2 10 0,8 13 0,8 13 0,18 14 0,23 8 0,32 5 0,-27 3 0,6 0-662,16-3 1,7-1 661,-19 0 0,3 0 0,3-1-536,11-2 0,3-2 0,2 0 536,-14 1 0,0 0 0,2-2 0,2 1-512,7-3 0,1 0 0,2 0 0,1-1 512,-14 2 0,0 1 0,1-1 0,0-1 0,1 1 0,1 0 0,0-2 0,0 1 0,0 1 0,0-1 0,-2 2 0,1-1 0,-1 1 0,-1 1 0,0 0 0,13-2 0,-1 0 0,-1 1 0,-1 2 0,-9 1 0,-1 2 0,-2 0 0,-1 2 0,12-1 0,-3 1 0,-3 2 0,-13 2 0,-3 0 0,-1 2-203,33 3 1,-7 3 202,-32 0 0,-3 2 360,5 1 0,-6 1-360,-4 6 0,-12-4 1228,-13-6-1228,-10-1 2647,-9 1-2647,-3 11 789,-12 19-789,-5 25 0,-11 24 0,10-33 0,-1 2 0,1 4 0,0 1 0,1 2 0,2 0 0,1-1 0,1 0 0,1-1 0,1-1 0,2-4 0,1 1 0,-2 11 0,1-3-304,0 21-6979,-2 9 7283,5-49 0,0-20 0,1-6 0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19:00:0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3 203 24267,'-2'-3'3092,"1"1"-2252,74 2-368,18 5-926,-1-2 1,11 0 453,-28-1 0,3 0 0,3 0-1168,15 0 1,4 0 0,3-1 1167,-14-1 0,2 0 0,2 0 0,3 0-269,-12-1 1,2 1 0,2 0-1,1-1 1,1 1 268,8-2 0,1 1 0,2-1 0,1 0 0,2 0-248,-12 1 0,2-1 0,1 0 0,1 1 1,0-2-1,1 1 248,-8-1 0,0 1 0,1-1 0,0-1 0,1 1 0,1 0 0,0 0-129,3-1 1,1 1-1,1 0 1,0-1 0,0 1-1,1-1 1,0 0 128,2 1 0,1-1 0,1 0 0,-1 0 0,1 0 0,0-1 0,0 1-7,-12 0 0,0 1 0,0-1 0,0 0 0,0 0 1,0 0-1,0 0 0,0 0 7,0 0 0,0 0 0,0 1 0,0-1 0,0 0 0,-1 0 0,1 1 0,-1-1 0,11 0 0,0 0 0,0 0 0,0 0 0,-1 0 0,0 0 0,0 1 0,-4-1 0,0 1 0,0-1 0,0 1 0,-1 0 0,-1 0 0,0 0 0,9 0 0,0 1 0,0 0 0,-2 0 0,-1 1 0,-1 0 0,-8 0 0,-1 1 0,-1 0 0,-2 0 0,-1 2 0,-1 1-454,4 2 0,0 0 0,-3 2 0,-2 2 0,-2 1-2004,4 3 0,-3 1 1,-3 4-1,-5 3 2397,7 12 0,-6 4 0,-9-2 1,-5-4-1,-10 0 0,5 29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513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117" Type="http://schemas.openxmlformats.org/officeDocument/2006/relationships/image" Target="../media/image61.png"/><Relationship Id="rId21" Type="http://schemas.openxmlformats.org/officeDocument/2006/relationships/image" Target="../media/image13.png"/><Relationship Id="rId42" Type="http://schemas.openxmlformats.org/officeDocument/2006/relationships/customXml" Target="../ink/ink20.xml"/><Relationship Id="rId47" Type="http://schemas.openxmlformats.org/officeDocument/2006/relationships/image" Target="../media/image26.png"/><Relationship Id="rId63" Type="http://schemas.openxmlformats.org/officeDocument/2006/relationships/image" Target="../media/image34.png"/><Relationship Id="rId68" Type="http://schemas.openxmlformats.org/officeDocument/2006/relationships/customXml" Target="../ink/ink33.xml"/><Relationship Id="rId84" Type="http://schemas.openxmlformats.org/officeDocument/2006/relationships/customXml" Target="../ink/ink41.xml"/><Relationship Id="rId89" Type="http://schemas.openxmlformats.org/officeDocument/2006/relationships/image" Target="../media/image47.png"/><Relationship Id="rId112" Type="http://schemas.openxmlformats.org/officeDocument/2006/relationships/customXml" Target="../ink/ink55.xml"/><Relationship Id="rId16" Type="http://schemas.openxmlformats.org/officeDocument/2006/relationships/customXml" Target="../ink/ink7.xml"/><Relationship Id="rId107" Type="http://schemas.openxmlformats.org/officeDocument/2006/relationships/image" Target="../media/image56.png"/><Relationship Id="rId11" Type="http://schemas.openxmlformats.org/officeDocument/2006/relationships/image" Target="../media/image8.png"/><Relationship Id="rId32" Type="http://schemas.openxmlformats.org/officeDocument/2006/relationships/customXml" Target="../ink/ink15.xml"/><Relationship Id="rId37" Type="http://schemas.openxmlformats.org/officeDocument/2006/relationships/image" Target="../media/image21.png"/><Relationship Id="rId53" Type="http://schemas.openxmlformats.org/officeDocument/2006/relationships/image" Target="../media/image29.png"/><Relationship Id="rId58" Type="http://schemas.openxmlformats.org/officeDocument/2006/relationships/customXml" Target="../ink/ink28.xml"/><Relationship Id="rId74" Type="http://schemas.openxmlformats.org/officeDocument/2006/relationships/customXml" Target="../ink/ink36.xml"/><Relationship Id="rId79" Type="http://schemas.openxmlformats.org/officeDocument/2006/relationships/image" Target="../media/image42.png"/><Relationship Id="rId102" Type="http://schemas.openxmlformats.org/officeDocument/2006/relationships/customXml" Target="../ink/ink50.xml"/><Relationship Id="rId5" Type="http://schemas.openxmlformats.org/officeDocument/2006/relationships/image" Target="../media/image5.png"/><Relationship Id="rId90" Type="http://schemas.openxmlformats.org/officeDocument/2006/relationships/customXml" Target="../ink/ink44.xml"/><Relationship Id="rId95" Type="http://schemas.openxmlformats.org/officeDocument/2006/relationships/image" Target="../media/image50.png"/><Relationship Id="rId22" Type="http://schemas.openxmlformats.org/officeDocument/2006/relationships/customXml" Target="../ink/ink10.xml"/><Relationship Id="rId27" Type="http://schemas.openxmlformats.org/officeDocument/2006/relationships/image" Target="../media/image16.png"/><Relationship Id="rId43" Type="http://schemas.openxmlformats.org/officeDocument/2006/relationships/image" Target="../media/image24.png"/><Relationship Id="rId48" Type="http://schemas.openxmlformats.org/officeDocument/2006/relationships/customXml" Target="../ink/ink23.xml"/><Relationship Id="rId64" Type="http://schemas.openxmlformats.org/officeDocument/2006/relationships/customXml" Target="../ink/ink31.xml"/><Relationship Id="rId69" Type="http://schemas.openxmlformats.org/officeDocument/2006/relationships/image" Target="../media/image37.png"/><Relationship Id="rId113" Type="http://schemas.openxmlformats.org/officeDocument/2006/relationships/image" Target="../media/image59.png"/><Relationship Id="rId80" Type="http://schemas.openxmlformats.org/officeDocument/2006/relationships/customXml" Target="../ink/ink39.xml"/><Relationship Id="rId85" Type="http://schemas.openxmlformats.org/officeDocument/2006/relationships/image" Target="../media/image45.png"/><Relationship Id="rId12" Type="http://schemas.openxmlformats.org/officeDocument/2006/relationships/customXml" Target="../ink/ink5.xml"/><Relationship Id="rId17" Type="http://schemas.openxmlformats.org/officeDocument/2006/relationships/image" Target="../media/image11.png"/><Relationship Id="rId33" Type="http://schemas.openxmlformats.org/officeDocument/2006/relationships/image" Target="../media/image19.png"/><Relationship Id="rId38" Type="http://schemas.openxmlformats.org/officeDocument/2006/relationships/customXml" Target="../ink/ink18.xml"/><Relationship Id="rId59" Type="http://schemas.openxmlformats.org/officeDocument/2006/relationships/image" Target="../media/image32.png"/><Relationship Id="rId103" Type="http://schemas.openxmlformats.org/officeDocument/2006/relationships/image" Target="../media/image54.png"/><Relationship Id="rId108" Type="http://schemas.openxmlformats.org/officeDocument/2006/relationships/customXml" Target="../ink/ink53.xml"/><Relationship Id="rId54" Type="http://schemas.openxmlformats.org/officeDocument/2006/relationships/customXml" Target="../ink/ink26.xml"/><Relationship Id="rId70" Type="http://schemas.openxmlformats.org/officeDocument/2006/relationships/customXml" Target="../ink/ink34.xml"/><Relationship Id="rId75" Type="http://schemas.openxmlformats.org/officeDocument/2006/relationships/image" Target="../media/image40.png"/><Relationship Id="rId91" Type="http://schemas.openxmlformats.org/officeDocument/2006/relationships/image" Target="../media/image48.png"/><Relationship Id="rId96" Type="http://schemas.openxmlformats.org/officeDocument/2006/relationships/customXml" Target="../ink/ink47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23" Type="http://schemas.openxmlformats.org/officeDocument/2006/relationships/image" Target="../media/image14.png"/><Relationship Id="rId28" Type="http://schemas.openxmlformats.org/officeDocument/2006/relationships/customXml" Target="../ink/ink13.xml"/><Relationship Id="rId49" Type="http://schemas.openxmlformats.org/officeDocument/2006/relationships/image" Target="../media/image27.png"/><Relationship Id="rId114" Type="http://schemas.openxmlformats.org/officeDocument/2006/relationships/customXml" Target="../ink/ink56.xml"/><Relationship Id="rId10" Type="http://schemas.openxmlformats.org/officeDocument/2006/relationships/customXml" Target="../ink/ink4.xml"/><Relationship Id="rId31" Type="http://schemas.openxmlformats.org/officeDocument/2006/relationships/image" Target="../media/image18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5.png"/><Relationship Id="rId73" Type="http://schemas.openxmlformats.org/officeDocument/2006/relationships/image" Target="../media/image39.png"/><Relationship Id="rId78" Type="http://schemas.openxmlformats.org/officeDocument/2006/relationships/customXml" Target="../ink/ink38.xml"/><Relationship Id="rId81" Type="http://schemas.openxmlformats.org/officeDocument/2006/relationships/image" Target="../media/image43.png"/><Relationship Id="rId86" Type="http://schemas.openxmlformats.org/officeDocument/2006/relationships/customXml" Target="../ink/ink42.xml"/><Relationship Id="rId94" Type="http://schemas.openxmlformats.org/officeDocument/2006/relationships/customXml" Target="../ink/ink46.xml"/><Relationship Id="rId99" Type="http://schemas.openxmlformats.org/officeDocument/2006/relationships/image" Target="../media/image52.png"/><Relationship Id="rId101" Type="http://schemas.openxmlformats.org/officeDocument/2006/relationships/image" Target="../media/image53.png"/><Relationship Id="rId4" Type="http://schemas.openxmlformats.org/officeDocument/2006/relationships/customXml" Target="../ink/ink1.xml"/><Relationship Id="rId9" Type="http://schemas.openxmlformats.org/officeDocument/2006/relationships/image" Target="../media/image7.png"/><Relationship Id="rId13" Type="http://schemas.openxmlformats.org/officeDocument/2006/relationships/image" Target="../media/image9.png"/><Relationship Id="rId18" Type="http://schemas.openxmlformats.org/officeDocument/2006/relationships/customXml" Target="../ink/ink8.xml"/><Relationship Id="rId39" Type="http://schemas.openxmlformats.org/officeDocument/2006/relationships/image" Target="../media/image22.png"/><Relationship Id="rId109" Type="http://schemas.openxmlformats.org/officeDocument/2006/relationships/image" Target="../media/image57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30.png"/><Relationship Id="rId76" Type="http://schemas.openxmlformats.org/officeDocument/2006/relationships/customXml" Target="../ink/ink37.xml"/><Relationship Id="rId97" Type="http://schemas.openxmlformats.org/officeDocument/2006/relationships/image" Target="../media/image51.png"/><Relationship Id="rId104" Type="http://schemas.openxmlformats.org/officeDocument/2006/relationships/customXml" Target="../ink/ink51.xml"/><Relationship Id="rId7" Type="http://schemas.openxmlformats.org/officeDocument/2006/relationships/image" Target="../media/image6.png"/><Relationship Id="rId71" Type="http://schemas.openxmlformats.org/officeDocument/2006/relationships/image" Target="../media/image38.png"/><Relationship Id="rId92" Type="http://schemas.openxmlformats.org/officeDocument/2006/relationships/customXml" Target="../ink/ink45.xml"/><Relationship Id="rId2" Type="http://schemas.openxmlformats.org/officeDocument/2006/relationships/image" Target="../media/image4.jpeg"/><Relationship Id="rId29" Type="http://schemas.openxmlformats.org/officeDocument/2006/relationships/image" Target="../media/image17.png"/><Relationship Id="rId24" Type="http://schemas.openxmlformats.org/officeDocument/2006/relationships/customXml" Target="../ink/ink11.xml"/><Relationship Id="rId40" Type="http://schemas.openxmlformats.org/officeDocument/2006/relationships/customXml" Target="../ink/ink19.xml"/><Relationship Id="rId45" Type="http://schemas.openxmlformats.org/officeDocument/2006/relationships/image" Target="../media/image25.png"/><Relationship Id="rId66" Type="http://schemas.openxmlformats.org/officeDocument/2006/relationships/customXml" Target="../ink/ink32.xml"/><Relationship Id="rId87" Type="http://schemas.openxmlformats.org/officeDocument/2006/relationships/image" Target="../media/image46.png"/><Relationship Id="rId110" Type="http://schemas.openxmlformats.org/officeDocument/2006/relationships/customXml" Target="../ink/ink54.xml"/><Relationship Id="rId115" Type="http://schemas.openxmlformats.org/officeDocument/2006/relationships/image" Target="../media/image60.png"/><Relationship Id="rId61" Type="http://schemas.openxmlformats.org/officeDocument/2006/relationships/image" Target="../media/image33.png"/><Relationship Id="rId82" Type="http://schemas.openxmlformats.org/officeDocument/2006/relationships/customXml" Target="../ink/ink40.xml"/><Relationship Id="rId19" Type="http://schemas.openxmlformats.org/officeDocument/2006/relationships/image" Target="../media/image12.png"/><Relationship Id="rId14" Type="http://schemas.openxmlformats.org/officeDocument/2006/relationships/customXml" Target="../ink/ink6.xml"/><Relationship Id="rId30" Type="http://schemas.openxmlformats.org/officeDocument/2006/relationships/customXml" Target="../ink/ink14.xml"/><Relationship Id="rId35" Type="http://schemas.openxmlformats.org/officeDocument/2006/relationships/image" Target="../media/image20.png"/><Relationship Id="rId56" Type="http://schemas.openxmlformats.org/officeDocument/2006/relationships/customXml" Target="../ink/ink27.xml"/><Relationship Id="rId77" Type="http://schemas.openxmlformats.org/officeDocument/2006/relationships/image" Target="../media/image41.png"/><Relationship Id="rId100" Type="http://schemas.openxmlformats.org/officeDocument/2006/relationships/customXml" Target="../ink/ink49.xml"/><Relationship Id="rId105" Type="http://schemas.openxmlformats.org/officeDocument/2006/relationships/image" Target="../media/image55.png"/><Relationship Id="rId8" Type="http://schemas.openxmlformats.org/officeDocument/2006/relationships/customXml" Target="../ink/ink3.xml"/><Relationship Id="rId51" Type="http://schemas.openxmlformats.org/officeDocument/2006/relationships/image" Target="../media/image28.png"/><Relationship Id="rId72" Type="http://schemas.openxmlformats.org/officeDocument/2006/relationships/customXml" Target="../ink/ink35.xml"/><Relationship Id="rId93" Type="http://schemas.openxmlformats.org/officeDocument/2006/relationships/image" Target="../media/image49.png"/><Relationship Id="rId98" Type="http://schemas.openxmlformats.org/officeDocument/2006/relationships/customXml" Target="../ink/ink48.xml"/><Relationship Id="rId3" Type="http://schemas.openxmlformats.org/officeDocument/2006/relationships/image" Target="../media/image1.png"/><Relationship Id="rId25" Type="http://schemas.openxmlformats.org/officeDocument/2006/relationships/image" Target="../media/image15.png"/><Relationship Id="rId46" Type="http://schemas.openxmlformats.org/officeDocument/2006/relationships/customXml" Target="../ink/ink22.xml"/><Relationship Id="rId67" Type="http://schemas.openxmlformats.org/officeDocument/2006/relationships/image" Target="../media/image36.png"/><Relationship Id="rId116" Type="http://schemas.openxmlformats.org/officeDocument/2006/relationships/customXml" Target="../ink/ink57.xml"/><Relationship Id="rId20" Type="http://schemas.openxmlformats.org/officeDocument/2006/relationships/customXml" Target="../ink/ink9.xml"/><Relationship Id="rId41" Type="http://schemas.openxmlformats.org/officeDocument/2006/relationships/image" Target="../media/image23.png"/><Relationship Id="rId62" Type="http://schemas.openxmlformats.org/officeDocument/2006/relationships/customXml" Target="../ink/ink30.xml"/><Relationship Id="rId83" Type="http://schemas.openxmlformats.org/officeDocument/2006/relationships/image" Target="../media/image44.png"/><Relationship Id="rId88" Type="http://schemas.openxmlformats.org/officeDocument/2006/relationships/customXml" Target="../ink/ink43.xml"/><Relationship Id="rId111" Type="http://schemas.openxmlformats.org/officeDocument/2006/relationships/image" Target="../media/image58.png"/><Relationship Id="rId15" Type="http://schemas.openxmlformats.org/officeDocument/2006/relationships/image" Target="../media/image10.png"/><Relationship Id="rId36" Type="http://schemas.openxmlformats.org/officeDocument/2006/relationships/customXml" Target="../ink/ink17.xml"/><Relationship Id="rId57" Type="http://schemas.openxmlformats.org/officeDocument/2006/relationships/image" Target="../media/image31.png"/><Relationship Id="rId106" Type="http://schemas.openxmlformats.org/officeDocument/2006/relationships/customXml" Target="../ink/ink5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4.xml"/><Relationship Id="rId21" Type="http://schemas.openxmlformats.org/officeDocument/2006/relationships/customXml" Target="../ink/ink66.xml"/><Relationship Id="rId324" Type="http://schemas.openxmlformats.org/officeDocument/2006/relationships/image" Target="../media/image221.png"/><Relationship Id="rId531" Type="http://schemas.openxmlformats.org/officeDocument/2006/relationships/image" Target="../media/image322.png"/><Relationship Id="rId629" Type="http://schemas.openxmlformats.org/officeDocument/2006/relationships/customXml" Target="../ink/ink374.xml"/><Relationship Id="rId170" Type="http://schemas.openxmlformats.org/officeDocument/2006/relationships/image" Target="../media/image144.png"/><Relationship Id="rId268" Type="http://schemas.openxmlformats.org/officeDocument/2006/relationships/image" Target="../media/image193.png"/><Relationship Id="rId475" Type="http://schemas.openxmlformats.org/officeDocument/2006/relationships/image" Target="../media/image295.png"/><Relationship Id="rId32" Type="http://schemas.openxmlformats.org/officeDocument/2006/relationships/image" Target="../media/image76.png"/><Relationship Id="rId128" Type="http://schemas.openxmlformats.org/officeDocument/2006/relationships/customXml" Target="../ink/ink120.xml"/><Relationship Id="rId335" Type="http://schemas.openxmlformats.org/officeDocument/2006/relationships/customXml" Target="../ink/ink224.xml"/><Relationship Id="rId542" Type="http://schemas.openxmlformats.org/officeDocument/2006/relationships/image" Target="../media/image327.png"/><Relationship Id="rId181" Type="http://schemas.openxmlformats.org/officeDocument/2006/relationships/customXml" Target="../ink/ink147.xml"/><Relationship Id="rId402" Type="http://schemas.openxmlformats.org/officeDocument/2006/relationships/customXml" Target="../ink/ink258.xml"/><Relationship Id="rId279" Type="http://schemas.openxmlformats.org/officeDocument/2006/relationships/customXml" Target="../ink/ink196.xml"/><Relationship Id="rId486" Type="http://schemas.openxmlformats.org/officeDocument/2006/relationships/customXml" Target="../ink/ink302.xml"/><Relationship Id="rId43" Type="http://schemas.openxmlformats.org/officeDocument/2006/relationships/customXml" Target="../ink/ink77.xml"/><Relationship Id="rId139" Type="http://schemas.openxmlformats.org/officeDocument/2006/relationships/image" Target="../media/image129.png"/><Relationship Id="rId346" Type="http://schemas.openxmlformats.org/officeDocument/2006/relationships/image" Target="../media/image232.png"/><Relationship Id="rId553" Type="http://schemas.openxmlformats.org/officeDocument/2006/relationships/customXml" Target="../ink/ink336.xml"/><Relationship Id="rId192" Type="http://schemas.openxmlformats.org/officeDocument/2006/relationships/image" Target="../media/image155.png"/><Relationship Id="rId206" Type="http://schemas.openxmlformats.org/officeDocument/2006/relationships/image" Target="../media/image162.png"/><Relationship Id="rId413" Type="http://schemas.openxmlformats.org/officeDocument/2006/relationships/customXml" Target="../ink/ink264.xml"/><Relationship Id="rId497" Type="http://schemas.openxmlformats.org/officeDocument/2006/relationships/image" Target="../media/image305.png"/><Relationship Id="rId620" Type="http://schemas.openxmlformats.org/officeDocument/2006/relationships/image" Target="../media/image366.png"/><Relationship Id="rId357" Type="http://schemas.openxmlformats.org/officeDocument/2006/relationships/image" Target="../media/image237.png"/><Relationship Id="rId54" Type="http://schemas.openxmlformats.org/officeDocument/2006/relationships/image" Target="../media/image87.png"/><Relationship Id="rId217" Type="http://schemas.openxmlformats.org/officeDocument/2006/relationships/customXml" Target="../ink/ink165.xml"/><Relationship Id="rId564" Type="http://schemas.openxmlformats.org/officeDocument/2006/relationships/image" Target="../media/image338.png"/><Relationship Id="rId424" Type="http://schemas.openxmlformats.org/officeDocument/2006/relationships/customXml" Target="../ink/ink270.xml"/><Relationship Id="rId631" Type="http://schemas.openxmlformats.org/officeDocument/2006/relationships/customXml" Target="../ink/ink375.xml"/><Relationship Id="rId270" Type="http://schemas.openxmlformats.org/officeDocument/2006/relationships/image" Target="../media/image194.png"/><Relationship Id="rId65" Type="http://schemas.openxmlformats.org/officeDocument/2006/relationships/customXml" Target="../ink/ink88.xml"/><Relationship Id="rId130" Type="http://schemas.openxmlformats.org/officeDocument/2006/relationships/customXml" Target="../ink/ink121.xml"/><Relationship Id="rId368" Type="http://schemas.openxmlformats.org/officeDocument/2006/relationships/customXml" Target="../ink/ink241.xml"/><Relationship Id="rId575" Type="http://schemas.openxmlformats.org/officeDocument/2006/relationships/customXml" Target="../ink/ink347.xml"/><Relationship Id="rId228" Type="http://schemas.openxmlformats.org/officeDocument/2006/relationships/image" Target="../media/image173.png"/><Relationship Id="rId435" Type="http://schemas.openxmlformats.org/officeDocument/2006/relationships/image" Target="../media/image275.png"/><Relationship Id="rId642" Type="http://schemas.openxmlformats.org/officeDocument/2006/relationships/image" Target="../media/image377.png"/><Relationship Id="rId281" Type="http://schemas.openxmlformats.org/officeDocument/2006/relationships/customXml" Target="../ink/ink197.xml"/><Relationship Id="rId502" Type="http://schemas.openxmlformats.org/officeDocument/2006/relationships/customXml" Target="../ink/ink310.xml"/><Relationship Id="rId76" Type="http://schemas.openxmlformats.org/officeDocument/2006/relationships/image" Target="../media/image98.png"/><Relationship Id="rId141" Type="http://schemas.openxmlformats.org/officeDocument/2006/relationships/image" Target="../media/image130.png"/><Relationship Id="rId379" Type="http://schemas.openxmlformats.org/officeDocument/2006/relationships/image" Target="../media/image248.png"/><Relationship Id="rId586" Type="http://schemas.openxmlformats.org/officeDocument/2006/relationships/image" Target="../media/image349.png"/><Relationship Id="rId7" Type="http://schemas.openxmlformats.org/officeDocument/2006/relationships/customXml" Target="../ink/ink59.xml"/><Relationship Id="rId239" Type="http://schemas.openxmlformats.org/officeDocument/2006/relationships/customXml" Target="../ink/ink176.xml"/><Relationship Id="rId446" Type="http://schemas.openxmlformats.org/officeDocument/2006/relationships/customXml" Target="../ink/ink281.xml"/><Relationship Id="rId653" Type="http://schemas.openxmlformats.org/officeDocument/2006/relationships/customXml" Target="../ink/ink386.xml"/><Relationship Id="rId292" Type="http://schemas.openxmlformats.org/officeDocument/2006/relationships/image" Target="../media/image205.png"/><Relationship Id="rId306" Type="http://schemas.openxmlformats.org/officeDocument/2006/relationships/image" Target="../media/image212.png"/><Relationship Id="rId87" Type="http://schemas.openxmlformats.org/officeDocument/2006/relationships/customXml" Target="../ink/ink99.xml"/><Relationship Id="rId513" Type="http://schemas.openxmlformats.org/officeDocument/2006/relationships/image" Target="../media/image313.png"/><Relationship Id="rId597" Type="http://schemas.openxmlformats.org/officeDocument/2006/relationships/customXml" Target="../ink/ink358.xml"/><Relationship Id="rId152" Type="http://schemas.openxmlformats.org/officeDocument/2006/relationships/image" Target="../media/image135.png"/><Relationship Id="rId457" Type="http://schemas.openxmlformats.org/officeDocument/2006/relationships/image" Target="../media/image286.png"/><Relationship Id="rId664" Type="http://schemas.openxmlformats.org/officeDocument/2006/relationships/image" Target="../media/image388.png"/><Relationship Id="rId14" Type="http://schemas.openxmlformats.org/officeDocument/2006/relationships/image" Target="../media/image67.png"/><Relationship Id="rId317" Type="http://schemas.openxmlformats.org/officeDocument/2006/relationships/customXml" Target="../ink/ink215.xml"/><Relationship Id="rId524" Type="http://schemas.openxmlformats.org/officeDocument/2006/relationships/customXml" Target="../ink/ink321.xml"/><Relationship Id="rId98" Type="http://schemas.openxmlformats.org/officeDocument/2006/relationships/image" Target="../media/image109.png"/><Relationship Id="rId163" Type="http://schemas.openxmlformats.org/officeDocument/2006/relationships/customXml" Target="../ink/ink138.xml"/><Relationship Id="rId370" Type="http://schemas.openxmlformats.org/officeDocument/2006/relationships/customXml" Target="../ink/ink242.xml"/><Relationship Id="rId230" Type="http://schemas.openxmlformats.org/officeDocument/2006/relationships/image" Target="../media/image174.png"/><Relationship Id="rId468" Type="http://schemas.openxmlformats.org/officeDocument/2006/relationships/customXml" Target="../ink/ink292.xml"/><Relationship Id="rId25" Type="http://schemas.openxmlformats.org/officeDocument/2006/relationships/customXml" Target="../ink/ink68.xml"/><Relationship Id="rId328" Type="http://schemas.openxmlformats.org/officeDocument/2006/relationships/image" Target="../media/image223.png"/><Relationship Id="rId535" Type="http://schemas.openxmlformats.org/officeDocument/2006/relationships/image" Target="../media/image324.png"/><Relationship Id="rId174" Type="http://schemas.openxmlformats.org/officeDocument/2006/relationships/image" Target="../media/image146.png"/><Relationship Id="rId381" Type="http://schemas.openxmlformats.org/officeDocument/2006/relationships/image" Target="../media/image249.png"/><Relationship Id="rId602" Type="http://schemas.openxmlformats.org/officeDocument/2006/relationships/image" Target="../media/image357.png"/><Relationship Id="rId241" Type="http://schemas.openxmlformats.org/officeDocument/2006/relationships/customXml" Target="../ink/ink177.xml"/><Relationship Id="rId479" Type="http://schemas.openxmlformats.org/officeDocument/2006/relationships/image" Target="../media/image297.png"/><Relationship Id="rId36" Type="http://schemas.openxmlformats.org/officeDocument/2006/relationships/image" Target="../media/image78.png"/><Relationship Id="rId339" Type="http://schemas.openxmlformats.org/officeDocument/2006/relationships/customXml" Target="../ink/ink226.xml"/><Relationship Id="rId546" Type="http://schemas.openxmlformats.org/officeDocument/2006/relationships/image" Target="../media/image329.png"/><Relationship Id="rId101" Type="http://schemas.openxmlformats.org/officeDocument/2006/relationships/customXml" Target="../ink/ink106.xml"/><Relationship Id="rId185" Type="http://schemas.openxmlformats.org/officeDocument/2006/relationships/customXml" Target="../ink/ink149.xml"/><Relationship Id="rId406" Type="http://schemas.openxmlformats.org/officeDocument/2006/relationships/customXml" Target="../ink/ink260.xml"/><Relationship Id="rId392" Type="http://schemas.openxmlformats.org/officeDocument/2006/relationships/customXml" Target="../ink/ink253.xml"/><Relationship Id="rId613" Type="http://schemas.openxmlformats.org/officeDocument/2006/relationships/customXml" Target="../ink/ink366.xml"/><Relationship Id="rId252" Type="http://schemas.openxmlformats.org/officeDocument/2006/relationships/image" Target="../media/image185.png"/><Relationship Id="rId47" Type="http://schemas.openxmlformats.org/officeDocument/2006/relationships/customXml" Target="../ink/ink79.xml"/><Relationship Id="rId112" Type="http://schemas.openxmlformats.org/officeDocument/2006/relationships/image" Target="../media/image116.png"/><Relationship Id="rId557" Type="http://schemas.openxmlformats.org/officeDocument/2006/relationships/customXml" Target="../ink/ink338.xml"/><Relationship Id="rId196" Type="http://schemas.openxmlformats.org/officeDocument/2006/relationships/image" Target="../media/image157.png"/><Relationship Id="rId417" Type="http://schemas.openxmlformats.org/officeDocument/2006/relationships/image" Target="../media/image266.png"/><Relationship Id="rId624" Type="http://schemas.openxmlformats.org/officeDocument/2006/relationships/image" Target="../media/image368.png"/><Relationship Id="rId263" Type="http://schemas.openxmlformats.org/officeDocument/2006/relationships/customXml" Target="../ink/ink188.xml"/><Relationship Id="rId470" Type="http://schemas.openxmlformats.org/officeDocument/2006/relationships/customXml" Target="../ink/ink293.xml"/><Relationship Id="rId58" Type="http://schemas.openxmlformats.org/officeDocument/2006/relationships/image" Target="../media/image89.png"/><Relationship Id="rId123" Type="http://schemas.openxmlformats.org/officeDocument/2006/relationships/image" Target="../media/image121.png"/><Relationship Id="rId330" Type="http://schemas.openxmlformats.org/officeDocument/2006/relationships/image" Target="../media/image224.png"/><Relationship Id="rId568" Type="http://schemas.openxmlformats.org/officeDocument/2006/relationships/image" Target="../media/image340.png"/><Relationship Id="rId428" Type="http://schemas.openxmlformats.org/officeDocument/2006/relationships/customXml" Target="../ink/ink272.xml"/><Relationship Id="rId635" Type="http://schemas.openxmlformats.org/officeDocument/2006/relationships/customXml" Target="../ink/ink377.xml"/><Relationship Id="rId274" Type="http://schemas.openxmlformats.org/officeDocument/2006/relationships/image" Target="../media/image196.png"/><Relationship Id="rId481" Type="http://schemas.openxmlformats.org/officeDocument/2006/relationships/image" Target="../media/image298.png"/><Relationship Id="rId69" Type="http://schemas.openxmlformats.org/officeDocument/2006/relationships/customXml" Target="../ink/ink90.xml"/><Relationship Id="rId134" Type="http://schemas.openxmlformats.org/officeDocument/2006/relationships/customXml" Target="../ink/ink123.xml"/><Relationship Id="rId579" Type="http://schemas.openxmlformats.org/officeDocument/2006/relationships/customXml" Target="../ink/ink349.xml"/><Relationship Id="rId80" Type="http://schemas.openxmlformats.org/officeDocument/2006/relationships/image" Target="../media/image100.png"/><Relationship Id="rId176" Type="http://schemas.openxmlformats.org/officeDocument/2006/relationships/image" Target="../media/image147.png"/><Relationship Id="rId341" Type="http://schemas.openxmlformats.org/officeDocument/2006/relationships/customXml" Target="../ink/ink227.xml"/><Relationship Id="rId383" Type="http://schemas.openxmlformats.org/officeDocument/2006/relationships/image" Target="../media/image250.png"/><Relationship Id="rId439" Type="http://schemas.openxmlformats.org/officeDocument/2006/relationships/image" Target="../media/image277.png"/><Relationship Id="rId590" Type="http://schemas.openxmlformats.org/officeDocument/2006/relationships/image" Target="../media/image351.png"/><Relationship Id="rId604" Type="http://schemas.openxmlformats.org/officeDocument/2006/relationships/image" Target="../media/image358.png"/><Relationship Id="rId646" Type="http://schemas.openxmlformats.org/officeDocument/2006/relationships/image" Target="../media/image379.png"/><Relationship Id="rId201" Type="http://schemas.openxmlformats.org/officeDocument/2006/relationships/customXml" Target="../ink/ink157.xml"/><Relationship Id="rId243" Type="http://schemas.openxmlformats.org/officeDocument/2006/relationships/customXml" Target="../ink/ink178.xml"/><Relationship Id="rId285" Type="http://schemas.openxmlformats.org/officeDocument/2006/relationships/customXml" Target="../ink/ink199.xml"/><Relationship Id="rId450" Type="http://schemas.openxmlformats.org/officeDocument/2006/relationships/customXml" Target="../ink/ink283.xml"/><Relationship Id="rId506" Type="http://schemas.openxmlformats.org/officeDocument/2006/relationships/customXml" Target="../ink/ink312.xml"/><Relationship Id="rId38" Type="http://schemas.openxmlformats.org/officeDocument/2006/relationships/image" Target="../media/image79.png"/><Relationship Id="rId103" Type="http://schemas.openxmlformats.org/officeDocument/2006/relationships/customXml" Target="../ink/ink107.xml"/><Relationship Id="rId310" Type="http://schemas.openxmlformats.org/officeDocument/2006/relationships/image" Target="../media/image214.png"/><Relationship Id="rId492" Type="http://schemas.openxmlformats.org/officeDocument/2006/relationships/customXml" Target="../ink/ink305.xml"/><Relationship Id="rId548" Type="http://schemas.openxmlformats.org/officeDocument/2006/relationships/image" Target="../media/image330.png"/><Relationship Id="rId91" Type="http://schemas.openxmlformats.org/officeDocument/2006/relationships/customXml" Target="../ink/ink101.xml"/><Relationship Id="rId145" Type="http://schemas.openxmlformats.org/officeDocument/2006/relationships/image" Target="../media/image132.png"/><Relationship Id="rId187" Type="http://schemas.openxmlformats.org/officeDocument/2006/relationships/customXml" Target="../ink/ink150.xml"/><Relationship Id="rId352" Type="http://schemas.openxmlformats.org/officeDocument/2006/relationships/customXml" Target="../ink/ink233.xml"/><Relationship Id="rId394" Type="http://schemas.openxmlformats.org/officeDocument/2006/relationships/customXml" Target="../ink/ink254.xml"/><Relationship Id="rId408" Type="http://schemas.openxmlformats.org/officeDocument/2006/relationships/customXml" Target="../ink/ink261.xml"/><Relationship Id="rId615" Type="http://schemas.openxmlformats.org/officeDocument/2006/relationships/customXml" Target="../ink/ink367.xml"/><Relationship Id="rId212" Type="http://schemas.openxmlformats.org/officeDocument/2006/relationships/image" Target="../media/image165.png"/><Relationship Id="rId254" Type="http://schemas.openxmlformats.org/officeDocument/2006/relationships/image" Target="../media/image186.png"/><Relationship Id="rId657" Type="http://schemas.openxmlformats.org/officeDocument/2006/relationships/customXml" Target="../ink/ink388.xml"/><Relationship Id="rId49" Type="http://schemas.openxmlformats.org/officeDocument/2006/relationships/customXml" Target="../ink/ink80.xml"/><Relationship Id="rId114" Type="http://schemas.openxmlformats.org/officeDocument/2006/relationships/image" Target="../media/image117.png"/><Relationship Id="rId296" Type="http://schemas.openxmlformats.org/officeDocument/2006/relationships/image" Target="../media/image207.png"/><Relationship Id="rId461" Type="http://schemas.openxmlformats.org/officeDocument/2006/relationships/image" Target="../media/image288.png"/><Relationship Id="rId517" Type="http://schemas.openxmlformats.org/officeDocument/2006/relationships/image" Target="../media/image315.png"/><Relationship Id="rId559" Type="http://schemas.openxmlformats.org/officeDocument/2006/relationships/customXml" Target="../ink/ink339.xml"/><Relationship Id="rId60" Type="http://schemas.openxmlformats.org/officeDocument/2006/relationships/image" Target="../media/image90.png"/><Relationship Id="rId156" Type="http://schemas.openxmlformats.org/officeDocument/2006/relationships/image" Target="../media/image137.png"/><Relationship Id="rId198" Type="http://schemas.openxmlformats.org/officeDocument/2006/relationships/image" Target="../media/image158.png"/><Relationship Id="rId321" Type="http://schemas.openxmlformats.org/officeDocument/2006/relationships/customXml" Target="../ink/ink217.xml"/><Relationship Id="rId363" Type="http://schemas.openxmlformats.org/officeDocument/2006/relationships/image" Target="../media/image240.png"/><Relationship Id="rId419" Type="http://schemas.openxmlformats.org/officeDocument/2006/relationships/image" Target="../media/image267.png"/><Relationship Id="rId570" Type="http://schemas.openxmlformats.org/officeDocument/2006/relationships/image" Target="../media/image341.png"/><Relationship Id="rId626" Type="http://schemas.openxmlformats.org/officeDocument/2006/relationships/image" Target="../media/image369.png"/><Relationship Id="rId223" Type="http://schemas.openxmlformats.org/officeDocument/2006/relationships/customXml" Target="../ink/ink168.xml"/><Relationship Id="rId430" Type="http://schemas.openxmlformats.org/officeDocument/2006/relationships/customXml" Target="../ink/ink273.xml"/><Relationship Id="rId668" Type="http://schemas.openxmlformats.org/officeDocument/2006/relationships/image" Target="../media/image390.png"/><Relationship Id="rId18" Type="http://schemas.openxmlformats.org/officeDocument/2006/relationships/image" Target="../media/image69.png"/><Relationship Id="rId265" Type="http://schemas.openxmlformats.org/officeDocument/2006/relationships/customXml" Target="../ink/ink189.xml"/><Relationship Id="rId472" Type="http://schemas.openxmlformats.org/officeDocument/2006/relationships/customXml" Target="../ink/ink294.xml"/><Relationship Id="rId528" Type="http://schemas.openxmlformats.org/officeDocument/2006/relationships/customXml" Target="../ink/ink323.xml"/><Relationship Id="rId125" Type="http://schemas.openxmlformats.org/officeDocument/2006/relationships/image" Target="../media/image122.png"/><Relationship Id="rId167" Type="http://schemas.openxmlformats.org/officeDocument/2006/relationships/customXml" Target="../ink/ink140.xml"/><Relationship Id="rId332" Type="http://schemas.openxmlformats.org/officeDocument/2006/relationships/image" Target="../media/image225.png"/><Relationship Id="rId374" Type="http://schemas.openxmlformats.org/officeDocument/2006/relationships/customXml" Target="../ink/ink244.xml"/><Relationship Id="rId581" Type="http://schemas.openxmlformats.org/officeDocument/2006/relationships/customXml" Target="../ink/ink350.xml"/><Relationship Id="rId71" Type="http://schemas.openxmlformats.org/officeDocument/2006/relationships/customXml" Target="../ink/ink91.xml"/><Relationship Id="rId234" Type="http://schemas.openxmlformats.org/officeDocument/2006/relationships/image" Target="../media/image176.png"/><Relationship Id="rId637" Type="http://schemas.openxmlformats.org/officeDocument/2006/relationships/customXml" Target="../ink/ink378.xml"/><Relationship Id="rId2" Type="http://schemas.openxmlformats.org/officeDocument/2006/relationships/image" Target="../media/image4.jpeg"/><Relationship Id="rId29" Type="http://schemas.openxmlformats.org/officeDocument/2006/relationships/customXml" Target="../ink/ink70.xml"/><Relationship Id="rId276" Type="http://schemas.openxmlformats.org/officeDocument/2006/relationships/image" Target="../media/image197.png"/><Relationship Id="rId441" Type="http://schemas.openxmlformats.org/officeDocument/2006/relationships/image" Target="../media/image278.png"/><Relationship Id="rId483" Type="http://schemas.openxmlformats.org/officeDocument/2006/relationships/image" Target="../media/image299.png"/><Relationship Id="rId539" Type="http://schemas.openxmlformats.org/officeDocument/2006/relationships/image" Target="../media/image326.png"/><Relationship Id="rId40" Type="http://schemas.openxmlformats.org/officeDocument/2006/relationships/image" Target="../media/image80.png"/><Relationship Id="rId136" Type="http://schemas.openxmlformats.org/officeDocument/2006/relationships/customXml" Target="../ink/ink124.xml"/><Relationship Id="rId178" Type="http://schemas.openxmlformats.org/officeDocument/2006/relationships/image" Target="../media/image148.png"/><Relationship Id="rId301" Type="http://schemas.openxmlformats.org/officeDocument/2006/relationships/customXml" Target="../ink/ink207.xml"/><Relationship Id="rId343" Type="http://schemas.openxmlformats.org/officeDocument/2006/relationships/customXml" Target="../ink/ink228.xml"/><Relationship Id="rId550" Type="http://schemas.openxmlformats.org/officeDocument/2006/relationships/image" Target="../media/image331.png"/><Relationship Id="rId82" Type="http://schemas.openxmlformats.org/officeDocument/2006/relationships/image" Target="../media/image101.png"/><Relationship Id="rId203" Type="http://schemas.openxmlformats.org/officeDocument/2006/relationships/customXml" Target="../ink/ink158.xml"/><Relationship Id="rId385" Type="http://schemas.openxmlformats.org/officeDocument/2006/relationships/image" Target="../media/image251.png"/><Relationship Id="rId592" Type="http://schemas.openxmlformats.org/officeDocument/2006/relationships/image" Target="../media/image352.png"/><Relationship Id="rId606" Type="http://schemas.openxmlformats.org/officeDocument/2006/relationships/image" Target="../media/image359.png"/><Relationship Id="rId648" Type="http://schemas.openxmlformats.org/officeDocument/2006/relationships/image" Target="../media/image380.png"/><Relationship Id="rId245" Type="http://schemas.openxmlformats.org/officeDocument/2006/relationships/customXml" Target="../ink/ink179.xml"/><Relationship Id="rId287" Type="http://schemas.openxmlformats.org/officeDocument/2006/relationships/customXml" Target="../ink/ink200.xml"/><Relationship Id="rId410" Type="http://schemas.openxmlformats.org/officeDocument/2006/relationships/customXml" Target="../ink/ink262.xml"/><Relationship Id="rId452" Type="http://schemas.openxmlformats.org/officeDocument/2006/relationships/customXml" Target="../ink/ink284.xml"/><Relationship Id="rId494" Type="http://schemas.openxmlformats.org/officeDocument/2006/relationships/customXml" Target="../ink/ink306.xml"/><Relationship Id="rId508" Type="http://schemas.openxmlformats.org/officeDocument/2006/relationships/customXml" Target="../ink/ink313.xml"/><Relationship Id="rId105" Type="http://schemas.openxmlformats.org/officeDocument/2006/relationships/customXml" Target="../ink/ink108.xml"/><Relationship Id="rId147" Type="http://schemas.openxmlformats.org/officeDocument/2006/relationships/image" Target="../media/image133.png"/><Relationship Id="rId312" Type="http://schemas.openxmlformats.org/officeDocument/2006/relationships/image" Target="../media/image215.png"/><Relationship Id="rId354" Type="http://schemas.openxmlformats.org/officeDocument/2006/relationships/customXml" Target="../ink/ink234.xml"/><Relationship Id="rId51" Type="http://schemas.openxmlformats.org/officeDocument/2006/relationships/customXml" Target="../ink/ink81.xml"/><Relationship Id="rId93" Type="http://schemas.openxmlformats.org/officeDocument/2006/relationships/customXml" Target="../ink/ink102.xml"/><Relationship Id="rId189" Type="http://schemas.openxmlformats.org/officeDocument/2006/relationships/customXml" Target="../ink/ink151.xml"/><Relationship Id="rId396" Type="http://schemas.openxmlformats.org/officeDocument/2006/relationships/customXml" Target="../ink/ink255.xml"/><Relationship Id="rId561" Type="http://schemas.openxmlformats.org/officeDocument/2006/relationships/customXml" Target="../ink/ink340.xml"/><Relationship Id="rId617" Type="http://schemas.openxmlformats.org/officeDocument/2006/relationships/customXml" Target="../ink/ink368.xml"/><Relationship Id="rId659" Type="http://schemas.openxmlformats.org/officeDocument/2006/relationships/customXml" Target="../ink/ink389.xml"/><Relationship Id="rId214" Type="http://schemas.openxmlformats.org/officeDocument/2006/relationships/image" Target="../media/image166.png"/><Relationship Id="rId256" Type="http://schemas.openxmlformats.org/officeDocument/2006/relationships/image" Target="../media/image187.png"/><Relationship Id="rId298" Type="http://schemas.openxmlformats.org/officeDocument/2006/relationships/image" Target="../media/image208.png"/><Relationship Id="rId421" Type="http://schemas.openxmlformats.org/officeDocument/2006/relationships/image" Target="../media/image268.png"/><Relationship Id="rId463" Type="http://schemas.openxmlformats.org/officeDocument/2006/relationships/image" Target="../media/image289.png"/><Relationship Id="rId519" Type="http://schemas.openxmlformats.org/officeDocument/2006/relationships/image" Target="../media/image316.png"/><Relationship Id="rId670" Type="http://schemas.openxmlformats.org/officeDocument/2006/relationships/image" Target="../media/image391.png"/><Relationship Id="rId116" Type="http://schemas.openxmlformats.org/officeDocument/2006/relationships/image" Target="../media/image118.png"/><Relationship Id="rId158" Type="http://schemas.openxmlformats.org/officeDocument/2006/relationships/image" Target="../media/image138.png"/><Relationship Id="rId323" Type="http://schemas.openxmlformats.org/officeDocument/2006/relationships/customXml" Target="../ink/ink218.xml"/><Relationship Id="rId530" Type="http://schemas.openxmlformats.org/officeDocument/2006/relationships/customXml" Target="../ink/ink324.xml"/><Relationship Id="rId20" Type="http://schemas.openxmlformats.org/officeDocument/2006/relationships/image" Target="../media/image70.png"/><Relationship Id="rId62" Type="http://schemas.openxmlformats.org/officeDocument/2006/relationships/image" Target="../media/image91.png"/><Relationship Id="rId365" Type="http://schemas.openxmlformats.org/officeDocument/2006/relationships/image" Target="../media/image241.png"/><Relationship Id="rId572" Type="http://schemas.openxmlformats.org/officeDocument/2006/relationships/image" Target="../media/image342.png"/><Relationship Id="rId628" Type="http://schemas.openxmlformats.org/officeDocument/2006/relationships/image" Target="../media/image370.png"/><Relationship Id="rId225" Type="http://schemas.openxmlformats.org/officeDocument/2006/relationships/customXml" Target="../ink/ink169.xml"/><Relationship Id="rId267" Type="http://schemas.openxmlformats.org/officeDocument/2006/relationships/customXml" Target="../ink/ink190.xml"/><Relationship Id="rId432" Type="http://schemas.openxmlformats.org/officeDocument/2006/relationships/customXml" Target="../ink/ink274.xml"/><Relationship Id="rId474" Type="http://schemas.openxmlformats.org/officeDocument/2006/relationships/customXml" Target="../ink/ink295.xml"/><Relationship Id="rId127" Type="http://schemas.openxmlformats.org/officeDocument/2006/relationships/image" Target="../media/image123.png"/><Relationship Id="rId31" Type="http://schemas.openxmlformats.org/officeDocument/2006/relationships/customXml" Target="../ink/ink71.xml"/><Relationship Id="rId73" Type="http://schemas.openxmlformats.org/officeDocument/2006/relationships/customXml" Target="../ink/ink92.xml"/><Relationship Id="rId169" Type="http://schemas.openxmlformats.org/officeDocument/2006/relationships/customXml" Target="../ink/ink141.xml"/><Relationship Id="rId334" Type="http://schemas.openxmlformats.org/officeDocument/2006/relationships/image" Target="../media/image226.png"/><Relationship Id="rId376" Type="http://schemas.openxmlformats.org/officeDocument/2006/relationships/customXml" Target="../ink/ink245.xml"/><Relationship Id="rId541" Type="http://schemas.openxmlformats.org/officeDocument/2006/relationships/customXml" Target="../ink/ink330.xml"/><Relationship Id="rId583" Type="http://schemas.openxmlformats.org/officeDocument/2006/relationships/customXml" Target="../ink/ink351.xml"/><Relationship Id="rId639" Type="http://schemas.openxmlformats.org/officeDocument/2006/relationships/customXml" Target="../ink/ink379.xml"/><Relationship Id="rId4" Type="http://schemas.openxmlformats.org/officeDocument/2006/relationships/image" Target="../media/image62.png"/><Relationship Id="rId180" Type="http://schemas.openxmlformats.org/officeDocument/2006/relationships/image" Target="../media/image149.png"/><Relationship Id="rId236" Type="http://schemas.openxmlformats.org/officeDocument/2006/relationships/image" Target="../media/image177.png"/><Relationship Id="rId278" Type="http://schemas.openxmlformats.org/officeDocument/2006/relationships/image" Target="../media/image198.png"/><Relationship Id="rId401" Type="http://schemas.openxmlformats.org/officeDocument/2006/relationships/image" Target="../media/image259.png"/><Relationship Id="rId443" Type="http://schemas.openxmlformats.org/officeDocument/2006/relationships/image" Target="../media/image279.png"/><Relationship Id="rId650" Type="http://schemas.openxmlformats.org/officeDocument/2006/relationships/image" Target="../media/image381.png"/><Relationship Id="rId303" Type="http://schemas.openxmlformats.org/officeDocument/2006/relationships/customXml" Target="../ink/ink208.xml"/><Relationship Id="rId485" Type="http://schemas.openxmlformats.org/officeDocument/2006/relationships/customXml" Target="../ink/ink301.xml"/><Relationship Id="rId42" Type="http://schemas.openxmlformats.org/officeDocument/2006/relationships/image" Target="../media/image81.png"/><Relationship Id="rId84" Type="http://schemas.openxmlformats.org/officeDocument/2006/relationships/image" Target="../media/image102.png"/><Relationship Id="rId138" Type="http://schemas.openxmlformats.org/officeDocument/2006/relationships/customXml" Target="../ink/ink125.xml"/><Relationship Id="rId345" Type="http://schemas.openxmlformats.org/officeDocument/2006/relationships/customXml" Target="../ink/ink229.xml"/><Relationship Id="rId387" Type="http://schemas.openxmlformats.org/officeDocument/2006/relationships/image" Target="../media/image252.png"/><Relationship Id="rId510" Type="http://schemas.openxmlformats.org/officeDocument/2006/relationships/customXml" Target="../ink/ink314.xml"/><Relationship Id="rId552" Type="http://schemas.openxmlformats.org/officeDocument/2006/relationships/image" Target="../media/image332.png"/><Relationship Id="rId594" Type="http://schemas.openxmlformats.org/officeDocument/2006/relationships/image" Target="../media/image353.png"/><Relationship Id="rId608" Type="http://schemas.openxmlformats.org/officeDocument/2006/relationships/image" Target="../media/image360.png"/><Relationship Id="rId191" Type="http://schemas.openxmlformats.org/officeDocument/2006/relationships/customXml" Target="../ink/ink152.xml"/><Relationship Id="rId205" Type="http://schemas.openxmlformats.org/officeDocument/2006/relationships/customXml" Target="../ink/ink159.xml"/><Relationship Id="rId247" Type="http://schemas.openxmlformats.org/officeDocument/2006/relationships/customXml" Target="../ink/ink180.xml"/><Relationship Id="rId412" Type="http://schemas.openxmlformats.org/officeDocument/2006/relationships/customXml" Target="../ink/ink263.xml"/><Relationship Id="rId107" Type="http://schemas.openxmlformats.org/officeDocument/2006/relationships/customXml" Target="../ink/ink109.xml"/><Relationship Id="rId289" Type="http://schemas.openxmlformats.org/officeDocument/2006/relationships/customXml" Target="../ink/ink201.xml"/><Relationship Id="rId454" Type="http://schemas.openxmlformats.org/officeDocument/2006/relationships/customXml" Target="../ink/ink285.xml"/><Relationship Id="rId496" Type="http://schemas.openxmlformats.org/officeDocument/2006/relationships/customXml" Target="../ink/ink307.xml"/><Relationship Id="rId661" Type="http://schemas.openxmlformats.org/officeDocument/2006/relationships/customXml" Target="../ink/ink390.xml"/><Relationship Id="rId11" Type="http://schemas.openxmlformats.org/officeDocument/2006/relationships/customXml" Target="../ink/ink61.xml"/><Relationship Id="rId53" Type="http://schemas.openxmlformats.org/officeDocument/2006/relationships/customXml" Target="../ink/ink82.xml"/><Relationship Id="rId149" Type="http://schemas.openxmlformats.org/officeDocument/2006/relationships/customXml" Target="../ink/ink131.xml"/><Relationship Id="rId314" Type="http://schemas.openxmlformats.org/officeDocument/2006/relationships/image" Target="../media/image216.png"/><Relationship Id="rId356" Type="http://schemas.openxmlformats.org/officeDocument/2006/relationships/customXml" Target="../ink/ink235.xml"/><Relationship Id="rId398" Type="http://schemas.openxmlformats.org/officeDocument/2006/relationships/customXml" Target="../ink/ink256.xml"/><Relationship Id="rId521" Type="http://schemas.openxmlformats.org/officeDocument/2006/relationships/image" Target="../media/image317.png"/><Relationship Id="rId563" Type="http://schemas.openxmlformats.org/officeDocument/2006/relationships/customXml" Target="../ink/ink341.xml"/><Relationship Id="rId619" Type="http://schemas.openxmlformats.org/officeDocument/2006/relationships/customXml" Target="../ink/ink369.xml"/><Relationship Id="rId95" Type="http://schemas.openxmlformats.org/officeDocument/2006/relationships/customXml" Target="../ink/ink103.xml"/><Relationship Id="rId160" Type="http://schemas.openxmlformats.org/officeDocument/2006/relationships/image" Target="../media/image139.png"/><Relationship Id="rId216" Type="http://schemas.openxmlformats.org/officeDocument/2006/relationships/image" Target="../media/image167.png"/><Relationship Id="rId423" Type="http://schemas.openxmlformats.org/officeDocument/2006/relationships/image" Target="../media/image269.png"/><Relationship Id="rId258" Type="http://schemas.openxmlformats.org/officeDocument/2006/relationships/image" Target="../media/image188.png"/><Relationship Id="rId465" Type="http://schemas.openxmlformats.org/officeDocument/2006/relationships/image" Target="../media/image290.png"/><Relationship Id="rId630" Type="http://schemas.openxmlformats.org/officeDocument/2006/relationships/image" Target="../media/image371.png"/><Relationship Id="rId22" Type="http://schemas.openxmlformats.org/officeDocument/2006/relationships/image" Target="../media/image71.png"/><Relationship Id="rId64" Type="http://schemas.openxmlformats.org/officeDocument/2006/relationships/image" Target="../media/image92.png"/><Relationship Id="rId118" Type="http://schemas.openxmlformats.org/officeDocument/2006/relationships/customXml" Target="../ink/ink115.xml"/><Relationship Id="rId325" Type="http://schemas.openxmlformats.org/officeDocument/2006/relationships/customXml" Target="../ink/ink219.xml"/><Relationship Id="rId367" Type="http://schemas.openxmlformats.org/officeDocument/2006/relationships/image" Target="../media/image242.png"/><Relationship Id="rId532" Type="http://schemas.openxmlformats.org/officeDocument/2006/relationships/customXml" Target="../ink/ink325.xml"/><Relationship Id="rId574" Type="http://schemas.openxmlformats.org/officeDocument/2006/relationships/image" Target="../media/image343.png"/><Relationship Id="rId171" Type="http://schemas.openxmlformats.org/officeDocument/2006/relationships/customXml" Target="../ink/ink142.xml"/><Relationship Id="rId227" Type="http://schemas.openxmlformats.org/officeDocument/2006/relationships/customXml" Target="../ink/ink170.xml"/><Relationship Id="rId269" Type="http://schemas.openxmlformats.org/officeDocument/2006/relationships/customXml" Target="../ink/ink191.xml"/><Relationship Id="rId434" Type="http://schemas.openxmlformats.org/officeDocument/2006/relationships/customXml" Target="../ink/ink275.xml"/><Relationship Id="rId476" Type="http://schemas.openxmlformats.org/officeDocument/2006/relationships/customXml" Target="../ink/ink296.xml"/><Relationship Id="rId641" Type="http://schemas.openxmlformats.org/officeDocument/2006/relationships/customXml" Target="../ink/ink380.xml"/><Relationship Id="rId33" Type="http://schemas.openxmlformats.org/officeDocument/2006/relationships/customXml" Target="../ink/ink72.xml"/><Relationship Id="rId129" Type="http://schemas.openxmlformats.org/officeDocument/2006/relationships/image" Target="../media/image124.png"/><Relationship Id="rId280" Type="http://schemas.openxmlformats.org/officeDocument/2006/relationships/image" Target="../media/image199.png"/><Relationship Id="rId336" Type="http://schemas.openxmlformats.org/officeDocument/2006/relationships/image" Target="../media/image227.png"/><Relationship Id="rId501" Type="http://schemas.openxmlformats.org/officeDocument/2006/relationships/image" Target="../media/image307.png"/><Relationship Id="rId543" Type="http://schemas.openxmlformats.org/officeDocument/2006/relationships/customXml" Target="../ink/ink331.xml"/><Relationship Id="rId75" Type="http://schemas.openxmlformats.org/officeDocument/2006/relationships/customXml" Target="../ink/ink93.xml"/><Relationship Id="rId140" Type="http://schemas.openxmlformats.org/officeDocument/2006/relationships/customXml" Target="../ink/ink126.xml"/><Relationship Id="rId182" Type="http://schemas.openxmlformats.org/officeDocument/2006/relationships/image" Target="../media/image150.png"/><Relationship Id="rId378" Type="http://schemas.openxmlformats.org/officeDocument/2006/relationships/customXml" Target="../ink/ink246.xml"/><Relationship Id="rId403" Type="http://schemas.openxmlformats.org/officeDocument/2006/relationships/image" Target="../media/image260.png"/><Relationship Id="rId585" Type="http://schemas.openxmlformats.org/officeDocument/2006/relationships/customXml" Target="../ink/ink352.xml"/><Relationship Id="rId6" Type="http://schemas.openxmlformats.org/officeDocument/2006/relationships/image" Target="../media/image63.png"/><Relationship Id="rId238" Type="http://schemas.openxmlformats.org/officeDocument/2006/relationships/image" Target="../media/image178.png"/><Relationship Id="rId445" Type="http://schemas.openxmlformats.org/officeDocument/2006/relationships/image" Target="../media/image280.png"/><Relationship Id="rId487" Type="http://schemas.openxmlformats.org/officeDocument/2006/relationships/image" Target="../media/image300.png"/><Relationship Id="rId610" Type="http://schemas.openxmlformats.org/officeDocument/2006/relationships/image" Target="../media/image361.png"/><Relationship Id="rId652" Type="http://schemas.openxmlformats.org/officeDocument/2006/relationships/image" Target="../media/image382.png"/><Relationship Id="rId291" Type="http://schemas.openxmlformats.org/officeDocument/2006/relationships/customXml" Target="../ink/ink202.xml"/><Relationship Id="rId305" Type="http://schemas.openxmlformats.org/officeDocument/2006/relationships/customXml" Target="../ink/ink209.xml"/><Relationship Id="rId347" Type="http://schemas.openxmlformats.org/officeDocument/2006/relationships/customXml" Target="../ink/ink230.xml"/><Relationship Id="rId512" Type="http://schemas.openxmlformats.org/officeDocument/2006/relationships/customXml" Target="../ink/ink315.xml"/><Relationship Id="rId44" Type="http://schemas.openxmlformats.org/officeDocument/2006/relationships/image" Target="../media/image82.png"/><Relationship Id="rId86" Type="http://schemas.openxmlformats.org/officeDocument/2006/relationships/image" Target="../media/image103.png"/><Relationship Id="rId151" Type="http://schemas.openxmlformats.org/officeDocument/2006/relationships/customXml" Target="../ink/ink132.xml"/><Relationship Id="rId389" Type="http://schemas.openxmlformats.org/officeDocument/2006/relationships/image" Target="../media/image253.png"/><Relationship Id="rId554" Type="http://schemas.openxmlformats.org/officeDocument/2006/relationships/image" Target="../media/image333.png"/><Relationship Id="rId596" Type="http://schemas.openxmlformats.org/officeDocument/2006/relationships/image" Target="../media/image354.png"/><Relationship Id="rId193" Type="http://schemas.openxmlformats.org/officeDocument/2006/relationships/customXml" Target="../ink/ink153.xml"/><Relationship Id="rId207" Type="http://schemas.openxmlformats.org/officeDocument/2006/relationships/customXml" Target="../ink/ink160.xml"/><Relationship Id="rId249" Type="http://schemas.openxmlformats.org/officeDocument/2006/relationships/customXml" Target="../ink/ink181.xml"/><Relationship Id="rId414" Type="http://schemas.openxmlformats.org/officeDocument/2006/relationships/customXml" Target="../ink/ink265.xml"/><Relationship Id="rId456" Type="http://schemas.openxmlformats.org/officeDocument/2006/relationships/customXml" Target="../ink/ink286.xml"/><Relationship Id="rId498" Type="http://schemas.openxmlformats.org/officeDocument/2006/relationships/customXml" Target="../ink/ink308.xml"/><Relationship Id="rId621" Type="http://schemas.openxmlformats.org/officeDocument/2006/relationships/customXml" Target="../ink/ink370.xml"/><Relationship Id="rId663" Type="http://schemas.openxmlformats.org/officeDocument/2006/relationships/customXml" Target="../ink/ink391.xml"/><Relationship Id="rId13" Type="http://schemas.openxmlformats.org/officeDocument/2006/relationships/customXml" Target="../ink/ink62.xml"/><Relationship Id="rId109" Type="http://schemas.openxmlformats.org/officeDocument/2006/relationships/customXml" Target="../ink/ink110.xml"/><Relationship Id="rId260" Type="http://schemas.openxmlformats.org/officeDocument/2006/relationships/image" Target="../media/image189.png"/><Relationship Id="rId316" Type="http://schemas.openxmlformats.org/officeDocument/2006/relationships/image" Target="../media/image217.png"/><Relationship Id="rId523" Type="http://schemas.openxmlformats.org/officeDocument/2006/relationships/image" Target="../media/image318.png"/><Relationship Id="rId55" Type="http://schemas.openxmlformats.org/officeDocument/2006/relationships/customXml" Target="../ink/ink83.xml"/><Relationship Id="rId97" Type="http://schemas.openxmlformats.org/officeDocument/2006/relationships/customXml" Target="../ink/ink104.xml"/><Relationship Id="rId120" Type="http://schemas.openxmlformats.org/officeDocument/2006/relationships/customXml" Target="../ink/ink116.xml"/><Relationship Id="rId358" Type="http://schemas.openxmlformats.org/officeDocument/2006/relationships/customXml" Target="../ink/ink236.xml"/><Relationship Id="rId565" Type="http://schemas.openxmlformats.org/officeDocument/2006/relationships/customXml" Target="../ink/ink342.xml"/><Relationship Id="rId162" Type="http://schemas.openxmlformats.org/officeDocument/2006/relationships/image" Target="../media/image140.png"/><Relationship Id="rId218" Type="http://schemas.openxmlformats.org/officeDocument/2006/relationships/image" Target="../media/image168.png"/><Relationship Id="rId425" Type="http://schemas.openxmlformats.org/officeDocument/2006/relationships/image" Target="../media/image270.png"/><Relationship Id="rId467" Type="http://schemas.openxmlformats.org/officeDocument/2006/relationships/image" Target="../media/image291.png"/><Relationship Id="rId632" Type="http://schemas.openxmlformats.org/officeDocument/2006/relationships/image" Target="../media/image372.png"/><Relationship Id="rId271" Type="http://schemas.openxmlformats.org/officeDocument/2006/relationships/customXml" Target="../ink/ink192.xml"/><Relationship Id="rId24" Type="http://schemas.openxmlformats.org/officeDocument/2006/relationships/image" Target="../media/image72.png"/><Relationship Id="rId66" Type="http://schemas.openxmlformats.org/officeDocument/2006/relationships/image" Target="../media/image93.png"/><Relationship Id="rId131" Type="http://schemas.openxmlformats.org/officeDocument/2006/relationships/image" Target="../media/image125.png"/><Relationship Id="rId327" Type="http://schemas.openxmlformats.org/officeDocument/2006/relationships/customXml" Target="../ink/ink220.xml"/><Relationship Id="rId369" Type="http://schemas.openxmlformats.org/officeDocument/2006/relationships/image" Target="../media/image243.png"/><Relationship Id="rId534" Type="http://schemas.openxmlformats.org/officeDocument/2006/relationships/customXml" Target="../ink/ink326.xml"/><Relationship Id="rId576" Type="http://schemas.openxmlformats.org/officeDocument/2006/relationships/image" Target="../media/image344.png"/><Relationship Id="rId173" Type="http://schemas.openxmlformats.org/officeDocument/2006/relationships/customXml" Target="../ink/ink143.xml"/><Relationship Id="rId229" Type="http://schemas.openxmlformats.org/officeDocument/2006/relationships/customXml" Target="../ink/ink171.xml"/><Relationship Id="rId380" Type="http://schemas.openxmlformats.org/officeDocument/2006/relationships/customXml" Target="../ink/ink247.xml"/><Relationship Id="rId436" Type="http://schemas.openxmlformats.org/officeDocument/2006/relationships/customXml" Target="../ink/ink276.xml"/><Relationship Id="rId601" Type="http://schemas.openxmlformats.org/officeDocument/2006/relationships/customXml" Target="../ink/ink360.xml"/><Relationship Id="rId643" Type="http://schemas.openxmlformats.org/officeDocument/2006/relationships/customXml" Target="../ink/ink381.xml"/><Relationship Id="rId240" Type="http://schemas.openxmlformats.org/officeDocument/2006/relationships/image" Target="../media/image179.png"/><Relationship Id="rId478" Type="http://schemas.openxmlformats.org/officeDocument/2006/relationships/customXml" Target="../ink/ink297.xml"/><Relationship Id="rId35" Type="http://schemas.openxmlformats.org/officeDocument/2006/relationships/customXml" Target="../ink/ink73.xml"/><Relationship Id="rId77" Type="http://schemas.openxmlformats.org/officeDocument/2006/relationships/customXml" Target="../ink/ink94.xml"/><Relationship Id="rId100" Type="http://schemas.openxmlformats.org/officeDocument/2006/relationships/image" Target="../media/image110.png"/><Relationship Id="rId282" Type="http://schemas.openxmlformats.org/officeDocument/2006/relationships/image" Target="../media/image200.png"/><Relationship Id="rId338" Type="http://schemas.openxmlformats.org/officeDocument/2006/relationships/image" Target="../media/image228.png"/><Relationship Id="rId503" Type="http://schemas.openxmlformats.org/officeDocument/2006/relationships/image" Target="../media/image308.png"/><Relationship Id="rId545" Type="http://schemas.openxmlformats.org/officeDocument/2006/relationships/customXml" Target="../ink/ink332.xml"/><Relationship Id="rId587" Type="http://schemas.openxmlformats.org/officeDocument/2006/relationships/customXml" Target="../ink/ink353.xml"/><Relationship Id="rId8" Type="http://schemas.openxmlformats.org/officeDocument/2006/relationships/image" Target="../media/image64.png"/><Relationship Id="rId142" Type="http://schemas.openxmlformats.org/officeDocument/2006/relationships/customXml" Target="../ink/ink127.xml"/><Relationship Id="rId184" Type="http://schemas.openxmlformats.org/officeDocument/2006/relationships/image" Target="../media/image151.png"/><Relationship Id="rId391" Type="http://schemas.openxmlformats.org/officeDocument/2006/relationships/image" Target="../media/image254.png"/><Relationship Id="rId405" Type="http://schemas.openxmlformats.org/officeDocument/2006/relationships/image" Target="../media/image261.png"/><Relationship Id="rId447" Type="http://schemas.openxmlformats.org/officeDocument/2006/relationships/image" Target="../media/image281.png"/><Relationship Id="rId612" Type="http://schemas.openxmlformats.org/officeDocument/2006/relationships/image" Target="../media/image362.png"/><Relationship Id="rId251" Type="http://schemas.openxmlformats.org/officeDocument/2006/relationships/customXml" Target="../ink/ink182.xml"/><Relationship Id="rId489" Type="http://schemas.openxmlformats.org/officeDocument/2006/relationships/image" Target="../media/image301.png"/><Relationship Id="rId654" Type="http://schemas.openxmlformats.org/officeDocument/2006/relationships/image" Target="../media/image383.png"/><Relationship Id="rId46" Type="http://schemas.openxmlformats.org/officeDocument/2006/relationships/image" Target="../media/image83.png"/><Relationship Id="rId293" Type="http://schemas.openxmlformats.org/officeDocument/2006/relationships/customXml" Target="../ink/ink203.xml"/><Relationship Id="rId307" Type="http://schemas.openxmlformats.org/officeDocument/2006/relationships/customXml" Target="../ink/ink210.xml"/><Relationship Id="rId349" Type="http://schemas.openxmlformats.org/officeDocument/2006/relationships/customXml" Target="../ink/ink231.xml"/><Relationship Id="rId514" Type="http://schemas.openxmlformats.org/officeDocument/2006/relationships/customXml" Target="../ink/ink316.xml"/><Relationship Id="rId556" Type="http://schemas.openxmlformats.org/officeDocument/2006/relationships/image" Target="../media/image334.png"/><Relationship Id="rId88" Type="http://schemas.openxmlformats.org/officeDocument/2006/relationships/image" Target="../media/image104.png"/><Relationship Id="rId111" Type="http://schemas.openxmlformats.org/officeDocument/2006/relationships/customXml" Target="../ink/ink111.xml"/><Relationship Id="rId153" Type="http://schemas.openxmlformats.org/officeDocument/2006/relationships/customXml" Target="../ink/ink133.xml"/><Relationship Id="rId195" Type="http://schemas.openxmlformats.org/officeDocument/2006/relationships/customXml" Target="../ink/ink154.xml"/><Relationship Id="rId209" Type="http://schemas.openxmlformats.org/officeDocument/2006/relationships/customXml" Target="../ink/ink161.xml"/><Relationship Id="rId360" Type="http://schemas.openxmlformats.org/officeDocument/2006/relationships/customXml" Target="../ink/ink237.xml"/><Relationship Id="rId416" Type="http://schemas.openxmlformats.org/officeDocument/2006/relationships/customXml" Target="../ink/ink266.xml"/><Relationship Id="rId598" Type="http://schemas.openxmlformats.org/officeDocument/2006/relationships/image" Target="../media/image355.png"/><Relationship Id="rId220" Type="http://schemas.openxmlformats.org/officeDocument/2006/relationships/image" Target="../media/image169.png"/><Relationship Id="rId458" Type="http://schemas.openxmlformats.org/officeDocument/2006/relationships/customXml" Target="../ink/ink287.xml"/><Relationship Id="rId623" Type="http://schemas.openxmlformats.org/officeDocument/2006/relationships/customXml" Target="../ink/ink371.xml"/><Relationship Id="rId665" Type="http://schemas.openxmlformats.org/officeDocument/2006/relationships/customXml" Target="../ink/ink392.xml"/><Relationship Id="rId15" Type="http://schemas.openxmlformats.org/officeDocument/2006/relationships/customXml" Target="../ink/ink63.xml"/><Relationship Id="rId57" Type="http://schemas.openxmlformats.org/officeDocument/2006/relationships/customXml" Target="../ink/ink84.xml"/><Relationship Id="rId262" Type="http://schemas.openxmlformats.org/officeDocument/2006/relationships/image" Target="../media/image190.png"/><Relationship Id="rId318" Type="http://schemas.openxmlformats.org/officeDocument/2006/relationships/image" Target="../media/image218.png"/><Relationship Id="rId525" Type="http://schemas.openxmlformats.org/officeDocument/2006/relationships/image" Target="../media/image319.png"/><Relationship Id="rId567" Type="http://schemas.openxmlformats.org/officeDocument/2006/relationships/customXml" Target="../ink/ink343.xml"/><Relationship Id="rId99" Type="http://schemas.openxmlformats.org/officeDocument/2006/relationships/customXml" Target="../ink/ink105.xml"/><Relationship Id="rId122" Type="http://schemas.openxmlformats.org/officeDocument/2006/relationships/customXml" Target="../ink/ink117.xml"/><Relationship Id="rId164" Type="http://schemas.openxmlformats.org/officeDocument/2006/relationships/image" Target="../media/image141.png"/><Relationship Id="rId371" Type="http://schemas.openxmlformats.org/officeDocument/2006/relationships/image" Target="../media/image244.png"/><Relationship Id="rId427" Type="http://schemas.openxmlformats.org/officeDocument/2006/relationships/image" Target="../media/image271.png"/><Relationship Id="rId469" Type="http://schemas.openxmlformats.org/officeDocument/2006/relationships/image" Target="../media/image292.png"/><Relationship Id="rId634" Type="http://schemas.openxmlformats.org/officeDocument/2006/relationships/image" Target="../media/image373.png"/><Relationship Id="rId26" Type="http://schemas.openxmlformats.org/officeDocument/2006/relationships/image" Target="../media/image73.png"/><Relationship Id="rId231" Type="http://schemas.openxmlformats.org/officeDocument/2006/relationships/customXml" Target="../ink/ink172.xml"/><Relationship Id="rId273" Type="http://schemas.openxmlformats.org/officeDocument/2006/relationships/customXml" Target="../ink/ink193.xml"/><Relationship Id="rId329" Type="http://schemas.openxmlformats.org/officeDocument/2006/relationships/customXml" Target="../ink/ink221.xml"/><Relationship Id="rId480" Type="http://schemas.openxmlformats.org/officeDocument/2006/relationships/customXml" Target="../ink/ink298.xml"/><Relationship Id="rId536" Type="http://schemas.openxmlformats.org/officeDocument/2006/relationships/customXml" Target="../ink/ink327.xml"/><Relationship Id="rId68" Type="http://schemas.openxmlformats.org/officeDocument/2006/relationships/image" Target="../media/image94.png"/><Relationship Id="rId133" Type="http://schemas.openxmlformats.org/officeDocument/2006/relationships/image" Target="../media/image126.png"/><Relationship Id="rId175" Type="http://schemas.openxmlformats.org/officeDocument/2006/relationships/customXml" Target="../ink/ink144.xml"/><Relationship Id="rId340" Type="http://schemas.openxmlformats.org/officeDocument/2006/relationships/image" Target="../media/image229.png"/><Relationship Id="rId578" Type="http://schemas.openxmlformats.org/officeDocument/2006/relationships/image" Target="../media/image345.png"/><Relationship Id="rId200" Type="http://schemas.openxmlformats.org/officeDocument/2006/relationships/image" Target="../media/image159.png"/><Relationship Id="rId382" Type="http://schemas.openxmlformats.org/officeDocument/2006/relationships/customXml" Target="../ink/ink248.xml"/><Relationship Id="rId438" Type="http://schemas.openxmlformats.org/officeDocument/2006/relationships/customXml" Target="../ink/ink277.xml"/><Relationship Id="rId603" Type="http://schemas.openxmlformats.org/officeDocument/2006/relationships/customXml" Target="../ink/ink361.xml"/><Relationship Id="rId645" Type="http://schemas.openxmlformats.org/officeDocument/2006/relationships/customXml" Target="../ink/ink382.xml"/><Relationship Id="rId242" Type="http://schemas.openxmlformats.org/officeDocument/2006/relationships/image" Target="../media/image180.png"/><Relationship Id="rId284" Type="http://schemas.openxmlformats.org/officeDocument/2006/relationships/image" Target="../media/image201.png"/><Relationship Id="rId491" Type="http://schemas.openxmlformats.org/officeDocument/2006/relationships/image" Target="../media/image302.png"/><Relationship Id="rId505" Type="http://schemas.openxmlformats.org/officeDocument/2006/relationships/image" Target="../media/image309.png"/><Relationship Id="rId37" Type="http://schemas.openxmlformats.org/officeDocument/2006/relationships/customXml" Target="../ink/ink74.xml"/><Relationship Id="rId79" Type="http://schemas.openxmlformats.org/officeDocument/2006/relationships/customXml" Target="../ink/ink95.xml"/><Relationship Id="rId102" Type="http://schemas.openxmlformats.org/officeDocument/2006/relationships/image" Target="../media/image111.png"/><Relationship Id="rId144" Type="http://schemas.openxmlformats.org/officeDocument/2006/relationships/customXml" Target="../ink/ink128.xml"/><Relationship Id="rId547" Type="http://schemas.openxmlformats.org/officeDocument/2006/relationships/customXml" Target="../ink/ink333.xml"/><Relationship Id="rId589" Type="http://schemas.openxmlformats.org/officeDocument/2006/relationships/customXml" Target="../ink/ink354.xml"/><Relationship Id="rId90" Type="http://schemas.openxmlformats.org/officeDocument/2006/relationships/image" Target="../media/image105.png"/><Relationship Id="rId186" Type="http://schemas.openxmlformats.org/officeDocument/2006/relationships/image" Target="../media/image152.png"/><Relationship Id="rId351" Type="http://schemas.openxmlformats.org/officeDocument/2006/relationships/customXml" Target="../ink/ink232.xml"/><Relationship Id="rId393" Type="http://schemas.openxmlformats.org/officeDocument/2006/relationships/image" Target="../media/image255.png"/><Relationship Id="rId407" Type="http://schemas.openxmlformats.org/officeDocument/2006/relationships/image" Target="../media/image262.png"/><Relationship Id="rId449" Type="http://schemas.openxmlformats.org/officeDocument/2006/relationships/image" Target="../media/image282.png"/><Relationship Id="rId614" Type="http://schemas.openxmlformats.org/officeDocument/2006/relationships/image" Target="../media/image363.png"/><Relationship Id="rId656" Type="http://schemas.openxmlformats.org/officeDocument/2006/relationships/image" Target="../media/image384.png"/><Relationship Id="rId211" Type="http://schemas.openxmlformats.org/officeDocument/2006/relationships/customXml" Target="../ink/ink162.xml"/><Relationship Id="rId253" Type="http://schemas.openxmlformats.org/officeDocument/2006/relationships/customXml" Target="../ink/ink183.xml"/><Relationship Id="rId295" Type="http://schemas.openxmlformats.org/officeDocument/2006/relationships/customXml" Target="../ink/ink204.xml"/><Relationship Id="rId309" Type="http://schemas.openxmlformats.org/officeDocument/2006/relationships/customXml" Target="../ink/ink211.xml"/><Relationship Id="rId460" Type="http://schemas.openxmlformats.org/officeDocument/2006/relationships/customXml" Target="../ink/ink288.xml"/><Relationship Id="rId516" Type="http://schemas.openxmlformats.org/officeDocument/2006/relationships/customXml" Target="../ink/ink317.xml"/><Relationship Id="rId48" Type="http://schemas.openxmlformats.org/officeDocument/2006/relationships/image" Target="../media/image84.png"/><Relationship Id="rId113" Type="http://schemas.openxmlformats.org/officeDocument/2006/relationships/customXml" Target="../ink/ink112.xml"/><Relationship Id="rId320" Type="http://schemas.openxmlformats.org/officeDocument/2006/relationships/image" Target="../media/image219.png"/><Relationship Id="rId558" Type="http://schemas.openxmlformats.org/officeDocument/2006/relationships/image" Target="../media/image335.png"/><Relationship Id="rId155" Type="http://schemas.openxmlformats.org/officeDocument/2006/relationships/customXml" Target="../ink/ink134.xml"/><Relationship Id="rId197" Type="http://schemas.openxmlformats.org/officeDocument/2006/relationships/customXml" Target="../ink/ink155.xml"/><Relationship Id="rId362" Type="http://schemas.openxmlformats.org/officeDocument/2006/relationships/customXml" Target="../ink/ink238.xml"/><Relationship Id="rId418" Type="http://schemas.openxmlformats.org/officeDocument/2006/relationships/customXml" Target="../ink/ink267.xml"/><Relationship Id="rId625" Type="http://schemas.openxmlformats.org/officeDocument/2006/relationships/customXml" Target="../ink/ink372.xml"/><Relationship Id="rId222" Type="http://schemas.openxmlformats.org/officeDocument/2006/relationships/image" Target="../media/image170.png"/><Relationship Id="rId264" Type="http://schemas.openxmlformats.org/officeDocument/2006/relationships/image" Target="../media/image191.png"/><Relationship Id="rId471" Type="http://schemas.openxmlformats.org/officeDocument/2006/relationships/image" Target="../media/image293.png"/><Relationship Id="rId667" Type="http://schemas.openxmlformats.org/officeDocument/2006/relationships/customXml" Target="../ink/ink393.xml"/><Relationship Id="rId17" Type="http://schemas.openxmlformats.org/officeDocument/2006/relationships/customXml" Target="../ink/ink64.xml"/><Relationship Id="rId59" Type="http://schemas.openxmlformats.org/officeDocument/2006/relationships/customXml" Target="../ink/ink85.xml"/><Relationship Id="rId124" Type="http://schemas.openxmlformats.org/officeDocument/2006/relationships/customXml" Target="../ink/ink118.xml"/><Relationship Id="rId527" Type="http://schemas.openxmlformats.org/officeDocument/2006/relationships/image" Target="../media/image320.png"/><Relationship Id="rId569" Type="http://schemas.openxmlformats.org/officeDocument/2006/relationships/customXml" Target="../ink/ink344.xml"/><Relationship Id="rId70" Type="http://schemas.openxmlformats.org/officeDocument/2006/relationships/image" Target="../media/image95.png"/><Relationship Id="rId166" Type="http://schemas.openxmlformats.org/officeDocument/2006/relationships/image" Target="../media/image142.png"/><Relationship Id="rId331" Type="http://schemas.openxmlformats.org/officeDocument/2006/relationships/customXml" Target="../ink/ink222.xml"/><Relationship Id="rId373" Type="http://schemas.openxmlformats.org/officeDocument/2006/relationships/image" Target="../media/image245.png"/><Relationship Id="rId429" Type="http://schemas.openxmlformats.org/officeDocument/2006/relationships/image" Target="../media/image272.png"/><Relationship Id="rId580" Type="http://schemas.openxmlformats.org/officeDocument/2006/relationships/image" Target="../media/image346.png"/><Relationship Id="rId636" Type="http://schemas.openxmlformats.org/officeDocument/2006/relationships/image" Target="../media/image374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73.xml"/><Relationship Id="rId440" Type="http://schemas.openxmlformats.org/officeDocument/2006/relationships/customXml" Target="../ink/ink278.xml"/><Relationship Id="rId28" Type="http://schemas.openxmlformats.org/officeDocument/2006/relationships/image" Target="../media/image74.png"/><Relationship Id="rId275" Type="http://schemas.openxmlformats.org/officeDocument/2006/relationships/customXml" Target="../ink/ink194.xml"/><Relationship Id="rId300" Type="http://schemas.openxmlformats.org/officeDocument/2006/relationships/image" Target="../media/image209.png"/><Relationship Id="rId482" Type="http://schemas.openxmlformats.org/officeDocument/2006/relationships/customXml" Target="../ink/ink299.xml"/><Relationship Id="rId538" Type="http://schemas.openxmlformats.org/officeDocument/2006/relationships/customXml" Target="../ink/ink328.xml"/><Relationship Id="rId81" Type="http://schemas.openxmlformats.org/officeDocument/2006/relationships/customXml" Target="../ink/ink96.xml"/><Relationship Id="rId135" Type="http://schemas.openxmlformats.org/officeDocument/2006/relationships/image" Target="../media/image127.png"/><Relationship Id="rId177" Type="http://schemas.openxmlformats.org/officeDocument/2006/relationships/customXml" Target="../ink/ink145.xml"/><Relationship Id="rId342" Type="http://schemas.openxmlformats.org/officeDocument/2006/relationships/image" Target="../media/image230.png"/><Relationship Id="rId384" Type="http://schemas.openxmlformats.org/officeDocument/2006/relationships/customXml" Target="../ink/ink249.xml"/><Relationship Id="rId591" Type="http://schemas.openxmlformats.org/officeDocument/2006/relationships/customXml" Target="../ink/ink355.xml"/><Relationship Id="rId605" Type="http://schemas.openxmlformats.org/officeDocument/2006/relationships/customXml" Target="../ink/ink362.xml"/><Relationship Id="rId202" Type="http://schemas.openxmlformats.org/officeDocument/2006/relationships/image" Target="../media/image160.png"/><Relationship Id="rId244" Type="http://schemas.openxmlformats.org/officeDocument/2006/relationships/image" Target="../media/image181.png"/><Relationship Id="rId647" Type="http://schemas.openxmlformats.org/officeDocument/2006/relationships/customXml" Target="../ink/ink383.xml"/><Relationship Id="rId39" Type="http://schemas.openxmlformats.org/officeDocument/2006/relationships/customXml" Target="../ink/ink75.xml"/><Relationship Id="rId286" Type="http://schemas.openxmlformats.org/officeDocument/2006/relationships/image" Target="../media/image202.png"/><Relationship Id="rId451" Type="http://schemas.openxmlformats.org/officeDocument/2006/relationships/image" Target="../media/image283.png"/><Relationship Id="rId493" Type="http://schemas.openxmlformats.org/officeDocument/2006/relationships/image" Target="../media/image303.png"/><Relationship Id="rId507" Type="http://schemas.openxmlformats.org/officeDocument/2006/relationships/image" Target="../media/image310.png"/><Relationship Id="rId549" Type="http://schemas.openxmlformats.org/officeDocument/2006/relationships/customXml" Target="../ink/ink334.xml"/><Relationship Id="rId50" Type="http://schemas.openxmlformats.org/officeDocument/2006/relationships/image" Target="../media/image85.png"/><Relationship Id="rId104" Type="http://schemas.openxmlformats.org/officeDocument/2006/relationships/image" Target="../media/image112.png"/><Relationship Id="rId146" Type="http://schemas.openxmlformats.org/officeDocument/2006/relationships/customXml" Target="../ink/ink129.xml"/><Relationship Id="rId188" Type="http://schemas.openxmlformats.org/officeDocument/2006/relationships/image" Target="../media/image153.png"/><Relationship Id="rId311" Type="http://schemas.openxmlformats.org/officeDocument/2006/relationships/customXml" Target="../ink/ink212.xml"/><Relationship Id="rId353" Type="http://schemas.openxmlformats.org/officeDocument/2006/relationships/image" Target="../media/image235.png"/><Relationship Id="rId395" Type="http://schemas.openxmlformats.org/officeDocument/2006/relationships/image" Target="../media/image256.png"/><Relationship Id="rId409" Type="http://schemas.openxmlformats.org/officeDocument/2006/relationships/image" Target="../media/image263.png"/><Relationship Id="rId560" Type="http://schemas.openxmlformats.org/officeDocument/2006/relationships/image" Target="../media/image336.png"/><Relationship Id="rId92" Type="http://schemas.openxmlformats.org/officeDocument/2006/relationships/image" Target="../media/image106.png"/><Relationship Id="rId213" Type="http://schemas.openxmlformats.org/officeDocument/2006/relationships/customXml" Target="../ink/ink163.xml"/><Relationship Id="rId420" Type="http://schemas.openxmlformats.org/officeDocument/2006/relationships/customXml" Target="../ink/ink268.xml"/><Relationship Id="rId616" Type="http://schemas.openxmlformats.org/officeDocument/2006/relationships/image" Target="../media/image364.png"/><Relationship Id="rId658" Type="http://schemas.openxmlformats.org/officeDocument/2006/relationships/image" Target="../media/image385.png"/><Relationship Id="rId255" Type="http://schemas.openxmlformats.org/officeDocument/2006/relationships/customXml" Target="../ink/ink184.xml"/><Relationship Id="rId297" Type="http://schemas.openxmlformats.org/officeDocument/2006/relationships/customXml" Target="../ink/ink205.xml"/><Relationship Id="rId462" Type="http://schemas.openxmlformats.org/officeDocument/2006/relationships/customXml" Target="../ink/ink289.xml"/><Relationship Id="rId518" Type="http://schemas.openxmlformats.org/officeDocument/2006/relationships/customXml" Target="../ink/ink318.xml"/><Relationship Id="rId115" Type="http://schemas.openxmlformats.org/officeDocument/2006/relationships/customXml" Target="../ink/ink113.xml"/><Relationship Id="rId157" Type="http://schemas.openxmlformats.org/officeDocument/2006/relationships/customXml" Target="../ink/ink135.xml"/><Relationship Id="rId322" Type="http://schemas.openxmlformats.org/officeDocument/2006/relationships/image" Target="../media/image220.png"/><Relationship Id="rId364" Type="http://schemas.openxmlformats.org/officeDocument/2006/relationships/customXml" Target="../ink/ink239.xml"/><Relationship Id="rId61" Type="http://schemas.openxmlformats.org/officeDocument/2006/relationships/customXml" Target="../ink/ink86.xml"/><Relationship Id="rId199" Type="http://schemas.openxmlformats.org/officeDocument/2006/relationships/customXml" Target="../ink/ink156.xml"/><Relationship Id="rId571" Type="http://schemas.openxmlformats.org/officeDocument/2006/relationships/customXml" Target="../ink/ink345.xml"/><Relationship Id="rId627" Type="http://schemas.openxmlformats.org/officeDocument/2006/relationships/customXml" Target="../ink/ink373.xml"/><Relationship Id="rId669" Type="http://schemas.openxmlformats.org/officeDocument/2006/relationships/customXml" Target="../ink/ink394.xml"/><Relationship Id="rId19" Type="http://schemas.openxmlformats.org/officeDocument/2006/relationships/customXml" Target="../ink/ink65.xml"/><Relationship Id="rId224" Type="http://schemas.openxmlformats.org/officeDocument/2006/relationships/image" Target="../media/image171.png"/><Relationship Id="rId266" Type="http://schemas.openxmlformats.org/officeDocument/2006/relationships/image" Target="../media/image192.png"/><Relationship Id="rId431" Type="http://schemas.openxmlformats.org/officeDocument/2006/relationships/image" Target="../media/image273.png"/><Relationship Id="rId473" Type="http://schemas.openxmlformats.org/officeDocument/2006/relationships/image" Target="../media/image294.png"/><Relationship Id="rId529" Type="http://schemas.openxmlformats.org/officeDocument/2006/relationships/image" Target="../media/image321.png"/><Relationship Id="rId30" Type="http://schemas.openxmlformats.org/officeDocument/2006/relationships/image" Target="../media/image75.png"/><Relationship Id="rId126" Type="http://schemas.openxmlformats.org/officeDocument/2006/relationships/customXml" Target="../ink/ink119.xml"/><Relationship Id="rId168" Type="http://schemas.openxmlformats.org/officeDocument/2006/relationships/image" Target="../media/image143.png"/><Relationship Id="rId333" Type="http://schemas.openxmlformats.org/officeDocument/2006/relationships/customXml" Target="../ink/ink223.xml"/><Relationship Id="rId540" Type="http://schemas.openxmlformats.org/officeDocument/2006/relationships/customXml" Target="../ink/ink329.xml"/><Relationship Id="rId72" Type="http://schemas.openxmlformats.org/officeDocument/2006/relationships/image" Target="../media/image96.png"/><Relationship Id="rId375" Type="http://schemas.openxmlformats.org/officeDocument/2006/relationships/image" Target="../media/image246.png"/><Relationship Id="rId582" Type="http://schemas.openxmlformats.org/officeDocument/2006/relationships/image" Target="../media/image347.png"/><Relationship Id="rId638" Type="http://schemas.openxmlformats.org/officeDocument/2006/relationships/image" Target="../media/image375.png"/><Relationship Id="rId3" Type="http://schemas.openxmlformats.org/officeDocument/2006/relationships/image" Target="../media/image1.png"/><Relationship Id="rId235" Type="http://schemas.openxmlformats.org/officeDocument/2006/relationships/customXml" Target="../ink/ink174.xml"/><Relationship Id="rId277" Type="http://schemas.openxmlformats.org/officeDocument/2006/relationships/customXml" Target="../ink/ink195.xml"/><Relationship Id="rId400" Type="http://schemas.openxmlformats.org/officeDocument/2006/relationships/customXml" Target="../ink/ink257.xml"/><Relationship Id="rId442" Type="http://schemas.openxmlformats.org/officeDocument/2006/relationships/customXml" Target="../ink/ink279.xml"/><Relationship Id="rId484" Type="http://schemas.openxmlformats.org/officeDocument/2006/relationships/customXml" Target="../ink/ink300.xml"/><Relationship Id="rId137" Type="http://schemas.openxmlformats.org/officeDocument/2006/relationships/image" Target="../media/image128.png"/><Relationship Id="rId302" Type="http://schemas.openxmlformats.org/officeDocument/2006/relationships/image" Target="../media/image210.png"/><Relationship Id="rId344" Type="http://schemas.openxmlformats.org/officeDocument/2006/relationships/image" Target="../media/image231.png"/><Relationship Id="rId41" Type="http://schemas.openxmlformats.org/officeDocument/2006/relationships/customXml" Target="../ink/ink76.xml"/><Relationship Id="rId83" Type="http://schemas.openxmlformats.org/officeDocument/2006/relationships/customXml" Target="../ink/ink97.xml"/><Relationship Id="rId179" Type="http://schemas.openxmlformats.org/officeDocument/2006/relationships/customXml" Target="../ink/ink146.xml"/><Relationship Id="rId386" Type="http://schemas.openxmlformats.org/officeDocument/2006/relationships/customXml" Target="../ink/ink250.xml"/><Relationship Id="rId551" Type="http://schemas.openxmlformats.org/officeDocument/2006/relationships/customXml" Target="../ink/ink335.xml"/><Relationship Id="rId593" Type="http://schemas.openxmlformats.org/officeDocument/2006/relationships/customXml" Target="../ink/ink356.xml"/><Relationship Id="rId607" Type="http://schemas.openxmlformats.org/officeDocument/2006/relationships/customXml" Target="../ink/ink363.xml"/><Relationship Id="rId649" Type="http://schemas.openxmlformats.org/officeDocument/2006/relationships/customXml" Target="../ink/ink384.xml"/><Relationship Id="rId190" Type="http://schemas.openxmlformats.org/officeDocument/2006/relationships/image" Target="../media/image154.png"/><Relationship Id="rId204" Type="http://schemas.openxmlformats.org/officeDocument/2006/relationships/image" Target="../media/image161.png"/><Relationship Id="rId246" Type="http://schemas.openxmlformats.org/officeDocument/2006/relationships/image" Target="../media/image182.png"/><Relationship Id="rId288" Type="http://schemas.openxmlformats.org/officeDocument/2006/relationships/image" Target="../media/image203.png"/><Relationship Id="rId411" Type="http://schemas.openxmlformats.org/officeDocument/2006/relationships/image" Target="../media/image264.png"/><Relationship Id="rId453" Type="http://schemas.openxmlformats.org/officeDocument/2006/relationships/image" Target="../media/image284.png"/><Relationship Id="rId509" Type="http://schemas.openxmlformats.org/officeDocument/2006/relationships/image" Target="../media/image311.png"/><Relationship Id="rId660" Type="http://schemas.openxmlformats.org/officeDocument/2006/relationships/image" Target="../media/image386.png"/><Relationship Id="rId106" Type="http://schemas.openxmlformats.org/officeDocument/2006/relationships/image" Target="../media/image113.png"/><Relationship Id="rId313" Type="http://schemas.openxmlformats.org/officeDocument/2006/relationships/customXml" Target="../ink/ink213.xml"/><Relationship Id="rId495" Type="http://schemas.openxmlformats.org/officeDocument/2006/relationships/image" Target="../media/image304.png"/><Relationship Id="rId10" Type="http://schemas.openxmlformats.org/officeDocument/2006/relationships/image" Target="../media/image65.png"/><Relationship Id="rId52" Type="http://schemas.openxmlformats.org/officeDocument/2006/relationships/image" Target="../media/image86.png"/><Relationship Id="rId94" Type="http://schemas.openxmlformats.org/officeDocument/2006/relationships/image" Target="../media/image107.png"/><Relationship Id="rId148" Type="http://schemas.openxmlformats.org/officeDocument/2006/relationships/customXml" Target="../ink/ink130.xml"/><Relationship Id="rId355" Type="http://schemas.openxmlformats.org/officeDocument/2006/relationships/image" Target="../media/image236.png"/><Relationship Id="rId397" Type="http://schemas.openxmlformats.org/officeDocument/2006/relationships/image" Target="../media/image257.png"/><Relationship Id="rId520" Type="http://schemas.openxmlformats.org/officeDocument/2006/relationships/customXml" Target="../ink/ink319.xml"/><Relationship Id="rId562" Type="http://schemas.openxmlformats.org/officeDocument/2006/relationships/image" Target="../media/image337.png"/><Relationship Id="rId618" Type="http://schemas.openxmlformats.org/officeDocument/2006/relationships/image" Target="../media/image365.png"/><Relationship Id="rId215" Type="http://schemas.openxmlformats.org/officeDocument/2006/relationships/customXml" Target="../ink/ink164.xml"/><Relationship Id="rId257" Type="http://schemas.openxmlformats.org/officeDocument/2006/relationships/customXml" Target="../ink/ink185.xml"/><Relationship Id="rId422" Type="http://schemas.openxmlformats.org/officeDocument/2006/relationships/customXml" Target="../ink/ink269.xml"/><Relationship Id="rId464" Type="http://schemas.openxmlformats.org/officeDocument/2006/relationships/customXml" Target="../ink/ink290.xml"/><Relationship Id="rId299" Type="http://schemas.openxmlformats.org/officeDocument/2006/relationships/customXml" Target="../ink/ink206.xml"/><Relationship Id="rId63" Type="http://schemas.openxmlformats.org/officeDocument/2006/relationships/customXml" Target="../ink/ink87.xml"/><Relationship Id="rId159" Type="http://schemas.openxmlformats.org/officeDocument/2006/relationships/customXml" Target="../ink/ink136.xml"/><Relationship Id="rId366" Type="http://schemas.openxmlformats.org/officeDocument/2006/relationships/customXml" Target="../ink/ink240.xml"/><Relationship Id="rId573" Type="http://schemas.openxmlformats.org/officeDocument/2006/relationships/customXml" Target="../ink/ink346.xml"/><Relationship Id="rId226" Type="http://schemas.openxmlformats.org/officeDocument/2006/relationships/image" Target="../media/image172.png"/><Relationship Id="rId433" Type="http://schemas.openxmlformats.org/officeDocument/2006/relationships/image" Target="../media/image274.png"/><Relationship Id="rId640" Type="http://schemas.openxmlformats.org/officeDocument/2006/relationships/image" Target="../media/image376.png"/><Relationship Id="rId74" Type="http://schemas.openxmlformats.org/officeDocument/2006/relationships/image" Target="../media/image97.png"/><Relationship Id="rId377" Type="http://schemas.openxmlformats.org/officeDocument/2006/relationships/image" Target="../media/image247.png"/><Relationship Id="rId500" Type="http://schemas.openxmlformats.org/officeDocument/2006/relationships/customXml" Target="../ink/ink309.xml"/><Relationship Id="rId584" Type="http://schemas.openxmlformats.org/officeDocument/2006/relationships/image" Target="../media/image348.png"/><Relationship Id="rId5" Type="http://schemas.openxmlformats.org/officeDocument/2006/relationships/customXml" Target="../ink/ink58.xml"/><Relationship Id="rId237" Type="http://schemas.openxmlformats.org/officeDocument/2006/relationships/customXml" Target="../ink/ink175.xml"/><Relationship Id="rId444" Type="http://schemas.openxmlformats.org/officeDocument/2006/relationships/customXml" Target="../ink/ink280.xml"/><Relationship Id="rId651" Type="http://schemas.openxmlformats.org/officeDocument/2006/relationships/customXml" Target="../ink/ink385.xml"/><Relationship Id="rId290" Type="http://schemas.openxmlformats.org/officeDocument/2006/relationships/image" Target="../media/image204.png"/><Relationship Id="rId304" Type="http://schemas.openxmlformats.org/officeDocument/2006/relationships/image" Target="../media/image211.png"/><Relationship Id="rId388" Type="http://schemas.openxmlformats.org/officeDocument/2006/relationships/customXml" Target="../ink/ink251.xml"/><Relationship Id="rId511" Type="http://schemas.openxmlformats.org/officeDocument/2006/relationships/image" Target="../media/image312.png"/><Relationship Id="rId609" Type="http://schemas.openxmlformats.org/officeDocument/2006/relationships/customXml" Target="../ink/ink364.xml"/><Relationship Id="rId85" Type="http://schemas.openxmlformats.org/officeDocument/2006/relationships/customXml" Target="../ink/ink98.xml"/><Relationship Id="rId150" Type="http://schemas.openxmlformats.org/officeDocument/2006/relationships/image" Target="../media/image134.png"/><Relationship Id="rId595" Type="http://schemas.openxmlformats.org/officeDocument/2006/relationships/customXml" Target="../ink/ink357.xml"/><Relationship Id="rId248" Type="http://schemas.openxmlformats.org/officeDocument/2006/relationships/image" Target="../media/image183.png"/><Relationship Id="rId455" Type="http://schemas.openxmlformats.org/officeDocument/2006/relationships/image" Target="../media/image285.png"/><Relationship Id="rId662" Type="http://schemas.openxmlformats.org/officeDocument/2006/relationships/image" Target="../media/image387.png"/><Relationship Id="rId12" Type="http://schemas.openxmlformats.org/officeDocument/2006/relationships/image" Target="../media/image66.png"/><Relationship Id="rId108" Type="http://schemas.openxmlformats.org/officeDocument/2006/relationships/image" Target="../media/image114.png"/><Relationship Id="rId315" Type="http://schemas.openxmlformats.org/officeDocument/2006/relationships/customXml" Target="../ink/ink214.xml"/><Relationship Id="rId522" Type="http://schemas.openxmlformats.org/officeDocument/2006/relationships/customXml" Target="../ink/ink320.xml"/><Relationship Id="rId96" Type="http://schemas.openxmlformats.org/officeDocument/2006/relationships/image" Target="../media/image108.png"/><Relationship Id="rId161" Type="http://schemas.openxmlformats.org/officeDocument/2006/relationships/customXml" Target="../ink/ink137.xml"/><Relationship Id="rId399" Type="http://schemas.openxmlformats.org/officeDocument/2006/relationships/image" Target="../media/image258.png"/><Relationship Id="rId259" Type="http://schemas.openxmlformats.org/officeDocument/2006/relationships/customXml" Target="../ink/ink186.xml"/><Relationship Id="rId466" Type="http://schemas.openxmlformats.org/officeDocument/2006/relationships/customXml" Target="../ink/ink291.xml"/><Relationship Id="rId23" Type="http://schemas.openxmlformats.org/officeDocument/2006/relationships/customXml" Target="../ink/ink67.xml"/><Relationship Id="rId119" Type="http://schemas.openxmlformats.org/officeDocument/2006/relationships/image" Target="../media/image119.png"/><Relationship Id="rId326" Type="http://schemas.openxmlformats.org/officeDocument/2006/relationships/image" Target="../media/image222.png"/><Relationship Id="rId533" Type="http://schemas.openxmlformats.org/officeDocument/2006/relationships/image" Target="../media/image323.png"/><Relationship Id="rId172" Type="http://schemas.openxmlformats.org/officeDocument/2006/relationships/image" Target="../media/image145.png"/><Relationship Id="rId477" Type="http://schemas.openxmlformats.org/officeDocument/2006/relationships/image" Target="../media/image296.png"/><Relationship Id="rId600" Type="http://schemas.openxmlformats.org/officeDocument/2006/relationships/image" Target="../media/image356.png"/><Relationship Id="rId337" Type="http://schemas.openxmlformats.org/officeDocument/2006/relationships/customXml" Target="../ink/ink225.xml"/><Relationship Id="rId34" Type="http://schemas.openxmlformats.org/officeDocument/2006/relationships/image" Target="../media/image77.png"/><Relationship Id="rId544" Type="http://schemas.openxmlformats.org/officeDocument/2006/relationships/image" Target="../media/image328.png"/><Relationship Id="rId183" Type="http://schemas.openxmlformats.org/officeDocument/2006/relationships/customXml" Target="../ink/ink148.xml"/><Relationship Id="rId390" Type="http://schemas.openxmlformats.org/officeDocument/2006/relationships/customXml" Target="../ink/ink252.xml"/><Relationship Id="rId404" Type="http://schemas.openxmlformats.org/officeDocument/2006/relationships/customXml" Target="../ink/ink259.xml"/><Relationship Id="rId611" Type="http://schemas.openxmlformats.org/officeDocument/2006/relationships/customXml" Target="../ink/ink365.xml"/><Relationship Id="rId250" Type="http://schemas.openxmlformats.org/officeDocument/2006/relationships/image" Target="../media/image184.png"/><Relationship Id="rId488" Type="http://schemas.openxmlformats.org/officeDocument/2006/relationships/customXml" Target="../ink/ink303.xml"/><Relationship Id="rId45" Type="http://schemas.openxmlformats.org/officeDocument/2006/relationships/customXml" Target="../ink/ink78.xml"/><Relationship Id="rId110" Type="http://schemas.openxmlformats.org/officeDocument/2006/relationships/image" Target="../media/image115.png"/><Relationship Id="rId348" Type="http://schemas.openxmlformats.org/officeDocument/2006/relationships/image" Target="../media/image233.png"/><Relationship Id="rId555" Type="http://schemas.openxmlformats.org/officeDocument/2006/relationships/customXml" Target="../ink/ink337.xml"/><Relationship Id="rId194" Type="http://schemas.openxmlformats.org/officeDocument/2006/relationships/image" Target="../media/image156.png"/><Relationship Id="rId208" Type="http://schemas.openxmlformats.org/officeDocument/2006/relationships/image" Target="../media/image163.png"/><Relationship Id="rId415" Type="http://schemas.openxmlformats.org/officeDocument/2006/relationships/image" Target="../media/image265.png"/><Relationship Id="rId622" Type="http://schemas.openxmlformats.org/officeDocument/2006/relationships/image" Target="../media/image367.png"/><Relationship Id="rId261" Type="http://schemas.openxmlformats.org/officeDocument/2006/relationships/customXml" Target="../ink/ink187.xml"/><Relationship Id="rId499" Type="http://schemas.openxmlformats.org/officeDocument/2006/relationships/image" Target="../media/image306.png"/><Relationship Id="rId56" Type="http://schemas.openxmlformats.org/officeDocument/2006/relationships/image" Target="../media/image88.png"/><Relationship Id="rId359" Type="http://schemas.openxmlformats.org/officeDocument/2006/relationships/image" Target="../media/image238.png"/><Relationship Id="rId566" Type="http://schemas.openxmlformats.org/officeDocument/2006/relationships/image" Target="../media/image339.png"/><Relationship Id="rId121" Type="http://schemas.openxmlformats.org/officeDocument/2006/relationships/image" Target="../media/image120.png"/><Relationship Id="rId219" Type="http://schemas.openxmlformats.org/officeDocument/2006/relationships/customXml" Target="../ink/ink166.xml"/><Relationship Id="rId426" Type="http://schemas.openxmlformats.org/officeDocument/2006/relationships/customXml" Target="../ink/ink271.xml"/><Relationship Id="rId633" Type="http://schemas.openxmlformats.org/officeDocument/2006/relationships/customXml" Target="../ink/ink376.xml"/><Relationship Id="rId67" Type="http://schemas.openxmlformats.org/officeDocument/2006/relationships/customXml" Target="../ink/ink89.xml"/><Relationship Id="rId272" Type="http://schemas.openxmlformats.org/officeDocument/2006/relationships/image" Target="../media/image195.png"/><Relationship Id="rId577" Type="http://schemas.openxmlformats.org/officeDocument/2006/relationships/customXml" Target="../ink/ink348.xml"/><Relationship Id="rId132" Type="http://schemas.openxmlformats.org/officeDocument/2006/relationships/customXml" Target="../ink/ink122.xml"/><Relationship Id="rId437" Type="http://schemas.openxmlformats.org/officeDocument/2006/relationships/image" Target="../media/image276.png"/><Relationship Id="rId644" Type="http://schemas.openxmlformats.org/officeDocument/2006/relationships/image" Target="../media/image378.png"/><Relationship Id="rId283" Type="http://schemas.openxmlformats.org/officeDocument/2006/relationships/customXml" Target="../ink/ink198.xml"/><Relationship Id="rId490" Type="http://schemas.openxmlformats.org/officeDocument/2006/relationships/customXml" Target="../ink/ink304.xml"/><Relationship Id="rId504" Type="http://schemas.openxmlformats.org/officeDocument/2006/relationships/customXml" Target="../ink/ink311.xml"/><Relationship Id="rId78" Type="http://schemas.openxmlformats.org/officeDocument/2006/relationships/image" Target="../media/image99.png"/><Relationship Id="rId143" Type="http://schemas.openxmlformats.org/officeDocument/2006/relationships/image" Target="../media/image131.png"/><Relationship Id="rId350" Type="http://schemas.openxmlformats.org/officeDocument/2006/relationships/image" Target="../media/image234.png"/><Relationship Id="rId588" Type="http://schemas.openxmlformats.org/officeDocument/2006/relationships/image" Target="../media/image350.png"/><Relationship Id="rId9" Type="http://schemas.openxmlformats.org/officeDocument/2006/relationships/customXml" Target="../ink/ink60.xml"/><Relationship Id="rId210" Type="http://schemas.openxmlformats.org/officeDocument/2006/relationships/image" Target="../media/image164.png"/><Relationship Id="rId448" Type="http://schemas.openxmlformats.org/officeDocument/2006/relationships/customXml" Target="../ink/ink282.xml"/><Relationship Id="rId655" Type="http://schemas.openxmlformats.org/officeDocument/2006/relationships/customXml" Target="../ink/ink387.xml"/><Relationship Id="rId294" Type="http://schemas.openxmlformats.org/officeDocument/2006/relationships/image" Target="../media/image206.png"/><Relationship Id="rId308" Type="http://schemas.openxmlformats.org/officeDocument/2006/relationships/image" Target="../media/image213.png"/><Relationship Id="rId515" Type="http://schemas.openxmlformats.org/officeDocument/2006/relationships/image" Target="../media/image314.png"/><Relationship Id="rId89" Type="http://schemas.openxmlformats.org/officeDocument/2006/relationships/customXml" Target="../ink/ink100.xml"/><Relationship Id="rId154" Type="http://schemas.openxmlformats.org/officeDocument/2006/relationships/image" Target="../media/image136.png"/><Relationship Id="rId361" Type="http://schemas.openxmlformats.org/officeDocument/2006/relationships/image" Target="../media/image239.png"/><Relationship Id="rId599" Type="http://schemas.openxmlformats.org/officeDocument/2006/relationships/customXml" Target="../ink/ink359.xml"/><Relationship Id="rId459" Type="http://schemas.openxmlformats.org/officeDocument/2006/relationships/image" Target="../media/image287.png"/><Relationship Id="rId666" Type="http://schemas.openxmlformats.org/officeDocument/2006/relationships/image" Target="../media/image389.png"/><Relationship Id="rId16" Type="http://schemas.openxmlformats.org/officeDocument/2006/relationships/image" Target="../media/image68.png"/><Relationship Id="rId221" Type="http://schemas.openxmlformats.org/officeDocument/2006/relationships/customXml" Target="../ink/ink167.xml"/><Relationship Id="rId319" Type="http://schemas.openxmlformats.org/officeDocument/2006/relationships/customXml" Target="../ink/ink216.xml"/><Relationship Id="rId526" Type="http://schemas.openxmlformats.org/officeDocument/2006/relationships/customXml" Target="../ink/ink322.xml"/><Relationship Id="rId165" Type="http://schemas.openxmlformats.org/officeDocument/2006/relationships/customXml" Target="../ink/ink139.xml"/><Relationship Id="rId372" Type="http://schemas.openxmlformats.org/officeDocument/2006/relationships/customXml" Target="../ink/ink243.xml"/><Relationship Id="rId232" Type="http://schemas.openxmlformats.org/officeDocument/2006/relationships/image" Target="../media/image175.png"/><Relationship Id="rId27" Type="http://schemas.openxmlformats.org/officeDocument/2006/relationships/customXml" Target="../ink/ink69.xml"/><Relationship Id="rId537" Type="http://schemas.openxmlformats.org/officeDocument/2006/relationships/image" Target="../media/image325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51.xml"/><Relationship Id="rId671" Type="http://schemas.openxmlformats.org/officeDocument/2006/relationships/image" Target="../media/image719.png"/><Relationship Id="rId21" Type="http://schemas.openxmlformats.org/officeDocument/2006/relationships/customXml" Target="../ink/ink403.xml"/><Relationship Id="rId324" Type="http://schemas.openxmlformats.org/officeDocument/2006/relationships/image" Target="../media/image549.png"/><Relationship Id="rId531" Type="http://schemas.openxmlformats.org/officeDocument/2006/relationships/image" Target="../media/image650.png"/><Relationship Id="rId629" Type="http://schemas.openxmlformats.org/officeDocument/2006/relationships/image" Target="../media/image698.png"/><Relationship Id="rId170" Type="http://schemas.openxmlformats.org/officeDocument/2006/relationships/image" Target="../media/image474.png"/><Relationship Id="rId268" Type="http://schemas.openxmlformats.org/officeDocument/2006/relationships/customXml" Target="../ink/ink527.xml"/><Relationship Id="rId475" Type="http://schemas.openxmlformats.org/officeDocument/2006/relationships/image" Target="../media/image622.png"/><Relationship Id="rId682" Type="http://schemas.openxmlformats.org/officeDocument/2006/relationships/customXml" Target="../ink/ink735.xml"/><Relationship Id="rId32" Type="http://schemas.openxmlformats.org/officeDocument/2006/relationships/image" Target="../media/image406.png"/><Relationship Id="rId128" Type="http://schemas.openxmlformats.org/officeDocument/2006/relationships/image" Target="../media/image453.png"/><Relationship Id="rId335" Type="http://schemas.openxmlformats.org/officeDocument/2006/relationships/customXml" Target="../ink/ink561.xml"/><Relationship Id="rId542" Type="http://schemas.openxmlformats.org/officeDocument/2006/relationships/customXml" Target="../ink/ink665.xml"/><Relationship Id="rId181" Type="http://schemas.openxmlformats.org/officeDocument/2006/relationships/customXml" Target="../ink/ink483.xml"/><Relationship Id="rId402" Type="http://schemas.openxmlformats.org/officeDocument/2006/relationships/customXml" Target="../ink/ink595.xml"/><Relationship Id="rId279" Type="http://schemas.openxmlformats.org/officeDocument/2006/relationships/customXml" Target="../ink/ink533.xml"/><Relationship Id="rId486" Type="http://schemas.openxmlformats.org/officeDocument/2006/relationships/customXml" Target="../ink/ink637.xml"/><Relationship Id="rId693" Type="http://schemas.openxmlformats.org/officeDocument/2006/relationships/image" Target="../media/image730.png"/><Relationship Id="rId707" Type="http://schemas.openxmlformats.org/officeDocument/2006/relationships/image" Target="../media/image737.png"/><Relationship Id="rId43" Type="http://schemas.openxmlformats.org/officeDocument/2006/relationships/customXml" Target="../ink/ink414.xml"/><Relationship Id="rId139" Type="http://schemas.openxmlformats.org/officeDocument/2006/relationships/customXml" Target="../ink/ink462.xml"/><Relationship Id="rId346" Type="http://schemas.openxmlformats.org/officeDocument/2006/relationships/image" Target="../media/image560.png"/><Relationship Id="rId553" Type="http://schemas.openxmlformats.org/officeDocument/2006/relationships/image" Target="../media/image661.png"/><Relationship Id="rId192" Type="http://schemas.openxmlformats.org/officeDocument/2006/relationships/image" Target="../media/image485.png"/><Relationship Id="rId206" Type="http://schemas.openxmlformats.org/officeDocument/2006/relationships/image" Target="../media/image492.png"/><Relationship Id="rId413" Type="http://schemas.openxmlformats.org/officeDocument/2006/relationships/image" Target="../media/image591.png"/><Relationship Id="rId497" Type="http://schemas.openxmlformats.org/officeDocument/2006/relationships/image" Target="../media/image633.png"/><Relationship Id="rId620" Type="http://schemas.openxmlformats.org/officeDocument/2006/relationships/customXml" Target="../ink/ink704.xml"/><Relationship Id="rId357" Type="http://schemas.openxmlformats.org/officeDocument/2006/relationships/customXml" Target="../ink/ink572.xml"/><Relationship Id="rId54" Type="http://schemas.openxmlformats.org/officeDocument/2006/relationships/image" Target="../media/image417.png"/><Relationship Id="rId217" Type="http://schemas.openxmlformats.org/officeDocument/2006/relationships/customXml" Target="../ink/ink501.xml"/><Relationship Id="rId564" Type="http://schemas.openxmlformats.org/officeDocument/2006/relationships/customXml" Target="../ink/ink676.xml"/><Relationship Id="rId424" Type="http://schemas.openxmlformats.org/officeDocument/2006/relationships/customXml" Target="../ink/ink606.xml"/><Relationship Id="rId631" Type="http://schemas.openxmlformats.org/officeDocument/2006/relationships/image" Target="../media/image699.png"/><Relationship Id="rId270" Type="http://schemas.openxmlformats.org/officeDocument/2006/relationships/image" Target="../media/image522.png"/><Relationship Id="rId65" Type="http://schemas.openxmlformats.org/officeDocument/2006/relationships/customXml" Target="../ink/ink425.xml"/><Relationship Id="rId130" Type="http://schemas.openxmlformats.org/officeDocument/2006/relationships/image" Target="../media/image454.png"/><Relationship Id="rId368" Type="http://schemas.openxmlformats.org/officeDocument/2006/relationships/customXml" Target="../ink/ink578.xml"/><Relationship Id="rId575" Type="http://schemas.openxmlformats.org/officeDocument/2006/relationships/image" Target="../media/image671.png"/><Relationship Id="rId228" Type="http://schemas.openxmlformats.org/officeDocument/2006/relationships/image" Target="../media/image503.png"/><Relationship Id="rId435" Type="http://schemas.openxmlformats.org/officeDocument/2006/relationships/image" Target="../media/image602.png"/><Relationship Id="rId642" Type="http://schemas.openxmlformats.org/officeDocument/2006/relationships/customXml" Target="../ink/ink715.xml"/><Relationship Id="rId281" Type="http://schemas.openxmlformats.org/officeDocument/2006/relationships/customXml" Target="../ink/ink534.xml"/><Relationship Id="rId502" Type="http://schemas.openxmlformats.org/officeDocument/2006/relationships/customXml" Target="../ink/ink645.xml"/><Relationship Id="rId76" Type="http://schemas.openxmlformats.org/officeDocument/2006/relationships/image" Target="../media/image428.png"/><Relationship Id="rId141" Type="http://schemas.openxmlformats.org/officeDocument/2006/relationships/customXml" Target="../ink/ink463.xml"/><Relationship Id="rId379" Type="http://schemas.openxmlformats.org/officeDocument/2006/relationships/image" Target="../media/image575.png"/><Relationship Id="rId586" Type="http://schemas.openxmlformats.org/officeDocument/2006/relationships/customXml" Target="../ink/ink687.xml"/><Relationship Id="rId7" Type="http://schemas.openxmlformats.org/officeDocument/2006/relationships/customXml" Target="../ink/ink396.xml"/><Relationship Id="rId239" Type="http://schemas.openxmlformats.org/officeDocument/2006/relationships/customXml" Target="../ink/ink512.xml"/><Relationship Id="rId446" Type="http://schemas.openxmlformats.org/officeDocument/2006/relationships/customXml" Target="../ink/ink617.xml"/><Relationship Id="rId653" Type="http://schemas.openxmlformats.org/officeDocument/2006/relationships/image" Target="../media/image710.png"/><Relationship Id="rId292" Type="http://schemas.openxmlformats.org/officeDocument/2006/relationships/image" Target="../media/image533.png"/><Relationship Id="rId306" Type="http://schemas.openxmlformats.org/officeDocument/2006/relationships/image" Target="../media/image540.png"/><Relationship Id="rId87" Type="http://schemas.openxmlformats.org/officeDocument/2006/relationships/customXml" Target="../ink/ink436.xml"/><Relationship Id="rId513" Type="http://schemas.openxmlformats.org/officeDocument/2006/relationships/image" Target="../media/image641.png"/><Relationship Id="rId597" Type="http://schemas.openxmlformats.org/officeDocument/2006/relationships/image" Target="../media/image682.png"/><Relationship Id="rId152" Type="http://schemas.openxmlformats.org/officeDocument/2006/relationships/image" Target="../media/image465.png"/><Relationship Id="rId457" Type="http://schemas.openxmlformats.org/officeDocument/2006/relationships/image" Target="../media/image613.png"/><Relationship Id="rId664" Type="http://schemas.openxmlformats.org/officeDocument/2006/relationships/customXml" Target="../ink/ink726.xml"/><Relationship Id="rId14" Type="http://schemas.openxmlformats.org/officeDocument/2006/relationships/image" Target="../media/image397.png"/><Relationship Id="rId317" Type="http://schemas.openxmlformats.org/officeDocument/2006/relationships/customXml" Target="../ink/ink552.xml"/><Relationship Id="rId524" Type="http://schemas.openxmlformats.org/officeDocument/2006/relationships/customXml" Target="../ink/ink656.xml"/><Relationship Id="rId98" Type="http://schemas.openxmlformats.org/officeDocument/2006/relationships/image" Target="../media/image439.png"/><Relationship Id="rId163" Type="http://schemas.openxmlformats.org/officeDocument/2006/relationships/customXml" Target="../ink/ink474.xml"/><Relationship Id="rId370" Type="http://schemas.openxmlformats.org/officeDocument/2006/relationships/customXml" Target="../ink/ink579.xml"/><Relationship Id="rId230" Type="http://schemas.openxmlformats.org/officeDocument/2006/relationships/image" Target="../media/image504.png"/><Relationship Id="rId468" Type="http://schemas.openxmlformats.org/officeDocument/2006/relationships/customXml" Target="../ink/ink628.xml"/><Relationship Id="rId675" Type="http://schemas.openxmlformats.org/officeDocument/2006/relationships/image" Target="../media/image721.png"/><Relationship Id="rId25" Type="http://schemas.openxmlformats.org/officeDocument/2006/relationships/customXml" Target="../ink/ink405.xml"/><Relationship Id="rId328" Type="http://schemas.openxmlformats.org/officeDocument/2006/relationships/image" Target="../media/image551.png"/><Relationship Id="rId535" Type="http://schemas.openxmlformats.org/officeDocument/2006/relationships/image" Target="../media/image652.png"/><Relationship Id="rId174" Type="http://schemas.openxmlformats.org/officeDocument/2006/relationships/image" Target="../media/image476.png"/><Relationship Id="rId381" Type="http://schemas.openxmlformats.org/officeDocument/2006/relationships/image" Target="../media/image576.png"/><Relationship Id="rId602" Type="http://schemas.openxmlformats.org/officeDocument/2006/relationships/customXml" Target="../ink/ink695.xml"/><Relationship Id="rId241" Type="http://schemas.openxmlformats.org/officeDocument/2006/relationships/customXml" Target="../ink/ink513.xml"/><Relationship Id="rId479" Type="http://schemas.openxmlformats.org/officeDocument/2006/relationships/image" Target="../media/image624.png"/><Relationship Id="rId686" Type="http://schemas.openxmlformats.org/officeDocument/2006/relationships/customXml" Target="../ink/ink737.xml"/><Relationship Id="rId36" Type="http://schemas.openxmlformats.org/officeDocument/2006/relationships/image" Target="../media/image408.png"/><Relationship Id="rId339" Type="http://schemas.openxmlformats.org/officeDocument/2006/relationships/customXml" Target="../ink/ink563.xml"/><Relationship Id="rId546" Type="http://schemas.openxmlformats.org/officeDocument/2006/relationships/customXml" Target="../ink/ink667.xml"/><Relationship Id="rId101" Type="http://schemas.openxmlformats.org/officeDocument/2006/relationships/customXml" Target="../ink/ink443.xml"/><Relationship Id="rId185" Type="http://schemas.openxmlformats.org/officeDocument/2006/relationships/customXml" Target="../ink/ink485.xml"/><Relationship Id="rId406" Type="http://schemas.openxmlformats.org/officeDocument/2006/relationships/customXml" Target="../ink/ink597.xml"/><Relationship Id="rId392" Type="http://schemas.openxmlformats.org/officeDocument/2006/relationships/customXml" Target="../ink/ink590.xml"/><Relationship Id="rId613" Type="http://schemas.openxmlformats.org/officeDocument/2006/relationships/image" Target="../media/image690.png"/><Relationship Id="rId697" Type="http://schemas.openxmlformats.org/officeDocument/2006/relationships/image" Target="../media/image732.png"/><Relationship Id="rId252" Type="http://schemas.openxmlformats.org/officeDocument/2006/relationships/customXml" Target="../ink/ink519.xml"/><Relationship Id="rId47" Type="http://schemas.openxmlformats.org/officeDocument/2006/relationships/customXml" Target="../ink/ink416.xml"/><Relationship Id="rId112" Type="http://schemas.openxmlformats.org/officeDocument/2006/relationships/image" Target="../media/image446.png"/><Relationship Id="rId557" Type="http://schemas.openxmlformats.org/officeDocument/2006/relationships/image" Target="../media/image663.png"/><Relationship Id="rId196" Type="http://schemas.openxmlformats.org/officeDocument/2006/relationships/image" Target="../media/image487.png"/><Relationship Id="rId417" Type="http://schemas.openxmlformats.org/officeDocument/2006/relationships/image" Target="../media/image593.png"/><Relationship Id="rId624" Type="http://schemas.openxmlformats.org/officeDocument/2006/relationships/customXml" Target="../ink/ink706.xml"/><Relationship Id="rId263" Type="http://schemas.openxmlformats.org/officeDocument/2006/relationships/image" Target="../media/image519.png"/><Relationship Id="rId470" Type="http://schemas.openxmlformats.org/officeDocument/2006/relationships/customXml" Target="../ink/ink629.xml"/><Relationship Id="rId58" Type="http://schemas.openxmlformats.org/officeDocument/2006/relationships/image" Target="../media/image419.png"/><Relationship Id="rId123" Type="http://schemas.openxmlformats.org/officeDocument/2006/relationships/customXml" Target="../ink/ink454.xml"/><Relationship Id="rId330" Type="http://schemas.openxmlformats.org/officeDocument/2006/relationships/image" Target="../media/image552.png"/><Relationship Id="rId568" Type="http://schemas.openxmlformats.org/officeDocument/2006/relationships/customXml" Target="../ink/ink678.xml"/><Relationship Id="rId428" Type="http://schemas.openxmlformats.org/officeDocument/2006/relationships/customXml" Target="../ink/ink608.xml"/><Relationship Id="rId635" Type="http://schemas.openxmlformats.org/officeDocument/2006/relationships/image" Target="../media/image701.png"/><Relationship Id="rId274" Type="http://schemas.openxmlformats.org/officeDocument/2006/relationships/image" Target="../media/image524.png"/><Relationship Id="rId481" Type="http://schemas.openxmlformats.org/officeDocument/2006/relationships/image" Target="../media/image625.png"/><Relationship Id="rId702" Type="http://schemas.openxmlformats.org/officeDocument/2006/relationships/customXml" Target="../ink/ink745.xml"/><Relationship Id="rId69" Type="http://schemas.openxmlformats.org/officeDocument/2006/relationships/customXml" Target="../ink/ink427.xml"/><Relationship Id="rId134" Type="http://schemas.openxmlformats.org/officeDocument/2006/relationships/image" Target="../media/image456.png"/><Relationship Id="rId579" Type="http://schemas.openxmlformats.org/officeDocument/2006/relationships/image" Target="../media/image673.png"/><Relationship Id="rId341" Type="http://schemas.openxmlformats.org/officeDocument/2006/relationships/customXml" Target="../ink/ink564.xml"/><Relationship Id="rId439" Type="http://schemas.openxmlformats.org/officeDocument/2006/relationships/image" Target="../media/image604.png"/><Relationship Id="rId646" Type="http://schemas.openxmlformats.org/officeDocument/2006/relationships/customXml" Target="../ink/ink717.xml"/><Relationship Id="rId201" Type="http://schemas.openxmlformats.org/officeDocument/2006/relationships/customXml" Target="../ink/ink493.xml"/><Relationship Id="rId285" Type="http://schemas.openxmlformats.org/officeDocument/2006/relationships/customXml" Target="../ink/ink536.xml"/><Relationship Id="rId506" Type="http://schemas.openxmlformats.org/officeDocument/2006/relationships/customXml" Target="../ink/ink647.xml"/><Relationship Id="rId492" Type="http://schemas.openxmlformats.org/officeDocument/2006/relationships/customXml" Target="../ink/ink640.xml"/><Relationship Id="rId713" Type="http://schemas.openxmlformats.org/officeDocument/2006/relationships/image" Target="../media/image740.png"/><Relationship Id="rId145" Type="http://schemas.openxmlformats.org/officeDocument/2006/relationships/customXml" Target="../ink/ink465.xml"/><Relationship Id="rId352" Type="http://schemas.openxmlformats.org/officeDocument/2006/relationships/image" Target="../media/image563.png"/><Relationship Id="rId212" Type="http://schemas.openxmlformats.org/officeDocument/2006/relationships/image" Target="../media/image495.png"/><Relationship Id="rId657" Type="http://schemas.openxmlformats.org/officeDocument/2006/relationships/image" Target="../media/image712.png"/><Relationship Id="rId296" Type="http://schemas.openxmlformats.org/officeDocument/2006/relationships/image" Target="../media/image535.png"/><Relationship Id="rId517" Type="http://schemas.openxmlformats.org/officeDocument/2006/relationships/image" Target="../media/image643.png"/><Relationship Id="rId60" Type="http://schemas.openxmlformats.org/officeDocument/2006/relationships/image" Target="../media/image420.png"/><Relationship Id="rId156" Type="http://schemas.openxmlformats.org/officeDocument/2006/relationships/image" Target="../media/image467.png"/><Relationship Id="rId363" Type="http://schemas.openxmlformats.org/officeDocument/2006/relationships/image" Target="../media/image568.png"/><Relationship Id="rId570" Type="http://schemas.openxmlformats.org/officeDocument/2006/relationships/customXml" Target="../ink/ink679.xml"/><Relationship Id="rId223" Type="http://schemas.openxmlformats.org/officeDocument/2006/relationships/customXml" Target="../ink/ink504.xml"/><Relationship Id="rId430" Type="http://schemas.openxmlformats.org/officeDocument/2006/relationships/customXml" Target="../ink/ink609.xml"/><Relationship Id="rId668" Type="http://schemas.openxmlformats.org/officeDocument/2006/relationships/customXml" Target="../ink/ink728.xml"/><Relationship Id="rId18" Type="http://schemas.openxmlformats.org/officeDocument/2006/relationships/image" Target="../media/image399.png"/><Relationship Id="rId528" Type="http://schemas.openxmlformats.org/officeDocument/2006/relationships/customXml" Target="../ink/ink658.xml"/><Relationship Id="rId167" Type="http://schemas.openxmlformats.org/officeDocument/2006/relationships/customXml" Target="../ink/ink476.xml"/><Relationship Id="rId374" Type="http://schemas.openxmlformats.org/officeDocument/2006/relationships/customXml" Target="../ink/ink581.xml"/><Relationship Id="rId581" Type="http://schemas.openxmlformats.org/officeDocument/2006/relationships/image" Target="../media/image674.png"/><Relationship Id="rId71" Type="http://schemas.openxmlformats.org/officeDocument/2006/relationships/customXml" Target="../ink/ink428.xml"/><Relationship Id="rId234" Type="http://schemas.openxmlformats.org/officeDocument/2006/relationships/image" Target="../media/image506.png"/><Relationship Id="rId679" Type="http://schemas.openxmlformats.org/officeDocument/2006/relationships/image" Target="../media/image723.png"/><Relationship Id="rId2" Type="http://schemas.openxmlformats.org/officeDocument/2006/relationships/image" Target="../media/image4.jpeg"/><Relationship Id="rId29" Type="http://schemas.openxmlformats.org/officeDocument/2006/relationships/customXml" Target="../ink/ink407.xml"/><Relationship Id="rId276" Type="http://schemas.openxmlformats.org/officeDocument/2006/relationships/image" Target="../media/image525.png"/><Relationship Id="rId441" Type="http://schemas.openxmlformats.org/officeDocument/2006/relationships/image" Target="../media/image605.png"/><Relationship Id="rId483" Type="http://schemas.openxmlformats.org/officeDocument/2006/relationships/image" Target="../media/image626.png"/><Relationship Id="rId539" Type="http://schemas.openxmlformats.org/officeDocument/2006/relationships/image" Target="../media/image654.png"/><Relationship Id="rId690" Type="http://schemas.openxmlformats.org/officeDocument/2006/relationships/customXml" Target="../ink/ink739.xml"/><Relationship Id="rId704" Type="http://schemas.openxmlformats.org/officeDocument/2006/relationships/customXml" Target="../ink/ink746.xml"/><Relationship Id="rId40" Type="http://schemas.openxmlformats.org/officeDocument/2006/relationships/image" Target="../media/image410.png"/><Relationship Id="rId136" Type="http://schemas.openxmlformats.org/officeDocument/2006/relationships/image" Target="../media/image457.png"/><Relationship Id="rId178" Type="http://schemas.openxmlformats.org/officeDocument/2006/relationships/image" Target="../media/image478.png"/><Relationship Id="rId301" Type="http://schemas.openxmlformats.org/officeDocument/2006/relationships/customXml" Target="../ink/ink544.xml"/><Relationship Id="rId343" Type="http://schemas.openxmlformats.org/officeDocument/2006/relationships/customXml" Target="../ink/ink565.xml"/><Relationship Id="rId550" Type="http://schemas.openxmlformats.org/officeDocument/2006/relationships/customXml" Target="../ink/ink669.xml"/><Relationship Id="rId82" Type="http://schemas.openxmlformats.org/officeDocument/2006/relationships/image" Target="../media/image431.png"/><Relationship Id="rId203" Type="http://schemas.openxmlformats.org/officeDocument/2006/relationships/customXml" Target="../ink/ink494.xml"/><Relationship Id="rId385" Type="http://schemas.openxmlformats.org/officeDocument/2006/relationships/image" Target="../media/image578.png"/><Relationship Id="rId592" Type="http://schemas.openxmlformats.org/officeDocument/2006/relationships/customXml" Target="../ink/ink690.xml"/><Relationship Id="rId606" Type="http://schemas.openxmlformats.org/officeDocument/2006/relationships/customXml" Target="../ink/ink697.xml"/><Relationship Id="rId648" Type="http://schemas.openxmlformats.org/officeDocument/2006/relationships/customXml" Target="../ink/ink718.xml"/><Relationship Id="rId245" Type="http://schemas.openxmlformats.org/officeDocument/2006/relationships/image" Target="../media/image511.png"/><Relationship Id="rId287" Type="http://schemas.openxmlformats.org/officeDocument/2006/relationships/customXml" Target="../ink/ink537.xml"/><Relationship Id="rId410" Type="http://schemas.openxmlformats.org/officeDocument/2006/relationships/customXml" Target="../ink/ink599.xml"/><Relationship Id="rId452" Type="http://schemas.openxmlformats.org/officeDocument/2006/relationships/customXml" Target="../ink/ink620.xml"/><Relationship Id="rId494" Type="http://schemas.openxmlformats.org/officeDocument/2006/relationships/customXml" Target="../ink/ink641.xml"/><Relationship Id="rId508" Type="http://schemas.openxmlformats.org/officeDocument/2006/relationships/customXml" Target="../ink/ink648.xml"/><Relationship Id="rId715" Type="http://schemas.openxmlformats.org/officeDocument/2006/relationships/image" Target="../media/image741.png"/><Relationship Id="rId105" Type="http://schemas.openxmlformats.org/officeDocument/2006/relationships/customXml" Target="../ink/ink445.xml"/><Relationship Id="rId147" Type="http://schemas.openxmlformats.org/officeDocument/2006/relationships/customXml" Target="../ink/ink466.xml"/><Relationship Id="rId312" Type="http://schemas.openxmlformats.org/officeDocument/2006/relationships/image" Target="../media/image543.png"/><Relationship Id="rId354" Type="http://schemas.openxmlformats.org/officeDocument/2006/relationships/image" Target="../media/image564.png"/><Relationship Id="rId51" Type="http://schemas.openxmlformats.org/officeDocument/2006/relationships/customXml" Target="../ink/ink418.xml"/><Relationship Id="rId93" Type="http://schemas.openxmlformats.org/officeDocument/2006/relationships/customXml" Target="../ink/ink439.xml"/><Relationship Id="rId189" Type="http://schemas.openxmlformats.org/officeDocument/2006/relationships/customXml" Target="../ink/ink487.xml"/><Relationship Id="rId396" Type="http://schemas.openxmlformats.org/officeDocument/2006/relationships/customXml" Target="../ink/ink592.xml"/><Relationship Id="rId561" Type="http://schemas.openxmlformats.org/officeDocument/2006/relationships/image" Target="../media/image665.png"/><Relationship Id="rId617" Type="http://schemas.openxmlformats.org/officeDocument/2006/relationships/image" Target="../media/image692.png"/><Relationship Id="rId659" Type="http://schemas.openxmlformats.org/officeDocument/2006/relationships/image" Target="../media/image713.png"/><Relationship Id="rId214" Type="http://schemas.openxmlformats.org/officeDocument/2006/relationships/image" Target="../media/image496.png"/><Relationship Id="rId256" Type="http://schemas.openxmlformats.org/officeDocument/2006/relationships/customXml" Target="../ink/ink521.xml"/><Relationship Id="rId298" Type="http://schemas.openxmlformats.org/officeDocument/2006/relationships/image" Target="../media/image536.png"/><Relationship Id="rId421" Type="http://schemas.openxmlformats.org/officeDocument/2006/relationships/image" Target="../media/image595.png"/><Relationship Id="rId463" Type="http://schemas.openxmlformats.org/officeDocument/2006/relationships/image" Target="../media/image616.png"/><Relationship Id="rId519" Type="http://schemas.openxmlformats.org/officeDocument/2006/relationships/image" Target="../media/image644.png"/><Relationship Id="rId670" Type="http://schemas.openxmlformats.org/officeDocument/2006/relationships/customXml" Target="../ink/ink729.xml"/><Relationship Id="rId116" Type="http://schemas.openxmlformats.org/officeDocument/2006/relationships/image" Target="../media/image448.png"/><Relationship Id="rId158" Type="http://schemas.openxmlformats.org/officeDocument/2006/relationships/image" Target="../media/image468.png"/><Relationship Id="rId323" Type="http://schemas.openxmlformats.org/officeDocument/2006/relationships/customXml" Target="../ink/ink555.xml"/><Relationship Id="rId530" Type="http://schemas.openxmlformats.org/officeDocument/2006/relationships/customXml" Target="../ink/ink659.xml"/><Relationship Id="rId20" Type="http://schemas.openxmlformats.org/officeDocument/2006/relationships/image" Target="../media/image400.png"/><Relationship Id="rId62" Type="http://schemas.openxmlformats.org/officeDocument/2006/relationships/image" Target="../media/image421.png"/><Relationship Id="rId365" Type="http://schemas.openxmlformats.org/officeDocument/2006/relationships/image" Target="../media/image569.png"/><Relationship Id="rId572" Type="http://schemas.openxmlformats.org/officeDocument/2006/relationships/customXml" Target="../ink/ink680.xml"/><Relationship Id="rId628" Type="http://schemas.openxmlformats.org/officeDocument/2006/relationships/customXml" Target="../ink/ink708.xml"/><Relationship Id="rId225" Type="http://schemas.openxmlformats.org/officeDocument/2006/relationships/customXml" Target="../ink/ink505.xml"/><Relationship Id="rId267" Type="http://schemas.openxmlformats.org/officeDocument/2006/relationships/image" Target="../media/image521.png"/><Relationship Id="rId432" Type="http://schemas.openxmlformats.org/officeDocument/2006/relationships/customXml" Target="../ink/ink610.xml"/><Relationship Id="rId474" Type="http://schemas.openxmlformats.org/officeDocument/2006/relationships/customXml" Target="../ink/ink631.xml"/><Relationship Id="rId127" Type="http://schemas.openxmlformats.org/officeDocument/2006/relationships/customXml" Target="../ink/ink456.xml"/><Relationship Id="rId681" Type="http://schemas.openxmlformats.org/officeDocument/2006/relationships/image" Target="../media/image724.png"/><Relationship Id="rId31" Type="http://schemas.openxmlformats.org/officeDocument/2006/relationships/customXml" Target="../ink/ink408.xml"/><Relationship Id="rId73" Type="http://schemas.openxmlformats.org/officeDocument/2006/relationships/customXml" Target="../ink/ink429.xml"/><Relationship Id="rId169" Type="http://schemas.openxmlformats.org/officeDocument/2006/relationships/customXml" Target="../ink/ink477.xml"/><Relationship Id="rId334" Type="http://schemas.openxmlformats.org/officeDocument/2006/relationships/image" Target="../media/image554.png"/><Relationship Id="rId376" Type="http://schemas.openxmlformats.org/officeDocument/2006/relationships/customXml" Target="../ink/ink582.xml"/><Relationship Id="rId541" Type="http://schemas.openxmlformats.org/officeDocument/2006/relationships/image" Target="../media/image655.png"/><Relationship Id="rId583" Type="http://schemas.openxmlformats.org/officeDocument/2006/relationships/image" Target="../media/image675.png"/><Relationship Id="rId639" Type="http://schemas.openxmlformats.org/officeDocument/2006/relationships/image" Target="../media/image703.png"/><Relationship Id="rId4" Type="http://schemas.openxmlformats.org/officeDocument/2006/relationships/image" Target="../media/image392.png"/><Relationship Id="rId180" Type="http://schemas.openxmlformats.org/officeDocument/2006/relationships/image" Target="../media/image479.png"/><Relationship Id="rId236" Type="http://schemas.openxmlformats.org/officeDocument/2006/relationships/image" Target="../media/image507.png"/><Relationship Id="rId278" Type="http://schemas.openxmlformats.org/officeDocument/2006/relationships/image" Target="../media/image526.png"/><Relationship Id="rId401" Type="http://schemas.openxmlformats.org/officeDocument/2006/relationships/image" Target="../media/image586.png"/><Relationship Id="rId443" Type="http://schemas.openxmlformats.org/officeDocument/2006/relationships/image" Target="../media/image606.png"/><Relationship Id="rId650" Type="http://schemas.openxmlformats.org/officeDocument/2006/relationships/customXml" Target="../ink/ink719.xml"/><Relationship Id="rId303" Type="http://schemas.openxmlformats.org/officeDocument/2006/relationships/customXml" Target="../ink/ink545.xml"/><Relationship Id="rId485" Type="http://schemas.openxmlformats.org/officeDocument/2006/relationships/image" Target="../media/image627.png"/><Relationship Id="rId692" Type="http://schemas.openxmlformats.org/officeDocument/2006/relationships/customXml" Target="../ink/ink740.xml"/><Relationship Id="rId706" Type="http://schemas.openxmlformats.org/officeDocument/2006/relationships/customXml" Target="../ink/ink747.xml"/><Relationship Id="rId42" Type="http://schemas.openxmlformats.org/officeDocument/2006/relationships/image" Target="../media/image411.png"/><Relationship Id="rId84" Type="http://schemas.openxmlformats.org/officeDocument/2006/relationships/image" Target="../media/image432.png"/><Relationship Id="rId138" Type="http://schemas.openxmlformats.org/officeDocument/2006/relationships/image" Target="../media/image458.png"/><Relationship Id="rId345" Type="http://schemas.openxmlformats.org/officeDocument/2006/relationships/customXml" Target="../ink/ink566.xml"/><Relationship Id="rId387" Type="http://schemas.openxmlformats.org/officeDocument/2006/relationships/image" Target="../media/image579.png"/><Relationship Id="rId510" Type="http://schemas.openxmlformats.org/officeDocument/2006/relationships/customXml" Target="../ink/ink649.xml"/><Relationship Id="rId552" Type="http://schemas.openxmlformats.org/officeDocument/2006/relationships/customXml" Target="../ink/ink670.xml"/><Relationship Id="rId594" Type="http://schemas.openxmlformats.org/officeDocument/2006/relationships/customXml" Target="../ink/ink691.xml"/><Relationship Id="rId608" Type="http://schemas.openxmlformats.org/officeDocument/2006/relationships/customXml" Target="../ink/ink698.xml"/><Relationship Id="rId191" Type="http://schemas.openxmlformats.org/officeDocument/2006/relationships/customXml" Target="../ink/ink488.xml"/><Relationship Id="rId205" Type="http://schemas.openxmlformats.org/officeDocument/2006/relationships/customXml" Target="../ink/ink495.xml"/><Relationship Id="rId247" Type="http://schemas.openxmlformats.org/officeDocument/2006/relationships/image" Target="../media/image512.png"/><Relationship Id="rId412" Type="http://schemas.openxmlformats.org/officeDocument/2006/relationships/customXml" Target="../ink/ink600.xml"/><Relationship Id="rId107" Type="http://schemas.openxmlformats.org/officeDocument/2006/relationships/customXml" Target="../ink/ink446.xml"/><Relationship Id="rId289" Type="http://schemas.openxmlformats.org/officeDocument/2006/relationships/customXml" Target="../ink/ink538.xml"/><Relationship Id="rId454" Type="http://schemas.openxmlformats.org/officeDocument/2006/relationships/customXml" Target="../ink/ink621.xml"/><Relationship Id="rId496" Type="http://schemas.openxmlformats.org/officeDocument/2006/relationships/customXml" Target="../ink/ink642.xml"/><Relationship Id="rId661" Type="http://schemas.openxmlformats.org/officeDocument/2006/relationships/image" Target="../media/image714.png"/><Relationship Id="rId11" Type="http://schemas.openxmlformats.org/officeDocument/2006/relationships/customXml" Target="../ink/ink398.xml"/><Relationship Id="rId53" Type="http://schemas.openxmlformats.org/officeDocument/2006/relationships/customXml" Target="../ink/ink419.xml"/><Relationship Id="rId149" Type="http://schemas.openxmlformats.org/officeDocument/2006/relationships/customXml" Target="../ink/ink467.xml"/><Relationship Id="rId314" Type="http://schemas.openxmlformats.org/officeDocument/2006/relationships/image" Target="../media/image544.png"/><Relationship Id="rId356" Type="http://schemas.openxmlformats.org/officeDocument/2006/relationships/image" Target="../media/image565.png"/><Relationship Id="rId398" Type="http://schemas.openxmlformats.org/officeDocument/2006/relationships/customXml" Target="../ink/ink593.xml"/><Relationship Id="rId521" Type="http://schemas.openxmlformats.org/officeDocument/2006/relationships/image" Target="../media/image645.png"/><Relationship Id="rId563" Type="http://schemas.openxmlformats.org/officeDocument/2006/relationships/image" Target="../media/image124.png"/><Relationship Id="rId619" Type="http://schemas.openxmlformats.org/officeDocument/2006/relationships/image" Target="../media/image693.png"/><Relationship Id="rId95" Type="http://schemas.openxmlformats.org/officeDocument/2006/relationships/customXml" Target="../ink/ink440.xml"/><Relationship Id="rId160" Type="http://schemas.openxmlformats.org/officeDocument/2006/relationships/image" Target="../media/image469.png"/><Relationship Id="rId216" Type="http://schemas.openxmlformats.org/officeDocument/2006/relationships/image" Target="../media/image497.png"/><Relationship Id="rId423" Type="http://schemas.openxmlformats.org/officeDocument/2006/relationships/image" Target="../media/image596.png"/><Relationship Id="rId258" Type="http://schemas.openxmlformats.org/officeDocument/2006/relationships/customXml" Target="../ink/ink522.xml"/><Relationship Id="rId465" Type="http://schemas.openxmlformats.org/officeDocument/2006/relationships/image" Target="../media/image617.png"/><Relationship Id="rId630" Type="http://schemas.openxmlformats.org/officeDocument/2006/relationships/customXml" Target="../ink/ink709.xml"/><Relationship Id="rId672" Type="http://schemas.openxmlformats.org/officeDocument/2006/relationships/customXml" Target="../ink/ink730.xml"/><Relationship Id="rId22" Type="http://schemas.openxmlformats.org/officeDocument/2006/relationships/image" Target="../media/image401.png"/><Relationship Id="rId64" Type="http://schemas.openxmlformats.org/officeDocument/2006/relationships/image" Target="../media/image422.png"/><Relationship Id="rId118" Type="http://schemas.openxmlformats.org/officeDocument/2006/relationships/image" Target="../media/image449.png"/><Relationship Id="rId325" Type="http://schemas.openxmlformats.org/officeDocument/2006/relationships/customXml" Target="../ink/ink556.xml"/><Relationship Id="rId367" Type="http://schemas.openxmlformats.org/officeDocument/2006/relationships/image" Target="../media/image570.png"/><Relationship Id="rId532" Type="http://schemas.openxmlformats.org/officeDocument/2006/relationships/customXml" Target="../ink/ink660.xml"/><Relationship Id="rId574" Type="http://schemas.openxmlformats.org/officeDocument/2006/relationships/customXml" Target="../ink/ink681.xml"/><Relationship Id="rId171" Type="http://schemas.openxmlformats.org/officeDocument/2006/relationships/customXml" Target="../ink/ink478.xml"/><Relationship Id="rId227" Type="http://schemas.openxmlformats.org/officeDocument/2006/relationships/customXml" Target="../ink/ink506.xml"/><Relationship Id="rId269" Type="http://schemas.openxmlformats.org/officeDocument/2006/relationships/customXml" Target="../ink/ink528.xml"/><Relationship Id="rId434" Type="http://schemas.openxmlformats.org/officeDocument/2006/relationships/customXml" Target="../ink/ink611.xml"/><Relationship Id="rId476" Type="http://schemas.openxmlformats.org/officeDocument/2006/relationships/customXml" Target="../ink/ink632.xml"/><Relationship Id="rId641" Type="http://schemas.openxmlformats.org/officeDocument/2006/relationships/image" Target="../media/image704.png"/><Relationship Id="rId683" Type="http://schemas.openxmlformats.org/officeDocument/2006/relationships/image" Target="../media/image725.png"/><Relationship Id="rId33" Type="http://schemas.openxmlformats.org/officeDocument/2006/relationships/customXml" Target="../ink/ink409.xml"/><Relationship Id="rId129" Type="http://schemas.openxmlformats.org/officeDocument/2006/relationships/customXml" Target="../ink/ink457.xml"/><Relationship Id="rId280" Type="http://schemas.openxmlformats.org/officeDocument/2006/relationships/image" Target="../media/image527.png"/><Relationship Id="rId336" Type="http://schemas.openxmlformats.org/officeDocument/2006/relationships/image" Target="../media/image555.png"/><Relationship Id="rId501" Type="http://schemas.openxmlformats.org/officeDocument/2006/relationships/image" Target="../media/image635.png"/><Relationship Id="rId543" Type="http://schemas.openxmlformats.org/officeDocument/2006/relationships/image" Target="../media/image656.png"/><Relationship Id="rId75" Type="http://schemas.openxmlformats.org/officeDocument/2006/relationships/customXml" Target="../ink/ink430.xml"/><Relationship Id="rId140" Type="http://schemas.openxmlformats.org/officeDocument/2006/relationships/image" Target="../media/image459.png"/><Relationship Id="rId182" Type="http://schemas.openxmlformats.org/officeDocument/2006/relationships/image" Target="../media/image480.png"/><Relationship Id="rId378" Type="http://schemas.openxmlformats.org/officeDocument/2006/relationships/customXml" Target="../ink/ink583.xml"/><Relationship Id="rId403" Type="http://schemas.openxmlformats.org/officeDocument/2006/relationships/image" Target="../media/image587.png"/><Relationship Id="rId585" Type="http://schemas.openxmlformats.org/officeDocument/2006/relationships/image" Target="../media/image676.png"/><Relationship Id="rId6" Type="http://schemas.openxmlformats.org/officeDocument/2006/relationships/image" Target="../media/image393.png"/><Relationship Id="rId238" Type="http://schemas.openxmlformats.org/officeDocument/2006/relationships/image" Target="../media/image508.png"/><Relationship Id="rId445" Type="http://schemas.openxmlformats.org/officeDocument/2006/relationships/image" Target="../media/image607.png"/><Relationship Id="rId487" Type="http://schemas.openxmlformats.org/officeDocument/2006/relationships/image" Target="../media/image628.png"/><Relationship Id="rId610" Type="http://schemas.openxmlformats.org/officeDocument/2006/relationships/customXml" Target="../ink/ink699.xml"/><Relationship Id="rId652" Type="http://schemas.openxmlformats.org/officeDocument/2006/relationships/customXml" Target="../ink/ink720.xml"/><Relationship Id="rId694" Type="http://schemas.openxmlformats.org/officeDocument/2006/relationships/customXml" Target="../ink/ink741.xml"/><Relationship Id="rId708" Type="http://schemas.openxmlformats.org/officeDocument/2006/relationships/customXml" Target="../ink/ink748.xml"/><Relationship Id="rId291" Type="http://schemas.openxmlformats.org/officeDocument/2006/relationships/customXml" Target="../ink/ink539.xml"/><Relationship Id="rId305" Type="http://schemas.openxmlformats.org/officeDocument/2006/relationships/customXml" Target="../ink/ink546.xml"/><Relationship Id="rId347" Type="http://schemas.openxmlformats.org/officeDocument/2006/relationships/customXml" Target="../ink/ink567.xml"/><Relationship Id="rId512" Type="http://schemas.openxmlformats.org/officeDocument/2006/relationships/customXml" Target="../ink/ink650.xml"/><Relationship Id="rId44" Type="http://schemas.openxmlformats.org/officeDocument/2006/relationships/image" Target="../media/image412.png"/><Relationship Id="rId86" Type="http://schemas.openxmlformats.org/officeDocument/2006/relationships/image" Target="../media/image433.png"/><Relationship Id="rId151" Type="http://schemas.openxmlformats.org/officeDocument/2006/relationships/customXml" Target="../ink/ink468.xml"/><Relationship Id="rId389" Type="http://schemas.openxmlformats.org/officeDocument/2006/relationships/image" Target="../media/image580.png"/><Relationship Id="rId554" Type="http://schemas.openxmlformats.org/officeDocument/2006/relationships/customXml" Target="../ink/ink671.xml"/><Relationship Id="rId596" Type="http://schemas.openxmlformats.org/officeDocument/2006/relationships/customXml" Target="../ink/ink692.xml"/><Relationship Id="rId193" Type="http://schemas.openxmlformats.org/officeDocument/2006/relationships/customXml" Target="../ink/ink489.xml"/><Relationship Id="rId207" Type="http://schemas.openxmlformats.org/officeDocument/2006/relationships/customXml" Target="../ink/ink496.xml"/><Relationship Id="rId249" Type="http://schemas.openxmlformats.org/officeDocument/2006/relationships/image" Target="../media/image513.png"/><Relationship Id="rId414" Type="http://schemas.openxmlformats.org/officeDocument/2006/relationships/customXml" Target="../ink/ink601.xml"/><Relationship Id="rId456" Type="http://schemas.openxmlformats.org/officeDocument/2006/relationships/customXml" Target="../ink/ink622.xml"/><Relationship Id="rId498" Type="http://schemas.openxmlformats.org/officeDocument/2006/relationships/customXml" Target="../ink/ink643.xml"/><Relationship Id="rId621" Type="http://schemas.openxmlformats.org/officeDocument/2006/relationships/image" Target="../media/image694.png"/><Relationship Id="rId663" Type="http://schemas.openxmlformats.org/officeDocument/2006/relationships/image" Target="../media/image715.png"/><Relationship Id="rId13" Type="http://schemas.openxmlformats.org/officeDocument/2006/relationships/customXml" Target="../ink/ink399.xml"/><Relationship Id="rId109" Type="http://schemas.openxmlformats.org/officeDocument/2006/relationships/customXml" Target="../ink/ink447.xml"/><Relationship Id="rId260" Type="http://schemas.openxmlformats.org/officeDocument/2006/relationships/customXml" Target="../ink/ink523.xml"/><Relationship Id="rId316" Type="http://schemas.openxmlformats.org/officeDocument/2006/relationships/image" Target="../media/image545.png"/><Relationship Id="rId523" Type="http://schemas.openxmlformats.org/officeDocument/2006/relationships/image" Target="../media/image646.png"/><Relationship Id="rId55" Type="http://schemas.openxmlformats.org/officeDocument/2006/relationships/customXml" Target="../ink/ink420.xml"/><Relationship Id="rId97" Type="http://schemas.openxmlformats.org/officeDocument/2006/relationships/customXml" Target="../ink/ink441.xml"/><Relationship Id="rId120" Type="http://schemas.openxmlformats.org/officeDocument/2006/relationships/image" Target="../media/image289.png"/><Relationship Id="rId358" Type="http://schemas.openxmlformats.org/officeDocument/2006/relationships/image" Target="../media/image566.png"/><Relationship Id="rId565" Type="http://schemas.openxmlformats.org/officeDocument/2006/relationships/image" Target="../media/image666.png"/><Relationship Id="rId162" Type="http://schemas.openxmlformats.org/officeDocument/2006/relationships/image" Target="../media/image470.png"/><Relationship Id="rId218" Type="http://schemas.openxmlformats.org/officeDocument/2006/relationships/image" Target="../media/image498.png"/><Relationship Id="rId425" Type="http://schemas.openxmlformats.org/officeDocument/2006/relationships/image" Target="../media/image597.png"/><Relationship Id="rId467" Type="http://schemas.openxmlformats.org/officeDocument/2006/relationships/image" Target="../media/image618.png"/><Relationship Id="rId632" Type="http://schemas.openxmlformats.org/officeDocument/2006/relationships/customXml" Target="../ink/ink710.xml"/><Relationship Id="rId271" Type="http://schemas.openxmlformats.org/officeDocument/2006/relationships/customXml" Target="../ink/ink529.xml"/><Relationship Id="rId674" Type="http://schemas.openxmlformats.org/officeDocument/2006/relationships/customXml" Target="../ink/ink731.xml"/><Relationship Id="rId24" Type="http://schemas.openxmlformats.org/officeDocument/2006/relationships/image" Target="../media/image402.png"/><Relationship Id="rId66" Type="http://schemas.openxmlformats.org/officeDocument/2006/relationships/image" Target="../media/image423.png"/><Relationship Id="rId131" Type="http://schemas.openxmlformats.org/officeDocument/2006/relationships/customXml" Target="../ink/ink458.xml"/><Relationship Id="rId327" Type="http://schemas.openxmlformats.org/officeDocument/2006/relationships/customXml" Target="../ink/ink557.xml"/><Relationship Id="rId369" Type="http://schemas.openxmlformats.org/officeDocument/2006/relationships/image" Target="../media/image319.png"/><Relationship Id="rId534" Type="http://schemas.openxmlformats.org/officeDocument/2006/relationships/customXml" Target="../ink/ink661.xml"/><Relationship Id="rId576" Type="http://schemas.openxmlformats.org/officeDocument/2006/relationships/customXml" Target="../ink/ink682.xml"/><Relationship Id="rId173" Type="http://schemas.openxmlformats.org/officeDocument/2006/relationships/customXml" Target="../ink/ink479.xml"/><Relationship Id="rId229" Type="http://schemas.openxmlformats.org/officeDocument/2006/relationships/customXml" Target="../ink/ink507.xml"/><Relationship Id="rId380" Type="http://schemas.openxmlformats.org/officeDocument/2006/relationships/customXml" Target="../ink/ink584.xml"/><Relationship Id="rId436" Type="http://schemas.openxmlformats.org/officeDocument/2006/relationships/customXml" Target="../ink/ink612.xml"/><Relationship Id="rId601" Type="http://schemas.openxmlformats.org/officeDocument/2006/relationships/image" Target="../media/image684.png"/><Relationship Id="rId643" Type="http://schemas.openxmlformats.org/officeDocument/2006/relationships/image" Target="../media/image705.png"/><Relationship Id="rId240" Type="http://schemas.openxmlformats.org/officeDocument/2006/relationships/image" Target="../media/image509.png"/><Relationship Id="rId478" Type="http://schemas.openxmlformats.org/officeDocument/2006/relationships/customXml" Target="../ink/ink633.xml"/><Relationship Id="rId685" Type="http://schemas.openxmlformats.org/officeDocument/2006/relationships/image" Target="../media/image726.png"/><Relationship Id="rId35" Type="http://schemas.openxmlformats.org/officeDocument/2006/relationships/customXml" Target="../ink/ink410.xml"/><Relationship Id="rId77" Type="http://schemas.openxmlformats.org/officeDocument/2006/relationships/customXml" Target="../ink/ink431.xml"/><Relationship Id="rId100" Type="http://schemas.openxmlformats.org/officeDocument/2006/relationships/image" Target="../media/image440.png"/><Relationship Id="rId282" Type="http://schemas.openxmlformats.org/officeDocument/2006/relationships/image" Target="../media/image528.png"/><Relationship Id="rId338" Type="http://schemas.openxmlformats.org/officeDocument/2006/relationships/image" Target="../media/image556.png"/><Relationship Id="rId503" Type="http://schemas.openxmlformats.org/officeDocument/2006/relationships/image" Target="../media/image636.png"/><Relationship Id="rId545" Type="http://schemas.openxmlformats.org/officeDocument/2006/relationships/image" Target="../media/image657.png"/><Relationship Id="rId587" Type="http://schemas.openxmlformats.org/officeDocument/2006/relationships/image" Target="../media/image677.png"/><Relationship Id="rId710" Type="http://schemas.openxmlformats.org/officeDocument/2006/relationships/customXml" Target="../ink/ink749.xml"/><Relationship Id="rId8" Type="http://schemas.openxmlformats.org/officeDocument/2006/relationships/image" Target="../media/image394.png"/><Relationship Id="rId142" Type="http://schemas.openxmlformats.org/officeDocument/2006/relationships/image" Target="../media/image460.png"/><Relationship Id="rId184" Type="http://schemas.openxmlformats.org/officeDocument/2006/relationships/image" Target="../media/image481.png"/><Relationship Id="rId391" Type="http://schemas.openxmlformats.org/officeDocument/2006/relationships/image" Target="../media/image581.png"/><Relationship Id="rId405" Type="http://schemas.openxmlformats.org/officeDocument/2006/relationships/image" Target="../media/image588.png"/><Relationship Id="rId447" Type="http://schemas.openxmlformats.org/officeDocument/2006/relationships/image" Target="../media/image608.png"/><Relationship Id="rId612" Type="http://schemas.openxmlformats.org/officeDocument/2006/relationships/customXml" Target="../ink/ink700.xml"/><Relationship Id="rId251" Type="http://schemas.openxmlformats.org/officeDocument/2006/relationships/image" Target="../media/image514.png"/><Relationship Id="rId489" Type="http://schemas.openxmlformats.org/officeDocument/2006/relationships/image" Target="../media/image629.png"/><Relationship Id="rId654" Type="http://schemas.openxmlformats.org/officeDocument/2006/relationships/customXml" Target="../ink/ink721.xml"/><Relationship Id="rId696" Type="http://schemas.openxmlformats.org/officeDocument/2006/relationships/customXml" Target="../ink/ink742.xml"/><Relationship Id="rId46" Type="http://schemas.openxmlformats.org/officeDocument/2006/relationships/image" Target="../media/image413.png"/><Relationship Id="rId293" Type="http://schemas.openxmlformats.org/officeDocument/2006/relationships/customXml" Target="../ink/ink540.xml"/><Relationship Id="rId307" Type="http://schemas.openxmlformats.org/officeDocument/2006/relationships/customXml" Target="../ink/ink547.xml"/><Relationship Id="rId349" Type="http://schemas.openxmlformats.org/officeDocument/2006/relationships/customXml" Target="../ink/ink568.xml"/><Relationship Id="rId514" Type="http://schemas.openxmlformats.org/officeDocument/2006/relationships/customXml" Target="../ink/ink651.xml"/><Relationship Id="rId556" Type="http://schemas.openxmlformats.org/officeDocument/2006/relationships/customXml" Target="../ink/ink672.xml"/><Relationship Id="rId88" Type="http://schemas.openxmlformats.org/officeDocument/2006/relationships/image" Target="../media/image434.png"/><Relationship Id="rId111" Type="http://schemas.openxmlformats.org/officeDocument/2006/relationships/customXml" Target="../ink/ink448.xml"/><Relationship Id="rId153" Type="http://schemas.openxmlformats.org/officeDocument/2006/relationships/customXml" Target="../ink/ink469.xml"/><Relationship Id="rId195" Type="http://schemas.openxmlformats.org/officeDocument/2006/relationships/customXml" Target="../ink/ink490.xml"/><Relationship Id="rId209" Type="http://schemas.openxmlformats.org/officeDocument/2006/relationships/customXml" Target="../ink/ink497.xml"/><Relationship Id="rId360" Type="http://schemas.openxmlformats.org/officeDocument/2006/relationships/customXml" Target="../ink/ink574.xml"/><Relationship Id="rId416" Type="http://schemas.openxmlformats.org/officeDocument/2006/relationships/customXml" Target="../ink/ink602.xml"/><Relationship Id="rId598" Type="http://schemas.openxmlformats.org/officeDocument/2006/relationships/customXml" Target="../ink/ink693.xml"/><Relationship Id="rId220" Type="http://schemas.openxmlformats.org/officeDocument/2006/relationships/image" Target="../media/image499.png"/><Relationship Id="rId458" Type="http://schemas.openxmlformats.org/officeDocument/2006/relationships/customXml" Target="../ink/ink623.xml"/><Relationship Id="rId623" Type="http://schemas.openxmlformats.org/officeDocument/2006/relationships/image" Target="../media/image695.png"/><Relationship Id="rId665" Type="http://schemas.openxmlformats.org/officeDocument/2006/relationships/image" Target="../media/image716.png"/><Relationship Id="rId15" Type="http://schemas.openxmlformats.org/officeDocument/2006/relationships/customXml" Target="../ink/ink400.xml"/><Relationship Id="rId57" Type="http://schemas.openxmlformats.org/officeDocument/2006/relationships/customXml" Target="../ink/ink421.xml"/><Relationship Id="rId262" Type="http://schemas.openxmlformats.org/officeDocument/2006/relationships/customXml" Target="../ink/ink524.xml"/><Relationship Id="rId318" Type="http://schemas.openxmlformats.org/officeDocument/2006/relationships/image" Target="../media/image546.png"/><Relationship Id="rId525" Type="http://schemas.openxmlformats.org/officeDocument/2006/relationships/image" Target="../media/image647.png"/><Relationship Id="rId567" Type="http://schemas.openxmlformats.org/officeDocument/2006/relationships/image" Target="../media/image667.png"/><Relationship Id="rId99" Type="http://schemas.openxmlformats.org/officeDocument/2006/relationships/customXml" Target="../ink/ink442.xml"/><Relationship Id="rId122" Type="http://schemas.openxmlformats.org/officeDocument/2006/relationships/image" Target="../media/image450.png"/><Relationship Id="rId164" Type="http://schemas.openxmlformats.org/officeDocument/2006/relationships/image" Target="../media/image471.png"/><Relationship Id="rId371" Type="http://schemas.openxmlformats.org/officeDocument/2006/relationships/image" Target="../media/image571.png"/><Relationship Id="rId427" Type="http://schemas.openxmlformats.org/officeDocument/2006/relationships/image" Target="../media/image598.png"/><Relationship Id="rId469" Type="http://schemas.openxmlformats.org/officeDocument/2006/relationships/image" Target="../media/image619.png"/><Relationship Id="rId634" Type="http://schemas.openxmlformats.org/officeDocument/2006/relationships/customXml" Target="../ink/ink711.xml"/><Relationship Id="rId676" Type="http://schemas.openxmlformats.org/officeDocument/2006/relationships/customXml" Target="../ink/ink732.xml"/><Relationship Id="rId26" Type="http://schemas.openxmlformats.org/officeDocument/2006/relationships/image" Target="../media/image403.png"/><Relationship Id="rId231" Type="http://schemas.openxmlformats.org/officeDocument/2006/relationships/customXml" Target="../ink/ink508.xml"/><Relationship Id="rId273" Type="http://schemas.openxmlformats.org/officeDocument/2006/relationships/customXml" Target="../ink/ink530.xml"/><Relationship Id="rId329" Type="http://schemas.openxmlformats.org/officeDocument/2006/relationships/customXml" Target="../ink/ink558.xml"/><Relationship Id="rId480" Type="http://schemas.openxmlformats.org/officeDocument/2006/relationships/customXml" Target="../ink/ink634.xml"/><Relationship Id="rId536" Type="http://schemas.openxmlformats.org/officeDocument/2006/relationships/customXml" Target="../ink/ink662.xml"/><Relationship Id="rId701" Type="http://schemas.openxmlformats.org/officeDocument/2006/relationships/image" Target="../media/image734.png"/><Relationship Id="rId68" Type="http://schemas.openxmlformats.org/officeDocument/2006/relationships/image" Target="../media/image424.png"/><Relationship Id="rId133" Type="http://schemas.openxmlformats.org/officeDocument/2006/relationships/customXml" Target="../ink/ink459.xml"/><Relationship Id="rId175" Type="http://schemas.openxmlformats.org/officeDocument/2006/relationships/customXml" Target="../ink/ink480.xml"/><Relationship Id="rId340" Type="http://schemas.openxmlformats.org/officeDocument/2006/relationships/image" Target="../media/image557.png"/><Relationship Id="rId578" Type="http://schemas.openxmlformats.org/officeDocument/2006/relationships/customXml" Target="../ink/ink683.xml"/><Relationship Id="rId200" Type="http://schemas.openxmlformats.org/officeDocument/2006/relationships/image" Target="../media/image489.png"/><Relationship Id="rId382" Type="http://schemas.openxmlformats.org/officeDocument/2006/relationships/customXml" Target="../ink/ink585.xml"/><Relationship Id="rId438" Type="http://schemas.openxmlformats.org/officeDocument/2006/relationships/customXml" Target="../ink/ink613.xml"/><Relationship Id="rId603" Type="http://schemas.openxmlformats.org/officeDocument/2006/relationships/image" Target="../media/image685.png"/><Relationship Id="rId645" Type="http://schemas.openxmlformats.org/officeDocument/2006/relationships/image" Target="../media/image706.png"/><Relationship Id="rId687" Type="http://schemas.openxmlformats.org/officeDocument/2006/relationships/image" Target="../media/image727.png"/><Relationship Id="rId242" Type="http://schemas.openxmlformats.org/officeDocument/2006/relationships/image" Target="../media/image510.png"/><Relationship Id="rId284" Type="http://schemas.openxmlformats.org/officeDocument/2006/relationships/image" Target="../media/image529.png"/><Relationship Id="rId491" Type="http://schemas.openxmlformats.org/officeDocument/2006/relationships/image" Target="../media/image630.png"/><Relationship Id="rId505" Type="http://schemas.openxmlformats.org/officeDocument/2006/relationships/image" Target="../media/image637.png"/><Relationship Id="rId712" Type="http://schemas.openxmlformats.org/officeDocument/2006/relationships/customXml" Target="../ink/ink750.xml"/><Relationship Id="rId37" Type="http://schemas.openxmlformats.org/officeDocument/2006/relationships/customXml" Target="../ink/ink411.xml"/><Relationship Id="rId79" Type="http://schemas.openxmlformats.org/officeDocument/2006/relationships/customXml" Target="../ink/ink432.xml"/><Relationship Id="rId102" Type="http://schemas.openxmlformats.org/officeDocument/2006/relationships/image" Target="../media/image441.png"/><Relationship Id="rId144" Type="http://schemas.openxmlformats.org/officeDocument/2006/relationships/image" Target="../media/image461.png"/><Relationship Id="rId547" Type="http://schemas.openxmlformats.org/officeDocument/2006/relationships/image" Target="../media/image658.png"/><Relationship Id="rId589" Type="http://schemas.openxmlformats.org/officeDocument/2006/relationships/image" Target="../media/image678.png"/><Relationship Id="rId90" Type="http://schemas.openxmlformats.org/officeDocument/2006/relationships/image" Target="../media/image435.png"/><Relationship Id="rId186" Type="http://schemas.openxmlformats.org/officeDocument/2006/relationships/image" Target="../media/image482.png"/><Relationship Id="rId351" Type="http://schemas.openxmlformats.org/officeDocument/2006/relationships/customXml" Target="../ink/ink569.xml"/><Relationship Id="rId393" Type="http://schemas.openxmlformats.org/officeDocument/2006/relationships/image" Target="../media/image582.png"/><Relationship Id="rId407" Type="http://schemas.openxmlformats.org/officeDocument/2006/relationships/image" Target="../media/image133.png"/><Relationship Id="rId449" Type="http://schemas.openxmlformats.org/officeDocument/2006/relationships/image" Target="../media/image609.png"/><Relationship Id="rId614" Type="http://schemas.openxmlformats.org/officeDocument/2006/relationships/customXml" Target="../ink/ink701.xml"/><Relationship Id="rId656" Type="http://schemas.openxmlformats.org/officeDocument/2006/relationships/customXml" Target="../ink/ink722.xml"/><Relationship Id="rId211" Type="http://schemas.openxmlformats.org/officeDocument/2006/relationships/customXml" Target="../ink/ink498.xml"/><Relationship Id="rId253" Type="http://schemas.openxmlformats.org/officeDocument/2006/relationships/image" Target="../media/image515.png"/><Relationship Id="rId295" Type="http://schemas.openxmlformats.org/officeDocument/2006/relationships/customXml" Target="../ink/ink541.xml"/><Relationship Id="rId309" Type="http://schemas.openxmlformats.org/officeDocument/2006/relationships/customXml" Target="../ink/ink548.xml"/><Relationship Id="rId460" Type="http://schemas.openxmlformats.org/officeDocument/2006/relationships/customXml" Target="../ink/ink624.xml"/><Relationship Id="rId516" Type="http://schemas.openxmlformats.org/officeDocument/2006/relationships/customXml" Target="../ink/ink652.xml"/><Relationship Id="rId698" Type="http://schemas.openxmlformats.org/officeDocument/2006/relationships/customXml" Target="../ink/ink743.xml"/><Relationship Id="rId48" Type="http://schemas.openxmlformats.org/officeDocument/2006/relationships/image" Target="../media/image414.png"/><Relationship Id="rId113" Type="http://schemas.openxmlformats.org/officeDocument/2006/relationships/customXml" Target="../ink/ink449.xml"/><Relationship Id="rId320" Type="http://schemas.openxmlformats.org/officeDocument/2006/relationships/image" Target="../media/image547.png"/><Relationship Id="rId558" Type="http://schemas.openxmlformats.org/officeDocument/2006/relationships/customXml" Target="../ink/ink673.xml"/><Relationship Id="rId155" Type="http://schemas.openxmlformats.org/officeDocument/2006/relationships/customXml" Target="../ink/ink470.xml"/><Relationship Id="rId197" Type="http://schemas.openxmlformats.org/officeDocument/2006/relationships/customXml" Target="../ink/ink491.xml"/><Relationship Id="rId362" Type="http://schemas.openxmlformats.org/officeDocument/2006/relationships/customXml" Target="../ink/ink575.xml"/><Relationship Id="rId418" Type="http://schemas.openxmlformats.org/officeDocument/2006/relationships/customXml" Target="../ink/ink603.xml"/><Relationship Id="rId625" Type="http://schemas.openxmlformats.org/officeDocument/2006/relationships/image" Target="../media/image696.png"/><Relationship Id="rId222" Type="http://schemas.openxmlformats.org/officeDocument/2006/relationships/image" Target="../media/image500.png"/><Relationship Id="rId264" Type="http://schemas.openxmlformats.org/officeDocument/2006/relationships/customXml" Target="../ink/ink525.xml"/><Relationship Id="rId471" Type="http://schemas.openxmlformats.org/officeDocument/2006/relationships/image" Target="../media/image620.png"/><Relationship Id="rId667" Type="http://schemas.openxmlformats.org/officeDocument/2006/relationships/image" Target="../media/image717.png"/><Relationship Id="rId17" Type="http://schemas.openxmlformats.org/officeDocument/2006/relationships/customXml" Target="../ink/ink401.xml"/><Relationship Id="rId59" Type="http://schemas.openxmlformats.org/officeDocument/2006/relationships/customXml" Target="../ink/ink422.xml"/><Relationship Id="rId124" Type="http://schemas.openxmlformats.org/officeDocument/2006/relationships/image" Target="../media/image451.png"/><Relationship Id="rId527" Type="http://schemas.openxmlformats.org/officeDocument/2006/relationships/image" Target="../media/image648.png"/><Relationship Id="rId569" Type="http://schemas.openxmlformats.org/officeDocument/2006/relationships/image" Target="../media/image668.png"/><Relationship Id="rId70" Type="http://schemas.openxmlformats.org/officeDocument/2006/relationships/image" Target="../media/image425.png"/><Relationship Id="rId166" Type="http://schemas.openxmlformats.org/officeDocument/2006/relationships/image" Target="../media/image472.png"/><Relationship Id="rId331" Type="http://schemas.openxmlformats.org/officeDocument/2006/relationships/customXml" Target="../ink/ink559.xml"/><Relationship Id="rId373" Type="http://schemas.openxmlformats.org/officeDocument/2006/relationships/image" Target="../media/image572.png"/><Relationship Id="rId429" Type="http://schemas.openxmlformats.org/officeDocument/2006/relationships/image" Target="../media/image599.png"/><Relationship Id="rId580" Type="http://schemas.openxmlformats.org/officeDocument/2006/relationships/customXml" Target="../ink/ink684.xml"/><Relationship Id="rId636" Type="http://schemas.openxmlformats.org/officeDocument/2006/relationships/customXml" Target="../ink/ink712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509.xml"/><Relationship Id="rId440" Type="http://schemas.openxmlformats.org/officeDocument/2006/relationships/customXml" Target="../ink/ink614.xml"/><Relationship Id="rId678" Type="http://schemas.openxmlformats.org/officeDocument/2006/relationships/customXml" Target="../ink/ink733.xml"/><Relationship Id="rId28" Type="http://schemas.openxmlformats.org/officeDocument/2006/relationships/image" Target="../media/image404.png"/><Relationship Id="rId275" Type="http://schemas.openxmlformats.org/officeDocument/2006/relationships/customXml" Target="../ink/ink531.xml"/><Relationship Id="rId300" Type="http://schemas.openxmlformats.org/officeDocument/2006/relationships/image" Target="../media/image537.png"/><Relationship Id="rId482" Type="http://schemas.openxmlformats.org/officeDocument/2006/relationships/customXml" Target="../ink/ink635.xml"/><Relationship Id="rId538" Type="http://schemas.openxmlformats.org/officeDocument/2006/relationships/customXml" Target="../ink/ink663.xml"/><Relationship Id="rId703" Type="http://schemas.openxmlformats.org/officeDocument/2006/relationships/image" Target="../media/image735.png"/><Relationship Id="rId81" Type="http://schemas.openxmlformats.org/officeDocument/2006/relationships/customXml" Target="../ink/ink433.xml"/><Relationship Id="rId135" Type="http://schemas.openxmlformats.org/officeDocument/2006/relationships/customXml" Target="../ink/ink460.xml"/><Relationship Id="rId177" Type="http://schemas.openxmlformats.org/officeDocument/2006/relationships/customXml" Target="../ink/ink481.xml"/><Relationship Id="rId342" Type="http://schemas.openxmlformats.org/officeDocument/2006/relationships/image" Target="../media/image558.png"/><Relationship Id="rId384" Type="http://schemas.openxmlformats.org/officeDocument/2006/relationships/customXml" Target="../ink/ink586.xml"/><Relationship Id="rId591" Type="http://schemas.openxmlformats.org/officeDocument/2006/relationships/image" Target="../media/image679.png"/><Relationship Id="rId605" Type="http://schemas.openxmlformats.org/officeDocument/2006/relationships/image" Target="../media/image686.png"/><Relationship Id="rId202" Type="http://schemas.openxmlformats.org/officeDocument/2006/relationships/image" Target="../media/image490.png"/><Relationship Id="rId244" Type="http://schemas.openxmlformats.org/officeDocument/2006/relationships/customXml" Target="../ink/ink515.xml"/><Relationship Id="rId647" Type="http://schemas.openxmlformats.org/officeDocument/2006/relationships/image" Target="../media/image707.png"/><Relationship Id="rId689" Type="http://schemas.openxmlformats.org/officeDocument/2006/relationships/image" Target="../media/image728.png"/><Relationship Id="rId39" Type="http://schemas.openxmlformats.org/officeDocument/2006/relationships/customXml" Target="../ink/ink412.xml"/><Relationship Id="rId286" Type="http://schemas.openxmlformats.org/officeDocument/2006/relationships/image" Target="../media/image530.png"/><Relationship Id="rId451" Type="http://schemas.openxmlformats.org/officeDocument/2006/relationships/image" Target="../media/image610.png"/><Relationship Id="rId493" Type="http://schemas.openxmlformats.org/officeDocument/2006/relationships/image" Target="../media/image631.png"/><Relationship Id="rId507" Type="http://schemas.openxmlformats.org/officeDocument/2006/relationships/image" Target="../media/image638.png"/><Relationship Id="rId549" Type="http://schemas.openxmlformats.org/officeDocument/2006/relationships/image" Target="../media/image659.png"/><Relationship Id="rId714" Type="http://schemas.openxmlformats.org/officeDocument/2006/relationships/customXml" Target="../ink/ink751.xml"/><Relationship Id="rId50" Type="http://schemas.openxmlformats.org/officeDocument/2006/relationships/image" Target="../media/image415.png"/><Relationship Id="rId104" Type="http://schemas.openxmlformats.org/officeDocument/2006/relationships/image" Target="../media/image442.png"/><Relationship Id="rId146" Type="http://schemas.openxmlformats.org/officeDocument/2006/relationships/image" Target="../media/image462.png"/><Relationship Id="rId188" Type="http://schemas.openxmlformats.org/officeDocument/2006/relationships/image" Target="../media/image483.png"/><Relationship Id="rId311" Type="http://schemas.openxmlformats.org/officeDocument/2006/relationships/customXml" Target="../ink/ink549.xml"/><Relationship Id="rId353" Type="http://schemas.openxmlformats.org/officeDocument/2006/relationships/customXml" Target="../ink/ink570.xml"/><Relationship Id="rId395" Type="http://schemas.openxmlformats.org/officeDocument/2006/relationships/image" Target="../media/image583.png"/><Relationship Id="rId409" Type="http://schemas.openxmlformats.org/officeDocument/2006/relationships/image" Target="../media/image589.png"/><Relationship Id="rId560" Type="http://schemas.openxmlformats.org/officeDocument/2006/relationships/customXml" Target="../ink/ink674.xml"/><Relationship Id="rId92" Type="http://schemas.openxmlformats.org/officeDocument/2006/relationships/image" Target="../media/image436.png"/><Relationship Id="rId213" Type="http://schemas.openxmlformats.org/officeDocument/2006/relationships/customXml" Target="../ink/ink499.xml"/><Relationship Id="rId420" Type="http://schemas.openxmlformats.org/officeDocument/2006/relationships/customXml" Target="../ink/ink604.xml"/><Relationship Id="rId616" Type="http://schemas.openxmlformats.org/officeDocument/2006/relationships/customXml" Target="../ink/ink702.xml"/><Relationship Id="rId658" Type="http://schemas.openxmlformats.org/officeDocument/2006/relationships/customXml" Target="../ink/ink723.xml"/><Relationship Id="rId255" Type="http://schemas.openxmlformats.org/officeDocument/2006/relationships/image" Target="../media/image265.png"/><Relationship Id="rId297" Type="http://schemas.openxmlformats.org/officeDocument/2006/relationships/customXml" Target="../ink/ink542.xml"/><Relationship Id="rId462" Type="http://schemas.openxmlformats.org/officeDocument/2006/relationships/customXml" Target="../ink/ink625.xml"/><Relationship Id="rId518" Type="http://schemas.openxmlformats.org/officeDocument/2006/relationships/customXml" Target="../ink/ink653.xml"/><Relationship Id="rId115" Type="http://schemas.openxmlformats.org/officeDocument/2006/relationships/customXml" Target="../ink/ink450.xml"/><Relationship Id="rId157" Type="http://schemas.openxmlformats.org/officeDocument/2006/relationships/customXml" Target="../ink/ink471.xml"/><Relationship Id="rId322" Type="http://schemas.openxmlformats.org/officeDocument/2006/relationships/image" Target="../media/image548.png"/><Relationship Id="rId364" Type="http://schemas.openxmlformats.org/officeDocument/2006/relationships/customXml" Target="../ink/ink576.xml"/><Relationship Id="rId61" Type="http://schemas.openxmlformats.org/officeDocument/2006/relationships/customXml" Target="../ink/ink423.xml"/><Relationship Id="rId199" Type="http://schemas.openxmlformats.org/officeDocument/2006/relationships/customXml" Target="../ink/ink492.xml"/><Relationship Id="rId571" Type="http://schemas.openxmlformats.org/officeDocument/2006/relationships/image" Target="../media/image669.png"/><Relationship Id="rId627" Type="http://schemas.openxmlformats.org/officeDocument/2006/relationships/image" Target="../media/image697.png"/><Relationship Id="rId669" Type="http://schemas.openxmlformats.org/officeDocument/2006/relationships/image" Target="../media/image718.png"/><Relationship Id="rId19" Type="http://schemas.openxmlformats.org/officeDocument/2006/relationships/customXml" Target="../ink/ink402.xml"/><Relationship Id="rId224" Type="http://schemas.openxmlformats.org/officeDocument/2006/relationships/image" Target="../media/image501.png"/><Relationship Id="rId266" Type="http://schemas.openxmlformats.org/officeDocument/2006/relationships/customXml" Target="../ink/ink526.xml"/><Relationship Id="rId431" Type="http://schemas.openxmlformats.org/officeDocument/2006/relationships/image" Target="../media/image600.png"/><Relationship Id="rId473" Type="http://schemas.openxmlformats.org/officeDocument/2006/relationships/image" Target="../media/image621.png"/><Relationship Id="rId529" Type="http://schemas.openxmlformats.org/officeDocument/2006/relationships/image" Target="../media/image649.png"/><Relationship Id="rId680" Type="http://schemas.openxmlformats.org/officeDocument/2006/relationships/customXml" Target="../ink/ink734.xml"/><Relationship Id="rId30" Type="http://schemas.openxmlformats.org/officeDocument/2006/relationships/image" Target="../media/image405.png"/><Relationship Id="rId126" Type="http://schemas.openxmlformats.org/officeDocument/2006/relationships/image" Target="../media/image452.png"/><Relationship Id="rId168" Type="http://schemas.openxmlformats.org/officeDocument/2006/relationships/image" Target="../media/image473.png"/><Relationship Id="rId333" Type="http://schemas.openxmlformats.org/officeDocument/2006/relationships/customXml" Target="../ink/ink560.xml"/><Relationship Id="rId540" Type="http://schemas.openxmlformats.org/officeDocument/2006/relationships/customXml" Target="../ink/ink664.xml"/><Relationship Id="rId72" Type="http://schemas.openxmlformats.org/officeDocument/2006/relationships/image" Target="../media/image426.png"/><Relationship Id="rId375" Type="http://schemas.openxmlformats.org/officeDocument/2006/relationships/image" Target="../media/image573.png"/><Relationship Id="rId582" Type="http://schemas.openxmlformats.org/officeDocument/2006/relationships/customXml" Target="../ink/ink685.xml"/><Relationship Id="rId638" Type="http://schemas.openxmlformats.org/officeDocument/2006/relationships/customXml" Target="../ink/ink713.xml"/><Relationship Id="rId3" Type="http://schemas.openxmlformats.org/officeDocument/2006/relationships/image" Target="../media/image1.png"/><Relationship Id="rId235" Type="http://schemas.openxmlformats.org/officeDocument/2006/relationships/customXml" Target="../ink/ink510.xml"/><Relationship Id="rId277" Type="http://schemas.openxmlformats.org/officeDocument/2006/relationships/customXml" Target="../ink/ink532.xml"/><Relationship Id="rId400" Type="http://schemas.openxmlformats.org/officeDocument/2006/relationships/customXml" Target="../ink/ink594.xml"/><Relationship Id="rId442" Type="http://schemas.openxmlformats.org/officeDocument/2006/relationships/customXml" Target="../ink/ink615.xml"/><Relationship Id="rId484" Type="http://schemas.openxmlformats.org/officeDocument/2006/relationships/customXml" Target="../ink/ink636.xml"/><Relationship Id="rId705" Type="http://schemas.openxmlformats.org/officeDocument/2006/relationships/image" Target="../media/image736.png"/><Relationship Id="rId137" Type="http://schemas.openxmlformats.org/officeDocument/2006/relationships/customXml" Target="../ink/ink461.xml"/><Relationship Id="rId302" Type="http://schemas.openxmlformats.org/officeDocument/2006/relationships/image" Target="../media/image538.png"/><Relationship Id="rId344" Type="http://schemas.openxmlformats.org/officeDocument/2006/relationships/image" Target="../media/image559.png"/><Relationship Id="rId691" Type="http://schemas.openxmlformats.org/officeDocument/2006/relationships/image" Target="../media/image729.png"/><Relationship Id="rId41" Type="http://schemas.openxmlformats.org/officeDocument/2006/relationships/customXml" Target="../ink/ink413.xml"/><Relationship Id="rId83" Type="http://schemas.openxmlformats.org/officeDocument/2006/relationships/customXml" Target="../ink/ink434.xml"/><Relationship Id="rId179" Type="http://schemas.openxmlformats.org/officeDocument/2006/relationships/customXml" Target="../ink/ink482.xml"/><Relationship Id="rId386" Type="http://schemas.openxmlformats.org/officeDocument/2006/relationships/customXml" Target="../ink/ink587.xml"/><Relationship Id="rId551" Type="http://schemas.openxmlformats.org/officeDocument/2006/relationships/image" Target="../media/image660.png"/><Relationship Id="rId593" Type="http://schemas.openxmlformats.org/officeDocument/2006/relationships/image" Target="../media/image680.png"/><Relationship Id="rId607" Type="http://schemas.openxmlformats.org/officeDocument/2006/relationships/image" Target="../media/image687.png"/><Relationship Id="rId649" Type="http://schemas.openxmlformats.org/officeDocument/2006/relationships/image" Target="../media/image708.png"/><Relationship Id="rId190" Type="http://schemas.openxmlformats.org/officeDocument/2006/relationships/image" Target="../media/image484.png"/><Relationship Id="rId204" Type="http://schemas.openxmlformats.org/officeDocument/2006/relationships/image" Target="../media/image491.png"/><Relationship Id="rId246" Type="http://schemas.openxmlformats.org/officeDocument/2006/relationships/customXml" Target="../ink/ink516.xml"/><Relationship Id="rId288" Type="http://schemas.openxmlformats.org/officeDocument/2006/relationships/image" Target="../media/image531.png"/><Relationship Id="rId411" Type="http://schemas.openxmlformats.org/officeDocument/2006/relationships/image" Target="../media/image590.png"/><Relationship Id="rId453" Type="http://schemas.openxmlformats.org/officeDocument/2006/relationships/image" Target="../media/image611.png"/><Relationship Id="rId509" Type="http://schemas.openxmlformats.org/officeDocument/2006/relationships/image" Target="../media/image639.png"/><Relationship Id="rId660" Type="http://schemas.openxmlformats.org/officeDocument/2006/relationships/customXml" Target="../ink/ink724.xml"/><Relationship Id="rId106" Type="http://schemas.openxmlformats.org/officeDocument/2006/relationships/image" Target="../media/image443.png"/><Relationship Id="rId313" Type="http://schemas.openxmlformats.org/officeDocument/2006/relationships/customXml" Target="../ink/ink550.xml"/><Relationship Id="rId495" Type="http://schemas.openxmlformats.org/officeDocument/2006/relationships/image" Target="../media/image632.png"/><Relationship Id="rId10" Type="http://schemas.openxmlformats.org/officeDocument/2006/relationships/image" Target="../media/image395.png"/><Relationship Id="rId52" Type="http://schemas.openxmlformats.org/officeDocument/2006/relationships/image" Target="../media/image416.png"/><Relationship Id="rId94" Type="http://schemas.openxmlformats.org/officeDocument/2006/relationships/image" Target="../media/image437.png"/><Relationship Id="rId148" Type="http://schemas.openxmlformats.org/officeDocument/2006/relationships/image" Target="../media/image463.png"/><Relationship Id="rId355" Type="http://schemas.openxmlformats.org/officeDocument/2006/relationships/customXml" Target="../ink/ink571.xml"/><Relationship Id="rId397" Type="http://schemas.openxmlformats.org/officeDocument/2006/relationships/image" Target="../media/image584.png"/><Relationship Id="rId520" Type="http://schemas.openxmlformats.org/officeDocument/2006/relationships/customXml" Target="../ink/ink654.xml"/><Relationship Id="rId562" Type="http://schemas.openxmlformats.org/officeDocument/2006/relationships/customXml" Target="../ink/ink675.xml"/><Relationship Id="rId618" Type="http://schemas.openxmlformats.org/officeDocument/2006/relationships/customXml" Target="../ink/ink703.xml"/><Relationship Id="rId215" Type="http://schemas.openxmlformats.org/officeDocument/2006/relationships/customXml" Target="../ink/ink500.xml"/><Relationship Id="rId257" Type="http://schemas.openxmlformats.org/officeDocument/2006/relationships/image" Target="../media/image516.png"/><Relationship Id="rId422" Type="http://schemas.openxmlformats.org/officeDocument/2006/relationships/customXml" Target="../ink/ink605.xml"/><Relationship Id="rId464" Type="http://schemas.openxmlformats.org/officeDocument/2006/relationships/customXml" Target="../ink/ink626.xml"/><Relationship Id="rId299" Type="http://schemas.openxmlformats.org/officeDocument/2006/relationships/customXml" Target="../ink/ink543.xml"/><Relationship Id="rId63" Type="http://schemas.openxmlformats.org/officeDocument/2006/relationships/customXml" Target="../ink/ink424.xml"/><Relationship Id="rId159" Type="http://schemas.openxmlformats.org/officeDocument/2006/relationships/customXml" Target="../ink/ink472.xml"/><Relationship Id="rId366" Type="http://schemas.openxmlformats.org/officeDocument/2006/relationships/customXml" Target="../ink/ink577.xml"/><Relationship Id="rId573" Type="http://schemas.openxmlformats.org/officeDocument/2006/relationships/image" Target="../media/image670.png"/><Relationship Id="rId226" Type="http://schemas.openxmlformats.org/officeDocument/2006/relationships/image" Target="../media/image502.png"/><Relationship Id="rId433" Type="http://schemas.openxmlformats.org/officeDocument/2006/relationships/image" Target="../media/image601.png"/><Relationship Id="rId640" Type="http://schemas.openxmlformats.org/officeDocument/2006/relationships/customXml" Target="../ink/ink714.xml"/><Relationship Id="rId74" Type="http://schemas.openxmlformats.org/officeDocument/2006/relationships/image" Target="../media/image427.png"/><Relationship Id="rId377" Type="http://schemas.openxmlformats.org/officeDocument/2006/relationships/image" Target="../media/image574.png"/><Relationship Id="rId500" Type="http://schemas.openxmlformats.org/officeDocument/2006/relationships/customXml" Target="../ink/ink644.xml"/><Relationship Id="rId584" Type="http://schemas.openxmlformats.org/officeDocument/2006/relationships/customXml" Target="../ink/ink686.xml"/><Relationship Id="rId5" Type="http://schemas.openxmlformats.org/officeDocument/2006/relationships/customXml" Target="../ink/ink395.xml"/><Relationship Id="rId237" Type="http://schemas.openxmlformats.org/officeDocument/2006/relationships/customXml" Target="../ink/ink511.xml"/><Relationship Id="rId444" Type="http://schemas.openxmlformats.org/officeDocument/2006/relationships/customXml" Target="../ink/ink616.xml"/><Relationship Id="rId651" Type="http://schemas.openxmlformats.org/officeDocument/2006/relationships/image" Target="../media/image709.png"/><Relationship Id="rId290" Type="http://schemas.openxmlformats.org/officeDocument/2006/relationships/image" Target="../media/image532.png"/><Relationship Id="rId304" Type="http://schemas.openxmlformats.org/officeDocument/2006/relationships/image" Target="../media/image539.png"/><Relationship Id="rId388" Type="http://schemas.openxmlformats.org/officeDocument/2006/relationships/customXml" Target="../ink/ink588.xml"/><Relationship Id="rId511" Type="http://schemas.openxmlformats.org/officeDocument/2006/relationships/image" Target="../media/image640.png"/><Relationship Id="rId609" Type="http://schemas.openxmlformats.org/officeDocument/2006/relationships/image" Target="../media/image688.png"/><Relationship Id="rId85" Type="http://schemas.openxmlformats.org/officeDocument/2006/relationships/customXml" Target="../ink/ink435.xml"/><Relationship Id="rId150" Type="http://schemas.openxmlformats.org/officeDocument/2006/relationships/image" Target="../media/image464.png"/><Relationship Id="rId595" Type="http://schemas.openxmlformats.org/officeDocument/2006/relationships/image" Target="../media/image681.png"/><Relationship Id="rId248" Type="http://schemas.openxmlformats.org/officeDocument/2006/relationships/customXml" Target="../ink/ink517.xml"/><Relationship Id="rId455" Type="http://schemas.openxmlformats.org/officeDocument/2006/relationships/image" Target="../media/image612.png"/><Relationship Id="rId662" Type="http://schemas.openxmlformats.org/officeDocument/2006/relationships/customXml" Target="../ink/ink725.xml"/><Relationship Id="rId12" Type="http://schemas.openxmlformats.org/officeDocument/2006/relationships/image" Target="../media/image396.png"/><Relationship Id="rId108" Type="http://schemas.openxmlformats.org/officeDocument/2006/relationships/image" Target="../media/image444.png"/><Relationship Id="rId315" Type="http://schemas.openxmlformats.org/officeDocument/2006/relationships/customXml" Target="../ink/ink551.xml"/><Relationship Id="rId522" Type="http://schemas.openxmlformats.org/officeDocument/2006/relationships/customXml" Target="../ink/ink655.xml"/><Relationship Id="rId96" Type="http://schemas.openxmlformats.org/officeDocument/2006/relationships/image" Target="../media/image438.png"/><Relationship Id="rId161" Type="http://schemas.openxmlformats.org/officeDocument/2006/relationships/customXml" Target="../ink/ink473.xml"/><Relationship Id="rId399" Type="http://schemas.openxmlformats.org/officeDocument/2006/relationships/image" Target="../media/image585.png"/><Relationship Id="rId259" Type="http://schemas.openxmlformats.org/officeDocument/2006/relationships/image" Target="../media/image517.png"/><Relationship Id="rId466" Type="http://schemas.openxmlformats.org/officeDocument/2006/relationships/customXml" Target="../ink/ink627.xml"/><Relationship Id="rId673" Type="http://schemas.openxmlformats.org/officeDocument/2006/relationships/image" Target="../media/image720.png"/><Relationship Id="rId23" Type="http://schemas.openxmlformats.org/officeDocument/2006/relationships/customXml" Target="../ink/ink404.xml"/><Relationship Id="rId119" Type="http://schemas.openxmlformats.org/officeDocument/2006/relationships/customXml" Target="../ink/ink452.xml"/><Relationship Id="rId326" Type="http://schemas.openxmlformats.org/officeDocument/2006/relationships/image" Target="../media/image550.png"/><Relationship Id="rId533" Type="http://schemas.openxmlformats.org/officeDocument/2006/relationships/image" Target="../media/image651.png"/><Relationship Id="rId172" Type="http://schemas.openxmlformats.org/officeDocument/2006/relationships/image" Target="../media/image475.png"/><Relationship Id="rId477" Type="http://schemas.openxmlformats.org/officeDocument/2006/relationships/image" Target="../media/image623.png"/><Relationship Id="rId600" Type="http://schemas.openxmlformats.org/officeDocument/2006/relationships/customXml" Target="../ink/ink694.xml"/><Relationship Id="rId684" Type="http://schemas.openxmlformats.org/officeDocument/2006/relationships/customXml" Target="../ink/ink736.xml"/><Relationship Id="rId337" Type="http://schemas.openxmlformats.org/officeDocument/2006/relationships/customXml" Target="../ink/ink562.xml"/><Relationship Id="rId34" Type="http://schemas.openxmlformats.org/officeDocument/2006/relationships/image" Target="../media/image407.png"/><Relationship Id="rId544" Type="http://schemas.openxmlformats.org/officeDocument/2006/relationships/customXml" Target="../ink/ink666.xml"/><Relationship Id="rId183" Type="http://schemas.openxmlformats.org/officeDocument/2006/relationships/customXml" Target="../ink/ink484.xml"/><Relationship Id="rId390" Type="http://schemas.openxmlformats.org/officeDocument/2006/relationships/customXml" Target="../ink/ink589.xml"/><Relationship Id="rId404" Type="http://schemas.openxmlformats.org/officeDocument/2006/relationships/customXml" Target="../ink/ink596.xml"/><Relationship Id="rId611" Type="http://schemas.openxmlformats.org/officeDocument/2006/relationships/image" Target="../media/image689.png"/><Relationship Id="rId250" Type="http://schemas.openxmlformats.org/officeDocument/2006/relationships/customXml" Target="../ink/ink518.xml"/><Relationship Id="rId488" Type="http://schemas.openxmlformats.org/officeDocument/2006/relationships/customXml" Target="../ink/ink638.xml"/><Relationship Id="rId695" Type="http://schemas.openxmlformats.org/officeDocument/2006/relationships/image" Target="../media/image731.png"/><Relationship Id="rId709" Type="http://schemas.openxmlformats.org/officeDocument/2006/relationships/image" Target="../media/image738.png"/><Relationship Id="rId45" Type="http://schemas.openxmlformats.org/officeDocument/2006/relationships/customXml" Target="../ink/ink415.xml"/><Relationship Id="rId110" Type="http://schemas.openxmlformats.org/officeDocument/2006/relationships/image" Target="../media/image445.png"/><Relationship Id="rId348" Type="http://schemas.openxmlformats.org/officeDocument/2006/relationships/image" Target="../media/image561.png"/><Relationship Id="rId555" Type="http://schemas.openxmlformats.org/officeDocument/2006/relationships/image" Target="../media/image662.png"/><Relationship Id="rId194" Type="http://schemas.openxmlformats.org/officeDocument/2006/relationships/image" Target="../media/image486.png"/><Relationship Id="rId208" Type="http://schemas.openxmlformats.org/officeDocument/2006/relationships/image" Target="../media/image493.png"/><Relationship Id="rId415" Type="http://schemas.openxmlformats.org/officeDocument/2006/relationships/image" Target="../media/image592.png"/><Relationship Id="rId622" Type="http://schemas.openxmlformats.org/officeDocument/2006/relationships/customXml" Target="../ink/ink705.xml"/><Relationship Id="rId261" Type="http://schemas.openxmlformats.org/officeDocument/2006/relationships/image" Target="../media/image518.png"/><Relationship Id="rId499" Type="http://schemas.openxmlformats.org/officeDocument/2006/relationships/image" Target="../media/image634.png"/><Relationship Id="rId56" Type="http://schemas.openxmlformats.org/officeDocument/2006/relationships/image" Target="../media/image418.png"/><Relationship Id="rId359" Type="http://schemas.openxmlformats.org/officeDocument/2006/relationships/customXml" Target="../ink/ink573.xml"/><Relationship Id="rId566" Type="http://schemas.openxmlformats.org/officeDocument/2006/relationships/customXml" Target="../ink/ink677.xml"/><Relationship Id="rId121" Type="http://schemas.openxmlformats.org/officeDocument/2006/relationships/customXml" Target="../ink/ink453.xml"/><Relationship Id="rId219" Type="http://schemas.openxmlformats.org/officeDocument/2006/relationships/customXml" Target="../ink/ink502.xml"/><Relationship Id="rId426" Type="http://schemas.openxmlformats.org/officeDocument/2006/relationships/customXml" Target="../ink/ink607.xml"/><Relationship Id="rId633" Type="http://schemas.openxmlformats.org/officeDocument/2006/relationships/image" Target="../media/image700.png"/><Relationship Id="rId67" Type="http://schemas.openxmlformats.org/officeDocument/2006/relationships/customXml" Target="../ink/ink426.xml"/><Relationship Id="rId272" Type="http://schemas.openxmlformats.org/officeDocument/2006/relationships/image" Target="../media/image523.png"/><Relationship Id="rId577" Type="http://schemas.openxmlformats.org/officeDocument/2006/relationships/image" Target="../media/image672.png"/><Relationship Id="rId700" Type="http://schemas.openxmlformats.org/officeDocument/2006/relationships/customXml" Target="../ink/ink744.xml"/><Relationship Id="rId132" Type="http://schemas.openxmlformats.org/officeDocument/2006/relationships/image" Target="../media/image455.png"/><Relationship Id="rId437" Type="http://schemas.openxmlformats.org/officeDocument/2006/relationships/image" Target="../media/image603.png"/><Relationship Id="rId644" Type="http://schemas.openxmlformats.org/officeDocument/2006/relationships/customXml" Target="../ink/ink716.xml"/><Relationship Id="rId283" Type="http://schemas.openxmlformats.org/officeDocument/2006/relationships/customXml" Target="../ink/ink535.xml"/><Relationship Id="rId490" Type="http://schemas.openxmlformats.org/officeDocument/2006/relationships/customXml" Target="../ink/ink639.xml"/><Relationship Id="rId504" Type="http://schemas.openxmlformats.org/officeDocument/2006/relationships/customXml" Target="../ink/ink646.xml"/><Relationship Id="rId711" Type="http://schemas.openxmlformats.org/officeDocument/2006/relationships/image" Target="../media/image739.png"/><Relationship Id="rId78" Type="http://schemas.openxmlformats.org/officeDocument/2006/relationships/image" Target="../media/image429.png"/><Relationship Id="rId143" Type="http://schemas.openxmlformats.org/officeDocument/2006/relationships/customXml" Target="../ink/ink464.xml"/><Relationship Id="rId350" Type="http://schemas.openxmlformats.org/officeDocument/2006/relationships/image" Target="../media/image562.png"/><Relationship Id="rId588" Type="http://schemas.openxmlformats.org/officeDocument/2006/relationships/customXml" Target="../ink/ink688.xml"/><Relationship Id="rId9" Type="http://schemas.openxmlformats.org/officeDocument/2006/relationships/customXml" Target="../ink/ink397.xml"/><Relationship Id="rId210" Type="http://schemas.openxmlformats.org/officeDocument/2006/relationships/image" Target="../media/image494.png"/><Relationship Id="rId448" Type="http://schemas.openxmlformats.org/officeDocument/2006/relationships/customXml" Target="../ink/ink618.xml"/><Relationship Id="rId655" Type="http://schemas.openxmlformats.org/officeDocument/2006/relationships/image" Target="../media/image711.png"/><Relationship Id="rId294" Type="http://schemas.openxmlformats.org/officeDocument/2006/relationships/image" Target="../media/image534.png"/><Relationship Id="rId308" Type="http://schemas.openxmlformats.org/officeDocument/2006/relationships/image" Target="../media/image541.png"/><Relationship Id="rId515" Type="http://schemas.openxmlformats.org/officeDocument/2006/relationships/image" Target="../media/image642.png"/><Relationship Id="rId89" Type="http://schemas.openxmlformats.org/officeDocument/2006/relationships/customXml" Target="../ink/ink437.xml"/><Relationship Id="rId154" Type="http://schemas.openxmlformats.org/officeDocument/2006/relationships/image" Target="../media/image466.png"/><Relationship Id="rId361" Type="http://schemas.openxmlformats.org/officeDocument/2006/relationships/image" Target="../media/image567.png"/><Relationship Id="rId599" Type="http://schemas.openxmlformats.org/officeDocument/2006/relationships/image" Target="../media/image683.png"/><Relationship Id="rId459" Type="http://schemas.openxmlformats.org/officeDocument/2006/relationships/image" Target="../media/image614.png"/><Relationship Id="rId666" Type="http://schemas.openxmlformats.org/officeDocument/2006/relationships/customXml" Target="../ink/ink727.xml"/><Relationship Id="rId16" Type="http://schemas.openxmlformats.org/officeDocument/2006/relationships/image" Target="../media/image398.png"/><Relationship Id="rId221" Type="http://schemas.openxmlformats.org/officeDocument/2006/relationships/customXml" Target="../ink/ink503.xml"/><Relationship Id="rId319" Type="http://schemas.openxmlformats.org/officeDocument/2006/relationships/customXml" Target="../ink/ink553.xml"/><Relationship Id="rId526" Type="http://schemas.openxmlformats.org/officeDocument/2006/relationships/customXml" Target="../ink/ink657.xml"/><Relationship Id="rId165" Type="http://schemas.openxmlformats.org/officeDocument/2006/relationships/customXml" Target="../ink/ink475.xml"/><Relationship Id="rId372" Type="http://schemas.openxmlformats.org/officeDocument/2006/relationships/customXml" Target="../ink/ink580.xml"/><Relationship Id="rId677" Type="http://schemas.openxmlformats.org/officeDocument/2006/relationships/image" Target="../media/image722.png"/><Relationship Id="rId232" Type="http://schemas.openxmlformats.org/officeDocument/2006/relationships/image" Target="../media/image505.png"/><Relationship Id="rId27" Type="http://schemas.openxmlformats.org/officeDocument/2006/relationships/customXml" Target="../ink/ink406.xml"/><Relationship Id="rId537" Type="http://schemas.openxmlformats.org/officeDocument/2006/relationships/image" Target="../media/image653.png"/><Relationship Id="rId80" Type="http://schemas.openxmlformats.org/officeDocument/2006/relationships/image" Target="../media/image430.png"/><Relationship Id="rId176" Type="http://schemas.openxmlformats.org/officeDocument/2006/relationships/image" Target="../media/image477.png"/><Relationship Id="rId383" Type="http://schemas.openxmlformats.org/officeDocument/2006/relationships/image" Target="../media/image577.png"/><Relationship Id="rId590" Type="http://schemas.openxmlformats.org/officeDocument/2006/relationships/customXml" Target="../ink/ink689.xml"/><Relationship Id="rId604" Type="http://schemas.openxmlformats.org/officeDocument/2006/relationships/customXml" Target="../ink/ink696.xml"/><Relationship Id="rId243" Type="http://schemas.openxmlformats.org/officeDocument/2006/relationships/customXml" Target="../ink/ink514.xml"/><Relationship Id="rId450" Type="http://schemas.openxmlformats.org/officeDocument/2006/relationships/customXml" Target="../ink/ink619.xml"/><Relationship Id="rId688" Type="http://schemas.openxmlformats.org/officeDocument/2006/relationships/customXml" Target="../ink/ink738.xml"/><Relationship Id="rId38" Type="http://schemas.openxmlformats.org/officeDocument/2006/relationships/image" Target="../media/image409.png"/><Relationship Id="rId103" Type="http://schemas.openxmlformats.org/officeDocument/2006/relationships/customXml" Target="../ink/ink444.xml"/><Relationship Id="rId310" Type="http://schemas.openxmlformats.org/officeDocument/2006/relationships/image" Target="../media/image542.png"/><Relationship Id="rId548" Type="http://schemas.openxmlformats.org/officeDocument/2006/relationships/customXml" Target="../ink/ink668.xml"/><Relationship Id="rId91" Type="http://schemas.openxmlformats.org/officeDocument/2006/relationships/customXml" Target="../ink/ink438.xml"/><Relationship Id="rId187" Type="http://schemas.openxmlformats.org/officeDocument/2006/relationships/customXml" Target="../ink/ink486.xml"/><Relationship Id="rId394" Type="http://schemas.openxmlformats.org/officeDocument/2006/relationships/customXml" Target="../ink/ink591.xml"/><Relationship Id="rId408" Type="http://schemas.openxmlformats.org/officeDocument/2006/relationships/customXml" Target="../ink/ink598.xml"/><Relationship Id="rId615" Type="http://schemas.openxmlformats.org/officeDocument/2006/relationships/image" Target="../media/image691.png"/><Relationship Id="rId254" Type="http://schemas.openxmlformats.org/officeDocument/2006/relationships/customXml" Target="../ink/ink520.xml"/><Relationship Id="rId699" Type="http://schemas.openxmlformats.org/officeDocument/2006/relationships/image" Target="../media/image733.png"/><Relationship Id="rId49" Type="http://schemas.openxmlformats.org/officeDocument/2006/relationships/customXml" Target="../ink/ink417.xml"/><Relationship Id="rId114" Type="http://schemas.openxmlformats.org/officeDocument/2006/relationships/image" Target="../media/image447.png"/><Relationship Id="rId461" Type="http://schemas.openxmlformats.org/officeDocument/2006/relationships/image" Target="../media/image615.png"/><Relationship Id="rId559" Type="http://schemas.openxmlformats.org/officeDocument/2006/relationships/image" Target="../media/image664.png"/><Relationship Id="rId198" Type="http://schemas.openxmlformats.org/officeDocument/2006/relationships/image" Target="../media/image488.png"/><Relationship Id="rId321" Type="http://schemas.openxmlformats.org/officeDocument/2006/relationships/customXml" Target="../ink/ink554.xml"/><Relationship Id="rId419" Type="http://schemas.openxmlformats.org/officeDocument/2006/relationships/image" Target="../media/image594.png"/><Relationship Id="rId626" Type="http://schemas.openxmlformats.org/officeDocument/2006/relationships/customXml" Target="../ink/ink707.xml"/><Relationship Id="rId265" Type="http://schemas.openxmlformats.org/officeDocument/2006/relationships/image" Target="../media/image520.png"/><Relationship Id="rId472" Type="http://schemas.openxmlformats.org/officeDocument/2006/relationships/customXml" Target="../ink/ink630.xml"/><Relationship Id="rId125" Type="http://schemas.openxmlformats.org/officeDocument/2006/relationships/customXml" Target="../ink/ink455.xml"/><Relationship Id="rId332" Type="http://schemas.openxmlformats.org/officeDocument/2006/relationships/image" Target="../media/image553.png"/><Relationship Id="rId637" Type="http://schemas.openxmlformats.org/officeDocument/2006/relationships/image" Target="../media/image702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08.xml"/><Relationship Id="rId21" Type="http://schemas.openxmlformats.org/officeDocument/2006/relationships/customXml" Target="../ink/ink760.xml"/><Relationship Id="rId42" Type="http://schemas.openxmlformats.org/officeDocument/2006/relationships/image" Target="../media/image761.png"/><Relationship Id="rId63" Type="http://schemas.openxmlformats.org/officeDocument/2006/relationships/customXml" Target="../ink/ink781.xml"/><Relationship Id="rId84" Type="http://schemas.openxmlformats.org/officeDocument/2006/relationships/image" Target="../media/image782.png"/><Relationship Id="rId138" Type="http://schemas.openxmlformats.org/officeDocument/2006/relationships/image" Target="../media/image809.png"/><Relationship Id="rId159" Type="http://schemas.openxmlformats.org/officeDocument/2006/relationships/customXml" Target="../ink/ink829.xml"/><Relationship Id="rId170" Type="http://schemas.openxmlformats.org/officeDocument/2006/relationships/image" Target="../media/image825.png"/><Relationship Id="rId191" Type="http://schemas.openxmlformats.org/officeDocument/2006/relationships/customXml" Target="../ink/ink845.xml"/><Relationship Id="rId205" Type="http://schemas.openxmlformats.org/officeDocument/2006/relationships/customXml" Target="../ink/ink852.xml"/><Relationship Id="rId107" Type="http://schemas.openxmlformats.org/officeDocument/2006/relationships/customXml" Target="../ink/ink803.xml"/><Relationship Id="rId11" Type="http://schemas.openxmlformats.org/officeDocument/2006/relationships/customXml" Target="../ink/ink755.xml"/><Relationship Id="rId32" Type="http://schemas.openxmlformats.org/officeDocument/2006/relationships/image" Target="../media/image756.png"/><Relationship Id="rId53" Type="http://schemas.openxmlformats.org/officeDocument/2006/relationships/customXml" Target="../ink/ink776.xml"/><Relationship Id="rId74" Type="http://schemas.openxmlformats.org/officeDocument/2006/relationships/image" Target="../media/image777.png"/><Relationship Id="rId128" Type="http://schemas.openxmlformats.org/officeDocument/2006/relationships/image" Target="../media/image804.png"/><Relationship Id="rId149" Type="http://schemas.openxmlformats.org/officeDocument/2006/relationships/customXml" Target="../ink/ink824.xml"/><Relationship Id="rId5" Type="http://schemas.openxmlformats.org/officeDocument/2006/relationships/customXml" Target="../ink/ink752.xml"/><Relationship Id="rId95" Type="http://schemas.openxmlformats.org/officeDocument/2006/relationships/customXml" Target="../ink/ink797.xml"/><Relationship Id="rId160" Type="http://schemas.openxmlformats.org/officeDocument/2006/relationships/image" Target="../media/image820.png"/><Relationship Id="rId181" Type="http://schemas.openxmlformats.org/officeDocument/2006/relationships/customXml" Target="../ink/ink840.xml"/><Relationship Id="rId22" Type="http://schemas.openxmlformats.org/officeDocument/2006/relationships/image" Target="../media/image751.png"/><Relationship Id="rId43" Type="http://schemas.openxmlformats.org/officeDocument/2006/relationships/customXml" Target="../ink/ink771.xml"/><Relationship Id="rId64" Type="http://schemas.openxmlformats.org/officeDocument/2006/relationships/image" Target="../media/image772.png"/><Relationship Id="rId118" Type="http://schemas.openxmlformats.org/officeDocument/2006/relationships/image" Target="../media/image799.png"/><Relationship Id="rId139" Type="http://schemas.openxmlformats.org/officeDocument/2006/relationships/customXml" Target="../ink/ink819.xml"/><Relationship Id="rId85" Type="http://schemas.openxmlformats.org/officeDocument/2006/relationships/customXml" Target="../ink/ink792.xml"/><Relationship Id="rId150" Type="http://schemas.openxmlformats.org/officeDocument/2006/relationships/image" Target="../media/image815.png"/><Relationship Id="rId171" Type="http://schemas.openxmlformats.org/officeDocument/2006/relationships/customXml" Target="../ink/ink835.xml"/><Relationship Id="rId192" Type="http://schemas.openxmlformats.org/officeDocument/2006/relationships/image" Target="../media/image836.png"/><Relationship Id="rId206" Type="http://schemas.openxmlformats.org/officeDocument/2006/relationships/image" Target="../media/image843.png"/><Relationship Id="rId12" Type="http://schemas.openxmlformats.org/officeDocument/2006/relationships/image" Target="../media/image746.png"/><Relationship Id="rId33" Type="http://schemas.openxmlformats.org/officeDocument/2006/relationships/customXml" Target="../ink/ink766.xml"/><Relationship Id="rId108" Type="http://schemas.openxmlformats.org/officeDocument/2006/relationships/image" Target="../media/image794.png"/><Relationship Id="rId129" Type="http://schemas.openxmlformats.org/officeDocument/2006/relationships/customXml" Target="../ink/ink814.xml"/><Relationship Id="rId54" Type="http://schemas.openxmlformats.org/officeDocument/2006/relationships/image" Target="../media/image767.png"/><Relationship Id="rId75" Type="http://schemas.openxmlformats.org/officeDocument/2006/relationships/customXml" Target="../ink/ink787.xml"/><Relationship Id="rId96" Type="http://schemas.openxmlformats.org/officeDocument/2006/relationships/image" Target="../media/image788.png"/><Relationship Id="rId140" Type="http://schemas.openxmlformats.org/officeDocument/2006/relationships/image" Target="../media/image810.png"/><Relationship Id="rId161" Type="http://schemas.openxmlformats.org/officeDocument/2006/relationships/customXml" Target="../ink/ink830.xml"/><Relationship Id="rId182" Type="http://schemas.openxmlformats.org/officeDocument/2006/relationships/image" Target="../media/image831.png"/><Relationship Id="rId6" Type="http://schemas.openxmlformats.org/officeDocument/2006/relationships/image" Target="../media/image743.png"/><Relationship Id="rId23" Type="http://schemas.openxmlformats.org/officeDocument/2006/relationships/customXml" Target="../ink/ink761.xml"/><Relationship Id="rId119" Type="http://schemas.openxmlformats.org/officeDocument/2006/relationships/customXml" Target="../ink/ink809.xml"/><Relationship Id="rId44" Type="http://schemas.openxmlformats.org/officeDocument/2006/relationships/image" Target="../media/image762.png"/><Relationship Id="rId65" Type="http://schemas.openxmlformats.org/officeDocument/2006/relationships/customXml" Target="../ink/ink782.xml"/><Relationship Id="rId86" Type="http://schemas.openxmlformats.org/officeDocument/2006/relationships/image" Target="../media/image783.png"/><Relationship Id="rId130" Type="http://schemas.openxmlformats.org/officeDocument/2006/relationships/image" Target="../media/image805.png"/><Relationship Id="rId151" Type="http://schemas.openxmlformats.org/officeDocument/2006/relationships/customXml" Target="../ink/ink825.xml"/><Relationship Id="rId172" Type="http://schemas.openxmlformats.org/officeDocument/2006/relationships/image" Target="../media/image826.png"/><Relationship Id="rId193" Type="http://schemas.openxmlformats.org/officeDocument/2006/relationships/customXml" Target="../ink/ink846.xml"/><Relationship Id="rId207" Type="http://schemas.openxmlformats.org/officeDocument/2006/relationships/customXml" Target="../ink/ink853.xml"/><Relationship Id="rId13" Type="http://schemas.openxmlformats.org/officeDocument/2006/relationships/customXml" Target="../ink/ink756.xml"/><Relationship Id="rId109" Type="http://schemas.openxmlformats.org/officeDocument/2006/relationships/customXml" Target="../ink/ink804.xml"/><Relationship Id="rId34" Type="http://schemas.openxmlformats.org/officeDocument/2006/relationships/image" Target="../media/image757.png"/><Relationship Id="rId55" Type="http://schemas.openxmlformats.org/officeDocument/2006/relationships/customXml" Target="../ink/ink777.xml"/><Relationship Id="rId76" Type="http://schemas.openxmlformats.org/officeDocument/2006/relationships/image" Target="../media/image778.png"/><Relationship Id="rId97" Type="http://schemas.openxmlformats.org/officeDocument/2006/relationships/customXml" Target="../ink/ink798.xml"/><Relationship Id="rId120" Type="http://schemas.openxmlformats.org/officeDocument/2006/relationships/image" Target="../media/image800.png"/><Relationship Id="rId141" Type="http://schemas.openxmlformats.org/officeDocument/2006/relationships/customXml" Target="../ink/ink820.xml"/><Relationship Id="rId7" Type="http://schemas.openxmlformats.org/officeDocument/2006/relationships/customXml" Target="../ink/ink753.xml"/><Relationship Id="rId162" Type="http://schemas.openxmlformats.org/officeDocument/2006/relationships/image" Target="../media/image821.png"/><Relationship Id="rId183" Type="http://schemas.openxmlformats.org/officeDocument/2006/relationships/customXml" Target="../ink/ink841.xml"/><Relationship Id="rId24" Type="http://schemas.openxmlformats.org/officeDocument/2006/relationships/image" Target="../media/image752.png"/><Relationship Id="rId45" Type="http://schemas.openxmlformats.org/officeDocument/2006/relationships/customXml" Target="../ink/ink772.xml"/><Relationship Id="rId66" Type="http://schemas.openxmlformats.org/officeDocument/2006/relationships/image" Target="../media/image773.png"/><Relationship Id="rId87" Type="http://schemas.openxmlformats.org/officeDocument/2006/relationships/customXml" Target="../ink/ink793.xml"/><Relationship Id="rId110" Type="http://schemas.openxmlformats.org/officeDocument/2006/relationships/image" Target="../media/image795.png"/><Relationship Id="rId131" Type="http://schemas.openxmlformats.org/officeDocument/2006/relationships/customXml" Target="../ink/ink815.xml"/><Relationship Id="rId61" Type="http://schemas.openxmlformats.org/officeDocument/2006/relationships/customXml" Target="../ink/ink780.xml"/><Relationship Id="rId82" Type="http://schemas.openxmlformats.org/officeDocument/2006/relationships/image" Target="../media/image781.png"/><Relationship Id="rId152" Type="http://schemas.openxmlformats.org/officeDocument/2006/relationships/image" Target="../media/image816.png"/><Relationship Id="rId173" Type="http://schemas.openxmlformats.org/officeDocument/2006/relationships/customXml" Target="../ink/ink836.xml"/><Relationship Id="rId194" Type="http://schemas.openxmlformats.org/officeDocument/2006/relationships/image" Target="../media/image837.png"/><Relationship Id="rId199" Type="http://schemas.openxmlformats.org/officeDocument/2006/relationships/customXml" Target="../ink/ink849.xml"/><Relationship Id="rId203" Type="http://schemas.openxmlformats.org/officeDocument/2006/relationships/customXml" Target="../ink/ink851.xml"/><Relationship Id="rId208" Type="http://schemas.openxmlformats.org/officeDocument/2006/relationships/image" Target="../media/image844.png"/><Relationship Id="rId19" Type="http://schemas.openxmlformats.org/officeDocument/2006/relationships/customXml" Target="../ink/ink759.xml"/><Relationship Id="rId14" Type="http://schemas.openxmlformats.org/officeDocument/2006/relationships/image" Target="../media/image747.png"/><Relationship Id="rId30" Type="http://schemas.openxmlformats.org/officeDocument/2006/relationships/image" Target="../media/image755.png"/><Relationship Id="rId35" Type="http://schemas.openxmlformats.org/officeDocument/2006/relationships/customXml" Target="../ink/ink767.xml"/><Relationship Id="rId56" Type="http://schemas.openxmlformats.org/officeDocument/2006/relationships/image" Target="../media/image768.png"/><Relationship Id="rId77" Type="http://schemas.openxmlformats.org/officeDocument/2006/relationships/customXml" Target="../ink/ink788.xml"/><Relationship Id="rId100" Type="http://schemas.openxmlformats.org/officeDocument/2006/relationships/image" Target="../media/image790.png"/><Relationship Id="rId105" Type="http://schemas.openxmlformats.org/officeDocument/2006/relationships/customXml" Target="../ink/ink802.xml"/><Relationship Id="rId126" Type="http://schemas.openxmlformats.org/officeDocument/2006/relationships/image" Target="../media/image803.png"/><Relationship Id="rId147" Type="http://schemas.openxmlformats.org/officeDocument/2006/relationships/customXml" Target="../ink/ink823.xml"/><Relationship Id="rId168" Type="http://schemas.openxmlformats.org/officeDocument/2006/relationships/image" Target="../media/image824.png"/><Relationship Id="rId8" Type="http://schemas.openxmlformats.org/officeDocument/2006/relationships/image" Target="../media/image744.png"/><Relationship Id="rId51" Type="http://schemas.openxmlformats.org/officeDocument/2006/relationships/customXml" Target="../ink/ink775.xml"/><Relationship Id="rId72" Type="http://schemas.openxmlformats.org/officeDocument/2006/relationships/image" Target="../media/image776.png"/><Relationship Id="rId93" Type="http://schemas.openxmlformats.org/officeDocument/2006/relationships/customXml" Target="../ink/ink796.xml"/><Relationship Id="rId98" Type="http://schemas.openxmlformats.org/officeDocument/2006/relationships/image" Target="../media/image789.png"/><Relationship Id="rId121" Type="http://schemas.openxmlformats.org/officeDocument/2006/relationships/customXml" Target="../ink/ink810.xml"/><Relationship Id="rId142" Type="http://schemas.openxmlformats.org/officeDocument/2006/relationships/image" Target="../media/image811.png"/><Relationship Id="rId163" Type="http://schemas.openxmlformats.org/officeDocument/2006/relationships/customXml" Target="../ink/ink831.xml"/><Relationship Id="rId184" Type="http://schemas.openxmlformats.org/officeDocument/2006/relationships/image" Target="../media/image832.png"/><Relationship Id="rId189" Type="http://schemas.openxmlformats.org/officeDocument/2006/relationships/customXml" Target="../ink/ink844.xml"/><Relationship Id="rId3" Type="http://schemas.openxmlformats.org/officeDocument/2006/relationships/image" Target="../media/image1.png"/><Relationship Id="rId25" Type="http://schemas.openxmlformats.org/officeDocument/2006/relationships/customXml" Target="../ink/ink762.xml"/><Relationship Id="rId46" Type="http://schemas.openxmlformats.org/officeDocument/2006/relationships/image" Target="../media/image763.png"/><Relationship Id="rId67" Type="http://schemas.openxmlformats.org/officeDocument/2006/relationships/customXml" Target="../ink/ink783.xml"/><Relationship Id="rId116" Type="http://schemas.openxmlformats.org/officeDocument/2006/relationships/image" Target="../media/image798.png"/><Relationship Id="rId137" Type="http://schemas.openxmlformats.org/officeDocument/2006/relationships/customXml" Target="../ink/ink818.xml"/><Relationship Id="rId158" Type="http://schemas.openxmlformats.org/officeDocument/2006/relationships/image" Target="../media/image819.png"/><Relationship Id="rId20" Type="http://schemas.openxmlformats.org/officeDocument/2006/relationships/image" Target="../media/image750.png"/><Relationship Id="rId41" Type="http://schemas.openxmlformats.org/officeDocument/2006/relationships/customXml" Target="../ink/ink770.xml"/><Relationship Id="rId62" Type="http://schemas.openxmlformats.org/officeDocument/2006/relationships/image" Target="../media/image771.png"/><Relationship Id="rId83" Type="http://schemas.openxmlformats.org/officeDocument/2006/relationships/customXml" Target="../ink/ink791.xml"/><Relationship Id="rId88" Type="http://schemas.openxmlformats.org/officeDocument/2006/relationships/image" Target="../media/image784.png"/><Relationship Id="rId111" Type="http://schemas.openxmlformats.org/officeDocument/2006/relationships/customXml" Target="../ink/ink805.xml"/><Relationship Id="rId132" Type="http://schemas.openxmlformats.org/officeDocument/2006/relationships/image" Target="../media/image806.png"/><Relationship Id="rId153" Type="http://schemas.openxmlformats.org/officeDocument/2006/relationships/customXml" Target="../ink/ink826.xml"/><Relationship Id="rId174" Type="http://schemas.openxmlformats.org/officeDocument/2006/relationships/image" Target="../media/image827.png"/><Relationship Id="rId179" Type="http://schemas.openxmlformats.org/officeDocument/2006/relationships/customXml" Target="../ink/ink839.xml"/><Relationship Id="rId195" Type="http://schemas.openxmlformats.org/officeDocument/2006/relationships/customXml" Target="../ink/ink847.xml"/><Relationship Id="rId209" Type="http://schemas.openxmlformats.org/officeDocument/2006/relationships/customXml" Target="../ink/ink854.xml"/><Relationship Id="rId190" Type="http://schemas.openxmlformats.org/officeDocument/2006/relationships/image" Target="../media/image835.png"/><Relationship Id="rId204" Type="http://schemas.openxmlformats.org/officeDocument/2006/relationships/image" Target="../media/image842.png"/><Relationship Id="rId15" Type="http://schemas.openxmlformats.org/officeDocument/2006/relationships/customXml" Target="../ink/ink757.xml"/><Relationship Id="rId36" Type="http://schemas.openxmlformats.org/officeDocument/2006/relationships/image" Target="../media/image758.png"/><Relationship Id="rId57" Type="http://schemas.openxmlformats.org/officeDocument/2006/relationships/customXml" Target="../ink/ink778.xml"/><Relationship Id="rId106" Type="http://schemas.openxmlformats.org/officeDocument/2006/relationships/image" Target="../media/image793.png"/><Relationship Id="rId127" Type="http://schemas.openxmlformats.org/officeDocument/2006/relationships/customXml" Target="../ink/ink813.xml"/><Relationship Id="rId10" Type="http://schemas.openxmlformats.org/officeDocument/2006/relationships/image" Target="../media/image745.png"/><Relationship Id="rId31" Type="http://schemas.openxmlformats.org/officeDocument/2006/relationships/customXml" Target="../ink/ink765.xml"/><Relationship Id="rId52" Type="http://schemas.openxmlformats.org/officeDocument/2006/relationships/image" Target="../media/image766.png"/><Relationship Id="rId73" Type="http://schemas.openxmlformats.org/officeDocument/2006/relationships/customXml" Target="../ink/ink786.xml"/><Relationship Id="rId78" Type="http://schemas.openxmlformats.org/officeDocument/2006/relationships/image" Target="../media/image779.png"/><Relationship Id="rId94" Type="http://schemas.openxmlformats.org/officeDocument/2006/relationships/image" Target="../media/image787.png"/><Relationship Id="rId99" Type="http://schemas.openxmlformats.org/officeDocument/2006/relationships/customXml" Target="../ink/ink799.xml"/><Relationship Id="rId101" Type="http://schemas.openxmlformats.org/officeDocument/2006/relationships/customXml" Target="../ink/ink800.xml"/><Relationship Id="rId122" Type="http://schemas.openxmlformats.org/officeDocument/2006/relationships/image" Target="../media/image801.png"/><Relationship Id="rId143" Type="http://schemas.openxmlformats.org/officeDocument/2006/relationships/customXml" Target="../ink/ink821.xml"/><Relationship Id="rId148" Type="http://schemas.openxmlformats.org/officeDocument/2006/relationships/image" Target="../media/image814.png"/><Relationship Id="rId164" Type="http://schemas.openxmlformats.org/officeDocument/2006/relationships/image" Target="../media/image822.png"/><Relationship Id="rId169" Type="http://schemas.openxmlformats.org/officeDocument/2006/relationships/customXml" Target="../ink/ink834.xml"/><Relationship Id="rId185" Type="http://schemas.openxmlformats.org/officeDocument/2006/relationships/customXml" Target="../ink/ink842.xml"/><Relationship Id="rId4" Type="http://schemas.openxmlformats.org/officeDocument/2006/relationships/image" Target="../media/image742.png"/><Relationship Id="rId9" Type="http://schemas.openxmlformats.org/officeDocument/2006/relationships/customXml" Target="../ink/ink754.xml"/><Relationship Id="rId180" Type="http://schemas.openxmlformats.org/officeDocument/2006/relationships/image" Target="../media/image830.png"/><Relationship Id="rId210" Type="http://schemas.openxmlformats.org/officeDocument/2006/relationships/image" Target="../media/image845.png"/><Relationship Id="rId26" Type="http://schemas.openxmlformats.org/officeDocument/2006/relationships/image" Target="../media/image753.png"/><Relationship Id="rId47" Type="http://schemas.openxmlformats.org/officeDocument/2006/relationships/customXml" Target="../ink/ink773.xml"/><Relationship Id="rId68" Type="http://schemas.openxmlformats.org/officeDocument/2006/relationships/image" Target="../media/image774.png"/><Relationship Id="rId89" Type="http://schemas.openxmlformats.org/officeDocument/2006/relationships/customXml" Target="../ink/ink794.xml"/><Relationship Id="rId112" Type="http://schemas.openxmlformats.org/officeDocument/2006/relationships/image" Target="../media/image796.png"/><Relationship Id="rId133" Type="http://schemas.openxmlformats.org/officeDocument/2006/relationships/customXml" Target="../ink/ink816.xml"/><Relationship Id="rId154" Type="http://schemas.openxmlformats.org/officeDocument/2006/relationships/image" Target="../media/image817.png"/><Relationship Id="rId175" Type="http://schemas.openxmlformats.org/officeDocument/2006/relationships/customXml" Target="../ink/ink837.xml"/><Relationship Id="rId196" Type="http://schemas.openxmlformats.org/officeDocument/2006/relationships/image" Target="../media/image838.png"/><Relationship Id="rId200" Type="http://schemas.openxmlformats.org/officeDocument/2006/relationships/image" Target="../media/image840.png"/><Relationship Id="rId16" Type="http://schemas.openxmlformats.org/officeDocument/2006/relationships/image" Target="../media/image748.png"/><Relationship Id="rId37" Type="http://schemas.openxmlformats.org/officeDocument/2006/relationships/customXml" Target="../ink/ink768.xml"/><Relationship Id="rId58" Type="http://schemas.openxmlformats.org/officeDocument/2006/relationships/image" Target="../media/image769.png"/><Relationship Id="rId79" Type="http://schemas.openxmlformats.org/officeDocument/2006/relationships/customXml" Target="../ink/ink789.xml"/><Relationship Id="rId102" Type="http://schemas.openxmlformats.org/officeDocument/2006/relationships/image" Target="../media/image791.png"/><Relationship Id="rId123" Type="http://schemas.openxmlformats.org/officeDocument/2006/relationships/customXml" Target="../ink/ink811.xml"/><Relationship Id="rId144" Type="http://schemas.openxmlformats.org/officeDocument/2006/relationships/image" Target="../media/image812.png"/><Relationship Id="rId90" Type="http://schemas.openxmlformats.org/officeDocument/2006/relationships/image" Target="../media/image785.png"/><Relationship Id="rId165" Type="http://schemas.openxmlformats.org/officeDocument/2006/relationships/customXml" Target="../ink/ink832.xml"/><Relationship Id="rId186" Type="http://schemas.openxmlformats.org/officeDocument/2006/relationships/image" Target="../media/image833.png"/><Relationship Id="rId27" Type="http://schemas.openxmlformats.org/officeDocument/2006/relationships/customXml" Target="../ink/ink763.xml"/><Relationship Id="rId48" Type="http://schemas.openxmlformats.org/officeDocument/2006/relationships/image" Target="../media/image764.png"/><Relationship Id="rId69" Type="http://schemas.openxmlformats.org/officeDocument/2006/relationships/customXml" Target="../ink/ink784.xml"/><Relationship Id="rId113" Type="http://schemas.openxmlformats.org/officeDocument/2006/relationships/customXml" Target="../ink/ink806.xml"/><Relationship Id="rId134" Type="http://schemas.openxmlformats.org/officeDocument/2006/relationships/image" Target="../media/image807.png"/><Relationship Id="rId80" Type="http://schemas.openxmlformats.org/officeDocument/2006/relationships/image" Target="../media/image780.png"/><Relationship Id="rId155" Type="http://schemas.openxmlformats.org/officeDocument/2006/relationships/customXml" Target="../ink/ink827.xml"/><Relationship Id="rId176" Type="http://schemas.openxmlformats.org/officeDocument/2006/relationships/image" Target="../media/image828.png"/><Relationship Id="rId197" Type="http://schemas.openxmlformats.org/officeDocument/2006/relationships/customXml" Target="../ink/ink848.xml"/><Relationship Id="rId201" Type="http://schemas.openxmlformats.org/officeDocument/2006/relationships/customXml" Target="../ink/ink850.xml"/><Relationship Id="rId17" Type="http://schemas.openxmlformats.org/officeDocument/2006/relationships/customXml" Target="../ink/ink758.xml"/><Relationship Id="rId38" Type="http://schemas.openxmlformats.org/officeDocument/2006/relationships/image" Target="../media/image759.png"/><Relationship Id="rId59" Type="http://schemas.openxmlformats.org/officeDocument/2006/relationships/customXml" Target="../ink/ink779.xml"/><Relationship Id="rId103" Type="http://schemas.openxmlformats.org/officeDocument/2006/relationships/customXml" Target="../ink/ink801.xml"/><Relationship Id="rId124" Type="http://schemas.openxmlformats.org/officeDocument/2006/relationships/image" Target="../media/image802.png"/><Relationship Id="rId70" Type="http://schemas.openxmlformats.org/officeDocument/2006/relationships/image" Target="../media/image775.png"/><Relationship Id="rId91" Type="http://schemas.openxmlformats.org/officeDocument/2006/relationships/customXml" Target="../ink/ink795.xml"/><Relationship Id="rId145" Type="http://schemas.openxmlformats.org/officeDocument/2006/relationships/customXml" Target="../ink/ink822.xml"/><Relationship Id="rId166" Type="http://schemas.openxmlformats.org/officeDocument/2006/relationships/image" Target="../media/image823.png"/><Relationship Id="rId187" Type="http://schemas.openxmlformats.org/officeDocument/2006/relationships/customXml" Target="../ink/ink843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754.png"/><Relationship Id="rId49" Type="http://schemas.openxmlformats.org/officeDocument/2006/relationships/customXml" Target="../ink/ink774.xml"/><Relationship Id="rId114" Type="http://schemas.openxmlformats.org/officeDocument/2006/relationships/image" Target="../media/image797.png"/><Relationship Id="rId60" Type="http://schemas.openxmlformats.org/officeDocument/2006/relationships/image" Target="../media/image770.png"/><Relationship Id="rId81" Type="http://schemas.openxmlformats.org/officeDocument/2006/relationships/customXml" Target="../ink/ink790.xml"/><Relationship Id="rId135" Type="http://schemas.openxmlformats.org/officeDocument/2006/relationships/customXml" Target="../ink/ink817.xml"/><Relationship Id="rId156" Type="http://schemas.openxmlformats.org/officeDocument/2006/relationships/image" Target="../media/image818.png"/><Relationship Id="rId177" Type="http://schemas.openxmlformats.org/officeDocument/2006/relationships/customXml" Target="../ink/ink838.xml"/><Relationship Id="rId198" Type="http://schemas.openxmlformats.org/officeDocument/2006/relationships/image" Target="../media/image839.png"/><Relationship Id="rId202" Type="http://schemas.openxmlformats.org/officeDocument/2006/relationships/image" Target="../media/image841.png"/><Relationship Id="rId18" Type="http://schemas.openxmlformats.org/officeDocument/2006/relationships/image" Target="../media/image749.png"/><Relationship Id="rId39" Type="http://schemas.openxmlformats.org/officeDocument/2006/relationships/customXml" Target="../ink/ink769.xml"/><Relationship Id="rId50" Type="http://schemas.openxmlformats.org/officeDocument/2006/relationships/image" Target="../media/image765.png"/><Relationship Id="rId104" Type="http://schemas.openxmlformats.org/officeDocument/2006/relationships/image" Target="../media/image792.png"/><Relationship Id="rId125" Type="http://schemas.openxmlformats.org/officeDocument/2006/relationships/customXml" Target="../ink/ink812.xml"/><Relationship Id="rId146" Type="http://schemas.openxmlformats.org/officeDocument/2006/relationships/image" Target="../media/image813.png"/><Relationship Id="rId167" Type="http://schemas.openxmlformats.org/officeDocument/2006/relationships/customXml" Target="../ink/ink833.xml"/><Relationship Id="rId188" Type="http://schemas.openxmlformats.org/officeDocument/2006/relationships/image" Target="../media/image834.png"/><Relationship Id="rId71" Type="http://schemas.openxmlformats.org/officeDocument/2006/relationships/customXml" Target="../ink/ink785.xml"/><Relationship Id="rId92" Type="http://schemas.openxmlformats.org/officeDocument/2006/relationships/image" Target="../media/image786.png"/><Relationship Id="rId2" Type="http://schemas.openxmlformats.org/officeDocument/2006/relationships/image" Target="../media/image4.jpeg"/><Relationship Id="rId29" Type="http://schemas.openxmlformats.org/officeDocument/2006/relationships/customXml" Target="../ink/ink764.xml"/><Relationship Id="rId40" Type="http://schemas.openxmlformats.org/officeDocument/2006/relationships/image" Target="../media/image760.png"/><Relationship Id="rId115" Type="http://schemas.openxmlformats.org/officeDocument/2006/relationships/customXml" Target="../ink/ink807.xml"/><Relationship Id="rId136" Type="http://schemas.openxmlformats.org/officeDocument/2006/relationships/image" Target="../media/image808.png"/><Relationship Id="rId157" Type="http://schemas.openxmlformats.org/officeDocument/2006/relationships/customXml" Target="../ink/ink828.xml"/><Relationship Id="rId178" Type="http://schemas.openxmlformats.org/officeDocument/2006/relationships/image" Target="../media/image82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03.png"/><Relationship Id="rId299" Type="http://schemas.openxmlformats.org/officeDocument/2006/relationships/image" Target="../media/image993.png"/><Relationship Id="rId21" Type="http://schemas.openxmlformats.org/officeDocument/2006/relationships/image" Target="../media/image855.png"/><Relationship Id="rId63" Type="http://schemas.openxmlformats.org/officeDocument/2006/relationships/image" Target="../media/image876.png"/><Relationship Id="rId159" Type="http://schemas.openxmlformats.org/officeDocument/2006/relationships/image" Target="../media/image924.png"/><Relationship Id="rId170" Type="http://schemas.openxmlformats.org/officeDocument/2006/relationships/customXml" Target="../ink/ink937.xml"/><Relationship Id="rId226" Type="http://schemas.openxmlformats.org/officeDocument/2006/relationships/customXml" Target="../ink/ink965.xml"/><Relationship Id="rId268" Type="http://schemas.openxmlformats.org/officeDocument/2006/relationships/customXml" Target="../ink/ink986.xml"/><Relationship Id="rId32" Type="http://schemas.openxmlformats.org/officeDocument/2006/relationships/customXml" Target="../ink/ink868.xml"/><Relationship Id="rId74" Type="http://schemas.openxmlformats.org/officeDocument/2006/relationships/customXml" Target="../ink/ink889.xml"/><Relationship Id="rId128" Type="http://schemas.openxmlformats.org/officeDocument/2006/relationships/customXml" Target="../ink/ink916.xml"/><Relationship Id="rId5" Type="http://schemas.openxmlformats.org/officeDocument/2006/relationships/image" Target="../media/image847.png"/><Relationship Id="rId181" Type="http://schemas.openxmlformats.org/officeDocument/2006/relationships/image" Target="../media/image934.png"/><Relationship Id="rId237" Type="http://schemas.openxmlformats.org/officeDocument/2006/relationships/image" Target="../media/image962.png"/><Relationship Id="rId279" Type="http://schemas.openxmlformats.org/officeDocument/2006/relationships/image" Target="../media/image983.png"/><Relationship Id="rId43" Type="http://schemas.openxmlformats.org/officeDocument/2006/relationships/image" Target="../media/image866.png"/><Relationship Id="rId139" Type="http://schemas.openxmlformats.org/officeDocument/2006/relationships/image" Target="../media/image914.png"/><Relationship Id="rId290" Type="http://schemas.openxmlformats.org/officeDocument/2006/relationships/customXml" Target="../ink/ink997.xml"/><Relationship Id="rId304" Type="http://schemas.openxmlformats.org/officeDocument/2006/relationships/customXml" Target="../ink/ink1004.xml"/><Relationship Id="rId85" Type="http://schemas.openxmlformats.org/officeDocument/2006/relationships/image" Target="../media/image887.png"/><Relationship Id="rId150" Type="http://schemas.openxmlformats.org/officeDocument/2006/relationships/customXml" Target="../ink/ink927.xml"/><Relationship Id="rId192" Type="http://schemas.openxmlformats.org/officeDocument/2006/relationships/customXml" Target="../ink/ink948.xml"/><Relationship Id="rId206" Type="http://schemas.openxmlformats.org/officeDocument/2006/relationships/customXml" Target="../ink/ink955.xml"/><Relationship Id="rId248" Type="http://schemas.openxmlformats.org/officeDocument/2006/relationships/customXml" Target="../ink/ink976.xml"/><Relationship Id="rId12" Type="http://schemas.openxmlformats.org/officeDocument/2006/relationships/customXml" Target="../ink/ink858.xml"/><Relationship Id="rId108" Type="http://schemas.openxmlformats.org/officeDocument/2006/relationships/customXml" Target="../ink/ink906.xml"/><Relationship Id="rId315" Type="http://schemas.openxmlformats.org/officeDocument/2006/relationships/image" Target="../media/image1001.png"/><Relationship Id="rId54" Type="http://schemas.openxmlformats.org/officeDocument/2006/relationships/customXml" Target="../ink/ink879.xml"/><Relationship Id="rId96" Type="http://schemas.openxmlformats.org/officeDocument/2006/relationships/customXml" Target="../ink/ink900.xml"/><Relationship Id="rId161" Type="http://schemas.openxmlformats.org/officeDocument/2006/relationships/image" Target="../media/image925.png"/><Relationship Id="rId217" Type="http://schemas.openxmlformats.org/officeDocument/2006/relationships/image" Target="../media/image952.png"/><Relationship Id="rId259" Type="http://schemas.openxmlformats.org/officeDocument/2006/relationships/image" Target="../media/image973.png"/><Relationship Id="rId23" Type="http://schemas.openxmlformats.org/officeDocument/2006/relationships/image" Target="../media/image856.png"/><Relationship Id="rId119" Type="http://schemas.openxmlformats.org/officeDocument/2006/relationships/image" Target="../media/image904.png"/><Relationship Id="rId270" Type="http://schemas.openxmlformats.org/officeDocument/2006/relationships/customXml" Target="../ink/ink987.xml"/><Relationship Id="rId65" Type="http://schemas.openxmlformats.org/officeDocument/2006/relationships/image" Target="../media/image877.png"/><Relationship Id="rId130" Type="http://schemas.openxmlformats.org/officeDocument/2006/relationships/customXml" Target="../ink/ink917.xml"/><Relationship Id="rId172" Type="http://schemas.openxmlformats.org/officeDocument/2006/relationships/customXml" Target="../ink/ink938.xml"/><Relationship Id="rId193" Type="http://schemas.openxmlformats.org/officeDocument/2006/relationships/image" Target="../media/image940.png"/><Relationship Id="rId207" Type="http://schemas.openxmlformats.org/officeDocument/2006/relationships/image" Target="../media/image947.png"/><Relationship Id="rId228" Type="http://schemas.openxmlformats.org/officeDocument/2006/relationships/customXml" Target="../ink/ink966.xml"/><Relationship Id="rId249" Type="http://schemas.openxmlformats.org/officeDocument/2006/relationships/image" Target="../media/image968.png"/><Relationship Id="rId13" Type="http://schemas.openxmlformats.org/officeDocument/2006/relationships/image" Target="../media/image851.png"/><Relationship Id="rId109" Type="http://schemas.openxmlformats.org/officeDocument/2006/relationships/image" Target="../media/image899.png"/><Relationship Id="rId260" Type="http://schemas.openxmlformats.org/officeDocument/2006/relationships/customXml" Target="../ink/ink982.xml"/><Relationship Id="rId281" Type="http://schemas.openxmlformats.org/officeDocument/2006/relationships/image" Target="../media/image984.png"/><Relationship Id="rId34" Type="http://schemas.openxmlformats.org/officeDocument/2006/relationships/customXml" Target="../ink/ink869.xml"/><Relationship Id="rId55" Type="http://schemas.openxmlformats.org/officeDocument/2006/relationships/image" Target="../media/image872.png"/><Relationship Id="rId76" Type="http://schemas.openxmlformats.org/officeDocument/2006/relationships/customXml" Target="../ink/ink890.xml"/><Relationship Id="rId97" Type="http://schemas.openxmlformats.org/officeDocument/2006/relationships/image" Target="../media/image893.png"/><Relationship Id="rId120" Type="http://schemas.openxmlformats.org/officeDocument/2006/relationships/customXml" Target="../ink/ink912.xml"/><Relationship Id="rId141" Type="http://schemas.openxmlformats.org/officeDocument/2006/relationships/image" Target="../media/image915.png"/><Relationship Id="rId7" Type="http://schemas.openxmlformats.org/officeDocument/2006/relationships/image" Target="../media/image848.png"/><Relationship Id="rId162" Type="http://schemas.openxmlformats.org/officeDocument/2006/relationships/customXml" Target="../ink/ink933.xml"/><Relationship Id="rId183" Type="http://schemas.openxmlformats.org/officeDocument/2006/relationships/image" Target="../media/image935.png"/><Relationship Id="rId218" Type="http://schemas.openxmlformats.org/officeDocument/2006/relationships/customXml" Target="../ink/ink961.xml"/><Relationship Id="rId239" Type="http://schemas.openxmlformats.org/officeDocument/2006/relationships/image" Target="../media/image963.png"/><Relationship Id="rId250" Type="http://schemas.openxmlformats.org/officeDocument/2006/relationships/customXml" Target="../ink/ink977.xml"/><Relationship Id="rId271" Type="http://schemas.openxmlformats.org/officeDocument/2006/relationships/image" Target="../media/image979.png"/><Relationship Id="rId292" Type="http://schemas.openxmlformats.org/officeDocument/2006/relationships/customXml" Target="../ink/ink998.xml"/><Relationship Id="rId306" Type="http://schemas.openxmlformats.org/officeDocument/2006/relationships/customXml" Target="../ink/ink1005.xml"/><Relationship Id="rId24" Type="http://schemas.openxmlformats.org/officeDocument/2006/relationships/customXml" Target="../ink/ink864.xml"/><Relationship Id="rId45" Type="http://schemas.openxmlformats.org/officeDocument/2006/relationships/image" Target="../media/image867.png"/><Relationship Id="rId66" Type="http://schemas.openxmlformats.org/officeDocument/2006/relationships/customXml" Target="../ink/ink885.xml"/><Relationship Id="rId87" Type="http://schemas.openxmlformats.org/officeDocument/2006/relationships/image" Target="../media/image888.png"/><Relationship Id="rId110" Type="http://schemas.openxmlformats.org/officeDocument/2006/relationships/customXml" Target="../ink/ink907.xml"/><Relationship Id="rId131" Type="http://schemas.openxmlformats.org/officeDocument/2006/relationships/image" Target="../media/image910.png"/><Relationship Id="rId152" Type="http://schemas.openxmlformats.org/officeDocument/2006/relationships/customXml" Target="../ink/ink928.xml"/><Relationship Id="rId173" Type="http://schemas.openxmlformats.org/officeDocument/2006/relationships/image" Target="../media/image931.png"/><Relationship Id="rId194" Type="http://schemas.openxmlformats.org/officeDocument/2006/relationships/customXml" Target="../ink/ink949.xml"/><Relationship Id="rId208" Type="http://schemas.openxmlformats.org/officeDocument/2006/relationships/customXml" Target="../ink/ink956.xml"/><Relationship Id="rId229" Type="http://schemas.openxmlformats.org/officeDocument/2006/relationships/image" Target="../media/image958.png"/><Relationship Id="rId240" Type="http://schemas.openxmlformats.org/officeDocument/2006/relationships/customXml" Target="../ink/ink972.xml"/><Relationship Id="rId261" Type="http://schemas.openxmlformats.org/officeDocument/2006/relationships/image" Target="../media/image974.png"/><Relationship Id="rId14" Type="http://schemas.openxmlformats.org/officeDocument/2006/relationships/customXml" Target="../ink/ink859.xml"/><Relationship Id="rId35" Type="http://schemas.openxmlformats.org/officeDocument/2006/relationships/image" Target="../media/image862.png"/><Relationship Id="rId56" Type="http://schemas.openxmlformats.org/officeDocument/2006/relationships/customXml" Target="../ink/ink880.xml"/><Relationship Id="rId77" Type="http://schemas.openxmlformats.org/officeDocument/2006/relationships/image" Target="../media/image883.png"/><Relationship Id="rId100" Type="http://schemas.openxmlformats.org/officeDocument/2006/relationships/customXml" Target="../ink/ink902.xml"/><Relationship Id="rId282" Type="http://schemas.openxmlformats.org/officeDocument/2006/relationships/customXml" Target="../ink/ink993.xml"/><Relationship Id="rId8" Type="http://schemas.openxmlformats.org/officeDocument/2006/relationships/customXml" Target="../ink/ink856.xml"/><Relationship Id="rId98" Type="http://schemas.openxmlformats.org/officeDocument/2006/relationships/customXml" Target="../ink/ink901.xml"/><Relationship Id="rId121" Type="http://schemas.openxmlformats.org/officeDocument/2006/relationships/image" Target="../media/image905.png"/><Relationship Id="rId142" Type="http://schemas.openxmlformats.org/officeDocument/2006/relationships/customXml" Target="../ink/ink923.xml"/><Relationship Id="rId163" Type="http://schemas.openxmlformats.org/officeDocument/2006/relationships/image" Target="../media/image926.png"/><Relationship Id="rId184" Type="http://schemas.openxmlformats.org/officeDocument/2006/relationships/customXml" Target="../ink/ink944.xml"/><Relationship Id="rId219" Type="http://schemas.openxmlformats.org/officeDocument/2006/relationships/image" Target="../media/image953.png"/><Relationship Id="rId230" Type="http://schemas.openxmlformats.org/officeDocument/2006/relationships/customXml" Target="../ink/ink967.xml"/><Relationship Id="rId251" Type="http://schemas.openxmlformats.org/officeDocument/2006/relationships/image" Target="../media/image969.png"/><Relationship Id="rId25" Type="http://schemas.openxmlformats.org/officeDocument/2006/relationships/image" Target="../media/image857.png"/><Relationship Id="rId46" Type="http://schemas.openxmlformats.org/officeDocument/2006/relationships/customXml" Target="../ink/ink875.xml"/><Relationship Id="rId67" Type="http://schemas.openxmlformats.org/officeDocument/2006/relationships/image" Target="../media/image878.png"/><Relationship Id="rId272" Type="http://schemas.openxmlformats.org/officeDocument/2006/relationships/customXml" Target="../ink/ink988.xml"/><Relationship Id="rId293" Type="http://schemas.openxmlformats.org/officeDocument/2006/relationships/image" Target="../media/image990.png"/><Relationship Id="rId307" Type="http://schemas.openxmlformats.org/officeDocument/2006/relationships/image" Target="../media/image997.png"/><Relationship Id="rId88" Type="http://schemas.openxmlformats.org/officeDocument/2006/relationships/customXml" Target="../ink/ink896.xml"/><Relationship Id="rId111" Type="http://schemas.openxmlformats.org/officeDocument/2006/relationships/image" Target="../media/image900.png"/><Relationship Id="rId132" Type="http://schemas.openxmlformats.org/officeDocument/2006/relationships/customXml" Target="../ink/ink918.xml"/><Relationship Id="rId153" Type="http://schemas.openxmlformats.org/officeDocument/2006/relationships/image" Target="../media/image921.png"/><Relationship Id="rId174" Type="http://schemas.openxmlformats.org/officeDocument/2006/relationships/customXml" Target="../ink/ink939.xml"/><Relationship Id="rId195" Type="http://schemas.openxmlformats.org/officeDocument/2006/relationships/image" Target="../media/image941.png"/><Relationship Id="rId209" Type="http://schemas.openxmlformats.org/officeDocument/2006/relationships/image" Target="../media/image948.png"/><Relationship Id="rId220" Type="http://schemas.openxmlformats.org/officeDocument/2006/relationships/customXml" Target="../ink/ink962.xml"/><Relationship Id="rId241" Type="http://schemas.openxmlformats.org/officeDocument/2006/relationships/image" Target="../media/image964.png"/><Relationship Id="rId15" Type="http://schemas.openxmlformats.org/officeDocument/2006/relationships/image" Target="../media/image852.png"/><Relationship Id="rId36" Type="http://schemas.openxmlformats.org/officeDocument/2006/relationships/customXml" Target="../ink/ink870.xml"/><Relationship Id="rId57" Type="http://schemas.openxmlformats.org/officeDocument/2006/relationships/image" Target="../media/image873.png"/><Relationship Id="rId262" Type="http://schemas.openxmlformats.org/officeDocument/2006/relationships/customXml" Target="../ink/ink983.xml"/><Relationship Id="rId283" Type="http://schemas.openxmlformats.org/officeDocument/2006/relationships/image" Target="../media/image985.png"/><Relationship Id="rId78" Type="http://schemas.openxmlformats.org/officeDocument/2006/relationships/customXml" Target="../ink/ink891.xml"/><Relationship Id="rId99" Type="http://schemas.openxmlformats.org/officeDocument/2006/relationships/image" Target="../media/image894.png"/><Relationship Id="rId101" Type="http://schemas.openxmlformats.org/officeDocument/2006/relationships/image" Target="../media/image895.png"/><Relationship Id="rId122" Type="http://schemas.openxmlformats.org/officeDocument/2006/relationships/customXml" Target="../ink/ink913.xml"/><Relationship Id="rId143" Type="http://schemas.openxmlformats.org/officeDocument/2006/relationships/image" Target="../media/image916.png"/><Relationship Id="rId164" Type="http://schemas.openxmlformats.org/officeDocument/2006/relationships/customXml" Target="../ink/ink934.xml"/><Relationship Id="rId185" Type="http://schemas.openxmlformats.org/officeDocument/2006/relationships/image" Target="../media/image936.png"/><Relationship Id="rId9" Type="http://schemas.openxmlformats.org/officeDocument/2006/relationships/image" Target="../media/image849.png"/><Relationship Id="rId210" Type="http://schemas.openxmlformats.org/officeDocument/2006/relationships/customXml" Target="../ink/ink957.xml"/><Relationship Id="rId26" Type="http://schemas.openxmlformats.org/officeDocument/2006/relationships/customXml" Target="../ink/ink865.xml"/><Relationship Id="rId231" Type="http://schemas.openxmlformats.org/officeDocument/2006/relationships/image" Target="../media/image959.png"/><Relationship Id="rId252" Type="http://schemas.openxmlformats.org/officeDocument/2006/relationships/customXml" Target="../ink/ink978.xml"/><Relationship Id="rId273" Type="http://schemas.openxmlformats.org/officeDocument/2006/relationships/image" Target="../media/image980.png"/><Relationship Id="rId294" Type="http://schemas.openxmlformats.org/officeDocument/2006/relationships/customXml" Target="../ink/ink999.xml"/><Relationship Id="rId308" Type="http://schemas.openxmlformats.org/officeDocument/2006/relationships/customXml" Target="../ink/ink1006.xml"/><Relationship Id="rId47" Type="http://schemas.openxmlformats.org/officeDocument/2006/relationships/image" Target="../media/image868.png"/><Relationship Id="rId68" Type="http://schemas.openxmlformats.org/officeDocument/2006/relationships/customXml" Target="../ink/ink886.xml"/><Relationship Id="rId89" Type="http://schemas.openxmlformats.org/officeDocument/2006/relationships/image" Target="../media/image889.png"/><Relationship Id="rId112" Type="http://schemas.openxmlformats.org/officeDocument/2006/relationships/customXml" Target="../ink/ink908.xml"/><Relationship Id="rId133" Type="http://schemas.openxmlformats.org/officeDocument/2006/relationships/image" Target="../media/image911.png"/><Relationship Id="rId154" Type="http://schemas.openxmlformats.org/officeDocument/2006/relationships/customXml" Target="../ink/ink929.xml"/><Relationship Id="rId175" Type="http://schemas.openxmlformats.org/officeDocument/2006/relationships/image" Target="../media/image932.png"/><Relationship Id="rId196" Type="http://schemas.openxmlformats.org/officeDocument/2006/relationships/customXml" Target="../ink/ink950.xml"/><Relationship Id="rId200" Type="http://schemas.openxmlformats.org/officeDocument/2006/relationships/customXml" Target="../ink/ink952.xml"/><Relationship Id="rId16" Type="http://schemas.openxmlformats.org/officeDocument/2006/relationships/customXml" Target="../ink/ink860.xml"/><Relationship Id="rId221" Type="http://schemas.openxmlformats.org/officeDocument/2006/relationships/image" Target="../media/image954.png"/><Relationship Id="rId242" Type="http://schemas.openxmlformats.org/officeDocument/2006/relationships/customXml" Target="../ink/ink973.xml"/><Relationship Id="rId263" Type="http://schemas.openxmlformats.org/officeDocument/2006/relationships/image" Target="../media/image975.png"/><Relationship Id="rId284" Type="http://schemas.openxmlformats.org/officeDocument/2006/relationships/customXml" Target="../ink/ink994.xml"/><Relationship Id="rId37" Type="http://schemas.openxmlformats.org/officeDocument/2006/relationships/image" Target="../media/image863.png"/><Relationship Id="rId58" Type="http://schemas.openxmlformats.org/officeDocument/2006/relationships/customXml" Target="../ink/ink881.xml"/><Relationship Id="rId79" Type="http://schemas.openxmlformats.org/officeDocument/2006/relationships/image" Target="../media/image884.png"/><Relationship Id="rId102" Type="http://schemas.openxmlformats.org/officeDocument/2006/relationships/customXml" Target="../ink/ink903.xml"/><Relationship Id="rId123" Type="http://schemas.openxmlformats.org/officeDocument/2006/relationships/image" Target="../media/image906.png"/><Relationship Id="rId144" Type="http://schemas.openxmlformats.org/officeDocument/2006/relationships/customXml" Target="../ink/ink924.xml"/><Relationship Id="rId90" Type="http://schemas.openxmlformats.org/officeDocument/2006/relationships/customXml" Target="../ink/ink897.xml"/><Relationship Id="rId165" Type="http://schemas.openxmlformats.org/officeDocument/2006/relationships/image" Target="../media/image927.png"/><Relationship Id="rId186" Type="http://schemas.openxmlformats.org/officeDocument/2006/relationships/customXml" Target="../ink/ink945.xml"/><Relationship Id="rId211" Type="http://schemas.openxmlformats.org/officeDocument/2006/relationships/image" Target="../media/image949.png"/><Relationship Id="rId232" Type="http://schemas.openxmlformats.org/officeDocument/2006/relationships/customXml" Target="../ink/ink968.xml"/><Relationship Id="rId253" Type="http://schemas.openxmlformats.org/officeDocument/2006/relationships/image" Target="../media/image970.png"/><Relationship Id="rId274" Type="http://schemas.openxmlformats.org/officeDocument/2006/relationships/customXml" Target="../ink/ink989.xml"/><Relationship Id="rId295" Type="http://schemas.openxmlformats.org/officeDocument/2006/relationships/image" Target="../media/image991.png"/><Relationship Id="rId309" Type="http://schemas.openxmlformats.org/officeDocument/2006/relationships/image" Target="../media/image998.png"/><Relationship Id="rId27" Type="http://schemas.openxmlformats.org/officeDocument/2006/relationships/image" Target="../media/image858.png"/><Relationship Id="rId48" Type="http://schemas.openxmlformats.org/officeDocument/2006/relationships/customXml" Target="../ink/ink876.xml"/><Relationship Id="rId69" Type="http://schemas.openxmlformats.org/officeDocument/2006/relationships/image" Target="../media/image879.png"/><Relationship Id="rId113" Type="http://schemas.openxmlformats.org/officeDocument/2006/relationships/image" Target="../media/image901.png"/><Relationship Id="rId134" Type="http://schemas.openxmlformats.org/officeDocument/2006/relationships/customXml" Target="../ink/ink919.xml"/><Relationship Id="rId80" Type="http://schemas.openxmlformats.org/officeDocument/2006/relationships/customXml" Target="../ink/ink892.xml"/><Relationship Id="rId155" Type="http://schemas.openxmlformats.org/officeDocument/2006/relationships/image" Target="../media/image922.png"/><Relationship Id="rId176" Type="http://schemas.openxmlformats.org/officeDocument/2006/relationships/customXml" Target="../ink/ink940.xml"/><Relationship Id="rId197" Type="http://schemas.openxmlformats.org/officeDocument/2006/relationships/image" Target="../media/image942.png"/><Relationship Id="rId201" Type="http://schemas.openxmlformats.org/officeDocument/2006/relationships/image" Target="../media/image944.png"/><Relationship Id="rId222" Type="http://schemas.openxmlformats.org/officeDocument/2006/relationships/customXml" Target="../ink/ink963.xml"/><Relationship Id="rId243" Type="http://schemas.openxmlformats.org/officeDocument/2006/relationships/image" Target="../media/image965.png"/><Relationship Id="rId264" Type="http://schemas.openxmlformats.org/officeDocument/2006/relationships/customXml" Target="../ink/ink984.xml"/><Relationship Id="rId285" Type="http://schemas.openxmlformats.org/officeDocument/2006/relationships/image" Target="../media/image986.png"/><Relationship Id="rId17" Type="http://schemas.openxmlformats.org/officeDocument/2006/relationships/image" Target="../media/image853.png"/><Relationship Id="rId38" Type="http://schemas.openxmlformats.org/officeDocument/2006/relationships/customXml" Target="../ink/ink871.xml"/><Relationship Id="rId59" Type="http://schemas.openxmlformats.org/officeDocument/2006/relationships/image" Target="../media/image874.png"/><Relationship Id="rId103" Type="http://schemas.openxmlformats.org/officeDocument/2006/relationships/image" Target="../media/image896.png"/><Relationship Id="rId124" Type="http://schemas.openxmlformats.org/officeDocument/2006/relationships/customXml" Target="../ink/ink914.xml"/><Relationship Id="rId310" Type="http://schemas.openxmlformats.org/officeDocument/2006/relationships/customXml" Target="../ink/ink1007.xml"/><Relationship Id="rId70" Type="http://schemas.openxmlformats.org/officeDocument/2006/relationships/customXml" Target="../ink/ink887.xml"/><Relationship Id="rId91" Type="http://schemas.openxmlformats.org/officeDocument/2006/relationships/image" Target="../media/image890.png"/><Relationship Id="rId145" Type="http://schemas.openxmlformats.org/officeDocument/2006/relationships/image" Target="../media/image917.png"/><Relationship Id="rId166" Type="http://schemas.openxmlformats.org/officeDocument/2006/relationships/customXml" Target="../ink/ink935.xml"/><Relationship Id="rId187" Type="http://schemas.openxmlformats.org/officeDocument/2006/relationships/image" Target="../media/image937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958.xml"/><Relationship Id="rId233" Type="http://schemas.openxmlformats.org/officeDocument/2006/relationships/image" Target="../media/image960.png"/><Relationship Id="rId254" Type="http://schemas.openxmlformats.org/officeDocument/2006/relationships/customXml" Target="../ink/ink979.xml"/><Relationship Id="rId28" Type="http://schemas.openxmlformats.org/officeDocument/2006/relationships/customXml" Target="../ink/ink866.xml"/><Relationship Id="rId49" Type="http://schemas.openxmlformats.org/officeDocument/2006/relationships/image" Target="../media/image869.png"/><Relationship Id="rId114" Type="http://schemas.openxmlformats.org/officeDocument/2006/relationships/customXml" Target="../ink/ink909.xml"/><Relationship Id="rId275" Type="http://schemas.openxmlformats.org/officeDocument/2006/relationships/image" Target="../media/image981.png"/><Relationship Id="rId296" Type="http://schemas.openxmlformats.org/officeDocument/2006/relationships/customXml" Target="../ink/ink1000.xml"/><Relationship Id="rId300" Type="http://schemas.openxmlformats.org/officeDocument/2006/relationships/customXml" Target="../ink/ink1002.xml"/><Relationship Id="rId60" Type="http://schemas.openxmlformats.org/officeDocument/2006/relationships/customXml" Target="../ink/ink882.xml"/><Relationship Id="rId81" Type="http://schemas.openxmlformats.org/officeDocument/2006/relationships/image" Target="../media/image885.png"/><Relationship Id="rId135" Type="http://schemas.openxmlformats.org/officeDocument/2006/relationships/image" Target="../media/image912.png"/><Relationship Id="rId156" Type="http://schemas.openxmlformats.org/officeDocument/2006/relationships/customXml" Target="../ink/ink930.xml"/><Relationship Id="rId177" Type="http://schemas.openxmlformats.org/officeDocument/2006/relationships/image" Target="../media/image500.png"/><Relationship Id="rId198" Type="http://schemas.openxmlformats.org/officeDocument/2006/relationships/customXml" Target="../ink/ink951.xml"/><Relationship Id="rId202" Type="http://schemas.openxmlformats.org/officeDocument/2006/relationships/customXml" Target="../ink/ink953.xml"/><Relationship Id="rId223" Type="http://schemas.openxmlformats.org/officeDocument/2006/relationships/image" Target="../media/image955.png"/><Relationship Id="rId244" Type="http://schemas.openxmlformats.org/officeDocument/2006/relationships/customXml" Target="../ink/ink974.xml"/><Relationship Id="rId18" Type="http://schemas.openxmlformats.org/officeDocument/2006/relationships/customXml" Target="../ink/ink861.xml"/><Relationship Id="rId39" Type="http://schemas.openxmlformats.org/officeDocument/2006/relationships/image" Target="../media/image864.png"/><Relationship Id="rId265" Type="http://schemas.openxmlformats.org/officeDocument/2006/relationships/image" Target="../media/image976.png"/><Relationship Id="rId286" Type="http://schemas.openxmlformats.org/officeDocument/2006/relationships/customXml" Target="../ink/ink995.xml"/><Relationship Id="rId50" Type="http://schemas.openxmlformats.org/officeDocument/2006/relationships/customXml" Target="../ink/ink877.xml"/><Relationship Id="rId104" Type="http://schemas.openxmlformats.org/officeDocument/2006/relationships/customXml" Target="../ink/ink904.xml"/><Relationship Id="rId125" Type="http://schemas.openxmlformats.org/officeDocument/2006/relationships/image" Target="../media/image907.png"/><Relationship Id="rId146" Type="http://schemas.openxmlformats.org/officeDocument/2006/relationships/customXml" Target="../ink/ink925.xml"/><Relationship Id="rId167" Type="http://schemas.openxmlformats.org/officeDocument/2006/relationships/image" Target="../media/image928.png"/><Relationship Id="rId188" Type="http://schemas.openxmlformats.org/officeDocument/2006/relationships/customXml" Target="../ink/ink946.xml"/><Relationship Id="rId311" Type="http://schemas.openxmlformats.org/officeDocument/2006/relationships/image" Target="../media/image999.png"/><Relationship Id="rId71" Type="http://schemas.openxmlformats.org/officeDocument/2006/relationships/image" Target="../media/image880.png"/><Relationship Id="rId92" Type="http://schemas.openxmlformats.org/officeDocument/2006/relationships/customXml" Target="../ink/ink898.xml"/><Relationship Id="rId213" Type="http://schemas.openxmlformats.org/officeDocument/2006/relationships/image" Target="../media/image950.png"/><Relationship Id="rId234" Type="http://schemas.openxmlformats.org/officeDocument/2006/relationships/customXml" Target="../ink/ink969.xml"/><Relationship Id="rId2" Type="http://schemas.openxmlformats.org/officeDocument/2006/relationships/image" Target="../media/image4.jpeg"/><Relationship Id="rId29" Type="http://schemas.openxmlformats.org/officeDocument/2006/relationships/image" Target="../media/image859.png"/><Relationship Id="rId255" Type="http://schemas.openxmlformats.org/officeDocument/2006/relationships/image" Target="../media/image971.png"/><Relationship Id="rId276" Type="http://schemas.openxmlformats.org/officeDocument/2006/relationships/customXml" Target="../ink/ink990.xml"/><Relationship Id="rId297" Type="http://schemas.openxmlformats.org/officeDocument/2006/relationships/image" Target="../media/image992.png"/><Relationship Id="rId40" Type="http://schemas.openxmlformats.org/officeDocument/2006/relationships/customXml" Target="../ink/ink872.xml"/><Relationship Id="rId115" Type="http://schemas.openxmlformats.org/officeDocument/2006/relationships/image" Target="../media/image902.png"/><Relationship Id="rId136" Type="http://schemas.openxmlformats.org/officeDocument/2006/relationships/customXml" Target="../ink/ink920.xml"/><Relationship Id="rId157" Type="http://schemas.openxmlformats.org/officeDocument/2006/relationships/image" Target="../media/image923.png"/><Relationship Id="rId178" Type="http://schemas.openxmlformats.org/officeDocument/2006/relationships/customXml" Target="../ink/ink941.xml"/><Relationship Id="rId301" Type="http://schemas.openxmlformats.org/officeDocument/2006/relationships/image" Target="../media/image994.png"/><Relationship Id="rId61" Type="http://schemas.openxmlformats.org/officeDocument/2006/relationships/image" Target="../media/image875.png"/><Relationship Id="rId82" Type="http://schemas.openxmlformats.org/officeDocument/2006/relationships/customXml" Target="../ink/ink893.xml"/><Relationship Id="rId199" Type="http://schemas.openxmlformats.org/officeDocument/2006/relationships/image" Target="../media/image943.png"/><Relationship Id="rId203" Type="http://schemas.openxmlformats.org/officeDocument/2006/relationships/image" Target="../media/image945.png"/><Relationship Id="rId19" Type="http://schemas.openxmlformats.org/officeDocument/2006/relationships/image" Target="../media/image854.png"/><Relationship Id="rId224" Type="http://schemas.openxmlformats.org/officeDocument/2006/relationships/customXml" Target="../ink/ink964.xml"/><Relationship Id="rId245" Type="http://schemas.openxmlformats.org/officeDocument/2006/relationships/image" Target="../media/image966.png"/><Relationship Id="rId266" Type="http://schemas.openxmlformats.org/officeDocument/2006/relationships/customXml" Target="../ink/ink985.xml"/><Relationship Id="rId287" Type="http://schemas.openxmlformats.org/officeDocument/2006/relationships/image" Target="../media/image987.png"/><Relationship Id="rId30" Type="http://schemas.openxmlformats.org/officeDocument/2006/relationships/customXml" Target="../ink/ink867.xml"/><Relationship Id="rId105" Type="http://schemas.openxmlformats.org/officeDocument/2006/relationships/image" Target="../media/image897.png"/><Relationship Id="rId126" Type="http://schemas.openxmlformats.org/officeDocument/2006/relationships/customXml" Target="../ink/ink915.xml"/><Relationship Id="rId147" Type="http://schemas.openxmlformats.org/officeDocument/2006/relationships/image" Target="../media/image918.png"/><Relationship Id="rId168" Type="http://schemas.openxmlformats.org/officeDocument/2006/relationships/customXml" Target="../ink/ink936.xml"/><Relationship Id="rId312" Type="http://schemas.openxmlformats.org/officeDocument/2006/relationships/customXml" Target="../ink/ink1008.xml"/><Relationship Id="rId51" Type="http://schemas.openxmlformats.org/officeDocument/2006/relationships/image" Target="../media/image870.png"/><Relationship Id="rId72" Type="http://schemas.openxmlformats.org/officeDocument/2006/relationships/customXml" Target="../ink/ink888.xml"/><Relationship Id="rId93" Type="http://schemas.openxmlformats.org/officeDocument/2006/relationships/image" Target="../media/image891.png"/><Relationship Id="rId189" Type="http://schemas.openxmlformats.org/officeDocument/2006/relationships/image" Target="../media/image938.png"/><Relationship Id="rId3" Type="http://schemas.openxmlformats.org/officeDocument/2006/relationships/image" Target="../media/image1.png"/><Relationship Id="rId214" Type="http://schemas.openxmlformats.org/officeDocument/2006/relationships/customXml" Target="../ink/ink959.xml"/><Relationship Id="rId235" Type="http://schemas.openxmlformats.org/officeDocument/2006/relationships/image" Target="../media/image961.png"/><Relationship Id="rId256" Type="http://schemas.openxmlformats.org/officeDocument/2006/relationships/customXml" Target="../ink/ink980.xml"/><Relationship Id="rId277" Type="http://schemas.openxmlformats.org/officeDocument/2006/relationships/image" Target="../media/image982.png"/><Relationship Id="rId298" Type="http://schemas.openxmlformats.org/officeDocument/2006/relationships/customXml" Target="../ink/ink1001.xml"/><Relationship Id="rId116" Type="http://schemas.openxmlformats.org/officeDocument/2006/relationships/customXml" Target="../ink/ink910.xml"/><Relationship Id="rId137" Type="http://schemas.openxmlformats.org/officeDocument/2006/relationships/image" Target="../media/image913.png"/><Relationship Id="rId158" Type="http://schemas.openxmlformats.org/officeDocument/2006/relationships/customXml" Target="../ink/ink931.xml"/><Relationship Id="rId302" Type="http://schemas.openxmlformats.org/officeDocument/2006/relationships/customXml" Target="../ink/ink1003.xml"/><Relationship Id="rId20" Type="http://schemas.openxmlformats.org/officeDocument/2006/relationships/customXml" Target="../ink/ink862.xml"/><Relationship Id="rId41" Type="http://schemas.openxmlformats.org/officeDocument/2006/relationships/image" Target="../media/image865.png"/><Relationship Id="rId62" Type="http://schemas.openxmlformats.org/officeDocument/2006/relationships/customXml" Target="../ink/ink883.xml"/><Relationship Id="rId83" Type="http://schemas.openxmlformats.org/officeDocument/2006/relationships/image" Target="../media/image886.png"/><Relationship Id="rId179" Type="http://schemas.openxmlformats.org/officeDocument/2006/relationships/image" Target="../media/image933.png"/><Relationship Id="rId190" Type="http://schemas.openxmlformats.org/officeDocument/2006/relationships/customXml" Target="../ink/ink947.xml"/><Relationship Id="rId204" Type="http://schemas.openxmlformats.org/officeDocument/2006/relationships/customXml" Target="../ink/ink954.xml"/><Relationship Id="rId225" Type="http://schemas.openxmlformats.org/officeDocument/2006/relationships/image" Target="../media/image956.png"/><Relationship Id="rId246" Type="http://schemas.openxmlformats.org/officeDocument/2006/relationships/customXml" Target="../ink/ink975.xml"/><Relationship Id="rId267" Type="http://schemas.openxmlformats.org/officeDocument/2006/relationships/image" Target="../media/image977.png"/><Relationship Id="rId288" Type="http://schemas.openxmlformats.org/officeDocument/2006/relationships/customXml" Target="../ink/ink996.xml"/><Relationship Id="rId106" Type="http://schemas.openxmlformats.org/officeDocument/2006/relationships/customXml" Target="../ink/ink905.xml"/><Relationship Id="rId127" Type="http://schemas.openxmlformats.org/officeDocument/2006/relationships/image" Target="../media/image908.png"/><Relationship Id="rId313" Type="http://schemas.openxmlformats.org/officeDocument/2006/relationships/image" Target="../media/image1000.png"/><Relationship Id="rId10" Type="http://schemas.openxmlformats.org/officeDocument/2006/relationships/customXml" Target="../ink/ink857.xml"/><Relationship Id="rId31" Type="http://schemas.openxmlformats.org/officeDocument/2006/relationships/image" Target="../media/image860.png"/><Relationship Id="rId52" Type="http://schemas.openxmlformats.org/officeDocument/2006/relationships/customXml" Target="../ink/ink878.xml"/><Relationship Id="rId73" Type="http://schemas.openxmlformats.org/officeDocument/2006/relationships/image" Target="../media/image881.png"/><Relationship Id="rId94" Type="http://schemas.openxmlformats.org/officeDocument/2006/relationships/customXml" Target="../ink/ink899.xml"/><Relationship Id="rId148" Type="http://schemas.openxmlformats.org/officeDocument/2006/relationships/customXml" Target="../ink/ink926.xml"/><Relationship Id="rId169" Type="http://schemas.openxmlformats.org/officeDocument/2006/relationships/image" Target="../media/image929.png"/><Relationship Id="rId4" Type="http://schemas.openxmlformats.org/officeDocument/2006/relationships/image" Target="../media/image846.png"/><Relationship Id="rId180" Type="http://schemas.openxmlformats.org/officeDocument/2006/relationships/customXml" Target="../ink/ink942.xml"/><Relationship Id="rId215" Type="http://schemas.openxmlformats.org/officeDocument/2006/relationships/image" Target="../media/image951.png"/><Relationship Id="rId236" Type="http://schemas.openxmlformats.org/officeDocument/2006/relationships/customXml" Target="../ink/ink970.xml"/><Relationship Id="rId257" Type="http://schemas.openxmlformats.org/officeDocument/2006/relationships/image" Target="../media/image972.png"/><Relationship Id="rId278" Type="http://schemas.openxmlformats.org/officeDocument/2006/relationships/customXml" Target="../ink/ink991.xml"/><Relationship Id="rId303" Type="http://schemas.openxmlformats.org/officeDocument/2006/relationships/image" Target="../media/image995.png"/><Relationship Id="rId42" Type="http://schemas.openxmlformats.org/officeDocument/2006/relationships/customXml" Target="../ink/ink873.xml"/><Relationship Id="rId84" Type="http://schemas.openxmlformats.org/officeDocument/2006/relationships/customXml" Target="../ink/ink894.xml"/><Relationship Id="rId138" Type="http://schemas.openxmlformats.org/officeDocument/2006/relationships/customXml" Target="../ink/ink921.xml"/><Relationship Id="rId191" Type="http://schemas.openxmlformats.org/officeDocument/2006/relationships/image" Target="../media/image939.png"/><Relationship Id="rId205" Type="http://schemas.openxmlformats.org/officeDocument/2006/relationships/image" Target="../media/image946.png"/><Relationship Id="rId247" Type="http://schemas.openxmlformats.org/officeDocument/2006/relationships/image" Target="../media/image967.png"/><Relationship Id="rId107" Type="http://schemas.openxmlformats.org/officeDocument/2006/relationships/image" Target="../media/image898.png"/><Relationship Id="rId289" Type="http://schemas.openxmlformats.org/officeDocument/2006/relationships/image" Target="../media/image988.png"/><Relationship Id="rId11" Type="http://schemas.openxmlformats.org/officeDocument/2006/relationships/image" Target="../media/image850.png"/><Relationship Id="rId53" Type="http://schemas.openxmlformats.org/officeDocument/2006/relationships/image" Target="../media/image871.png"/><Relationship Id="rId149" Type="http://schemas.openxmlformats.org/officeDocument/2006/relationships/image" Target="../media/image919.png"/><Relationship Id="rId314" Type="http://schemas.openxmlformats.org/officeDocument/2006/relationships/customXml" Target="../ink/ink1009.xml"/><Relationship Id="rId95" Type="http://schemas.openxmlformats.org/officeDocument/2006/relationships/image" Target="../media/image892.png"/><Relationship Id="rId160" Type="http://schemas.openxmlformats.org/officeDocument/2006/relationships/customXml" Target="../ink/ink932.xml"/><Relationship Id="rId216" Type="http://schemas.openxmlformats.org/officeDocument/2006/relationships/customXml" Target="../ink/ink960.xml"/><Relationship Id="rId258" Type="http://schemas.openxmlformats.org/officeDocument/2006/relationships/customXml" Target="../ink/ink981.xml"/><Relationship Id="rId22" Type="http://schemas.openxmlformats.org/officeDocument/2006/relationships/customXml" Target="../ink/ink863.xml"/><Relationship Id="rId64" Type="http://schemas.openxmlformats.org/officeDocument/2006/relationships/customXml" Target="../ink/ink884.xml"/><Relationship Id="rId118" Type="http://schemas.openxmlformats.org/officeDocument/2006/relationships/customXml" Target="../ink/ink911.xml"/><Relationship Id="rId171" Type="http://schemas.openxmlformats.org/officeDocument/2006/relationships/image" Target="../media/image930.png"/><Relationship Id="rId227" Type="http://schemas.openxmlformats.org/officeDocument/2006/relationships/image" Target="../media/image957.png"/><Relationship Id="rId269" Type="http://schemas.openxmlformats.org/officeDocument/2006/relationships/image" Target="../media/image978.png"/><Relationship Id="rId33" Type="http://schemas.openxmlformats.org/officeDocument/2006/relationships/image" Target="../media/image861.png"/><Relationship Id="rId129" Type="http://schemas.openxmlformats.org/officeDocument/2006/relationships/image" Target="../media/image909.png"/><Relationship Id="rId280" Type="http://schemas.openxmlformats.org/officeDocument/2006/relationships/customXml" Target="../ink/ink992.xml"/><Relationship Id="rId75" Type="http://schemas.openxmlformats.org/officeDocument/2006/relationships/image" Target="../media/image882.png"/><Relationship Id="rId140" Type="http://schemas.openxmlformats.org/officeDocument/2006/relationships/customXml" Target="../ink/ink922.xml"/><Relationship Id="rId182" Type="http://schemas.openxmlformats.org/officeDocument/2006/relationships/customXml" Target="../ink/ink943.xml"/><Relationship Id="rId6" Type="http://schemas.openxmlformats.org/officeDocument/2006/relationships/customXml" Target="../ink/ink855.xml"/><Relationship Id="rId238" Type="http://schemas.openxmlformats.org/officeDocument/2006/relationships/customXml" Target="../ink/ink971.xml"/><Relationship Id="rId291" Type="http://schemas.openxmlformats.org/officeDocument/2006/relationships/image" Target="../media/image989.png"/><Relationship Id="rId305" Type="http://schemas.openxmlformats.org/officeDocument/2006/relationships/image" Target="../media/image996.png"/><Relationship Id="rId44" Type="http://schemas.openxmlformats.org/officeDocument/2006/relationships/customXml" Target="../ink/ink874.xml"/><Relationship Id="rId86" Type="http://schemas.openxmlformats.org/officeDocument/2006/relationships/customXml" Target="../ink/ink895.xml"/><Relationship Id="rId151" Type="http://schemas.openxmlformats.org/officeDocument/2006/relationships/image" Target="../media/image92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58.png"/><Relationship Id="rId299" Type="http://schemas.openxmlformats.org/officeDocument/2006/relationships/image" Target="../media/image1148.png"/><Relationship Id="rId21" Type="http://schemas.openxmlformats.org/officeDocument/2006/relationships/image" Target="../media/image1010.png"/><Relationship Id="rId63" Type="http://schemas.openxmlformats.org/officeDocument/2006/relationships/image" Target="../media/image1031.png"/><Relationship Id="rId159" Type="http://schemas.openxmlformats.org/officeDocument/2006/relationships/image" Target="../media/image1079.png"/><Relationship Id="rId170" Type="http://schemas.openxmlformats.org/officeDocument/2006/relationships/customXml" Target="../ink/ink1092.xml"/><Relationship Id="rId226" Type="http://schemas.openxmlformats.org/officeDocument/2006/relationships/customXml" Target="../ink/ink1120.xml"/><Relationship Id="rId268" Type="http://schemas.openxmlformats.org/officeDocument/2006/relationships/customXml" Target="../ink/ink1141.xml"/><Relationship Id="rId32" Type="http://schemas.openxmlformats.org/officeDocument/2006/relationships/customXml" Target="../ink/ink1023.xml"/><Relationship Id="rId74" Type="http://schemas.openxmlformats.org/officeDocument/2006/relationships/customXml" Target="../ink/ink1044.xml"/><Relationship Id="rId128" Type="http://schemas.openxmlformats.org/officeDocument/2006/relationships/customXml" Target="../ink/ink1071.xml"/><Relationship Id="rId5" Type="http://schemas.openxmlformats.org/officeDocument/2006/relationships/image" Target="../media/image1002.png"/><Relationship Id="rId181" Type="http://schemas.openxmlformats.org/officeDocument/2006/relationships/image" Target="../media/image1089.png"/><Relationship Id="rId237" Type="http://schemas.openxmlformats.org/officeDocument/2006/relationships/image" Target="../media/image1117.png"/><Relationship Id="rId279" Type="http://schemas.openxmlformats.org/officeDocument/2006/relationships/image" Target="../media/image1138.png"/><Relationship Id="rId43" Type="http://schemas.openxmlformats.org/officeDocument/2006/relationships/image" Target="../media/image1021.png"/><Relationship Id="rId139" Type="http://schemas.openxmlformats.org/officeDocument/2006/relationships/image" Target="../media/image1069.png"/><Relationship Id="rId290" Type="http://schemas.openxmlformats.org/officeDocument/2006/relationships/customXml" Target="../ink/ink1152.xml"/><Relationship Id="rId304" Type="http://schemas.openxmlformats.org/officeDocument/2006/relationships/customXml" Target="../ink/ink1159.xml"/><Relationship Id="rId85" Type="http://schemas.openxmlformats.org/officeDocument/2006/relationships/image" Target="../media/image1042.png"/><Relationship Id="rId150" Type="http://schemas.openxmlformats.org/officeDocument/2006/relationships/customXml" Target="../ink/ink1082.xml"/><Relationship Id="rId192" Type="http://schemas.openxmlformats.org/officeDocument/2006/relationships/customXml" Target="../ink/ink1103.xml"/><Relationship Id="rId206" Type="http://schemas.openxmlformats.org/officeDocument/2006/relationships/customXml" Target="../ink/ink1110.xml"/><Relationship Id="rId248" Type="http://schemas.openxmlformats.org/officeDocument/2006/relationships/customXml" Target="../ink/ink1131.xml"/><Relationship Id="rId12" Type="http://schemas.openxmlformats.org/officeDocument/2006/relationships/customXml" Target="../ink/ink1013.xml"/><Relationship Id="rId108" Type="http://schemas.openxmlformats.org/officeDocument/2006/relationships/customXml" Target="../ink/ink1061.xml"/><Relationship Id="rId54" Type="http://schemas.openxmlformats.org/officeDocument/2006/relationships/customXml" Target="../ink/ink1034.xml"/><Relationship Id="rId96" Type="http://schemas.openxmlformats.org/officeDocument/2006/relationships/customXml" Target="../ink/ink1055.xml"/><Relationship Id="rId161" Type="http://schemas.openxmlformats.org/officeDocument/2006/relationships/image" Target="../media/image1080.png"/><Relationship Id="rId217" Type="http://schemas.openxmlformats.org/officeDocument/2006/relationships/image" Target="../media/image1107.png"/><Relationship Id="rId259" Type="http://schemas.openxmlformats.org/officeDocument/2006/relationships/image" Target="../media/image1128.png"/><Relationship Id="rId23" Type="http://schemas.openxmlformats.org/officeDocument/2006/relationships/image" Target="../media/image1011.png"/><Relationship Id="rId119" Type="http://schemas.openxmlformats.org/officeDocument/2006/relationships/image" Target="../media/image1059.png"/><Relationship Id="rId270" Type="http://schemas.openxmlformats.org/officeDocument/2006/relationships/customXml" Target="../ink/ink1142.xml"/><Relationship Id="rId291" Type="http://schemas.openxmlformats.org/officeDocument/2006/relationships/image" Target="../media/image1144.png"/><Relationship Id="rId305" Type="http://schemas.openxmlformats.org/officeDocument/2006/relationships/image" Target="../media/image1151.png"/><Relationship Id="rId44" Type="http://schemas.openxmlformats.org/officeDocument/2006/relationships/customXml" Target="../ink/ink1029.xml"/><Relationship Id="rId65" Type="http://schemas.openxmlformats.org/officeDocument/2006/relationships/image" Target="../media/image1032.png"/><Relationship Id="rId86" Type="http://schemas.openxmlformats.org/officeDocument/2006/relationships/customXml" Target="../ink/ink1050.xml"/><Relationship Id="rId130" Type="http://schemas.openxmlformats.org/officeDocument/2006/relationships/customXml" Target="../ink/ink1072.xml"/><Relationship Id="rId151" Type="http://schemas.openxmlformats.org/officeDocument/2006/relationships/image" Target="../media/image1075.png"/><Relationship Id="rId172" Type="http://schemas.openxmlformats.org/officeDocument/2006/relationships/customXml" Target="../ink/ink1093.xml"/><Relationship Id="rId193" Type="http://schemas.openxmlformats.org/officeDocument/2006/relationships/image" Target="../media/image1095.png"/><Relationship Id="rId207" Type="http://schemas.openxmlformats.org/officeDocument/2006/relationships/image" Target="../media/image1102.png"/><Relationship Id="rId228" Type="http://schemas.openxmlformats.org/officeDocument/2006/relationships/customXml" Target="../ink/ink1121.xml"/><Relationship Id="rId249" Type="http://schemas.openxmlformats.org/officeDocument/2006/relationships/image" Target="../media/image1123.png"/><Relationship Id="rId13" Type="http://schemas.openxmlformats.org/officeDocument/2006/relationships/image" Target="../media/image1006.png"/><Relationship Id="rId109" Type="http://schemas.openxmlformats.org/officeDocument/2006/relationships/image" Target="../media/image1054.png"/><Relationship Id="rId260" Type="http://schemas.openxmlformats.org/officeDocument/2006/relationships/customXml" Target="../ink/ink1137.xml"/><Relationship Id="rId281" Type="http://schemas.openxmlformats.org/officeDocument/2006/relationships/image" Target="../media/image1139.png"/><Relationship Id="rId34" Type="http://schemas.openxmlformats.org/officeDocument/2006/relationships/customXml" Target="../ink/ink1024.xml"/><Relationship Id="rId55" Type="http://schemas.openxmlformats.org/officeDocument/2006/relationships/image" Target="../media/image1027.png"/><Relationship Id="rId76" Type="http://schemas.openxmlformats.org/officeDocument/2006/relationships/customXml" Target="../ink/ink1045.xml"/><Relationship Id="rId97" Type="http://schemas.openxmlformats.org/officeDocument/2006/relationships/image" Target="../media/image1048.png"/><Relationship Id="rId120" Type="http://schemas.openxmlformats.org/officeDocument/2006/relationships/customXml" Target="../ink/ink1067.xml"/><Relationship Id="rId141" Type="http://schemas.openxmlformats.org/officeDocument/2006/relationships/image" Target="../media/image1070.png"/><Relationship Id="rId7" Type="http://schemas.openxmlformats.org/officeDocument/2006/relationships/image" Target="../media/image1003.png"/><Relationship Id="rId162" Type="http://schemas.openxmlformats.org/officeDocument/2006/relationships/customXml" Target="../ink/ink1088.xml"/><Relationship Id="rId183" Type="http://schemas.openxmlformats.org/officeDocument/2006/relationships/image" Target="../media/image1090.png"/><Relationship Id="rId218" Type="http://schemas.openxmlformats.org/officeDocument/2006/relationships/customXml" Target="../ink/ink1116.xml"/><Relationship Id="rId239" Type="http://schemas.openxmlformats.org/officeDocument/2006/relationships/image" Target="../media/image1118.png"/><Relationship Id="rId250" Type="http://schemas.openxmlformats.org/officeDocument/2006/relationships/customXml" Target="../ink/ink1132.xml"/><Relationship Id="rId271" Type="http://schemas.openxmlformats.org/officeDocument/2006/relationships/image" Target="../media/image1134.png"/><Relationship Id="rId292" Type="http://schemas.openxmlformats.org/officeDocument/2006/relationships/customXml" Target="../ink/ink1153.xml"/><Relationship Id="rId306" Type="http://schemas.openxmlformats.org/officeDocument/2006/relationships/customXml" Target="../ink/ink1160.xml"/><Relationship Id="rId24" Type="http://schemas.openxmlformats.org/officeDocument/2006/relationships/customXml" Target="../ink/ink1019.xml"/><Relationship Id="rId45" Type="http://schemas.openxmlformats.org/officeDocument/2006/relationships/image" Target="../media/image1022.png"/><Relationship Id="rId66" Type="http://schemas.openxmlformats.org/officeDocument/2006/relationships/customXml" Target="../ink/ink1040.xml"/><Relationship Id="rId87" Type="http://schemas.openxmlformats.org/officeDocument/2006/relationships/image" Target="../media/image1043.png"/><Relationship Id="rId110" Type="http://schemas.openxmlformats.org/officeDocument/2006/relationships/customXml" Target="../ink/ink1062.xml"/><Relationship Id="rId131" Type="http://schemas.openxmlformats.org/officeDocument/2006/relationships/image" Target="../media/image1065.png"/><Relationship Id="rId152" Type="http://schemas.openxmlformats.org/officeDocument/2006/relationships/customXml" Target="../ink/ink1083.xml"/><Relationship Id="rId173" Type="http://schemas.openxmlformats.org/officeDocument/2006/relationships/image" Target="../media/image1085.png"/><Relationship Id="rId194" Type="http://schemas.openxmlformats.org/officeDocument/2006/relationships/customXml" Target="../ink/ink1104.xml"/><Relationship Id="rId208" Type="http://schemas.openxmlformats.org/officeDocument/2006/relationships/customXml" Target="../ink/ink1111.xml"/><Relationship Id="rId229" Type="http://schemas.openxmlformats.org/officeDocument/2006/relationships/image" Target="../media/image1113.png"/><Relationship Id="rId240" Type="http://schemas.openxmlformats.org/officeDocument/2006/relationships/customXml" Target="../ink/ink1127.xml"/><Relationship Id="rId261" Type="http://schemas.openxmlformats.org/officeDocument/2006/relationships/image" Target="../media/image1129.png"/><Relationship Id="rId14" Type="http://schemas.openxmlformats.org/officeDocument/2006/relationships/customXml" Target="../ink/ink1014.xml"/><Relationship Id="rId35" Type="http://schemas.openxmlformats.org/officeDocument/2006/relationships/image" Target="../media/image1017.png"/><Relationship Id="rId56" Type="http://schemas.openxmlformats.org/officeDocument/2006/relationships/customXml" Target="../ink/ink1035.xml"/><Relationship Id="rId77" Type="http://schemas.openxmlformats.org/officeDocument/2006/relationships/image" Target="../media/image1038.png"/><Relationship Id="rId100" Type="http://schemas.openxmlformats.org/officeDocument/2006/relationships/customXml" Target="../ink/ink1057.xml"/><Relationship Id="rId282" Type="http://schemas.openxmlformats.org/officeDocument/2006/relationships/customXml" Target="../ink/ink1148.xml"/><Relationship Id="rId8" Type="http://schemas.openxmlformats.org/officeDocument/2006/relationships/customXml" Target="../ink/ink1011.xml"/><Relationship Id="rId98" Type="http://schemas.openxmlformats.org/officeDocument/2006/relationships/customXml" Target="../ink/ink1056.xml"/><Relationship Id="rId121" Type="http://schemas.openxmlformats.org/officeDocument/2006/relationships/image" Target="../media/image1060.png"/><Relationship Id="rId142" Type="http://schemas.openxmlformats.org/officeDocument/2006/relationships/customXml" Target="../ink/ink1078.xml"/><Relationship Id="rId163" Type="http://schemas.openxmlformats.org/officeDocument/2006/relationships/image" Target="../media/image1081.png"/><Relationship Id="rId184" Type="http://schemas.openxmlformats.org/officeDocument/2006/relationships/customXml" Target="../ink/ink1099.xml"/><Relationship Id="rId219" Type="http://schemas.openxmlformats.org/officeDocument/2006/relationships/image" Target="../media/image1108.png"/><Relationship Id="rId230" Type="http://schemas.openxmlformats.org/officeDocument/2006/relationships/customXml" Target="../ink/ink1122.xml"/><Relationship Id="rId251" Type="http://schemas.openxmlformats.org/officeDocument/2006/relationships/image" Target="../media/image1124.png"/><Relationship Id="rId25" Type="http://schemas.openxmlformats.org/officeDocument/2006/relationships/image" Target="../media/image1012.png"/><Relationship Id="rId46" Type="http://schemas.openxmlformats.org/officeDocument/2006/relationships/customXml" Target="../ink/ink1030.xml"/><Relationship Id="rId67" Type="http://schemas.openxmlformats.org/officeDocument/2006/relationships/image" Target="../media/image1033.png"/><Relationship Id="rId272" Type="http://schemas.openxmlformats.org/officeDocument/2006/relationships/customXml" Target="../ink/ink1143.xml"/><Relationship Id="rId293" Type="http://schemas.openxmlformats.org/officeDocument/2006/relationships/image" Target="../media/image1145.png"/><Relationship Id="rId307" Type="http://schemas.openxmlformats.org/officeDocument/2006/relationships/image" Target="../media/image1152.png"/><Relationship Id="rId88" Type="http://schemas.openxmlformats.org/officeDocument/2006/relationships/customXml" Target="../ink/ink1051.xml"/><Relationship Id="rId111" Type="http://schemas.openxmlformats.org/officeDocument/2006/relationships/image" Target="../media/image1055.png"/><Relationship Id="rId132" Type="http://schemas.openxmlformats.org/officeDocument/2006/relationships/customXml" Target="../ink/ink1073.xml"/><Relationship Id="rId153" Type="http://schemas.openxmlformats.org/officeDocument/2006/relationships/image" Target="../media/image1076.png"/><Relationship Id="rId174" Type="http://schemas.openxmlformats.org/officeDocument/2006/relationships/customXml" Target="../ink/ink1094.xml"/><Relationship Id="rId195" Type="http://schemas.openxmlformats.org/officeDocument/2006/relationships/image" Target="../media/image1096.png"/><Relationship Id="rId209" Type="http://schemas.openxmlformats.org/officeDocument/2006/relationships/image" Target="../media/image1103.png"/><Relationship Id="rId220" Type="http://schemas.openxmlformats.org/officeDocument/2006/relationships/customXml" Target="../ink/ink1117.xml"/><Relationship Id="rId241" Type="http://schemas.openxmlformats.org/officeDocument/2006/relationships/image" Target="../media/image1119.png"/><Relationship Id="rId15" Type="http://schemas.openxmlformats.org/officeDocument/2006/relationships/image" Target="../media/image1007.png"/><Relationship Id="rId36" Type="http://schemas.openxmlformats.org/officeDocument/2006/relationships/customXml" Target="../ink/ink1025.xml"/><Relationship Id="rId57" Type="http://schemas.openxmlformats.org/officeDocument/2006/relationships/image" Target="../media/image1028.png"/><Relationship Id="rId262" Type="http://schemas.openxmlformats.org/officeDocument/2006/relationships/customXml" Target="../ink/ink1138.xml"/><Relationship Id="rId283" Type="http://schemas.openxmlformats.org/officeDocument/2006/relationships/image" Target="../media/image1140.png"/><Relationship Id="rId78" Type="http://schemas.openxmlformats.org/officeDocument/2006/relationships/customXml" Target="../ink/ink1046.xml"/><Relationship Id="rId99" Type="http://schemas.openxmlformats.org/officeDocument/2006/relationships/image" Target="../media/image1049.png"/><Relationship Id="rId101" Type="http://schemas.openxmlformats.org/officeDocument/2006/relationships/image" Target="../media/image1050.png"/><Relationship Id="rId122" Type="http://schemas.openxmlformats.org/officeDocument/2006/relationships/customXml" Target="../ink/ink1068.xml"/><Relationship Id="rId143" Type="http://schemas.openxmlformats.org/officeDocument/2006/relationships/image" Target="../media/image1071.png"/><Relationship Id="rId164" Type="http://schemas.openxmlformats.org/officeDocument/2006/relationships/customXml" Target="../ink/ink1089.xml"/><Relationship Id="rId185" Type="http://schemas.openxmlformats.org/officeDocument/2006/relationships/image" Target="../media/image1091.png"/><Relationship Id="rId9" Type="http://schemas.openxmlformats.org/officeDocument/2006/relationships/image" Target="../media/image1004.png"/><Relationship Id="rId210" Type="http://schemas.openxmlformats.org/officeDocument/2006/relationships/customXml" Target="../ink/ink1112.xml"/><Relationship Id="rId26" Type="http://schemas.openxmlformats.org/officeDocument/2006/relationships/customXml" Target="../ink/ink1020.xml"/><Relationship Id="rId231" Type="http://schemas.openxmlformats.org/officeDocument/2006/relationships/image" Target="../media/image1114.png"/><Relationship Id="rId252" Type="http://schemas.openxmlformats.org/officeDocument/2006/relationships/customXml" Target="../ink/ink1133.xml"/><Relationship Id="rId273" Type="http://schemas.openxmlformats.org/officeDocument/2006/relationships/image" Target="../media/image1135.png"/><Relationship Id="rId294" Type="http://schemas.openxmlformats.org/officeDocument/2006/relationships/customXml" Target="../ink/ink1154.xml"/><Relationship Id="rId47" Type="http://schemas.openxmlformats.org/officeDocument/2006/relationships/image" Target="../media/image1023.png"/><Relationship Id="rId68" Type="http://schemas.openxmlformats.org/officeDocument/2006/relationships/customXml" Target="../ink/ink1041.xml"/><Relationship Id="rId89" Type="http://schemas.openxmlformats.org/officeDocument/2006/relationships/image" Target="../media/image1044.png"/><Relationship Id="rId112" Type="http://schemas.openxmlformats.org/officeDocument/2006/relationships/customXml" Target="../ink/ink1063.xml"/><Relationship Id="rId133" Type="http://schemas.openxmlformats.org/officeDocument/2006/relationships/image" Target="../media/image1066.png"/><Relationship Id="rId154" Type="http://schemas.openxmlformats.org/officeDocument/2006/relationships/customXml" Target="../ink/ink1084.xml"/><Relationship Id="rId175" Type="http://schemas.openxmlformats.org/officeDocument/2006/relationships/image" Target="../media/image1086.png"/><Relationship Id="rId196" Type="http://schemas.openxmlformats.org/officeDocument/2006/relationships/customXml" Target="../ink/ink1105.xml"/><Relationship Id="rId200" Type="http://schemas.openxmlformats.org/officeDocument/2006/relationships/customXml" Target="../ink/ink1107.xml"/><Relationship Id="rId16" Type="http://schemas.openxmlformats.org/officeDocument/2006/relationships/customXml" Target="../ink/ink1015.xml"/><Relationship Id="rId221" Type="http://schemas.openxmlformats.org/officeDocument/2006/relationships/image" Target="../media/image1109.png"/><Relationship Id="rId242" Type="http://schemas.openxmlformats.org/officeDocument/2006/relationships/customXml" Target="../ink/ink1128.xml"/><Relationship Id="rId263" Type="http://schemas.openxmlformats.org/officeDocument/2006/relationships/image" Target="../media/image1130.png"/><Relationship Id="rId284" Type="http://schemas.openxmlformats.org/officeDocument/2006/relationships/customXml" Target="../ink/ink1149.xml"/><Relationship Id="rId37" Type="http://schemas.openxmlformats.org/officeDocument/2006/relationships/image" Target="../media/image1018.png"/><Relationship Id="rId58" Type="http://schemas.openxmlformats.org/officeDocument/2006/relationships/customXml" Target="../ink/ink1036.xml"/><Relationship Id="rId79" Type="http://schemas.openxmlformats.org/officeDocument/2006/relationships/image" Target="../media/image1039.png"/><Relationship Id="rId102" Type="http://schemas.openxmlformats.org/officeDocument/2006/relationships/customXml" Target="../ink/ink1058.xml"/><Relationship Id="rId123" Type="http://schemas.openxmlformats.org/officeDocument/2006/relationships/image" Target="../media/image1061.png"/><Relationship Id="rId144" Type="http://schemas.openxmlformats.org/officeDocument/2006/relationships/customXml" Target="../ink/ink1079.xml"/><Relationship Id="rId90" Type="http://schemas.openxmlformats.org/officeDocument/2006/relationships/customXml" Target="../ink/ink1052.xml"/><Relationship Id="rId165" Type="http://schemas.openxmlformats.org/officeDocument/2006/relationships/image" Target="../media/image1082.png"/><Relationship Id="rId186" Type="http://schemas.openxmlformats.org/officeDocument/2006/relationships/customXml" Target="../ink/ink1100.xml"/><Relationship Id="rId211" Type="http://schemas.openxmlformats.org/officeDocument/2006/relationships/image" Target="../media/image1104.png"/><Relationship Id="rId232" Type="http://schemas.openxmlformats.org/officeDocument/2006/relationships/customXml" Target="../ink/ink1123.xml"/><Relationship Id="rId253" Type="http://schemas.openxmlformats.org/officeDocument/2006/relationships/image" Target="../media/image1125.png"/><Relationship Id="rId274" Type="http://schemas.openxmlformats.org/officeDocument/2006/relationships/customXml" Target="../ink/ink1144.xml"/><Relationship Id="rId295" Type="http://schemas.openxmlformats.org/officeDocument/2006/relationships/image" Target="../media/image1146.png"/><Relationship Id="rId27" Type="http://schemas.openxmlformats.org/officeDocument/2006/relationships/image" Target="../media/image1013.png"/><Relationship Id="rId48" Type="http://schemas.openxmlformats.org/officeDocument/2006/relationships/customXml" Target="../ink/ink1031.xml"/><Relationship Id="rId69" Type="http://schemas.openxmlformats.org/officeDocument/2006/relationships/image" Target="../media/image1034.png"/><Relationship Id="rId113" Type="http://schemas.openxmlformats.org/officeDocument/2006/relationships/image" Target="../media/image1056.png"/><Relationship Id="rId134" Type="http://schemas.openxmlformats.org/officeDocument/2006/relationships/customXml" Target="../ink/ink1074.xml"/><Relationship Id="rId80" Type="http://schemas.openxmlformats.org/officeDocument/2006/relationships/customXml" Target="../ink/ink1047.xml"/><Relationship Id="rId155" Type="http://schemas.openxmlformats.org/officeDocument/2006/relationships/image" Target="../media/image1077.png"/><Relationship Id="rId176" Type="http://schemas.openxmlformats.org/officeDocument/2006/relationships/customXml" Target="../ink/ink1095.xml"/><Relationship Id="rId197" Type="http://schemas.openxmlformats.org/officeDocument/2006/relationships/image" Target="../media/image1097.png"/><Relationship Id="rId201" Type="http://schemas.openxmlformats.org/officeDocument/2006/relationships/image" Target="../media/image1099.png"/><Relationship Id="rId222" Type="http://schemas.openxmlformats.org/officeDocument/2006/relationships/customXml" Target="../ink/ink1118.xml"/><Relationship Id="rId243" Type="http://schemas.openxmlformats.org/officeDocument/2006/relationships/image" Target="../media/image1120.png"/><Relationship Id="rId264" Type="http://schemas.openxmlformats.org/officeDocument/2006/relationships/customXml" Target="../ink/ink1139.xml"/><Relationship Id="rId285" Type="http://schemas.openxmlformats.org/officeDocument/2006/relationships/image" Target="../media/image1141.png"/><Relationship Id="rId17" Type="http://schemas.openxmlformats.org/officeDocument/2006/relationships/image" Target="../media/image1008.png"/><Relationship Id="rId38" Type="http://schemas.openxmlformats.org/officeDocument/2006/relationships/customXml" Target="../ink/ink1026.xml"/><Relationship Id="rId59" Type="http://schemas.openxmlformats.org/officeDocument/2006/relationships/image" Target="../media/image1029.png"/><Relationship Id="rId103" Type="http://schemas.openxmlformats.org/officeDocument/2006/relationships/image" Target="../media/image1051.png"/><Relationship Id="rId124" Type="http://schemas.openxmlformats.org/officeDocument/2006/relationships/customXml" Target="../ink/ink1069.xml"/><Relationship Id="rId70" Type="http://schemas.openxmlformats.org/officeDocument/2006/relationships/customXml" Target="../ink/ink1042.xml"/><Relationship Id="rId91" Type="http://schemas.openxmlformats.org/officeDocument/2006/relationships/image" Target="../media/image1045.png"/><Relationship Id="rId145" Type="http://schemas.openxmlformats.org/officeDocument/2006/relationships/image" Target="../media/image1072.png"/><Relationship Id="rId166" Type="http://schemas.openxmlformats.org/officeDocument/2006/relationships/customXml" Target="../ink/ink1090.xml"/><Relationship Id="rId187" Type="http://schemas.openxmlformats.org/officeDocument/2006/relationships/image" Target="../media/image1092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13.xml"/><Relationship Id="rId233" Type="http://schemas.openxmlformats.org/officeDocument/2006/relationships/image" Target="../media/image1115.png"/><Relationship Id="rId254" Type="http://schemas.openxmlformats.org/officeDocument/2006/relationships/customXml" Target="../ink/ink1134.xml"/><Relationship Id="rId28" Type="http://schemas.openxmlformats.org/officeDocument/2006/relationships/customXml" Target="../ink/ink1021.xml"/><Relationship Id="rId49" Type="http://schemas.openxmlformats.org/officeDocument/2006/relationships/image" Target="../media/image1024.png"/><Relationship Id="rId114" Type="http://schemas.openxmlformats.org/officeDocument/2006/relationships/customXml" Target="../ink/ink1064.xml"/><Relationship Id="rId275" Type="http://schemas.openxmlformats.org/officeDocument/2006/relationships/image" Target="../media/image1136.png"/><Relationship Id="rId296" Type="http://schemas.openxmlformats.org/officeDocument/2006/relationships/customXml" Target="../ink/ink1155.xml"/><Relationship Id="rId300" Type="http://schemas.openxmlformats.org/officeDocument/2006/relationships/customXml" Target="../ink/ink1157.xml"/><Relationship Id="rId60" Type="http://schemas.openxmlformats.org/officeDocument/2006/relationships/customXml" Target="../ink/ink1037.xml"/><Relationship Id="rId81" Type="http://schemas.openxmlformats.org/officeDocument/2006/relationships/image" Target="../media/image1040.png"/><Relationship Id="rId135" Type="http://schemas.openxmlformats.org/officeDocument/2006/relationships/image" Target="../media/image1067.png"/><Relationship Id="rId156" Type="http://schemas.openxmlformats.org/officeDocument/2006/relationships/customXml" Target="../ink/ink1085.xml"/><Relationship Id="rId177" Type="http://schemas.openxmlformats.org/officeDocument/2006/relationships/image" Target="../media/image1087.png"/><Relationship Id="rId198" Type="http://schemas.openxmlformats.org/officeDocument/2006/relationships/customXml" Target="../ink/ink1106.xml"/><Relationship Id="rId202" Type="http://schemas.openxmlformats.org/officeDocument/2006/relationships/customXml" Target="../ink/ink1108.xml"/><Relationship Id="rId223" Type="http://schemas.openxmlformats.org/officeDocument/2006/relationships/image" Target="../media/image1110.png"/><Relationship Id="rId244" Type="http://schemas.openxmlformats.org/officeDocument/2006/relationships/customXml" Target="../ink/ink1129.xml"/><Relationship Id="rId18" Type="http://schemas.openxmlformats.org/officeDocument/2006/relationships/customXml" Target="../ink/ink1016.xml"/><Relationship Id="rId39" Type="http://schemas.openxmlformats.org/officeDocument/2006/relationships/image" Target="../media/image1019.png"/><Relationship Id="rId265" Type="http://schemas.openxmlformats.org/officeDocument/2006/relationships/image" Target="../media/image1131.png"/><Relationship Id="rId286" Type="http://schemas.openxmlformats.org/officeDocument/2006/relationships/customXml" Target="../ink/ink1150.xml"/><Relationship Id="rId50" Type="http://schemas.openxmlformats.org/officeDocument/2006/relationships/customXml" Target="../ink/ink1032.xml"/><Relationship Id="rId104" Type="http://schemas.openxmlformats.org/officeDocument/2006/relationships/customXml" Target="../ink/ink1059.xml"/><Relationship Id="rId125" Type="http://schemas.openxmlformats.org/officeDocument/2006/relationships/image" Target="../media/image1062.png"/><Relationship Id="rId146" Type="http://schemas.openxmlformats.org/officeDocument/2006/relationships/customXml" Target="../ink/ink1080.xml"/><Relationship Id="rId167" Type="http://schemas.openxmlformats.org/officeDocument/2006/relationships/image" Target="../media/image1083.png"/><Relationship Id="rId188" Type="http://schemas.openxmlformats.org/officeDocument/2006/relationships/customXml" Target="../ink/ink1101.xml"/><Relationship Id="rId71" Type="http://schemas.openxmlformats.org/officeDocument/2006/relationships/image" Target="../media/image1035.png"/><Relationship Id="rId92" Type="http://schemas.openxmlformats.org/officeDocument/2006/relationships/customXml" Target="../ink/ink1053.xml"/><Relationship Id="rId213" Type="http://schemas.openxmlformats.org/officeDocument/2006/relationships/image" Target="../media/image1105.png"/><Relationship Id="rId234" Type="http://schemas.openxmlformats.org/officeDocument/2006/relationships/customXml" Target="../ink/ink1124.xml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1014.png"/><Relationship Id="rId255" Type="http://schemas.openxmlformats.org/officeDocument/2006/relationships/image" Target="../media/image1126.png"/><Relationship Id="rId276" Type="http://schemas.openxmlformats.org/officeDocument/2006/relationships/customXml" Target="../ink/ink1145.xml"/><Relationship Id="rId297" Type="http://schemas.openxmlformats.org/officeDocument/2006/relationships/image" Target="../media/image1147.png"/><Relationship Id="rId40" Type="http://schemas.openxmlformats.org/officeDocument/2006/relationships/customXml" Target="../ink/ink1027.xml"/><Relationship Id="rId115" Type="http://schemas.openxmlformats.org/officeDocument/2006/relationships/image" Target="../media/image1057.png"/><Relationship Id="rId136" Type="http://schemas.openxmlformats.org/officeDocument/2006/relationships/customXml" Target="../ink/ink1075.xml"/><Relationship Id="rId157" Type="http://schemas.openxmlformats.org/officeDocument/2006/relationships/image" Target="../media/image1078.png"/><Relationship Id="rId178" Type="http://schemas.openxmlformats.org/officeDocument/2006/relationships/customXml" Target="../ink/ink1096.xml"/><Relationship Id="rId301" Type="http://schemas.openxmlformats.org/officeDocument/2006/relationships/image" Target="../media/image1149.png"/><Relationship Id="rId61" Type="http://schemas.openxmlformats.org/officeDocument/2006/relationships/image" Target="../media/image1030.png"/><Relationship Id="rId82" Type="http://schemas.openxmlformats.org/officeDocument/2006/relationships/customXml" Target="../ink/ink1048.xml"/><Relationship Id="rId199" Type="http://schemas.openxmlformats.org/officeDocument/2006/relationships/image" Target="../media/image1098.png"/><Relationship Id="rId203" Type="http://schemas.openxmlformats.org/officeDocument/2006/relationships/image" Target="../media/image1100.png"/><Relationship Id="rId19" Type="http://schemas.openxmlformats.org/officeDocument/2006/relationships/image" Target="../media/image1009.png"/><Relationship Id="rId224" Type="http://schemas.openxmlformats.org/officeDocument/2006/relationships/customXml" Target="../ink/ink1119.xml"/><Relationship Id="rId245" Type="http://schemas.openxmlformats.org/officeDocument/2006/relationships/image" Target="../media/image1121.png"/><Relationship Id="rId266" Type="http://schemas.openxmlformats.org/officeDocument/2006/relationships/customXml" Target="../ink/ink1140.xml"/><Relationship Id="rId287" Type="http://schemas.openxmlformats.org/officeDocument/2006/relationships/image" Target="../media/image1142.png"/><Relationship Id="rId30" Type="http://schemas.openxmlformats.org/officeDocument/2006/relationships/customXml" Target="../ink/ink1022.xml"/><Relationship Id="rId105" Type="http://schemas.openxmlformats.org/officeDocument/2006/relationships/image" Target="../media/image1052.png"/><Relationship Id="rId126" Type="http://schemas.openxmlformats.org/officeDocument/2006/relationships/customXml" Target="../ink/ink1070.xml"/><Relationship Id="rId147" Type="http://schemas.openxmlformats.org/officeDocument/2006/relationships/image" Target="../media/image1073.png"/><Relationship Id="rId168" Type="http://schemas.openxmlformats.org/officeDocument/2006/relationships/customXml" Target="../ink/ink1091.xml"/><Relationship Id="rId51" Type="http://schemas.openxmlformats.org/officeDocument/2006/relationships/image" Target="../media/image1025.png"/><Relationship Id="rId72" Type="http://schemas.openxmlformats.org/officeDocument/2006/relationships/customXml" Target="../ink/ink1043.xml"/><Relationship Id="rId93" Type="http://schemas.openxmlformats.org/officeDocument/2006/relationships/image" Target="../media/image1046.png"/><Relationship Id="rId189" Type="http://schemas.openxmlformats.org/officeDocument/2006/relationships/image" Target="../media/image1093.png"/><Relationship Id="rId3" Type="http://schemas.openxmlformats.org/officeDocument/2006/relationships/image" Target="../media/image4.jpeg"/><Relationship Id="rId214" Type="http://schemas.openxmlformats.org/officeDocument/2006/relationships/customXml" Target="../ink/ink1114.xml"/><Relationship Id="rId235" Type="http://schemas.openxmlformats.org/officeDocument/2006/relationships/image" Target="../media/image1116.png"/><Relationship Id="rId256" Type="http://schemas.openxmlformats.org/officeDocument/2006/relationships/customXml" Target="../ink/ink1135.xml"/><Relationship Id="rId277" Type="http://schemas.openxmlformats.org/officeDocument/2006/relationships/image" Target="../media/image1137.png"/><Relationship Id="rId298" Type="http://schemas.openxmlformats.org/officeDocument/2006/relationships/customXml" Target="../ink/ink1156.xml"/><Relationship Id="rId116" Type="http://schemas.openxmlformats.org/officeDocument/2006/relationships/customXml" Target="../ink/ink1065.xml"/><Relationship Id="rId137" Type="http://schemas.openxmlformats.org/officeDocument/2006/relationships/image" Target="../media/image1068.png"/><Relationship Id="rId158" Type="http://schemas.openxmlformats.org/officeDocument/2006/relationships/customXml" Target="../ink/ink1086.xml"/><Relationship Id="rId302" Type="http://schemas.openxmlformats.org/officeDocument/2006/relationships/customXml" Target="../ink/ink1158.xml"/><Relationship Id="rId20" Type="http://schemas.openxmlformats.org/officeDocument/2006/relationships/customXml" Target="../ink/ink1017.xml"/><Relationship Id="rId41" Type="http://schemas.openxmlformats.org/officeDocument/2006/relationships/image" Target="../media/image1020.png"/><Relationship Id="rId62" Type="http://schemas.openxmlformats.org/officeDocument/2006/relationships/customXml" Target="../ink/ink1038.xml"/><Relationship Id="rId83" Type="http://schemas.openxmlformats.org/officeDocument/2006/relationships/image" Target="../media/image1041.png"/><Relationship Id="rId179" Type="http://schemas.openxmlformats.org/officeDocument/2006/relationships/image" Target="../media/image1088.png"/><Relationship Id="rId190" Type="http://schemas.openxmlformats.org/officeDocument/2006/relationships/customXml" Target="../ink/ink1102.xml"/><Relationship Id="rId204" Type="http://schemas.openxmlformats.org/officeDocument/2006/relationships/customXml" Target="../ink/ink1109.xml"/><Relationship Id="rId225" Type="http://schemas.openxmlformats.org/officeDocument/2006/relationships/image" Target="../media/image1111.png"/><Relationship Id="rId246" Type="http://schemas.openxmlformats.org/officeDocument/2006/relationships/customXml" Target="../ink/ink1130.xml"/><Relationship Id="rId267" Type="http://schemas.openxmlformats.org/officeDocument/2006/relationships/image" Target="../media/image1132.png"/><Relationship Id="rId288" Type="http://schemas.openxmlformats.org/officeDocument/2006/relationships/customXml" Target="../ink/ink1151.xml"/><Relationship Id="rId106" Type="http://schemas.openxmlformats.org/officeDocument/2006/relationships/customXml" Target="../ink/ink1060.xml"/><Relationship Id="rId127" Type="http://schemas.openxmlformats.org/officeDocument/2006/relationships/image" Target="../media/image1063.png"/><Relationship Id="rId10" Type="http://schemas.openxmlformats.org/officeDocument/2006/relationships/customXml" Target="../ink/ink1012.xml"/><Relationship Id="rId31" Type="http://schemas.openxmlformats.org/officeDocument/2006/relationships/image" Target="../media/image1015.png"/><Relationship Id="rId52" Type="http://schemas.openxmlformats.org/officeDocument/2006/relationships/customXml" Target="../ink/ink1033.xml"/><Relationship Id="rId73" Type="http://schemas.openxmlformats.org/officeDocument/2006/relationships/image" Target="../media/image1036.png"/><Relationship Id="rId94" Type="http://schemas.openxmlformats.org/officeDocument/2006/relationships/customXml" Target="../ink/ink1054.xml"/><Relationship Id="rId148" Type="http://schemas.openxmlformats.org/officeDocument/2006/relationships/customXml" Target="../ink/ink1081.xml"/><Relationship Id="rId169" Type="http://schemas.openxmlformats.org/officeDocument/2006/relationships/image" Target="../media/image91.png"/><Relationship Id="rId4" Type="http://schemas.openxmlformats.org/officeDocument/2006/relationships/image" Target="../media/image1.png"/><Relationship Id="rId180" Type="http://schemas.openxmlformats.org/officeDocument/2006/relationships/customXml" Target="../ink/ink1097.xml"/><Relationship Id="rId215" Type="http://schemas.openxmlformats.org/officeDocument/2006/relationships/image" Target="../media/image1106.png"/><Relationship Id="rId236" Type="http://schemas.openxmlformats.org/officeDocument/2006/relationships/customXml" Target="../ink/ink1125.xml"/><Relationship Id="rId257" Type="http://schemas.openxmlformats.org/officeDocument/2006/relationships/image" Target="../media/image1127.png"/><Relationship Id="rId278" Type="http://schemas.openxmlformats.org/officeDocument/2006/relationships/customXml" Target="../ink/ink1146.xml"/><Relationship Id="rId303" Type="http://schemas.openxmlformats.org/officeDocument/2006/relationships/image" Target="../media/image1150.png"/><Relationship Id="rId42" Type="http://schemas.openxmlformats.org/officeDocument/2006/relationships/customXml" Target="../ink/ink1028.xml"/><Relationship Id="rId84" Type="http://schemas.openxmlformats.org/officeDocument/2006/relationships/customXml" Target="../ink/ink1049.xml"/><Relationship Id="rId138" Type="http://schemas.openxmlformats.org/officeDocument/2006/relationships/customXml" Target="../ink/ink1076.xml"/><Relationship Id="rId191" Type="http://schemas.openxmlformats.org/officeDocument/2006/relationships/image" Target="../media/image1094.png"/><Relationship Id="rId205" Type="http://schemas.openxmlformats.org/officeDocument/2006/relationships/image" Target="../media/image1101.png"/><Relationship Id="rId247" Type="http://schemas.openxmlformats.org/officeDocument/2006/relationships/image" Target="../media/image1122.png"/><Relationship Id="rId107" Type="http://schemas.openxmlformats.org/officeDocument/2006/relationships/image" Target="../media/image1053.png"/><Relationship Id="rId289" Type="http://schemas.openxmlformats.org/officeDocument/2006/relationships/image" Target="../media/image1143.png"/><Relationship Id="rId11" Type="http://schemas.openxmlformats.org/officeDocument/2006/relationships/image" Target="../media/image1005.png"/><Relationship Id="rId53" Type="http://schemas.openxmlformats.org/officeDocument/2006/relationships/image" Target="../media/image1026.png"/><Relationship Id="rId149" Type="http://schemas.openxmlformats.org/officeDocument/2006/relationships/image" Target="../media/image1074.png"/><Relationship Id="rId95" Type="http://schemas.openxmlformats.org/officeDocument/2006/relationships/image" Target="../media/image1047.png"/><Relationship Id="rId160" Type="http://schemas.openxmlformats.org/officeDocument/2006/relationships/customXml" Target="../ink/ink1087.xml"/><Relationship Id="rId216" Type="http://schemas.openxmlformats.org/officeDocument/2006/relationships/customXml" Target="../ink/ink1115.xml"/><Relationship Id="rId258" Type="http://schemas.openxmlformats.org/officeDocument/2006/relationships/customXml" Target="../ink/ink1136.xml"/><Relationship Id="rId22" Type="http://schemas.openxmlformats.org/officeDocument/2006/relationships/customXml" Target="../ink/ink1018.xml"/><Relationship Id="rId64" Type="http://schemas.openxmlformats.org/officeDocument/2006/relationships/customXml" Target="../ink/ink1039.xml"/><Relationship Id="rId118" Type="http://schemas.openxmlformats.org/officeDocument/2006/relationships/customXml" Target="../ink/ink1066.xml"/><Relationship Id="rId171" Type="http://schemas.openxmlformats.org/officeDocument/2006/relationships/image" Target="../media/image1084.png"/><Relationship Id="rId227" Type="http://schemas.openxmlformats.org/officeDocument/2006/relationships/image" Target="../media/image1112.png"/><Relationship Id="rId269" Type="http://schemas.openxmlformats.org/officeDocument/2006/relationships/image" Target="../media/image1133.png"/><Relationship Id="rId33" Type="http://schemas.openxmlformats.org/officeDocument/2006/relationships/image" Target="../media/image1016.png"/><Relationship Id="rId129" Type="http://schemas.openxmlformats.org/officeDocument/2006/relationships/image" Target="../media/image1064.png"/><Relationship Id="rId280" Type="http://schemas.openxmlformats.org/officeDocument/2006/relationships/customXml" Target="../ink/ink1147.xml"/><Relationship Id="rId75" Type="http://schemas.openxmlformats.org/officeDocument/2006/relationships/image" Target="../media/image1037.png"/><Relationship Id="rId140" Type="http://schemas.openxmlformats.org/officeDocument/2006/relationships/customXml" Target="../ink/ink1077.xml"/><Relationship Id="rId182" Type="http://schemas.openxmlformats.org/officeDocument/2006/relationships/customXml" Target="../ink/ink1098.xml"/><Relationship Id="rId6" Type="http://schemas.openxmlformats.org/officeDocument/2006/relationships/customXml" Target="../ink/ink1010.xml"/><Relationship Id="rId238" Type="http://schemas.openxmlformats.org/officeDocument/2006/relationships/customXml" Target="../ink/ink1126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63.png"/><Relationship Id="rId21" Type="http://schemas.openxmlformats.org/officeDocument/2006/relationships/customXml" Target="../ink/ink1169.xml"/><Relationship Id="rId42" Type="http://schemas.openxmlformats.org/officeDocument/2006/relationships/image" Target="../media/image1171.png"/><Relationship Id="rId47" Type="http://schemas.openxmlformats.org/officeDocument/2006/relationships/customXml" Target="../ink/ink1182.xml"/><Relationship Id="rId63" Type="http://schemas.openxmlformats.org/officeDocument/2006/relationships/customXml" Target="../ink/ink1190.xml"/><Relationship Id="rId68" Type="http://schemas.openxmlformats.org/officeDocument/2006/relationships/image" Target="../media/image1184.png"/><Relationship Id="rId84" Type="http://schemas.openxmlformats.org/officeDocument/2006/relationships/image" Target="../media/image1192.png"/><Relationship Id="rId89" Type="http://schemas.openxmlformats.org/officeDocument/2006/relationships/customXml" Target="../ink/ink1203.xml"/><Relationship Id="rId16" Type="http://schemas.openxmlformats.org/officeDocument/2006/relationships/image" Target="../media/image1158.png"/><Relationship Id="rId11" Type="http://schemas.openxmlformats.org/officeDocument/2006/relationships/customXml" Target="../ink/ink1164.xml"/><Relationship Id="rId32" Type="http://schemas.openxmlformats.org/officeDocument/2006/relationships/image" Target="../media/image1166.png"/><Relationship Id="rId37" Type="http://schemas.openxmlformats.org/officeDocument/2006/relationships/customXml" Target="../ink/ink1177.xml"/><Relationship Id="rId53" Type="http://schemas.openxmlformats.org/officeDocument/2006/relationships/customXml" Target="../ink/ink1185.xml"/><Relationship Id="rId58" Type="http://schemas.openxmlformats.org/officeDocument/2006/relationships/image" Target="../media/image1179.png"/><Relationship Id="rId74" Type="http://schemas.openxmlformats.org/officeDocument/2006/relationships/image" Target="../media/image1187.png"/><Relationship Id="rId79" Type="http://schemas.openxmlformats.org/officeDocument/2006/relationships/customXml" Target="../ink/ink1198.xml"/><Relationship Id="rId5" Type="http://schemas.openxmlformats.org/officeDocument/2006/relationships/customXml" Target="../ink/ink1161.xml"/><Relationship Id="rId90" Type="http://schemas.openxmlformats.org/officeDocument/2006/relationships/image" Target="../media/image1195.png"/><Relationship Id="rId95" Type="http://schemas.openxmlformats.org/officeDocument/2006/relationships/customXml" Target="../ink/ink1206.xml"/><Relationship Id="rId22" Type="http://schemas.openxmlformats.org/officeDocument/2006/relationships/image" Target="../media/image1161.png"/><Relationship Id="rId27" Type="http://schemas.openxmlformats.org/officeDocument/2006/relationships/customXml" Target="../ink/ink1172.xml"/><Relationship Id="rId43" Type="http://schemas.openxmlformats.org/officeDocument/2006/relationships/customXml" Target="../ink/ink1180.xml"/><Relationship Id="rId48" Type="http://schemas.openxmlformats.org/officeDocument/2006/relationships/image" Target="../media/image1174.png"/><Relationship Id="rId64" Type="http://schemas.openxmlformats.org/officeDocument/2006/relationships/image" Target="../media/image1182.png"/><Relationship Id="rId69" Type="http://schemas.openxmlformats.org/officeDocument/2006/relationships/customXml" Target="../ink/ink1193.xml"/><Relationship Id="rId80" Type="http://schemas.openxmlformats.org/officeDocument/2006/relationships/image" Target="../media/image1190.png"/><Relationship Id="rId85" Type="http://schemas.openxmlformats.org/officeDocument/2006/relationships/customXml" Target="../ink/ink1201.xml"/><Relationship Id="rId3" Type="http://schemas.openxmlformats.org/officeDocument/2006/relationships/image" Target="../media/image1.png"/><Relationship Id="rId12" Type="http://schemas.openxmlformats.org/officeDocument/2006/relationships/image" Target="../media/image1156.png"/><Relationship Id="rId17" Type="http://schemas.openxmlformats.org/officeDocument/2006/relationships/customXml" Target="../ink/ink1167.xml"/><Relationship Id="rId25" Type="http://schemas.openxmlformats.org/officeDocument/2006/relationships/customXml" Target="../ink/ink1171.xml"/><Relationship Id="rId33" Type="http://schemas.openxmlformats.org/officeDocument/2006/relationships/customXml" Target="../ink/ink1175.xml"/><Relationship Id="rId38" Type="http://schemas.openxmlformats.org/officeDocument/2006/relationships/image" Target="../media/image1169.png"/><Relationship Id="rId46" Type="http://schemas.openxmlformats.org/officeDocument/2006/relationships/image" Target="../media/image1173.png"/><Relationship Id="rId59" Type="http://schemas.openxmlformats.org/officeDocument/2006/relationships/customXml" Target="../ink/ink1188.xml"/><Relationship Id="rId67" Type="http://schemas.openxmlformats.org/officeDocument/2006/relationships/customXml" Target="../ink/ink1192.xml"/><Relationship Id="rId20" Type="http://schemas.openxmlformats.org/officeDocument/2006/relationships/image" Target="../media/image1160.png"/><Relationship Id="rId41" Type="http://schemas.openxmlformats.org/officeDocument/2006/relationships/customXml" Target="../ink/ink1179.xml"/><Relationship Id="rId54" Type="http://schemas.openxmlformats.org/officeDocument/2006/relationships/image" Target="../media/image1177.png"/><Relationship Id="rId62" Type="http://schemas.openxmlformats.org/officeDocument/2006/relationships/image" Target="../media/image1181.png"/><Relationship Id="rId70" Type="http://schemas.openxmlformats.org/officeDocument/2006/relationships/image" Target="../media/image1185.png"/><Relationship Id="rId75" Type="http://schemas.openxmlformats.org/officeDocument/2006/relationships/customXml" Target="../ink/ink1196.xml"/><Relationship Id="rId83" Type="http://schemas.openxmlformats.org/officeDocument/2006/relationships/customXml" Target="../ink/ink1200.xml"/><Relationship Id="rId88" Type="http://schemas.openxmlformats.org/officeDocument/2006/relationships/image" Target="../media/image1194.png"/><Relationship Id="rId91" Type="http://schemas.openxmlformats.org/officeDocument/2006/relationships/customXml" Target="../ink/ink1204.xml"/><Relationship Id="rId96" Type="http://schemas.openxmlformats.org/officeDocument/2006/relationships/image" Target="../media/image119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54.png"/><Relationship Id="rId15" Type="http://schemas.openxmlformats.org/officeDocument/2006/relationships/customXml" Target="../ink/ink1166.xml"/><Relationship Id="rId23" Type="http://schemas.openxmlformats.org/officeDocument/2006/relationships/customXml" Target="../ink/ink1170.xml"/><Relationship Id="rId28" Type="http://schemas.openxmlformats.org/officeDocument/2006/relationships/image" Target="../media/image1164.png"/><Relationship Id="rId36" Type="http://schemas.openxmlformats.org/officeDocument/2006/relationships/image" Target="../media/image1168.png"/><Relationship Id="rId49" Type="http://schemas.openxmlformats.org/officeDocument/2006/relationships/customXml" Target="../ink/ink1183.xml"/><Relationship Id="rId57" Type="http://schemas.openxmlformats.org/officeDocument/2006/relationships/customXml" Target="../ink/ink1187.xml"/><Relationship Id="rId10" Type="http://schemas.openxmlformats.org/officeDocument/2006/relationships/image" Target="../media/image133.png"/><Relationship Id="rId31" Type="http://schemas.openxmlformats.org/officeDocument/2006/relationships/customXml" Target="../ink/ink1174.xml"/><Relationship Id="rId44" Type="http://schemas.openxmlformats.org/officeDocument/2006/relationships/image" Target="../media/image1172.png"/><Relationship Id="rId52" Type="http://schemas.openxmlformats.org/officeDocument/2006/relationships/image" Target="../media/image1176.png"/><Relationship Id="rId60" Type="http://schemas.openxmlformats.org/officeDocument/2006/relationships/image" Target="../media/image1180.png"/><Relationship Id="rId65" Type="http://schemas.openxmlformats.org/officeDocument/2006/relationships/customXml" Target="../ink/ink1191.xml"/><Relationship Id="rId73" Type="http://schemas.openxmlformats.org/officeDocument/2006/relationships/customXml" Target="../ink/ink1195.xml"/><Relationship Id="rId78" Type="http://schemas.openxmlformats.org/officeDocument/2006/relationships/image" Target="../media/image1189.png"/><Relationship Id="rId81" Type="http://schemas.openxmlformats.org/officeDocument/2006/relationships/customXml" Target="../ink/ink1199.xml"/><Relationship Id="rId86" Type="http://schemas.openxmlformats.org/officeDocument/2006/relationships/image" Target="../media/image1193.png"/><Relationship Id="rId94" Type="http://schemas.openxmlformats.org/officeDocument/2006/relationships/image" Target="../media/image1197.png"/><Relationship Id="rId99" Type="http://schemas.openxmlformats.org/officeDocument/2006/relationships/customXml" Target="../ink/ink1208.xml"/><Relationship Id="rId4" Type="http://schemas.openxmlformats.org/officeDocument/2006/relationships/image" Target="../media/image1153.png"/><Relationship Id="rId9" Type="http://schemas.openxmlformats.org/officeDocument/2006/relationships/customXml" Target="../ink/ink1163.xml"/><Relationship Id="rId13" Type="http://schemas.openxmlformats.org/officeDocument/2006/relationships/customXml" Target="../ink/ink1165.xml"/><Relationship Id="rId18" Type="http://schemas.openxmlformats.org/officeDocument/2006/relationships/image" Target="../media/image1159.png"/><Relationship Id="rId39" Type="http://schemas.openxmlformats.org/officeDocument/2006/relationships/customXml" Target="../ink/ink1178.xml"/><Relationship Id="rId34" Type="http://schemas.openxmlformats.org/officeDocument/2006/relationships/image" Target="../media/image1167.png"/><Relationship Id="rId50" Type="http://schemas.openxmlformats.org/officeDocument/2006/relationships/image" Target="../media/image1175.png"/><Relationship Id="rId55" Type="http://schemas.openxmlformats.org/officeDocument/2006/relationships/customXml" Target="../ink/ink1186.xml"/><Relationship Id="rId76" Type="http://schemas.openxmlformats.org/officeDocument/2006/relationships/image" Target="../media/image1188.png"/><Relationship Id="rId97" Type="http://schemas.openxmlformats.org/officeDocument/2006/relationships/customXml" Target="../ink/ink1207.xml"/><Relationship Id="rId7" Type="http://schemas.openxmlformats.org/officeDocument/2006/relationships/customXml" Target="../ink/ink1162.xml"/><Relationship Id="rId71" Type="http://schemas.openxmlformats.org/officeDocument/2006/relationships/customXml" Target="../ink/ink1194.xml"/><Relationship Id="rId92" Type="http://schemas.openxmlformats.org/officeDocument/2006/relationships/image" Target="../media/image1196.png"/><Relationship Id="rId2" Type="http://schemas.openxmlformats.org/officeDocument/2006/relationships/image" Target="../media/image4.jpeg"/><Relationship Id="rId29" Type="http://schemas.openxmlformats.org/officeDocument/2006/relationships/customXml" Target="../ink/ink1173.xml"/><Relationship Id="rId24" Type="http://schemas.openxmlformats.org/officeDocument/2006/relationships/image" Target="../media/image1162.png"/><Relationship Id="rId40" Type="http://schemas.openxmlformats.org/officeDocument/2006/relationships/image" Target="../media/image1170.png"/><Relationship Id="rId45" Type="http://schemas.openxmlformats.org/officeDocument/2006/relationships/customXml" Target="../ink/ink1181.xml"/><Relationship Id="rId66" Type="http://schemas.openxmlformats.org/officeDocument/2006/relationships/image" Target="../media/image1183.png"/><Relationship Id="rId87" Type="http://schemas.openxmlformats.org/officeDocument/2006/relationships/customXml" Target="../ink/ink1202.xml"/><Relationship Id="rId61" Type="http://schemas.openxmlformats.org/officeDocument/2006/relationships/customXml" Target="../ink/ink1189.xml"/><Relationship Id="rId82" Type="http://schemas.openxmlformats.org/officeDocument/2006/relationships/image" Target="../media/image1191.png"/><Relationship Id="rId19" Type="http://schemas.openxmlformats.org/officeDocument/2006/relationships/customXml" Target="../ink/ink1168.xml"/><Relationship Id="rId14" Type="http://schemas.openxmlformats.org/officeDocument/2006/relationships/image" Target="../media/image1157.png"/><Relationship Id="rId30" Type="http://schemas.openxmlformats.org/officeDocument/2006/relationships/image" Target="../media/image1165.png"/><Relationship Id="rId35" Type="http://schemas.openxmlformats.org/officeDocument/2006/relationships/customXml" Target="../ink/ink1176.xml"/><Relationship Id="rId56" Type="http://schemas.openxmlformats.org/officeDocument/2006/relationships/image" Target="../media/image1178.png"/><Relationship Id="rId77" Type="http://schemas.openxmlformats.org/officeDocument/2006/relationships/customXml" Target="../ink/ink1197.xml"/><Relationship Id="rId100" Type="http://schemas.openxmlformats.org/officeDocument/2006/relationships/image" Target="../media/image1200.png"/><Relationship Id="rId8" Type="http://schemas.openxmlformats.org/officeDocument/2006/relationships/image" Target="../media/image1155.png"/><Relationship Id="rId51" Type="http://schemas.openxmlformats.org/officeDocument/2006/relationships/customXml" Target="../ink/ink1184.xml"/><Relationship Id="rId72" Type="http://schemas.openxmlformats.org/officeDocument/2006/relationships/image" Target="../media/image1186.png"/><Relationship Id="rId93" Type="http://schemas.openxmlformats.org/officeDocument/2006/relationships/customXml" Target="../ink/ink1205.xml"/><Relationship Id="rId98" Type="http://schemas.openxmlformats.org/officeDocument/2006/relationships/image" Target="../media/image119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65.xml"/><Relationship Id="rId21" Type="http://schemas.openxmlformats.org/officeDocument/2006/relationships/customXml" Target="../ink/ink1217.xml"/><Relationship Id="rId42" Type="http://schemas.openxmlformats.org/officeDocument/2006/relationships/image" Target="../media/image1219.png"/><Relationship Id="rId63" Type="http://schemas.openxmlformats.org/officeDocument/2006/relationships/customXml" Target="../ink/ink1238.xml"/><Relationship Id="rId84" Type="http://schemas.openxmlformats.org/officeDocument/2006/relationships/image" Target="../media/image1239.png"/><Relationship Id="rId138" Type="http://schemas.openxmlformats.org/officeDocument/2006/relationships/image" Target="../media/image1266.png"/><Relationship Id="rId107" Type="http://schemas.openxmlformats.org/officeDocument/2006/relationships/customXml" Target="../ink/ink1260.xml"/><Relationship Id="rId11" Type="http://schemas.openxmlformats.org/officeDocument/2006/relationships/customXml" Target="../ink/ink1212.xml"/><Relationship Id="rId32" Type="http://schemas.openxmlformats.org/officeDocument/2006/relationships/image" Target="../media/image1214.png"/><Relationship Id="rId53" Type="http://schemas.openxmlformats.org/officeDocument/2006/relationships/customXml" Target="../ink/ink1233.xml"/><Relationship Id="rId74" Type="http://schemas.openxmlformats.org/officeDocument/2006/relationships/image" Target="../media/image1234.png"/><Relationship Id="rId128" Type="http://schemas.openxmlformats.org/officeDocument/2006/relationships/image" Target="../media/image1261.png"/><Relationship Id="rId149" Type="http://schemas.openxmlformats.org/officeDocument/2006/relationships/customXml" Target="../ink/ink1281.xml"/><Relationship Id="rId5" Type="http://schemas.openxmlformats.org/officeDocument/2006/relationships/customXml" Target="../ink/ink1209.xml"/><Relationship Id="rId95" Type="http://schemas.openxmlformats.org/officeDocument/2006/relationships/customXml" Target="../ink/ink1254.xml"/><Relationship Id="rId22" Type="http://schemas.openxmlformats.org/officeDocument/2006/relationships/image" Target="../media/image1209.png"/><Relationship Id="rId27" Type="http://schemas.openxmlformats.org/officeDocument/2006/relationships/customXml" Target="../ink/ink1220.xml"/><Relationship Id="rId43" Type="http://schemas.openxmlformats.org/officeDocument/2006/relationships/customXml" Target="../ink/ink1228.xml"/><Relationship Id="rId48" Type="http://schemas.openxmlformats.org/officeDocument/2006/relationships/image" Target="../media/image1222.png"/><Relationship Id="rId64" Type="http://schemas.openxmlformats.org/officeDocument/2006/relationships/image" Target="../media/image1229.png"/><Relationship Id="rId69" Type="http://schemas.openxmlformats.org/officeDocument/2006/relationships/customXml" Target="../ink/ink1241.xml"/><Relationship Id="rId113" Type="http://schemas.openxmlformats.org/officeDocument/2006/relationships/customXml" Target="../ink/ink1263.xml"/><Relationship Id="rId118" Type="http://schemas.openxmlformats.org/officeDocument/2006/relationships/image" Target="../media/image1256.png"/><Relationship Id="rId134" Type="http://schemas.openxmlformats.org/officeDocument/2006/relationships/image" Target="../media/image1264.png"/><Relationship Id="rId139" Type="http://schemas.openxmlformats.org/officeDocument/2006/relationships/customXml" Target="../ink/ink1276.xml"/><Relationship Id="rId80" Type="http://schemas.openxmlformats.org/officeDocument/2006/relationships/image" Target="../media/image1237.png"/><Relationship Id="rId85" Type="http://schemas.openxmlformats.org/officeDocument/2006/relationships/customXml" Target="../ink/ink1249.xml"/><Relationship Id="rId150" Type="http://schemas.openxmlformats.org/officeDocument/2006/relationships/image" Target="../media/image1271.png"/><Relationship Id="rId12" Type="http://schemas.openxmlformats.org/officeDocument/2006/relationships/image" Target="../media/image1205.png"/><Relationship Id="rId17" Type="http://schemas.openxmlformats.org/officeDocument/2006/relationships/customXml" Target="../ink/ink1215.xml"/><Relationship Id="rId33" Type="http://schemas.openxmlformats.org/officeDocument/2006/relationships/customXml" Target="../ink/ink1223.xml"/><Relationship Id="rId38" Type="http://schemas.openxmlformats.org/officeDocument/2006/relationships/image" Target="../media/image1217.png"/><Relationship Id="rId59" Type="http://schemas.openxmlformats.org/officeDocument/2006/relationships/customXml" Target="../ink/ink1236.xml"/><Relationship Id="rId103" Type="http://schemas.openxmlformats.org/officeDocument/2006/relationships/customXml" Target="../ink/ink1258.xml"/><Relationship Id="rId108" Type="http://schemas.openxmlformats.org/officeDocument/2006/relationships/image" Target="../media/image1251.png"/><Relationship Id="rId124" Type="http://schemas.openxmlformats.org/officeDocument/2006/relationships/image" Target="../media/image1259.png"/><Relationship Id="rId129" Type="http://schemas.openxmlformats.org/officeDocument/2006/relationships/customXml" Target="../ink/ink1271.xml"/><Relationship Id="rId54" Type="http://schemas.openxmlformats.org/officeDocument/2006/relationships/image" Target="../media/image1225.png"/><Relationship Id="rId70" Type="http://schemas.openxmlformats.org/officeDocument/2006/relationships/image" Target="../media/image1232.png"/><Relationship Id="rId75" Type="http://schemas.openxmlformats.org/officeDocument/2006/relationships/customXml" Target="../ink/ink1244.xml"/><Relationship Id="rId91" Type="http://schemas.openxmlformats.org/officeDocument/2006/relationships/customXml" Target="../ink/ink1252.xml"/><Relationship Id="rId96" Type="http://schemas.openxmlformats.org/officeDocument/2006/relationships/image" Target="../media/image1245.png"/><Relationship Id="rId140" Type="http://schemas.openxmlformats.org/officeDocument/2006/relationships/image" Target="../media/image1267.png"/><Relationship Id="rId145" Type="http://schemas.openxmlformats.org/officeDocument/2006/relationships/customXml" Target="../ink/ink127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2.png"/><Relationship Id="rId23" Type="http://schemas.openxmlformats.org/officeDocument/2006/relationships/customXml" Target="../ink/ink1218.xml"/><Relationship Id="rId28" Type="http://schemas.openxmlformats.org/officeDocument/2006/relationships/image" Target="../media/image1212.png"/><Relationship Id="rId49" Type="http://schemas.openxmlformats.org/officeDocument/2006/relationships/customXml" Target="../ink/ink1231.xml"/><Relationship Id="rId114" Type="http://schemas.openxmlformats.org/officeDocument/2006/relationships/image" Target="../media/image1254.png"/><Relationship Id="rId119" Type="http://schemas.openxmlformats.org/officeDocument/2006/relationships/customXml" Target="../ink/ink1266.xml"/><Relationship Id="rId44" Type="http://schemas.openxmlformats.org/officeDocument/2006/relationships/image" Target="../media/image1220.png"/><Relationship Id="rId60" Type="http://schemas.openxmlformats.org/officeDocument/2006/relationships/image" Target="../media/image340.png"/><Relationship Id="rId65" Type="http://schemas.openxmlformats.org/officeDocument/2006/relationships/customXml" Target="../ink/ink1239.xml"/><Relationship Id="rId81" Type="http://schemas.openxmlformats.org/officeDocument/2006/relationships/customXml" Target="../ink/ink1247.xml"/><Relationship Id="rId86" Type="http://schemas.openxmlformats.org/officeDocument/2006/relationships/image" Target="../media/image1240.png"/><Relationship Id="rId130" Type="http://schemas.openxmlformats.org/officeDocument/2006/relationships/image" Target="../media/image1262.png"/><Relationship Id="rId135" Type="http://schemas.openxmlformats.org/officeDocument/2006/relationships/customXml" Target="../ink/ink1274.xml"/><Relationship Id="rId151" Type="http://schemas.openxmlformats.org/officeDocument/2006/relationships/customXml" Target="../ink/ink1282.xml"/><Relationship Id="rId13" Type="http://schemas.openxmlformats.org/officeDocument/2006/relationships/customXml" Target="../ink/ink1213.xml"/><Relationship Id="rId18" Type="http://schemas.openxmlformats.org/officeDocument/2006/relationships/image" Target="../media/image1207.png"/><Relationship Id="rId39" Type="http://schemas.openxmlformats.org/officeDocument/2006/relationships/customXml" Target="../ink/ink1226.xml"/><Relationship Id="rId109" Type="http://schemas.openxmlformats.org/officeDocument/2006/relationships/customXml" Target="../ink/ink1261.xml"/><Relationship Id="rId34" Type="http://schemas.openxmlformats.org/officeDocument/2006/relationships/image" Target="../media/image1215.png"/><Relationship Id="rId50" Type="http://schemas.openxmlformats.org/officeDocument/2006/relationships/image" Target="../media/image1223.png"/><Relationship Id="rId55" Type="http://schemas.openxmlformats.org/officeDocument/2006/relationships/customXml" Target="../ink/ink1234.xml"/><Relationship Id="rId76" Type="http://schemas.openxmlformats.org/officeDocument/2006/relationships/image" Target="../media/image1235.png"/><Relationship Id="rId97" Type="http://schemas.openxmlformats.org/officeDocument/2006/relationships/customXml" Target="../ink/ink1255.xml"/><Relationship Id="rId104" Type="http://schemas.openxmlformats.org/officeDocument/2006/relationships/image" Target="../media/image1249.png"/><Relationship Id="rId120" Type="http://schemas.openxmlformats.org/officeDocument/2006/relationships/image" Target="../media/image1257.png"/><Relationship Id="rId125" Type="http://schemas.openxmlformats.org/officeDocument/2006/relationships/customXml" Target="../ink/ink1269.xml"/><Relationship Id="rId141" Type="http://schemas.openxmlformats.org/officeDocument/2006/relationships/customXml" Target="../ink/ink1277.xml"/><Relationship Id="rId146" Type="http://schemas.openxmlformats.org/officeDocument/2006/relationships/image" Target="../media/image325.png"/><Relationship Id="rId7" Type="http://schemas.openxmlformats.org/officeDocument/2006/relationships/customXml" Target="../ink/ink1210.xml"/><Relationship Id="rId71" Type="http://schemas.openxmlformats.org/officeDocument/2006/relationships/customXml" Target="../ink/ink1242.xml"/><Relationship Id="rId92" Type="http://schemas.openxmlformats.org/officeDocument/2006/relationships/image" Target="../media/image1243.png"/><Relationship Id="rId2" Type="http://schemas.openxmlformats.org/officeDocument/2006/relationships/image" Target="../media/image4.jpeg"/><Relationship Id="rId29" Type="http://schemas.openxmlformats.org/officeDocument/2006/relationships/customXml" Target="../ink/ink1221.xml"/><Relationship Id="rId24" Type="http://schemas.openxmlformats.org/officeDocument/2006/relationships/image" Target="../media/image1210.png"/><Relationship Id="rId40" Type="http://schemas.openxmlformats.org/officeDocument/2006/relationships/image" Target="../media/image1218.png"/><Relationship Id="rId45" Type="http://schemas.openxmlformats.org/officeDocument/2006/relationships/customXml" Target="../ink/ink1229.xml"/><Relationship Id="rId66" Type="http://schemas.openxmlformats.org/officeDocument/2006/relationships/image" Target="../media/image1230.png"/><Relationship Id="rId87" Type="http://schemas.openxmlformats.org/officeDocument/2006/relationships/customXml" Target="../ink/ink1250.xml"/><Relationship Id="rId110" Type="http://schemas.openxmlformats.org/officeDocument/2006/relationships/image" Target="../media/image1252.png"/><Relationship Id="rId115" Type="http://schemas.openxmlformats.org/officeDocument/2006/relationships/customXml" Target="../ink/ink1264.xml"/><Relationship Id="rId131" Type="http://schemas.openxmlformats.org/officeDocument/2006/relationships/customXml" Target="../ink/ink1272.xml"/><Relationship Id="rId136" Type="http://schemas.openxmlformats.org/officeDocument/2006/relationships/image" Target="../media/image1265.png"/><Relationship Id="rId61" Type="http://schemas.openxmlformats.org/officeDocument/2006/relationships/customXml" Target="../ink/ink1237.xml"/><Relationship Id="rId82" Type="http://schemas.openxmlformats.org/officeDocument/2006/relationships/image" Target="../media/image1238.png"/><Relationship Id="rId152" Type="http://schemas.openxmlformats.org/officeDocument/2006/relationships/image" Target="../media/image1272.png"/><Relationship Id="rId19" Type="http://schemas.openxmlformats.org/officeDocument/2006/relationships/customXml" Target="../ink/ink1216.xml"/><Relationship Id="rId14" Type="http://schemas.openxmlformats.org/officeDocument/2006/relationships/image" Target="../media/image133.png"/><Relationship Id="rId30" Type="http://schemas.openxmlformats.org/officeDocument/2006/relationships/image" Target="../media/image1213.png"/><Relationship Id="rId35" Type="http://schemas.openxmlformats.org/officeDocument/2006/relationships/customXml" Target="../ink/ink1224.xml"/><Relationship Id="rId56" Type="http://schemas.openxmlformats.org/officeDocument/2006/relationships/image" Target="../media/image1226.png"/><Relationship Id="rId77" Type="http://schemas.openxmlformats.org/officeDocument/2006/relationships/customXml" Target="../ink/ink1245.xml"/><Relationship Id="rId100" Type="http://schemas.openxmlformats.org/officeDocument/2006/relationships/image" Target="../media/image1247.png"/><Relationship Id="rId105" Type="http://schemas.openxmlformats.org/officeDocument/2006/relationships/customXml" Target="../ink/ink1259.xml"/><Relationship Id="rId126" Type="http://schemas.openxmlformats.org/officeDocument/2006/relationships/image" Target="../media/image1260.png"/><Relationship Id="rId147" Type="http://schemas.openxmlformats.org/officeDocument/2006/relationships/customXml" Target="../ink/ink1280.xml"/><Relationship Id="rId8" Type="http://schemas.openxmlformats.org/officeDocument/2006/relationships/image" Target="../media/image1203.png"/><Relationship Id="rId51" Type="http://schemas.openxmlformats.org/officeDocument/2006/relationships/customXml" Target="../ink/ink1232.xml"/><Relationship Id="rId72" Type="http://schemas.openxmlformats.org/officeDocument/2006/relationships/image" Target="../media/image1233.png"/><Relationship Id="rId93" Type="http://schemas.openxmlformats.org/officeDocument/2006/relationships/customXml" Target="../ink/ink1253.xml"/><Relationship Id="rId98" Type="http://schemas.openxmlformats.org/officeDocument/2006/relationships/image" Target="../media/image1246.png"/><Relationship Id="rId121" Type="http://schemas.openxmlformats.org/officeDocument/2006/relationships/customXml" Target="../ink/ink1267.xml"/><Relationship Id="rId142" Type="http://schemas.openxmlformats.org/officeDocument/2006/relationships/image" Target="../media/image1268.png"/><Relationship Id="rId3" Type="http://schemas.openxmlformats.org/officeDocument/2006/relationships/image" Target="../media/image1.png"/><Relationship Id="rId25" Type="http://schemas.openxmlformats.org/officeDocument/2006/relationships/customXml" Target="../ink/ink1219.xml"/><Relationship Id="rId46" Type="http://schemas.openxmlformats.org/officeDocument/2006/relationships/image" Target="../media/image1221.png"/><Relationship Id="rId67" Type="http://schemas.openxmlformats.org/officeDocument/2006/relationships/customXml" Target="../ink/ink1240.xml"/><Relationship Id="rId116" Type="http://schemas.openxmlformats.org/officeDocument/2006/relationships/image" Target="../media/image1255.png"/><Relationship Id="rId137" Type="http://schemas.openxmlformats.org/officeDocument/2006/relationships/customXml" Target="../ink/ink1275.xml"/><Relationship Id="rId20" Type="http://schemas.openxmlformats.org/officeDocument/2006/relationships/image" Target="../media/image1208.png"/><Relationship Id="rId41" Type="http://schemas.openxmlformats.org/officeDocument/2006/relationships/customXml" Target="../ink/ink1227.xml"/><Relationship Id="rId62" Type="http://schemas.openxmlformats.org/officeDocument/2006/relationships/image" Target="../media/image1228.png"/><Relationship Id="rId83" Type="http://schemas.openxmlformats.org/officeDocument/2006/relationships/customXml" Target="../ink/ink1248.xml"/><Relationship Id="rId88" Type="http://schemas.openxmlformats.org/officeDocument/2006/relationships/image" Target="../media/image1241.png"/><Relationship Id="rId111" Type="http://schemas.openxmlformats.org/officeDocument/2006/relationships/customXml" Target="../ink/ink1262.xml"/><Relationship Id="rId132" Type="http://schemas.openxmlformats.org/officeDocument/2006/relationships/image" Target="../media/image1263.png"/><Relationship Id="rId153" Type="http://schemas.openxmlformats.org/officeDocument/2006/relationships/customXml" Target="../ink/ink1283.xml"/><Relationship Id="rId15" Type="http://schemas.openxmlformats.org/officeDocument/2006/relationships/customXml" Target="../ink/ink1214.xml"/><Relationship Id="rId36" Type="http://schemas.openxmlformats.org/officeDocument/2006/relationships/image" Target="../media/image1216.png"/><Relationship Id="rId57" Type="http://schemas.openxmlformats.org/officeDocument/2006/relationships/customXml" Target="../ink/ink1235.xml"/><Relationship Id="rId106" Type="http://schemas.openxmlformats.org/officeDocument/2006/relationships/image" Target="../media/image1250.png"/><Relationship Id="rId127" Type="http://schemas.openxmlformats.org/officeDocument/2006/relationships/customXml" Target="../ink/ink1270.xml"/><Relationship Id="rId10" Type="http://schemas.openxmlformats.org/officeDocument/2006/relationships/image" Target="../media/image1204.png"/><Relationship Id="rId31" Type="http://schemas.openxmlformats.org/officeDocument/2006/relationships/customXml" Target="../ink/ink1222.xml"/><Relationship Id="rId52" Type="http://schemas.openxmlformats.org/officeDocument/2006/relationships/image" Target="../media/image1224.png"/><Relationship Id="rId73" Type="http://schemas.openxmlformats.org/officeDocument/2006/relationships/customXml" Target="../ink/ink1243.xml"/><Relationship Id="rId78" Type="http://schemas.openxmlformats.org/officeDocument/2006/relationships/image" Target="../media/image1236.png"/><Relationship Id="rId94" Type="http://schemas.openxmlformats.org/officeDocument/2006/relationships/image" Target="../media/image1244.png"/><Relationship Id="rId99" Type="http://schemas.openxmlformats.org/officeDocument/2006/relationships/customXml" Target="../ink/ink1256.xml"/><Relationship Id="rId101" Type="http://schemas.openxmlformats.org/officeDocument/2006/relationships/customXml" Target="../ink/ink1257.xml"/><Relationship Id="rId122" Type="http://schemas.openxmlformats.org/officeDocument/2006/relationships/image" Target="../media/image1258.png"/><Relationship Id="rId143" Type="http://schemas.openxmlformats.org/officeDocument/2006/relationships/customXml" Target="../ink/ink1278.xml"/><Relationship Id="rId148" Type="http://schemas.openxmlformats.org/officeDocument/2006/relationships/image" Target="../media/image1270.png"/><Relationship Id="rId4" Type="http://schemas.openxmlformats.org/officeDocument/2006/relationships/image" Target="../media/image1201.png"/><Relationship Id="rId9" Type="http://schemas.openxmlformats.org/officeDocument/2006/relationships/customXml" Target="../ink/ink1211.xml"/><Relationship Id="rId26" Type="http://schemas.openxmlformats.org/officeDocument/2006/relationships/image" Target="../media/image1211.png"/><Relationship Id="rId47" Type="http://schemas.openxmlformats.org/officeDocument/2006/relationships/customXml" Target="../ink/ink1230.xml"/><Relationship Id="rId68" Type="http://schemas.openxmlformats.org/officeDocument/2006/relationships/image" Target="../media/image1231.png"/><Relationship Id="rId89" Type="http://schemas.openxmlformats.org/officeDocument/2006/relationships/customXml" Target="../ink/ink1251.xml"/><Relationship Id="rId112" Type="http://schemas.openxmlformats.org/officeDocument/2006/relationships/image" Target="../media/image1253.png"/><Relationship Id="rId133" Type="http://schemas.openxmlformats.org/officeDocument/2006/relationships/customXml" Target="../ink/ink1273.xml"/><Relationship Id="rId154" Type="http://schemas.openxmlformats.org/officeDocument/2006/relationships/image" Target="../media/image1273.png"/><Relationship Id="rId16" Type="http://schemas.openxmlformats.org/officeDocument/2006/relationships/image" Target="../media/image1206.png"/><Relationship Id="rId37" Type="http://schemas.openxmlformats.org/officeDocument/2006/relationships/customXml" Target="../ink/ink1225.xml"/><Relationship Id="rId58" Type="http://schemas.openxmlformats.org/officeDocument/2006/relationships/image" Target="../media/image1227.png"/><Relationship Id="rId79" Type="http://schemas.openxmlformats.org/officeDocument/2006/relationships/customXml" Target="../ink/ink1246.xml"/><Relationship Id="rId102" Type="http://schemas.openxmlformats.org/officeDocument/2006/relationships/image" Target="../media/image1248.png"/><Relationship Id="rId123" Type="http://schemas.openxmlformats.org/officeDocument/2006/relationships/customXml" Target="../ink/ink1268.xml"/><Relationship Id="rId144" Type="http://schemas.openxmlformats.org/officeDocument/2006/relationships/image" Target="../media/image1269.png"/><Relationship Id="rId90" Type="http://schemas.openxmlformats.org/officeDocument/2006/relationships/image" Target="../media/image124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21.xml"/><Relationship Id="rId299" Type="http://schemas.openxmlformats.org/officeDocument/2006/relationships/customXml" Target="../ink/ink1412.xml"/><Relationship Id="rId63" Type="http://schemas.openxmlformats.org/officeDocument/2006/relationships/customXml" Target="../ink/ink1294.xml"/><Relationship Id="rId159" Type="http://schemas.openxmlformats.org/officeDocument/2006/relationships/customXml" Target="../ink/ink1342.xml"/><Relationship Id="rId170" Type="http://schemas.openxmlformats.org/officeDocument/2006/relationships/image" Target="../media/image1337.png"/><Relationship Id="rId226" Type="http://schemas.openxmlformats.org/officeDocument/2006/relationships/image" Target="../media/image1365.png"/><Relationship Id="rId268" Type="http://schemas.openxmlformats.org/officeDocument/2006/relationships/image" Target="../media/image1386.png"/><Relationship Id="rId74" Type="http://schemas.openxmlformats.org/officeDocument/2006/relationships/image" Target="../media/image1289.png"/><Relationship Id="rId128" Type="http://schemas.openxmlformats.org/officeDocument/2006/relationships/image" Target="../media/image1316.png"/><Relationship Id="rId5" Type="http://schemas.openxmlformats.org/officeDocument/2006/relationships/customXml" Target="../ink/ink1284.xml"/><Relationship Id="rId95" Type="http://schemas.openxmlformats.org/officeDocument/2006/relationships/customXml" Target="../ink/ink1310.xml"/><Relationship Id="rId160" Type="http://schemas.openxmlformats.org/officeDocument/2006/relationships/image" Target="../media/image1332.png"/><Relationship Id="rId181" Type="http://schemas.openxmlformats.org/officeDocument/2006/relationships/customXml" Target="../ink/ink1353.xml"/><Relationship Id="rId216" Type="http://schemas.openxmlformats.org/officeDocument/2006/relationships/image" Target="../media/image1360.png"/><Relationship Id="rId237" Type="http://schemas.openxmlformats.org/officeDocument/2006/relationships/customXml" Target="../ink/ink1381.xml"/><Relationship Id="rId258" Type="http://schemas.openxmlformats.org/officeDocument/2006/relationships/image" Target="../media/image1381.png"/><Relationship Id="rId279" Type="http://schemas.openxmlformats.org/officeDocument/2006/relationships/customXml" Target="../ink/ink1402.xml"/><Relationship Id="rId64" Type="http://schemas.openxmlformats.org/officeDocument/2006/relationships/image" Target="../media/image1284.png"/><Relationship Id="rId118" Type="http://schemas.openxmlformats.org/officeDocument/2006/relationships/image" Target="../media/image1311.png"/><Relationship Id="rId139" Type="http://schemas.openxmlformats.org/officeDocument/2006/relationships/customXml" Target="../ink/ink1332.xml"/><Relationship Id="rId290" Type="http://schemas.openxmlformats.org/officeDocument/2006/relationships/image" Target="../media/image1397.png"/><Relationship Id="rId304" Type="http://schemas.openxmlformats.org/officeDocument/2006/relationships/image" Target="../media/image1404.png"/><Relationship Id="rId85" Type="http://schemas.openxmlformats.org/officeDocument/2006/relationships/customXml" Target="../ink/ink1305.xml"/><Relationship Id="rId150" Type="http://schemas.openxmlformats.org/officeDocument/2006/relationships/image" Target="../media/image1327.png"/><Relationship Id="rId171" Type="http://schemas.openxmlformats.org/officeDocument/2006/relationships/customXml" Target="../ink/ink1348.xml"/><Relationship Id="rId192" Type="http://schemas.openxmlformats.org/officeDocument/2006/relationships/image" Target="../media/image1348.png"/><Relationship Id="rId206" Type="http://schemas.openxmlformats.org/officeDocument/2006/relationships/image" Target="../media/image1355.png"/><Relationship Id="rId227" Type="http://schemas.openxmlformats.org/officeDocument/2006/relationships/customXml" Target="../ink/ink1376.xml"/><Relationship Id="rId248" Type="http://schemas.openxmlformats.org/officeDocument/2006/relationships/image" Target="../media/image1376.png"/><Relationship Id="rId269" Type="http://schemas.openxmlformats.org/officeDocument/2006/relationships/customXml" Target="../ink/ink1397.xml"/><Relationship Id="rId108" Type="http://schemas.openxmlformats.org/officeDocument/2006/relationships/image" Target="../media/image1306.png"/><Relationship Id="rId129" Type="http://schemas.openxmlformats.org/officeDocument/2006/relationships/customXml" Target="../ink/ink1327.xml"/><Relationship Id="rId280" Type="http://schemas.openxmlformats.org/officeDocument/2006/relationships/image" Target="../media/image1392.png"/><Relationship Id="rId54" Type="http://schemas.openxmlformats.org/officeDocument/2006/relationships/image" Target="../media/image1279.png"/><Relationship Id="rId75" Type="http://schemas.openxmlformats.org/officeDocument/2006/relationships/customXml" Target="../ink/ink1300.xml"/><Relationship Id="rId96" Type="http://schemas.openxmlformats.org/officeDocument/2006/relationships/image" Target="../media/image1300.png"/><Relationship Id="rId140" Type="http://schemas.openxmlformats.org/officeDocument/2006/relationships/image" Target="../media/image1322.png"/><Relationship Id="rId161" Type="http://schemas.openxmlformats.org/officeDocument/2006/relationships/customXml" Target="../ink/ink1343.xml"/><Relationship Id="rId182" Type="http://schemas.openxmlformats.org/officeDocument/2006/relationships/image" Target="../media/image1343.png"/><Relationship Id="rId217" Type="http://schemas.openxmlformats.org/officeDocument/2006/relationships/customXml" Target="../ink/ink1371.xml"/><Relationship Id="rId238" Type="http://schemas.openxmlformats.org/officeDocument/2006/relationships/image" Target="../media/image1371.png"/><Relationship Id="rId259" Type="http://schemas.openxmlformats.org/officeDocument/2006/relationships/customXml" Target="../ink/ink1392.xml"/><Relationship Id="rId119" Type="http://schemas.openxmlformats.org/officeDocument/2006/relationships/customXml" Target="../ink/ink1322.xml"/><Relationship Id="rId270" Type="http://schemas.openxmlformats.org/officeDocument/2006/relationships/image" Target="../media/image1387.png"/><Relationship Id="rId291" Type="http://schemas.openxmlformats.org/officeDocument/2006/relationships/customXml" Target="../ink/ink1408.xml"/><Relationship Id="rId305" Type="http://schemas.openxmlformats.org/officeDocument/2006/relationships/customXml" Target="../ink/ink1415.xml"/><Relationship Id="rId44" Type="http://schemas.openxmlformats.org/officeDocument/2006/relationships/image" Target="NULL"/><Relationship Id="rId65" Type="http://schemas.openxmlformats.org/officeDocument/2006/relationships/customXml" Target="../ink/ink1295.xml"/><Relationship Id="rId86" Type="http://schemas.openxmlformats.org/officeDocument/2006/relationships/image" Target="../media/image1295.png"/><Relationship Id="rId130" Type="http://schemas.openxmlformats.org/officeDocument/2006/relationships/image" Target="../media/image1317.png"/><Relationship Id="rId151" Type="http://schemas.openxmlformats.org/officeDocument/2006/relationships/customXml" Target="../ink/ink1338.xml"/><Relationship Id="rId172" Type="http://schemas.openxmlformats.org/officeDocument/2006/relationships/image" Target="../media/image1338.png"/><Relationship Id="rId193" Type="http://schemas.openxmlformats.org/officeDocument/2006/relationships/customXml" Target="../ink/ink1359.xml"/><Relationship Id="rId207" Type="http://schemas.openxmlformats.org/officeDocument/2006/relationships/customXml" Target="../ink/ink1366.xml"/><Relationship Id="rId228" Type="http://schemas.openxmlformats.org/officeDocument/2006/relationships/image" Target="../media/image1366.png"/><Relationship Id="rId249" Type="http://schemas.openxmlformats.org/officeDocument/2006/relationships/customXml" Target="../ink/ink1387.xml"/><Relationship Id="rId109" Type="http://schemas.openxmlformats.org/officeDocument/2006/relationships/customXml" Target="../ink/ink1317.xml"/><Relationship Id="rId260" Type="http://schemas.openxmlformats.org/officeDocument/2006/relationships/image" Target="../media/image1382.png"/><Relationship Id="rId281" Type="http://schemas.openxmlformats.org/officeDocument/2006/relationships/customXml" Target="../ink/ink1403.xml"/><Relationship Id="rId55" Type="http://schemas.openxmlformats.org/officeDocument/2006/relationships/customXml" Target="../ink/ink1290.xml"/><Relationship Id="rId76" Type="http://schemas.openxmlformats.org/officeDocument/2006/relationships/image" Target="../media/image1290.png"/><Relationship Id="rId97" Type="http://schemas.openxmlformats.org/officeDocument/2006/relationships/customXml" Target="../ink/ink1311.xml"/><Relationship Id="rId120" Type="http://schemas.openxmlformats.org/officeDocument/2006/relationships/image" Target="../media/image1312.png"/><Relationship Id="rId141" Type="http://schemas.openxmlformats.org/officeDocument/2006/relationships/customXml" Target="../ink/ink1333.xml"/><Relationship Id="rId162" Type="http://schemas.openxmlformats.org/officeDocument/2006/relationships/image" Target="../media/image1333.png"/><Relationship Id="rId183" Type="http://schemas.openxmlformats.org/officeDocument/2006/relationships/customXml" Target="../ink/ink1354.xml"/><Relationship Id="rId218" Type="http://schemas.openxmlformats.org/officeDocument/2006/relationships/image" Target="../media/image1361.png"/><Relationship Id="rId239" Type="http://schemas.openxmlformats.org/officeDocument/2006/relationships/customXml" Target="../ink/ink1382.xml"/><Relationship Id="rId250" Type="http://schemas.openxmlformats.org/officeDocument/2006/relationships/image" Target="../media/image1377.png"/><Relationship Id="rId271" Type="http://schemas.openxmlformats.org/officeDocument/2006/relationships/customXml" Target="../ink/ink1398.xml"/><Relationship Id="rId292" Type="http://schemas.openxmlformats.org/officeDocument/2006/relationships/image" Target="../media/image1398.png"/><Relationship Id="rId306" Type="http://schemas.openxmlformats.org/officeDocument/2006/relationships/image" Target="../media/image1405.png"/><Relationship Id="rId45" Type="http://schemas.openxmlformats.org/officeDocument/2006/relationships/customXml" Target="../ink/ink1285.xml"/><Relationship Id="rId66" Type="http://schemas.openxmlformats.org/officeDocument/2006/relationships/image" Target="../media/image1285.png"/><Relationship Id="rId87" Type="http://schemas.openxmlformats.org/officeDocument/2006/relationships/customXml" Target="../ink/ink1306.xml"/><Relationship Id="rId110" Type="http://schemas.openxmlformats.org/officeDocument/2006/relationships/image" Target="../media/image1307.png"/><Relationship Id="rId131" Type="http://schemas.openxmlformats.org/officeDocument/2006/relationships/customXml" Target="../ink/ink1328.xml"/><Relationship Id="rId152" Type="http://schemas.openxmlformats.org/officeDocument/2006/relationships/image" Target="../media/image1328.png"/><Relationship Id="rId173" Type="http://schemas.openxmlformats.org/officeDocument/2006/relationships/customXml" Target="../ink/ink1349.xml"/><Relationship Id="rId194" Type="http://schemas.openxmlformats.org/officeDocument/2006/relationships/image" Target="../media/image1349.png"/><Relationship Id="rId208" Type="http://schemas.openxmlformats.org/officeDocument/2006/relationships/image" Target="../media/image1356.png"/><Relationship Id="rId229" Type="http://schemas.openxmlformats.org/officeDocument/2006/relationships/customXml" Target="../ink/ink1377.xml"/><Relationship Id="rId240" Type="http://schemas.openxmlformats.org/officeDocument/2006/relationships/image" Target="../media/image1372.png"/><Relationship Id="rId261" Type="http://schemas.openxmlformats.org/officeDocument/2006/relationships/customXml" Target="../ink/ink1393.xml"/><Relationship Id="rId56" Type="http://schemas.openxmlformats.org/officeDocument/2006/relationships/image" Target="../media/image1280.png"/><Relationship Id="rId77" Type="http://schemas.openxmlformats.org/officeDocument/2006/relationships/customXml" Target="../ink/ink1301.xml"/><Relationship Id="rId100" Type="http://schemas.openxmlformats.org/officeDocument/2006/relationships/image" Target="../media/image1302.png"/><Relationship Id="rId282" Type="http://schemas.openxmlformats.org/officeDocument/2006/relationships/image" Target="../media/image1393.png"/><Relationship Id="rId98" Type="http://schemas.openxmlformats.org/officeDocument/2006/relationships/image" Target="../media/image1301.png"/><Relationship Id="rId121" Type="http://schemas.openxmlformats.org/officeDocument/2006/relationships/customXml" Target="../ink/ink1323.xml"/><Relationship Id="rId142" Type="http://schemas.openxmlformats.org/officeDocument/2006/relationships/image" Target="../media/image1323.png"/><Relationship Id="rId163" Type="http://schemas.openxmlformats.org/officeDocument/2006/relationships/customXml" Target="../ink/ink1344.xml"/><Relationship Id="rId184" Type="http://schemas.openxmlformats.org/officeDocument/2006/relationships/image" Target="../media/image1344.png"/><Relationship Id="rId219" Type="http://schemas.openxmlformats.org/officeDocument/2006/relationships/customXml" Target="../ink/ink1372.xml"/><Relationship Id="rId230" Type="http://schemas.openxmlformats.org/officeDocument/2006/relationships/image" Target="../media/image1367.png"/><Relationship Id="rId251" Type="http://schemas.openxmlformats.org/officeDocument/2006/relationships/customXml" Target="../ink/ink1388.xml"/><Relationship Id="rId46" Type="http://schemas.openxmlformats.org/officeDocument/2006/relationships/image" Target="../media/image1275.png"/><Relationship Id="rId67" Type="http://schemas.openxmlformats.org/officeDocument/2006/relationships/customXml" Target="../ink/ink1296.xml"/><Relationship Id="rId272" Type="http://schemas.openxmlformats.org/officeDocument/2006/relationships/image" Target="../media/image1388.png"/><Relationship Id="rId293" Type="http://schemas.openxmlformats.org/officeDocument/2006/relationships/customXml" Target="../ink/ink1409.xml"/><Relationship Id="rId307" Type="http://schemas.openxmlformats.org/officeDocument/2006/relationships/customXml" Target="../ink/ink1416.xml"/><Relationship Id="rId88" Type="http://schemas.openxmlformats.org/officeDocument/2006/relationships/image" Target="../media/image1296.png"/><Relationship Id="rId111" Type="http://schemas.openxmlformats.org/officeDocument/2006/relationships/customXml" Target="../ink/ink1318.xml"/><Relationship Id="rId132" Type="http://schemas.openxmlformats.org/officeDocument/2006/relationships/image" Target="../media/image1318.png"/><Relationship Id="rId153" Type="http://schemas.openxmlformats.org/officeDocument/2006/relationships/customXml" Target="../ink/ink1339.xml"/><Relationship Id="rId174" Type="http://schemas.openxmlformats.org/officeDocument/2006/relationships/image" Target="../media/image1339.png"/><Relationship Id="rId195" Type="http://schemas.openxmlformats.org/officeDocument/2006/relationships/customXml" Target="../ink/ink1360.xml"/><Relationship Id="rId209" Type="http://schemas.openxmlformats.org/officeDocument/2006/relationships/customXml" Target="../ink/ink1367.xml"/><Relationship Id="rId220" Type="http://schemas.openxmlformats.org/officeDocument/2006/relationships/image" Target="../media/image1362.png"/><Relationship Id="rId241" Type="http://schemas.openxmlformats.org/officeDocument/2006/relationships/customXml" Target="../ink/ink1383.xml"/><Relationship Id="rId57" Type="http://schemas.openxmlformats.org/officeDocument/2006/relationships/customXml" Target="../ink/ink1291.xml"/><Relationship Id="rId262" Type="http://schemas.openxmlformats.org/officeDocument/2006/relationships/image" Target="../media/image1383.png"/><Relationship Id="rId283" Type="http://schemas.openxmlformats.org/officeDocument/2006/relationships/customXml" Target="../ink/ink1404.xml"/><Relationship Id="rId78" Type="http://schemas.openxmlformats.org/officeDocument/2006/relationships/image" Target="../media/image1291.png"/><Relationship Id="rId99" Type="http://schemas.openxmlformats.org/officeDocument/2006/relationships/customXml" Target="../ink/ink1312.xml"/><Relationship Id="rId101" Type="http://schemas.openxmlformats.org/officeDocument/2006/relationships/customXml" Target="../ink/ink1313.xml"/><Relationship Id="rId122" Type="http://schemas.openxmlformats.org/officeDocument/2006/relationships/image" Target="../media/image1313.png"/><Relationship Id="rId143" Type="http://schemas.openxmlformats.org/officeDocument/2006/relationships/customXml" Target="../ink/ink1334.xml"/><Relationship Id="rId164" Type="http://schemas.openxmlformats.org/officeDocument/2006/relationships/image" Target="../media/image1334.png"/><Relationship Id="rId185" Type="http://schemas.openxmlformats.org/officeDocument/2006/relationships/customXml" Target="../ink/ink1355.xml"/><Relationship Id="rId210" Type="http://schemas.openxmlformats.org/officeDocument/2006/relationships/image" Target="../media/image1357.png"/><Relationship Id="rId231" Type="http://schemas.openxmlformats.org/officeDocument/2006/relationships/customXml" Target="../ink/ink1378.xml"/><Relationship Id="rId252" Type="http://schemas.openxmlformats.org/officeDocument/2006/relationships/image" Target="../media/image1378.png"/><Relationship Id="rId273" Type="http://schemas.openxmlformats.org/officeDocument/2006/relationships/customXml" Target="../ink/ink1399.xml"/><Relationship Id="rId294" Type="http://schemas.openxmlformats.org/officeDocument/2006/relationships/image" Target="../media/image1399.png"/><Relationship Id="rId308" Type="http://schemas.openxmlformats.org/officeDocument/2006/relationships/image" Target="../media/image1406.png"/><Relationship Id="rId47" Type="http://schemas.openxmlformats.org/officeDocument/2006/relationships/customXml" Target="../ink/ink1286.xml"/><Relationship Id="rId68" Type="http://schemas.openxmlformats.org/officeDocument/2006/relationships/image" Target="../media/image1286.png"/><Relationship Id="rId89" Type="http://schemas.openxmlformats.org/officeDocument/2006/relationships/customXml" Target="../ink/ink1307.xml"/><Relationship Id="rId112" Type="http://schemas.openxmlformats.org/officeDocument/2006/relationships/image" Target="../media/image1308.png"/><Relationship Id="rId133" Type="http://schemas.openxmlformats.org/officeDocument/2006/relationships/customXml" Target="../ink/ink1329.xml"/><Relationship Id="rId154" Type="http://schemas.openxmlformats.org/officeDocument/2006/relationships/image" Target="../media/image1329.png"/><Relationship Id="rId175" Type="http://schemas.openxmlformats.org/officeDocument/2006/relationships/customXml" Target="../ink/ink1350.xml"/><Relationship Id="rId196" Type="http://schemas.openxmlformats.org/officeDocument/2006/relationships/image" Target="../media/image1350.png"/><Relationship Id="rId200" Type="http://schemas.openxmlformats.org/officeDocument/2006/relationships/image" Target="../media/image1352.png"/><Relationship Id="rId221" Type="http://schemas.openxmlformats.org/officeDocument/2006/relationships/customXml" Target="../ink/ink1373.xml"/><Relationship Id="rId242" Type="http://schemas.openxmlformats.org/officeDocument/2006/relationships/image" Target="../media/image1373.png"/><Relationship Id="rId263" Type="http://schemas.openxmlformats.org/officeDocument/2006/relationships/customXml" Target="../ink/ink1394.xml"/><Relationship Id="rId284" Type="http://schemas.openxmlformats.org/officeDocument/2006/relationships/image" Target="../media/image1394.png"/><Relationship Id="rId58" Type="http://schemas.openxmlformats.org/officeDocument/2006/relationships/image" Target="../media/image1281.png"/><Relationship Id="rId79" Type="http://schemas.openxmlformats.org/officeDocument/2006/relationships/customXml" Target="../ink/ink1302.xml"/><Relationship Id="rId102" Type="http://schemas.openxmlformats.org/officeDocument/2006/relationships/image" Target="../media/image1303.png"/><Relationship Id="rId123" Type="http://schemas.openxmlformats.org/officeDocument/2006/relationships/customXml" Target="../ink/ink1324.xml"/><Relationship Id="rId144" Type="http://schemas.openxmlformats.org/officeDocument/2006/relationships/image" Target="../media/image1324.png"/><Relationship Id="rId90" Type="http://schemas.openxmlformats.org/officeDocument/2006/relationships/image" Target="../media/image1297.png"/><Relationship Id="rId165" Type="http://schemas.openxmlformats.org/officeDocument/2006/relationships/customXml" Target="../ink/ink1345.xml"/><Relationship Id="rId186" Type="http://schemas.openxmlformats.org/officeDocument/2006/relationships/image" Target="../media/image1345.png"/><Relationship Id="rId211" Type="http://schemas.openxmlformats.org/officeDocument/2006/relationships/customXml" Target="../ink/ink1368.xml"/><Relationship Id="rId232" Type="http://schemas.openxmlformats.org/officeDocument/2006/relationships/image" Target="../media/image1368.png"/><Relationship Id="rId253" Type="http://schemas.openxmlformats.org/officeDocument/2006/relationships/customXml" Target="../ink/ink1389.xml"/><Relationship Id="rId274" Type="http://schemas.openxmlformats.org/officeDocument/2006/relationships/image" Target="../media/image1389.png"/><Relationship Id="rId295" Type="http://schemas.openxmlformats.org/officeDocument/2006/relationships/customXml" Target="../ink/ink1410.xml"/><Relationship Id="rId309" Type="http://schemas.openxmlformats.org/officeDocument/2006/relationships/customXml" Target="../ink/ink1417.xml"/><Relationship Id="rId48" Type="http://schemas.openxmlformats.org/officeDocument/2006/relationships/image" Target="../media/image1276.png"/><Relationship Id="rId69" Type="http://schemas.openxmlformats.org/officeDocument/2006/relationships/customXml" Target="../ink/ink1297.xml"/><Relationship Id="rId113" Type="http://schemas.openxmlformats.org/officeDocument/2006/relationships/customXml" Target="../ink/ink1319.xml"/><Relationship Id="rId134" Type="http://schemas.openxmlformats.org/officeDocument/2006/relationships/image" Target="../media/image1319.png"/><Relationship Id="rId80" Type="http://schemas.openxmlformats.org/officeDocument/2006/relationships/image" Target="../media/image1292.png"/><Relationship Id="rId155" Type="http://schemas.openxmlformats.org/officeDocument/2006/relationships/customXml" Target="../ink/ink1340.xml"/><Relationship Id="rId176" Type="http://schemas.openxmlformats.org/officeDocument/2006/relationships/image" Target="../media/image1340.png"/><Relationship Id="rId197" Type="http://schemas.openxmlformats.org/officeDocument/2006/relationships/customXml" Target="../ink/ink1361.xml"/><Relationship Id="rId201" Type="http://schemas.openxmlformats.org/officeDocument/2006/relationships/customXml" Target="../ink/ink1363.xml"/><Relationship Id="rId222" Type="http://schemas.openxmlformats.org/officeDocument/2006/relationships/image" Target="../media/image1363.png"/><Relationship Id="rId243" Type="http://schemas.openxmlformats.org/officeDocument/2006/relationships/customXml" Target="../ink/ink1384.xml"/><Relationship Id="rId264" Type="http://schemas.openxmlformats.org/officeDocument/2006/relationships/image" Target="../media/image1384.png"/><Relationship Id="rId285" Type="http://schemas.openxmlformats.org/officeDocument/2006/relationships/customXml" Target="../ink/ink1405.xml"/><Relationship Id="rId59" Type="http://schemas.openxmlformats.org/officeDocument/2006/relationships/customXml" Target="../ink/ink1292.xml"/><Relationship Id="rId103" Type="http://schemas.openxmlformats.org/officeDocument/2006/relationships/customXml" Target="../ink/ink1314.xml"/><Relationship Id="rId124" Type="http://schemas.openxmlformats.org/officeDocument/2006/relationships/image" Target="../media/image1314.png"/><Relationship Id="rId310" Type="http://schemas.openxmlformats.org/officeDocument/2006/relationships/image" Target="../media/image1407.png"/><Relationship Id="rId70" Type="http://schemas.openxmlformats.org/officeDocument/2006/relationships/image" Target="../media/image1287.png"/><Relationship Id="rId91" Type="http://schemas.openxmlformats.org/officeDocument/2006/relationships/customXml" Target="../ink/ink1308.xml"/><Relationship Id="rId145" Type="http://schemas.openxmlformats.org/officeDocument/2006/relationships/customXml" Target="../ink/ink1335.xml"/><Relationship Id="rId166" Type="http://schemas.openxmlformats.org/officeDocument/2006/relationships/image" Target="../media/image1335.png"/><Relationship Id="rId187" Type="http://schemas.openxmlformats.org/officeDocument/2006/relationships/customXml" Target="../ink/ink135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358.png"/><Relationship Id="rId233" Type="http://schemas.openxmlformats.org/officeDocument/2006/relationships/customXml" Target="../ink/ink1379.xml"/><Relationship Id="rId254" Type="http://schemas.openxmlformats.org/officeDocument/2006/relationships/image" Target="../media/image1379.png"/><Relationship Id="rId49" Type="http://schemas.openxmlformats.org/officeDocument/2006/relationships/customXml" Target="../ink/ink1287.xml"/><Relationship Id="rId114" Type="http://schemas.openxmlformats.org/officeDocument/2006/relationships/image" Target="../media/image1309.png"/><Relationship Id="rId275" Type="http://schemas.openxmlformats.org/officeDocument/2006/relationships/customXml" Target="../ink/ink1400.xml"/><Relationship Id="rId296" Type="http://schemas.openxmlformats.org/officeDocument/2006/relationships/image" Target="../media/image1400.png"/><Relationship Id="rId300" Type="http://schemas.openxmlformats.org/officeDocument/2006/relationships/image" Target="../media/image1402.png"/><Relationship Id="rId60" Type="http://schemas.openxmlformats.org/officeDocument/2006/relationships/image" Target="../media/image1282.png"/><Relationship Id="rId81" Type="http://schemas.openxmlformats.org/officeDocument/2006/relationships/customXml" Target="../ink/ink1303.xml"/><Relationship Id="rId135" Type="http://schemas.openxmlformats.org/officeDocument/2006/relationships/customXml" Target="../ink/ink1330.xml"/><Relationship Id="rId156" Type="http://schemas.openxmlformats.org/officeDocument/2006/relationships/image" Target="../media/image1330.png"/><Relationship Id="rId177" Type="http://schemas.openxmlformats.org/officeDocument/2006/relationships/customXml" Target="../ink/ink1351.xml"/><Relationship Id="rId198" Type="http://schemas.openxmlformats.org/officeDocument/2006/relationships/image" Target="../media/image1351.png"/><Relationship Id="rId202" Type="http://schemas.openxmlformats.org/officeDocument/2006/relationships/image" Target="../media/image1353.png"/><Relationship Id="rId223" Type="http://schemas.openxmlformats.org/officeDocument/2006/relationships/customXml" Target="../ink/ink1374.xml"/><Relationship Id="rId244" Type="http://schemas.openxmlformats.org/officeDocument/2006/relationships/image" Target="../media/image1374.png"/><Relationship Id="rId265" Type="http://schemas.openxmlformats.org/officeDocument/2006/relationships/customXml" Target="../ink/ink1395.xml"/><Relationship Id="rId286" Type="http://schemas.openxmlformats.org/officeDocument/2006/relationships/image" Target="../media/image1395.png"/><Relationship Id="rId50" Type="http://schemas.openxmlformats.org/officeDocument/2006/relationships/image" Target="../media/image1277.png"/><Relationship Id="rId104" Type="http://schemas.openxmlformats.org/officeDocument/2006/relationships/image" Target="../media/image1304.png"/><Relationship Id="rId125" Type="http://schemas.openxmlformats.org/officeDocument/2006/relationships/customXml" Target="../ink/ink1325.xml"/><Relationship Id="rId146" Type="http://schemas.openxmlformats.org/officeDocument/2006/relationships/image" Target="../media/image1325.png"/><Relationship Id="rId167" Type="http://schemas.openxmlformats.org/officeDocument/2006/relationships/customXml" Target="../ink/ink1346.xml"/><Relationship Id="rId188" Type="http://schemas.openxmlformats.org/officeDocument/2006/relationships/image" Target="../media/image1346.png"/><Relationship Id="rId311" Type="http://schemas.openxmlformats.org/officeDocument/2006/relationships/customXml" Target="../ink/ink1418.xml"/><Relationship Id="rId71" Type="http://schemas.openxmlformats.org/officeDocument/2006/relationships/customXml" Target="../ink/ink1298.xml"/><Relationship Id="rId92" Type="http://schemas.openxmlformats.org/officeDocument/2006/relationships/image" Target="../media/image1298.png"/><Relationship Id="rId213" Type="http://schemas.openxmlformats.org/officeDocument/2006/relationships/customXml" Target="../ink/ink1369.xml"/><Relationship Id="rId234" Type="http://schemas.openxmlformats.org/officeDocument/2006/relationships/image" Target="../media/image1369.png"/><Relationship Id="rId2" Type="http://schemas.openxmlformats.org/officeDocument/2006/relationships/image" Target="../media/image4.jpeg"/><Relationship Id="rId255" Type="http://schemas.openxmlformats.org/officeDocument/2006/relationships/customXml" Target="../ink/ink1390.xml"/><Relationship Id="rId276" Type="http://schemas.openxmlformats.org/officeDocument/2006/relationships/image" Target="../media/image1390.png"/><Relationship Id="rId297" Type="http://schemas.openxmlformats.org/officeDocument/2006/relationships/customXml" Target="../ink/ink1411.xml"/><Relationship Id="rId115" Type="http://schemas.openxmlformats.org/officeDocument/2006/relationships/customXml" Target="../ink/ink1320.xml"/><Relationship Id="rId136" Type="http://schemas.openxmlformats.org/officeDocument/2006/relationships/image" Target="../media/image1320.png"/><Relationship Id="rId157" Type="http://schemas.openxmlformats.org/officeDocument/2006/relationships/customXml" Target="../ink/ink1341.xml"/><Relationship Id="rId178" Type="http://schemas.openxmlformats.org/officeDocument/2006/relationships/image" Target="../media/image1341.png"/><Relationship Id="rId301" Type="http://schemas.openxmlformats.org/officeDocument/2006/relationships/customXml" Target="../ink/ink1413.xml"/><Relationship Id="rId61" Type="http://schemas.openxmlformats.org/officeDocument/2006/relationships/customXml" Target="../ink/ink1293.xml"/><Relationship Id="rId82" Type="http://schemas.openxmlformats.org/officeDocument/2006/relationships/image" Target="../media/image1293.png"/><Relationship Id="rId199" Type="http://schemas.openxmlformats.org/officeDocument/2006/relationships/customXml" Target="../ink/ink1362.xml"/><Relationship Id="rId203" Type="http://schemas.openxmlformats.org/officeDocument/2006/relationships/customXml" Target="../ink/ink1364.xml"/><Relationship Id="rId224" Type="http://schemas.openxmlformats.org/officeDocument/2006/relationships/image" Target="../media/image1364.png"/><Relationship Id="rId245" Type="http://schemas.openxmlformats.org/officeDocument/2006/relationships/customXml" Target="../ink/ink1385.xml"/><Relationship Id="rId266" Type="http://schemas.openxmlformats.org/officeDocument/2006/relationships/image" Target="../media/image1385.png"/><Relationship Id="rId287" Type="http://schemas.openxmlformats.org/officeDocument/2006/relationships/customXml" Target="../ink/ink1406.xml"/><Relationship Id="rId105" Type="http://schemas.openxmlformats.org/officeDocument/2006/relationships/customXml" Target="../ink/ink1315.xml"/><Relationship Id="rId126" Type="http://schemas.openxmlformats.org/officeDocument/2006/relationships/image" Target="../media/image1315.png"/><Relationship Id="rId147" Type="http://schemas.openxmlformats.org/officeDocument/2006/relationships/customXml" Target="../ink/ink1336.xml"/><Relationship Id="rId168" Type="http://schemas.openxmlformats.org/officeDocument/2006/relationships/image" Target="../media/image1336.png"/><Relationship Id="rId312" Type="http://schemas.openxmlformats.org/officeDocument/2006/relationships/image" Target="../media/image1408.png"/><Relationship Id="rId51" Type="http://schemas.openxmlformats.org/officeDocument/2006/relationships/customXml" Target="../ink/ink1288.xml"/><Relationship Id="rId72" Type="http://schemas.openxmlformats.org/officeDocument/2006/relationships/image" Target="../media/image1288.png"/><Relationship Id="rId93" Type="http://schemas.openxmlformats.org/officeDocument/2006/relationships/customXml" Target="../ink/ink1309.xml"/><Relationship Id="rId189" Type="http://schemas.openxmlformats.org/officeDocument/2006/relationships/customXml" Target="../ink/ink1357.xml"/><Relationship Id="rId3" Type="http://schemas.openxmlformats.org/officeDocument/2006/relationships/image" Target="../media/image1.png"/><Relationship Id="rId214" Type="http://schemas.openxmlformats.org/officeDocument/2006/relationships/image" Target="../media/image1359.png"/><Relationship Id="rId235" Type="http://schemas.openxmlformats.org/officeDocument/2006/relationships/customXml" Target="../ink/ink1380.xml"/><Relationship Id="rId256" Type="http://schemas.openxmlformats.org/officeDocument/2006/relationships/image" Target="../media/image1380.png"/><Relationship Id="rId277" Type="http://schemas.openxmlformats.org/officeDocument/2006/relationships/customXml" Target="../ink/ink1401.xml"/><Relationship Id="rId298" Type="http://schemas.openxmlformats.org/officeDocument/2006/relationships/image" Target="../media/image1401.png"/><Relationship Id="rId116" Type="http://schemas.openxmlformats.org/officeDocument/2006/relationships/image" Target="../media/image1310.png"/><Relationship Id="rId137" Type="http://schemas.openxmlformats.org/officeDocument/2006/relationships/customXml" Target="../ink/ink1331.xml"/><Relationship Id="rId158" Type="http://schemas.openxmlformats.org/officeDocument/2006/relationships/image" Target="../media/image1331.png"/><Relationship Id="rId302" Type="http://schemas.openxmlformats.org/officeDocument/2006/relationships/image" Target="../media/image1403.png"/><Relationship Id="rId62" Type="http://schemas.openxmlformats.org/officeDocument/2006/relationships/image" Target="../media/image1283.png"/><Relationship Id="rId83" Type="http://schemas.openxmlformats.org/officeDocument/2006/relationships/customXml" Target="../ink/ink1304.xml"/><Relationship Id="rId179" Type="http://schemas.openxmlformats.org/officeDocument/2006/relationships/customXml" Target="../ink/ink1352.xml"/><Relationship Id="rId190" Type="http://schemas.openxmlformats.org/officeDocument/2006/relationships/image" Target="../media/image1347.png"/><Relationship Id="rId204" Type="http://schemas.openxmlformats.org/officeDocument/2006/relationships/image" Target="../media/image1354.png"/><Relationship Id="rId225" Type="http://schemas.openxmlformats.org/officeDocument/2006/relationships/customXml" Target="../ink/ink1375.xml"/><Relationship Id="rId246" Type="http://schemas.openxmlformats.org/officeDocument/2006/relationships/image" Target="../media/image1375.png"/><Relationship Id="rId267" Type="http://schemas.openxmlformats.org/officeDocument/2006/relationships/customXml" Target="../ink/ink1396.xml"/><Relationship Id="rId288" Type="http://schemas.openxmlformats.org/officeDocument/2006/relationships/image" Target="../media/image1396.png"/><Relationship Id="rId106" Type="http://schemas.openxmlformats.org/officeDocument/2006/relationships/image" Target="../media/image1305.png"/><Relationship Id="rId127" Type="http://schemas.openxmlformats.org/officeDocument/2006/relationships/customXml" Target="../ink/ink1326.xml"/><Relationship Id="rId313" Type="http://schemas.openxmlformats.org/officeDocument/2006/relationships/customXml" Target="../ink/ink1419.xml"/><Relationship Id="rId52" Type="http://schemas.openxmlformats.org/officeDocument/2006/relationships/image" Target="../media/image1278.png"/><Relationship Id="rId73" Type="http://schemas.openxmlformats.org/officeDocument/2006/relationships/customXml" Target="../ink/ink1299.xml"/><Relationship Id="rId94" Type="http://schemas.openxmlformats.org/officeDocument/2006/relationships/image" Target="../media/image1299.png"/><Relationship Id="rId148" Type="http://schemas.openxmlformats.org/officeDocument/2006/relationships/image" Target="../media/image1326.png"/><Relationship Id="rId169" Type="http://schemas.openxmlformats.org/officeDocument/2006/relationships/customXml" Target="../ink/ink1347.xml"/><Relationship Id="rId4" Type="http://schemas.openxmlformats.org/officeDocument/2006/relationships/image" Target="../media/image1274.png"/><Relationship Id="rId180" Type="http://schemas.openxmlformats.org/officeDocument/2006/relationships/image" Target="../media/image1342.png"/><Relationship Id="rId215" Type="http://schemas.openxmlformats.org/officeDocument/2006/relationships/customXml" Target="../ink/ink1370.xml"/><Relationship Id="rId236" Type="http://schemas.openxmlformats.org/officeDocument/2006/relationships/image" Target="../media/image1370.png"/><Relationship Id="rId257" Type="http://schemas.openxmlformats.org/officeDocument/2006/relationships/customXml" Target="../ink/ink1391.xml"/><Relationship Id="rId278" Type="http://schemas.openxmlformats.org/officeDocument/2006/relationships/image" Target="../media/image1391.png"/><Relationship Id="rId303" Type="http://schemas.openxmlformats.org/officeDocument/2006/relationships/customXml" Target="../ink/ink1414.xml"/><Relationship Id="rId84" Type="http://schemas.openxmlformats.org/officeDocument/2006/relationships/image" Target="../media/image1294.png"/><Relationship Id="rId138" Type="http://schemas.openxmlformats.org/officeDocument/2006/relationships/image" Target="../media/image1321.png"/><Relationship Id="rId191" Type="http://schemas.openxmlformats.org/officeDocument/2006/relationships/customXml" Target="../ink/ink1358.xml"/><Relationship Id="rId205" Type="http://schemas.openxmlformats.org/officeDocument/2006/relationships/customXml" Target="../ink/ink1365.xml"/><Relationship Id="rId247" Type="http://schemas.openxmlformats.org/officeDocument/2006/relationships/customXml" Target="../ink/ink1386.xml"/><Relationship Id="rId107" Type="http://schemas.openxmlformats.org/officeDocument/2006/relationships/customXml" Target="../ink/ink1316.xml"/><Relationship Id="rId289" Type="http://schemas.openxmlformats.org/officeDocument/2006/relationships/customXml" Target="../ink/ink1407.xml"/><Relationship Id="rId53" Type="http://schemas.openxmlformats.org/officeDocument/2006/relationships/customXml" Target="../ink/ink1289.xml"/><Relationship Id="rId149" Type="http://schemas.openxmlformats.org/officeDocument/2006/relationships/customXml" Target="../ink/ink1337.xml"/><Relationship Id="rId314" Type="http://schemas.openxmlformats.org/officeDocument/2006/relationships/image" Target="../media/image140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2.png"/><Relationship Id="rId13" Type="http://schemas.openxmlformats.org/officeDocument/2006/relationships/customXml" Target="../ink/ink1424.xml"/><Relationship Id="rId18" Type="http://schemas.openxmlformats.org/officeDocument/2006/relationships/image" Target="../media/image1417.png"/><Relationship Id="rId26" Type="http://schemas.openxmlformats.org/officeDocument/2006/relationships/image" Target="../media/image1421.png"/><Relationship Id="rId3" Type="http://schemas.openxmlformats.org/officeDocument/2006/relationships/image" Target="../media/image1.png"/><Relationship Id="rId21" Type="http://schemas.openxmlformats.org/officeDocument/2006/relationships/customXml" Target="../ink/ink1428.xml"/><Relationship Id="rId7" Type="http://schemas.openxmlformats.org/officeDocument/2006/relationships/customXml" Target="../ink/ink1421.xml"/><Relationship Id="rId12" Type="http://schemas.openxmlformats.org/officeDocument/2006/relationships/image" Target="../media/image1414.png"/><Relationship Id="rId17" Type="http://schemas.openxmlformats.org/officeDocument/2006/relationships/customXml" Target="../ink/ink1426.xml"/><Relationship Id="rId25" Type="http://schemas.openxmlformats.org/officeDocument/2006/relationships/customXml" Target="../ink/ink1430.xml"/><Relationship Id="rId2" Type="http://schemas.openxmlformats.org/officeDocument/2006/relationships/image" Target="../media/image4.jpeg"/><Relationship Id="rId16" Type="http://schemas.openxmlformats.org/officeDocument/2006/relationships/image" Target="../media/image1416.png"/><Relationship Id="rId20" Type="http://schemas.openxmlformats.org/officeDocument/2006/relationships/image" Target="../media/image14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11.png"/><Relationship Id="rId11" Type="http://schemas.openxmlformats.org/officeDocument/2006/relationships/customXml" Target="../ink/ink1423.xml"/><Relationship Id="rId24" Type="http://schemas.openxmlformats.org/officeDocument/2006/relationships/image" Target="../media/image1420.png"/><Relationship Id="rId5" Type="http://schemas.openxmlformats.org/officeDocument/2006/relationships/customXml" Target="../ink/ink1420.xml"/><Relationship Id="rId15" Type="http://schemas.openxmlformats.org/officeDocument/2006/relationships/customXml" Target="../ink/ink1425.xml"/><Relationship Id="rId23" Type="http://schemas.openxmlformats.org/officeDocument/2006/relationships/customXml" Target="../ink/ink1429.xml"/><Relationship Id="rId10" Type="http://schemas.openxmlformats.org/officeDocument/2006/relationships/image" Target="../media/image1413.png"/><Relationship Id="rId19" Type="http://schemas.openxmlformats.org/officeDocument/2006/relationships/customXml" Target="../ink/ink1427.xml"/><Relationship Id="rId4" Type="http://schemas.openxmlformats.org/officeDocument/2006/relationships/image" Target="../media/image1410.png"/><Relationship Id="rId9" Type="http://schemas.openxmlformats.org/officeDocument/2006/relationships/customXml" Target="../ink/ink1422.xml"/><Relationship Id="rId14" Type="http://schemas.openxmlformats.org/officeDocument/2006/relationships/image" Target="../media/image1415.png"/><Relationship Id="rId22" Type="http://schemas.openxmlformats.org/officeDocument/2006/relationships/image" Target="../media/image14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4.png"/><Relationship Id="rId3" Type="http://schemas.openxmlformats.org/officeDocument/2006/relationships/image" Target="../media/image1.png"/><Relationship Id="rId7" Type="http://schemas.openxmlformats.org/officeDocument/2006/relationships/customXml" Target="../ink/ink1432.xml"/><Relationship Id="rId12" Type="http://schemas.openxmlformats.org/officeDocument/2006/relationships/image" Target="../media/image14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23.png"/><Relationship Id="rId11" Type="http://schemas.openxmlformats.org/officeDocument/2006/relationships/customXml" Target="../ink/ink1434.xml"/><Relationship Id="rId5" Type="http://schemas.openxmlformats.org/officeDocument/2006/relationships/customXml" Target="../ink/ink1431.xml"/><Relationship Id="rId10" Type="http://schemas.openxmlformats.org/officeDocument/2006/relationships/image" Target="../media/image1425.png"/><Relationship Id="rId4" Type="http://schemas.openxmlformats.org/officeDocument/2006/relationships/image" Target="../media/image1422.png"/><Relationship Id="rId9" Type="http://schemas.openxmlformats.org/officeDocument/2006/relationships/customXml" Target="../ink/ink1433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39.xml"/><Relationship Id="rId18" Type="http://schemas.openxmlformats.org/officeDocument/2006/relationships/image" Target="../media/image1432.png"/><Relationship Id="rId26" Type="http://schemas.openxmlformats.org/officeDocument/2006/relationships/image" Target="../media/image1436.png"/><Relationship Id="rId39" Type="http://schemas.openxmlformats.org/officeDocument/2006/relationships/customXml" Target="../ink/ink1452.xml"/><Relationship Id="rId21" Type="http://schemas.openxmlformats.org/officeDocument/2006/relationships/customXml" Target="../ink/ink1443.xml"/><Relationship Id="rId34" Type="http://schemas.openxmlformats.org/officeDocument/2006/relationships/image" Target="../media/image1440.png"/><Relationship Id="rId42" Type="http://schemas.openxmlformats.org/officeDocument/2006/relationships/image" Target="../media/image1444.png"/><Relationship Id="rId47" Type="http://schemas.openxmlformats.org/officeDocument/2006/relationships/customXml" Target="../ink/ink1456.xml"/><Relationship Id="rId50" Type="http://schemas.openxmlformats.org/officeDocument/2006/relationships/image" Target="../media/image1448.png"/><Relationship Id="rId55" Type="http://schemas.openxmlformats.org/officeDocument/2006/relationships/customXml" Target="../ink/ink1460.xml"/><Relationship Id="rId7" Type="http://schemas.openxmlformats.org/officeDocument/2006/relationships/customXml" Target="../ink/ink1436.xml"/><Relationship Id="rId2" Type="http://schemas.openxmlformats.org/officeDocument/2006/relationships/image" Target="../media/image4.jpeg"/><Relationship Id="rId16" Type="http://schemas.openxmlformats.org/officeDocument/2006/relationships/image" Target="../media/image1431.png"/><Relationship Id="rId29" Type="http://schemas.openxmlformats.org/officeDocument/2006/relationships/customXml" Target="../ink/ink1447.xml"/><Relationship Id="rId11" Type="http://schemas.openxmlformats.org/officeDocument/2006/relationships/customXml" Target="../ink/ink1438.xml"/><Relationship Id="rId24" Type="http://schemas.openxmlformats.org/officeDocument/2006/relationships/image" Target="../media/image1435.png"/><Relationship Id="rId32" Type="http://schemas.openxmlformats.org/officeDocument/2006/relationships/image" Target="../media/image1439.png"/><Relationship Id="rId37" Type="http://schemas.openxmlformats.org/officeDocument/2006/relationships/customXml" Target="../ink/ink1451.xml"/><Relationship Id="rId40" Type="http://schemas.openxmlformats.org/officeDocument/2006/relationships/image" Target="../media/image1443.png"/><Relationship Id="rId45" Type="http://schemas.openxmlformats.org/officeDocument/2006/relationships/customXml" Target="../ink/ink1455.xml"/><Relationship Id="rId53" Type="http://schemas.openxmlformats.org/officeDocument/2006/relationships/customXml" Target="../ink/ink1459.xml"/><Relationship Id="rId58" Type="http://schemas.openxmlformats.org/officeDocument/2006/relationships/image" Target="../media/image1452.png"/><Relationship Id="rId5" Type="http://schemas.openxmlformats.org/officeDocument/2006/relationships/customXml" Target="../ink/ink1435.xml"/><Relationship Id="rId19" Type="http://schemas.openxmlformats.org/officeDocument/2006/relationships/customXml" Target="../ink/ink1442.xml"/><Relationship Id="rId4" Type="http://schemas.openxmlformats.org/officeDocument/2006/relationships/image" Target="../media/image1427.png"/><Relationship Id="rId9" Type="http://schemas.openxmlformats.org/officeDocument/2006/relationships/customXml" Target="../ink/ink1437.xml"/><Relationship Id="rId14" Type="http://schemas.openxmlformats.org/officeDocument/2006/relationships/image" Target="../media/image1430.png"/><Relationship Id="rId22" Type="http://schemas.openxmlformats.org/officeDocument/2006/relationships/image" Target="../media/image1434.png"/><Relationship Id="rId27" Type="http://schemas.openxmlformats.org/officeDocument/2006/relationships/customXml" Target="../ink/ink1446.xml"/><Relationship Id="rId30" Type="http://schemas.openxmlformats.org/officeDocument/2006/relationships/image" Target="../media/image1438.png"/><Relationship Id="rId35" Type="http://schemas.openxmlformats.org/officeDocument/2006/relationships/customXml" Target="../ink/ink1450.xml"/><Relationship Id="rId43" Type="http://schemas.openxmlformats.org/officeDocument/2006/relationships/customXml" Target="../ink/ink1454.xml"/><Relationship Id="rId48" Type="http://schemas.openxmlformats.org/officeDocument/2006/relationships/image" Target="../media/image1447.png"/><Relationship Id="rId56" Type="http://schemas.openxmlformats.org/officeDocument/2006/relationships/image" Target="../media/image1451.png"/><Relationship Id="rId8" Type="http://schemas.openxmlformats.org/officeDocument/2006/relationships/image" Target="NULL"/><Relationship Id="rId51" Type="http://schemas.openxmlformats.org/officeDocument/2006/relationships/customXml" Target="../ink/ink1458.xml"/><Relationship Id="rId3" Type="http://schemas.openxmlformats.org/officeDocument/2006/relationships/image" Target="../media/image1.png"/><Relationship Id="rId12" Type="http://schemas.openxmlformats.org/officeDocument/2006/relationships/image" Target="../media/image1429.png"/><Relationship Id="rId17" Type="http://schemas.openxmlformats.org/officeDocument/2006/relationships/customXml" Target="../ink/ink1441.xml"/><Relationship Id="rId25" Type="http://schemas.openxmlformats.org/officeDocument/2006/relationships/customXml" Target="../ink/ink1445.xml"/><Relationship Id="rId33" Type="http://schemas.openxmlformats.org/officeDocument/2006/relationships/customXml" Target="../ink/ink1449.xml"/><Relationship Id="rId38" Type="http://schemas.openxmlformats.org/officeDocument/2006/relationships/image" Target="../media/image1442.png"/><Relationship Id="rId46" Type="http://schemas.openxmlformats.org/officeDocument/2006/relationships/image" Target="../media/image1446.png"/><Relationship Id="rId59" Type="http://schemas.openxmlformats.org/officeDocument/2006/relationships/customXml" Target="../ink/ink1462.xml"/><Relationship Id="rId20" Type="http://schemas.openxmlformats.org/officeDocument/2006/relationships/image" Target="../media/image1433.png"/><Relationship Id="rId41" Type="http://schemas.openxmlformats.org/officeDocument/2006/relationships/customXml" Target="../ink/ink1453.xml"/><Relationship Id="rId54" Type="http://schemas.openxmlformats.org/officeDocument/2006/relationships/image" Target="../media/image1450.png"/><Relationship Id="rId1" Type="http://schemas.openxmlformats.org/officeDocument/2006/relationships/slideLayout" Target="../slideLayouts/slideLayout9.xml"/><Relationship Id="rId6" Type="http://schemas.openxmlformats.org/officeDocument/2006/relationships/image" Target="NULL"/><Relationship Id="rId15" Type="http://schemas.openxmlformats.org/officeDocument/2006/relationships/customXml" Target="../ink/ink1440.xml"/><Relationship Id="rId23" Type="http://schemas.openxmlformats.org/officeDocument/2006/relationships/customXml" Target="../ink/ink1444.xml"/><Relationship Id="rId28" Type="http://schemas.openxmlformats.org/officeDocument/2006/relationships/image" Target="../media/image1437.png"/><Relationship Id="rId36" Type="http://schemas.openxmlformats.org/officeDocument/2006/relationships/image" Target="../media/image1441.png"/><Relationship Id="rId49" Type="http://schemas.openxmlformats.org/officeDocument/2006/relationships/customXml" Target="../ink/ink1457.xml"/><Relationship Id="rId57" Type="http://schemas.openxmlformats.org/officeDocument/2006/relationships/customXml" Target="../ink/ink1461.xml"/><Relationship Id="rId10" Type="http://schemas.openxmlformats.org/officeDocument/2006/relationships/image" Target="../media/image1428.png"/><Relationship Id="rId31" Type="http://schemas.openxmlformats.org/officeDocument/2006/relationships/customXml" Target="../ink/ink1448.xml"/><Relationship Id="rId44" Type="http://schemas.openxmlformats.org/officeDocument/2006/relationships/image" Target="../media/image1445.png"/><Relationship Id="rId52" Type="http://schemas.openxmlformats.org/officeDocument/2006/relationships/image" Target="../media/image1449.png"/><Relationship Id="rId60" Type="http://schemas.openxmlformats.org/officeDocument/2006/relationships/image" Target="../media/image1453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11.png"/><Relationship Id="rId21" Type="http://schemas.openxmlformats.org/officeDocument/2006/relationships/image" Target="../media/image1463.png"/><Relationship Id="rId42" Type="http://schemas.openxmlformats.org/officeDocument/2006/relationships/customXml" Target="../ink/ink1481.xml"/><Relationship Id="rId63" Type="http://schemas.openxmlformats.org/officeDocument/2006/relationships/image" Target="../media/image1484.png"/><Relationship Id="rId84" Type="http://schemas.openxmlformats.org/officeDocument/2006/relationships/customXml" Target="../ink/ink1502.xml"/><Relationship Id="rId138" Type="http://schemas.openxmlformats.org/officeDocument/2006/relationships/customXml" Target="../ink/ink1529.xml"/><Relationship Id="rId16" Type="http://schemas.openxmlformats.org/officeDocument/2006/relationships/customXml" Target="../ink/ink1468.xml"/><Relationship Id="rId107" Type="http://schemas.openxmlformats.org/officeDocument/2006/relationships/image" Target="../media/image1506.png"/><Relationship Id="rId11" Type="http://schemas.openxmlformats.org/officeDocument/2006/relationships/image" Target="../media/image1458.png"/><Relationship Id="rId32" Type="http://schemas.openxmlformats.org/officeDocument/2006/relationships/customXml" Target="../ink/ink1476.xml"/><Relationship Id="rId37" Type="http://schemas.openxmlformats.org/officeDocument/2006/relationships/image" Target="../media/image1471.png"/><Relationship Id="rId53" Type="http://schemas.openxmlformats.org/officeDocument/2006/relationships/image" Target="../media/image1479.png"/><Relationship Id="rId58" Type="http://schemas.openxmlformats.org/officeDocument/2006/relationships/customXml" Target="../ink/ink1489.xml"/><Relationship Id="rId74" Type="http://schemas.openxmlformats.org/officeDocument/2006/relationships/customXml" Target="../ink/ink1497.xml"/><Relationship Id="rId79" Type="http://schemas.openxmlformats.org/officeDocument/2006/relationships/image" Target="../media/image1492.png"/><Relationship Id="rId102" Type="http://schemas.openxmlformats.org/officeDocument/2006/relationships/customXml" Target="../ink/ink1511.xml"/><Relationship Id="rId123" Type="http://schemas.openxmlformats.org/officeDocument/2006/relationships/image" Target="../media/image1514.png"/><Relationship Id="rId128" Type="http://schemas.openxmlformats.org/officeDocument/2006/relationships/customXml" Target="../ink/ink1524.xml"/><Relationship Id="rId5" Type="http://schemas.openxmlformats.org/officeDocument/2006/relationships/image" Target="../media/image1455.png"/><Relationship Id="rId90" Type="http://schemas.openxmlformats.org/officeDocument/2006/relationships/customXml" Target="../ink/ink1505.xml"/><Relationship Id="rId95" Type="http://schemas.openxmlformats.org/officeDocument/2006/relationships/image" Target="../media/image1500.png"/><Relationship Id="rId22" Type="http://schemas.openxmlformats.org/officeDocument/2006/relationships/customXml" Target="../ink/ink1471.xml"/><Relationship Id="rId27" Type="http://schemas.openxmlformats.org/officeDocument/2006/relationships/image" Target="../media/image1466.png"/><Relationship Id="rId43" Type="http://schemas.openxmlformats.org/officeDocument/2006/relationships/image" Target="../media/image1474.png"/><Relationship Id="rId48" Type="http://schemas.openxmlformats.org/officeDocument/2006/relationships/customXml" Target="../ink/ink1484.xml"/><Relationship Id="rId64" Type="http://schemas.openxmlformats.org/officeDocument/2006/relationships/customXml" Target="../ink/ink1492.xml"/><Relationship Id="rId69" Type="http://schemas.openxmlformats.org/officeDocument/2006/relationships/image" Target="../media/image1487.png"/><Relationship Id="rId113" Type="http://schemas.openxmlformats.org/officeDocument/2006/relationships/image" Target="../media/image1509.png"/><Relationship Id="rId118" Type="http://schemas.openxmlformats.org/officeDocument/2006/relationships/customXml" Target="../ink/ink1519.xml"/><Relationship Id="rId134" Type="http://schemas.openxmlformats.org/officeDocument/2006/relationships/customXml" Target="../ink/ink1527.xml"/><Relationship Id="rId139" Type="http://schemas.openxmlformats.org/officeDocument/2006/relationships/image" Target="../media/image1522.png"/><Relationship Id="rId80" Type="http://schemas.openxmlformats.org/officeDocument/2006/relationships/customXml" Target="../ink/ink1500.xml"/><Relationship Id="rId85" Type="http://schemas.openxmlformats.org/officeDocument/2006/relationships/image" Target="../media/image1495.png"/><Relationship Id="rId12" Type="http://schemas.openxmlformats.org/officeDocument/2006/relationships/customXml" Target="../ink/ink1466.xml"/><Relationship Id="rId17" Type="http://schemas.openxmlformats.org/officeDocument/2006/relationships/image" Target="../media/image1461.png"/><Relationship Id="rId33" Type="http://schemas.openxmlformats.org/officeDocument/2006/relationships/image" Target="../media/image1469.png"/><Relationship Id="rId38" Type="http://schemas.openxmlformats.org/officeDocument/2006/relationships/customXml" Target="../ink/ink1479.xml"/><Relationship Id="rId59" Type="http://schemas.openxmlformats.org/officeDocument/2006/relationships/image" Target="../media/image1482.png"/><Relationship Id="rId103" Type="http://schemas.openxmlformats.org/officeDocument/2006/relationships/image" Target="../media/image1504.png"/><Relationship Id="rId108" Type="http://schemas.openxmlformats.org/officeDocument/2006/relationships/customXml" Target="../ink/ink1514.xml"/><Relationship Id="rId124" Type="http://schemas.openxmlformats.org/officeDocument/2006/relationships/customXml" Target="../ink/ink1522.xml"/><Relationship Id="rId129" Type="http://schemas.openxmlformats.org/officeDocument/2006/relationships/image" Target="../media/image1517.png"/><Relationship Id="rId54" Type="http://schemas.openxmlformats.org/officeDocument/2006/relationships/customXml" Target="../ink/ink1487.xml"/><Relationship Id="rId70" Type="http://schemas.openxmlformats.org/officeDocument/2006/relationships/customXml" Target="../ink/ink1495.xml"/><Relationship Id="rId75" Type="http://schemas.openxmlformats.org/officeDocument/2006/relationships/image" Target="../media/image1490.png"/><Relationship Id="rId91" Type="http://schemas.openxmlformats.org/officeDocument/2006/relationships/image" Target="../media/image1498.png"/><Relationship Id="rId96" Type="http://schemas.openxmlformats.org/officeDocument/2006/relationships/customXml" Target="../ink/ink150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463.xml"/><Relationship Id="rId23" Type="http://schemas.openxmlformats.org/officeDocument/2006/relationships/image" Target="../media/image1464.png"/><Relationship Id="rId28" Type="http://schemas.openxmlformats.org/officeDocument/2006/relationships/customXml" Target="../ink/ink1474.xml"/><Relationship Id="rId49" Type="http://schemas.openxmlformats.org/officeDocument/2006/relationships/image" Target="../media/image1477.png"/><Relationship Id="rId114" Type="http://schemas.openxmlformats.org/officeDocument/2006/relationships/customXml" Target="../ink/ink1517.xml"/><Relationship Id="rId119" Type="http://schemas.openxmlformats.org/officeDocument/2006/relationships/image" Target="../media/image1512.png"/><Relationship Id="rId44" Type="http://schemas.openxmlformats.org/officeDocument/2006/relationships/customXml" Target="../ink/ink1482.xml"/><Relationship Id="rId60" Type="http://schemas.openxmlformats.org/officeDocument/2006/relationships/customXml" Target="../ink/ink1490.xml"/><Relationship Id="rId65" Type="http://schemas.openxmlformats.org/officeDocument/2006/relationships/image" Target="../media/image1485.png"/><Relationship Id="rId81" Type="http://schemas.openxmlformats.org/officeDocument/2006/relationships/image" Target="../media/image1493.png"/><Relationship Id="rId86" Type="http://schemas.openxmlformats.org/officeDocument/2006/relationships/customXml" Target="../ink/ink1503.xml"/><Relationship Id="rId130" Type="http://schemas.openxmlformats.org/officeDocument/2006/relationships/customXml" Target="../ink/ink1525.xml"/><Relationship Id="rId135" Type="http://schemas.openxmlformats.org/officeDocument/2006/relationships/image" Target="../media/image1520.png"/><Relationship Id="rId13" Type="http://schemas.openxmlformats.org/officeDocument/2006/relationships/image" Target="../media/image1459.png"/><Relationship Id="rId18" Type="http://schemas.openxmlformats.org/officeDocument/2006/relationships/customXml" Target="../ink/ink1469.xml"/><Relationship Id="rId39" Type="http://schemas.openxmlformats.org/officeDocument/2006/relationships/image" Target="../media/image1472.png"/><Relationship Id="rId109" Type="http://schemas.openxmlformats.org/officeDocument/2006/relationships/image" Target="../media/image1507.png"/><Relationship Id="rId34" Type="http://schemas.openxmlformats.org/officeDocument/2006/relationships/customXml" Target="../ink/ink1477.xml"/><Relationship Id="rId50" Type="http://schemas.openxmlformats.org/officeDocument/2006/relationships/customXml" Target="../ink/ink1485.xml"/><Relationship Id="rId55" Type="http://schemas.openxmlformats.org/officeDocument/2006/relationships/image" Target="../media/image1480.png"/><Relationship Id="rId76" Type="http://schemas.openxmlformats.org/officeDocument/2006/relationships/customXml" Target="../ink/ink1498.xml"/><Relationship Id="rId97" Type="http://schemas.openxmlformats.org/officeDocument/2006/relationships/image" Target="../media/image1501.png"/><Relationship Id="rId104" Type="http://schemas.openxmlformats.org/officeDocument/2006/relationships/customXml" Target="../ink/ink1512.xml"/><Relationship Id="rId120" Type="http://schemas.openxmlformats.org/officeDocument/2006/relationships/customXml" Target="../ink/ink1520.xml"/><Relationship Id="rId125" Type="http://schemas.openxmlformats.org/officeDocument/2006/relationships/image" Target="../media/image1515.png"/><Relationship Id="rId7" Type="http://schemas.openxmlformats.org/officeDocument/2006/relationships/image" Target="../media/image1456.png"/><Relationship Id="rId71" Type="http://schemas.openxmlformats.org/officeDocument/2006/relationships/image" Target="../media/image1488.png"/><Relationship Id="rId92" Type="http://schemas.openxmlformats.org/officeDocument/2006/relationships/customXml" Target="../ink/ink1506.xml"/><Relationship Id="rId2" Type="http://schemas.openxmlformats.org/officeDocument/2006/relationships/image" Target="../media/image4.jpeg"/><Relationship Id="rId29" Type="http://schemas.openxmlformats.org/officeDocument/2006/relationships/image" Target="../media/image1467.png"/><Relationship Id="rId24" Type="http://schemas.openxmlformats.org/officeDocument/2006/relationships/customXml" Target="../ink/ink1472.xml"/><Relationship Id="rId40" Type="http://schemas.openxmlformats.org/officeDocument/2006/relationships/customXml" Target="../ink/ink1480.xml"/><Relationship Id="rId45" Type="http://schemas.openxmlformats.org/officeDocument/2006/relationships/image" Target="../media/image1475.png"/><Relationship Id="rId66" Type="http://schemas.openxmlformats.org/officeDocument/2006/relationships/customXml" Target="../ink/ink1493.xml"/><Relationship Id="rId87" Type="http://schemas.openxmlformats.org/officeDocument/2006/relationships/image" Target="../media/image1496.png"/><Relationship Id="rId110" Type="http://schemas.openxmlformats.org/officeDocument/2006/relationships/customXml" Target="../ink/ink1515.xml"/><Relationship Id="rId115" Type="http://schemas.openxmlformats.org/officeDocument/2006/relationships/image" Target="../media/image1510.png"/><Relationship Id="rId131" Type="http://schemas.openxmlformats.org/officeDocument/2006/relationships/image" Target="../media/image1518.png"/><Relationship Id="rId136" Type="http://schemas.openxmlformats.org/officeDocument/2006/relationships/customXml" Target="../ink/ink1528.xml"/><Relationship Id="rId61" Type="http://schemas.openxmlformats.org/officeDocument/2006/relationships/image" Target="../media/image1483.png"/><Relationship Id="rId82" Type="http://schemas.openxmlformats.org/officeDocument/2006/relationships/customXml" Target="../ink/ink1501.xml"/><Relationship Id="rId19" Type="http://schemas.openxmlformats.org/officeDocument/2006/relationships/image" Target="../media/image1462.png"/><Relationship Id="rId14" Type="http://schemas.openxmlformats.org/officeDocument/2006/relationships/customXml" Target="../ink/ink1467.xml"/><Relationship Id="rId30" Type="http://schemas.openxmlformats.org/officeDocument/2006/relationships/customXml" Target="../ink/ink1475.xml"/><Relationship Id="rId35" Type="http://schemas.openxmlformats.org/officeDocument/2006/relationships/image" Target="../media/image1470.png"/><Relationship Id="rId56" Type="http://schemas.openxmlformats.org/officeDocument/2006/relationships/customXml" Target="../ink/ink1488.xml"/><Relationship Id="rId77" Type="http://schemas.openxmlformats.org/officeDocument/2006/relationships/image" Target="../media/image1491.png"/><Relationship Id="rId100" Type="http://schemas.openxmlformats.org/officeDocument/2006/relationships/customXml" Target="../ink/ink1510.xml"/><Relationship Id="rId105" Type="http://schemas.openxmlformats.org/officeDocument/2006/relationships/image" Target="../media/image1505.png"/><Relationship Id="rId126" Type="http://schemas.openxmlformats.org/officeDocument/2006/relationships/customXml" Target="../ink/ink1523.xml"/><Relationship Id="rId8" Type="http://schemas.openxmlformats.org/officeDocument/2006/relationships/customXml" Target="../ink/ink1464.xml"/><Relationship Id="rId51" Type="http://schemas.openxmlformats.org/officeDocument/2006/relationships/image" Target="../media/image1478.png"/><Relationship Id="rId72" Type="http://schemas.openxmlformats.org/officeDocument/2006/relationships/customXml" Target="../ink/ink1496.xml"/><Relationship Id="rId93" Type="http://schemas.openxmlformats.org/officeDocument/2006/relationships/image" Target="../media/image1499.png"/><Relationship Id="rId98" Type="http://schemas.openxmlformats.org/officeDocument/2006/relationships/customXml" Target="../ink/ink1509.xml"/><Relationship Id="rId121" Type="http://schemas.openxmlformats.org/officeDocument/2006/relationships/image" Target="../media/image1513.png"/><Relationship Id="rId3" Type="http://schemas.openxmlformats.org/officeDocument/2006/relationships/image" Target="../media/image1.png"/><Relationship Id="rId25" Type="http://schemas.openxmlformats.org/officeDocument/2006/relationships/image" Target="../media/image1465.png"/><Relationship Id="rId46" Type="http://schemas.openxmlformats.org/officeDocument/2006/relationships/customXml" Target="../ink/ink1483.xml"/><Relationship Id="rId67" Type="http://schemas.openxmlformats.org/officeDocument/2006/relationships/image" Target="../media/image1486.png"/><Relationship Id="rId116" Type="http://schemas.openxmlformats.org/officeDocument/2006/relationships/customXml" Target="../ink/ink1518.xml"/><Relationship Id="rId137" Type="http://schemas.openxmlformats.org/officeDocument/2006/relationships/image" Target="../media/image1521.png"/><Relationship Id="rId20" Type="http://schemas.openxmlformats.org/officeDocument/2006/relationships/customXml" Target="../ink/ink1470.xml"/><Relationship Id="rId41" Type="http://schemas.openxmlformats.org/officeDocument/2006/relationships/image" Target="../media/image1473.png"/><Relationship Id="rId62" Type="http://schemas.openxmlformats.org/officeDocument/2006/relationships/customXml" Target="../ink/ink1491.xml"/><Relationship Id="rId83" Type="http://schemas.openxmlformats.org/officeDocument/2006/relationships/image" Target="../media/image1494.png"/><Relationship Id="rId88" Type="http://schemas.openxmlformats.org/officeDocument/2006/relationships/customXml" Target="../ink/ink1504.xml"/><Relationship Id="rId111" Type="http://schemas.openxmlformats.org/officeDocument/2006/relationships/image" Target="../media/image1508.png"/><Relationship Id="rId132" Type="http://schemas.openxmlformats.org/officeDocument/2006/relationships/customXml" Target="../ink/ink1526.xml"/><Relationship Id="rId15" Type="http://schemas.openxmlformats.org/officeDocument/2006/relationships/image" Target="../media/image1460.png"/><Relationship Id="rId36" Type="http://schemas.openxmlformats.org/officeDocument/2006/relationships/customXml" Target="../ink/ink1478.xml"/><Relationship Id="rId57" Type="http://schemas.openxmlformats.org/officeDocument/2006/relationships/image" Target="../media/image1481.png"/><Relationship Id="rId106" Type="http://schemas.openxmlformats.org/officeDocument/2006/relationships/customXml" Target="../ink/ink1513.xml"/><Relationship Id="rId127" Type="http://schemas.openxmlformats.org/officeDocument/2006/relationships/image" Target="../media/image1516.png"/><Relationship Id="rId10" Type="http://schemas.openxmlformats.org/officeDocument/2006/relationships/customXml" Target="../ink/ink1465.xml"/><Relationship Id="rId31" Type="http://schemas.openxmlformats.org/officeDocument/2006/relationships/image" Target="../media/image1468.png"/><Relationship Id="rId52" Type="http://schemas.openxmlformats.org/officeDocument/2006/relationships/customXml" Target="../ink/ink1486.xml"/><Relationship Id="rId73" Type="http://schemas.openxmlformats.org/officeDocument/2006/relationships/image" Target="../media/image1489.png"/><Relationship Id="rId78" Type="http://schemas.openxmlformats.org/officeDocument/2006/relationships/customXml" Target="../ink/ink1499.xml"/><Relationship Id="rId94" Type="http://schemas.openxmlformats.org/officeDocument/2006/relationships/customXml" Target="../ink/ink1507.xml"/><Relationship Id="rId99" Type="http://schemas.openxmlformats.org/officeDocument/2006/relationships/image" Target="../media/image1502.png"/><Relationship Id="rId101" Type="http://schemas.openxmlformats.org/officeDocument/2006/relationships/image" Target="../media/image1503.png"/><Relationship Id="rId122" Type="http://schemas.openxmlformats.org/officeDocument/2006/relationships/customXml" Target="../ink/ink1521.xml"/><Relationship Id="rId4" Type="http://schemas.openxmlformats.org/officeDocument/2006/relationships/image" Target="../media/image1454.png"/><Relationship Id="rId9" Type="http://schemas.openxmlformats.org/officeDocument/2006/relationships/image" Target="../media/image1457.png"/><Relationship Id="rId26" Type="http://schemas.openxmlformats.org/officeDocument/2006/relationships/customXml" Target="../ink/ink1473.xml"/><Relationship Id="rId47" Type="http://schemas.openxmlformats.org/officeDocument/2006/relationships/image" Target="../media/image1476.png"/><Relationship Id="rId68" Type="http://schemas.openxmlformats.org/officeDocument/2006/relationships/customXml" Target="../ink/ink1494.xml"/><Relationship Id="rId89" Type="http://schemas.openxmlformats.org/officeDocument/2006/relationships/image" Target="../media/image1497.png"/><Relationship Id="rId112" Type="http://schemas.openxmlformats.org/officeDocument/2006/relationships/customXml" Target="../ink/ink1516.xml"/><Relationship Id="rId133" Type="http://schemas.openxmlformats.org/officeDocument/2006/relationships/image" Target="../media/image1519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34.xml"/><Relationship Id="rId18" Type="http://schemas.openxmlformats.org/officeDocument/2006/relationships/image" Target="../media/image1530.png"/><Relationship Id="rId26" Type="http://schemas.openxmlformats.org/officeDocument/2006/relationships/image" Target="../media/image1534.png"/><Relationship Id="rId3" Type="http://schemas.openxmlformats.org/officeDocument/2006/relationships/image" Target="../media/image1.png"/><Relationship Id="rId21" Type="http://schemas.openxmlformats.org/officeDocument/2006/relationships/customXml" Target="../ink/ink1538.xml"/><Relationship Id="rId34" Type="http://schemas.openxmlformats.org/officeDocument/2006/relationships/image" Target="../media/image1538.png"/><Relationship Id="rId7" Type="http://schemas.openxmlformats.org/officeDocument/2006/relationships/customXml" Target="../ink/ink1531.xml"/><Relationship Id="rId12" Type="http://schemas.openxmlformats.org/officeDocument/2006/relationships/image" Target="../media/image1527.png"/><Relationship Id="rId17" Type="http://schemas.openxmlformats.org/officeDocument/2006/relationships/customXml" Target="../ink/ink1536.xml"/><Relationship Id="rId25" Type="http://schemas.openxmlformats.org/officeDocument/2006/relationships/customXml" Target="../ink/ink1540.xml"/><Relationship Id="rId33" Type="http://schemas.openxmlformats.org/officeDocument/2006/relationships/customXml" Target="../ink/ink1544.xml"/><Relationship Id="rId2" Type="http://schemas.openxmlformats.org/officeDocument/2006/relationships/image" Target="../media/image4.jpeg"/><Relationship Id="rId16" Type="http://schemas.openxmlformats.org/officeDocument/2006/relationships/image" Target="../media/image1529.png"/><Relationship Id="rId20" Type="http://schemas.openxmlformats.org/officeDocument/2006/relationships/image" Target="../media/image1531.png"/><Relationship Id="rId29" Type="http://schemas.openxmlformats.org/officeDocument/2006/relationships/customXml" Target="../ink/ink154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24.png"/><Relationship Id="rId11" Type="http://schemas.openxmlformats.org/officeDocument/2006/relationships/customXml" Target="../ink/ink1533.xml"/><Relationship Id="rId24" Type="http://schemas.openxmlformats.org/officeDocument/2006/relationships/image" Target="../media/image1533.png"/><Relationship Id="rId32" Type="http://schemas.openxmlformats.org/officeDocument/2006/relationships/image" Target="../media/image1537.png"/><Relationship Id="rId5" Type="http://schemas.openxmlformats.org/officeDocument/2006/relationships/customXml" Target="../ink/ink1530.xml"/><Relationship Id="rId15" Type="http://schemas.openxmlformats.org/officeDocument/2006/relationships/customXml" Target="../ink/ink1535.xml"/><Relationship Id="rId23" Type="http://schemas.openxmlformats.org/officeDocument/2006/relationships/customXml" Target="../ink/ink1539.xml"/><Relationship Id="rId28" Type="http://schemas.openxmlformats.org/officeDocument/2006/relationships/image" Target="../media/image1535.png"/><Relationship Id="rId36" Type="http://schemas.openxmlformats.org/officeDocument/2006/relationships/image" Target="../media/image1539.png"/><Relationship Id="rId10" Type="http://schemas.openxmlformats.org/officeDocument/2006/relationships/image" Target="../media/image1526.png"/><Relationship Id="rId19" Type="http://schemas.openxmlformats.org/officeDocument/2006/relationships/customXml" Target="../ink/ink1537.xml"/><Relationship Id="rId31" Type="http://schemas.openxmlformats.org/officeDocument/2006/relationships/customXml" Target="../ink/ink1543.xml"/><Relationship Id="rId4" Type="http://schemas.openxmlformats.org/officeDocument/2006/relationships/image" Target="../media/image1523.png"/><Relationship Id="rId9" Type="http://schemas.openxmlformats.org/officeDocument/2006/relationships/customXml" Target="../ink/ink1532.xml"/><Relationship Id="rId14" Type="http://schemas.openxmlformats.org/officeDocument/2006/relationships/image" Target="../media/image1528.png"/><Relationship Id="rId22" Type="http://schemas.openxmlformats.org/officeDocument/2006/relationships/image" Target="../media/image1532.png"/><Relationship Id="rId27" Type="http://schemas.openxmlformats.org/officeDocument/2006/relationships/customXml" Target="../ink/ink1541.xml"/><Relationship Id="rId30" Type="http://schemas.openxmlformats.org/officeDocument/2006/relationships/image" Target="../media/image1536.png"/><Relationship Id="rId35" Type="http://schemas.openxmlformats.org/officeDocument/2006/relationships/customXml" Target="../ink/ink1545.xml"/><Relationship Id="rId8" Type="http://schemas.openxmlformats.org/officeDocument/2006/relationships/image" Target="../media/image1525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51.png"/><Relationship Id="rId21" Type="http://schemas.openxmlformats.org/officeDocument/2006/relationships/customXml" Target="../ink/ink1554.xml"/><Relationship Id="rId42" Type="http://schemas.openxmlformats.org/officeDocument/2006/relationships/image" Target="../media/image1559.png"/><Relationship Id="rId47" Type="http://schemas.openxmlformats.org/officeDocument/2006/relationships/customXml" Target="../ink/ink1567.xml"/><Relationship Id="rId63" Type="http://schemas.openxmlformats.org/officeDocument/2006/relationships/customXml" Target="../ink/ink1575.xml"/><Relationship Id="rId68" Type="http://schemas.openxmlformats.org/officeDocument/2006/relationships/image" Target="../media/image1572.png"/><Relationship Id="rId7" Type="http://schemas.openxmlformats.org/officeDocument/2006/relationships/customXml" Target="../ink/ink1547.xml"/><Relationship Id="rId2" Type="http://schemas.openxmlformats.org/officeDocument/2006/relationships/image" Target="../media/image4.jpeg"/><Relationship Id="rId16" Type="http://schemas.openxmlformats.org/officeDocument/2006/relationships/image" Target="../media/image1546.png"/><Relationship Id="rId29" Type="http://schemas.openxmlformats.org/officeDocument/2006/relationships/customXml" Target="../ink/ink1558.xml"/><Relationship Id="rId11" Type="http://schemas.openxmlformats.org/officeDocument/2006/relationships/customXml" Target="../ink/ink1549.xml"/><Relationship Id="rId24" Type="http://schemas.openxmlformats.org/officeDocument/2006/relationships/image" Target="../media/image1550.png"/><Relationship Id="rId32" Type="http://schemas.openxmlformats.org/officeDocument/2006/relationships/image" Target="../media/image1554.png"/><Relationship Id="rId37" Type="http://schemas.openxmlformats.org/officeDocument/2006/relationships/customXml" Target="../ink/ink1562.xml"/><Relationship Id="rId40" Type="http://schemas.openxmlformats.org/officeDocument/2006/relationships/image" Target="../media/image1558.png"/><Relationship Id="rId45" Type="http://schemas.openxmlformats.org/officeDocument/2006/relationships/customXml" Target="../ink/ink1566.xml"/><Relationship Id="rId53" Type="http://schemas.openxmlformats.org/officeDocument/2006/relationships/customXml" Target="../ink/ink1570.xml"/><Relationship Id="rId58" Type="http://schemas.openxmlformats.org/officeDocument/2006/relationships/image" Target="../media/image1567.png"/><Relationship Id="rId66" Type="http://schemas.openxmlformats.org/officeDocument/2006/relationships/image" Target="../media/image1571.png"/><Relationship Id="rId5" Type="http://schemas.openxmlformats.org/officeDocument/2006/relationships/customXml" Target="../ink/ink1546.xml"/><Relationship Id="rId61" Type="http://schemas.openxmlformats.org/officeDocument/2006/relationships/customXml" Target="../ink/ink1574.xml"/><Relationship Id="rId19" Type="http://schemas.openxmlformats.org/officeDocument/2006/relationships/customXml" Target="../ink/ink1553.xml"/><Relationship Id="rId14" Type="http://schemas.openxmlformats.org/officeDocument/2006/relationships/image" Target="../media/image1545.png"/><Relationship Id="rId22" Type="http://schemas.openxmlformats.org/officeDocument/2006/relationships/image" Target="../media/image1549.png"/><Relationship Id="rId27" Type="http://schemas.openxmlformats.org/officeDocument/2006/relationships/customXml" Target="../ink/ink1557.xml"/><Relationship Id="rId30" Type="http://schemas.openxmlformats.org/officeDocument/2006/relationships/image" Target="../media/image1553.png"/><Relationship Id="rId35" Type="http://schemas.openxmlformats.org/officeDocument/2006/relationships/customXml" Target="../ink/ink1561.xml"/><Relationship Id="rId43" Type="http://schemas.openxmlformats.org/officeDocument/2006/relationships/customXml" Target="../ink/ink1565.xml"/><Relationship Id="rId48" Type="http://schemas.openxmlformats.org/officeDocument/2006/relationships/image" Target="../media/image1562.png"/><Relationship Id="rId56" Type="http://schemas.openxmlformats.org/officeDocument/2006/relationships/image" Target="../media/image1566.png"/><Relationship Id="rId64" Type="http://schemas.openxmlformats.org/officeDocument/2006/relationships/image" Target="../media/image1570.png"/><Relationship Id="rId69" Type="http://schemas.openxmlformats.org/officeDocument/2006/relationships/customXml" Target="../ink/ink1578.xml"/><Relationship Id="rId8" Type="http://schemas.openxmlformats.org/officeDocument/2006/relationships/image" Target="../media/image1542.png"/><Relationship Id="rId51" Type="http://schemas.openxmlformats.org/officeDocument/2006/relationships/customXml" Target="../ink/ink1569.xml"/><Relationship Id="rId3" Type="http://schemas.openxmlformats.org/officeDocument/2006/relationships/image" Target="../media/image1.png"/><Relationship Id="rId12" Type="http://schemas.openxmlformats.org/officeDocument/2006/relationships/image" Target="../media/image1544.png"/><Relationship Id="rId17" Type="http://schemas.openxmlformats.org/officeDocument/2006/relationships/customXml" Target="../ink/ink1552.xml"/><Relationship Id="rId25" Type="http://schemas.openxmlformats.org/officeDocument/2006/relationships/customXml" Target="../ink/ink1556.xml"/><Relationship Id="rId33" Type="http://schemas.openxmlformats.org/officeDocument/2006/relationships/customXml" Target="../ink/ink1560.xml"/><Relationship Id="rId38" Type="http://schemas.openxmlformats.org/officeDocument/2006/relationships/image" Target="../media/image1557.png"/><Relationship Id="rId46" Type="http://schemas.openxmlformats.org/officeDocument/2006/relationships/image" Target="../media/image1561.png"/><Relationship Id="rId59" Type="http://schemas.openxmlformats.org/officeDocument/2006/relationships/customXml" Target="../ink/ink1573.xml"/><Relationship Id="rId67" Type="http://schemas.openxmlformats.org/officeDocument/2006/relationships/customXml" Target="../ink/ink1577.xml"/><Relationship Id="rId20" Type="http://schemas.openxmlformats.org/officeDocument/2006/relationships/image" Target="../media/image1548.png"/><Relationship Id="rId41" Type="http://schemas.openxmlformats.org/officeDocument/2006/relationships/customXml" Target="../ink/ink1564.xml"/><Relationship Id="rId54" Type="http://schemas.openxmlformats.org/officeDocument/2006/relationships/image" Target="../media/image1565.png"/><Relationship Id="rId62" Type="http://schemas.openxmlformats.org/officeDocument/2006/relationships/image" Target="../media/image1569.png"/><Relationship Id="rId70" Type="http://schemas.openxmlformats.org/officeDocument/2006/relationships/image" Target="../media/image157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41.png"/><Relationship Id="rId15" Type="http://schemas.openxmlformats.org/officeDocument/2006/relationships/customXml" Target="../ink/ink1551.xml"/><Relationship Id="rId23" Type="http://schemas.openxmlformats.org/officeDocument/2006/relationships/customXml" Target="../ink/ink1555.xml"/><Relationship Id="rId28" Type="http://schemas.openxmlformats.org/officeDocument/2006/relationships/image" Target="../media/image1552.png"/><Relationship Id="rId36" Type="http://schemas.openxmlformats.org/officeDocument/2006/relationships/image" Target="../media/image1556.png"/><Relationship Id="rId49" Type="http://schemas.openxmlformats.org/officeDocument/2006/relationships/customXml" Target="../ink/ink1568.xml"/><Relationship Id="rId57" Type="http://schemas.openxmlformats.org/officeDocument/2006/relationships/customXml" Target="../ink/ink1572.xml"/><Relationship Id="rId10" Type="http://schemas.openxmlformats.org/officeDocument/2006/relationships/image" Target="../media/image1543.png"/><Relationship Id="rId31" Type="http://schemas.openxmlformats.org/officeDocument/2006/relationships/customXml" Target="../ink/ink1559.xml"/><Relationship Id="rId44" Type="http://schemas.openxmlformats.org/officeDocument/2006/relationships/image" Target="../media/image1560.png"/><Relationship Id="rId52" Type="http://schemas.openxmlformats.org/officeDocument/2006/relationships/image" Target="../media/image1564.png"/><Relationship Id="rId60" Type="http://schemas.openxmlformats.org/officeDocument/2006/relationships/image" Target="../media/image1568.png"/><Relationship Id="rId65" Type="http://schemas.openxmlformats.org/officeDocument/2006/relationships/customXml" Target="../ink/ink1576.xml"/><Relationship Id="rId4" Type="http://schemas.openxmlformats.org/officeDocument/2006/relationships/image" Target="../media/image1540.png"/><Relationship Id="rId9" Type="http://schemas.openxmlformats.org/officeDocument/2006/relationships/customXml" Target="../ink/ink1548.xml"/><Relationship Id="rId13" Type="http://schemas.openxmlformats.org/officeDocument/2006/relationships/customXml" Target="../ink/ink1550.xml"/><Relationship Id="rId18" Type="http://schemas.openxmlformats.org/officeDocument/2006/relationships/image" Target="../media/image1547.png"/><Relationship Id="rId39" Type="http://schemas.openxmlformats.org/officeDocument/2006/relationships/customXml" Target="../ink/ink1563.xml"/><Relationship Id="rId34" Type="http://schemas.openxmlformats.org/officeDocument/2006/relationships/image" Target="../media/image1555.png"/><Relationship Id="rId50" Type="http://schemas.openxmlformats.org/officeDocument/2006/relationships/image" Target="../media/image1563.png"/><Relationship Id="rId55" Type="http://schemas.openxmlformats.org/officeDocument/2006/relationships/customXml" Target="../ink/ink1571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29.png"/><Relationship Id="rId21" Type="http://schemas.openxmlformats.org/officeDocument/2006/relationships/customXml" Target="../ink/ink1587.xml"/><Relationship Id="rId42" Type="http://schemas.openxmlformats.org/officeDocument/2006/relationships/image" Target="../media/image1593.png"/><Relationship Id="rId63" Type="http://schemas.openxmlformats.org/officeDocument/2006/relationships/customXml" Target="../ink/ink1608.xml"/><Relationship Id="rId84" Type="http://schemas.openxmlformats.org/officeDocument/2006/relationships/customXml" Target="../ink/ink1619.xml"/><Relationship Id="rId138" Type="http://schemas.openxmlformats.org/officeDocument/2006/relationships/customXml" Target="../ink/ink1646.xml"/><Relationship Id="rId107" Type="http://schemas.openxmlformats.org/officeDocument/2006/relationships/image" Target="../media/image1624.png"/><Relationship Id="rId11" Type="http://schemas.openxmlformats.org/officeDocument/2006/relationships/customXml" Target="../ink/ink1582.xml"/><Relationship Id="rId32" Type="http://schemas.openxmlformats.org/officeDocument/2006/relationships/image" Target="../media/image1588.png"/><Relationship Id="rId37" Type="http://schemas.openxmlformats.org/officeDocument/2006/relationships/customXml" Target="../ink/ink1595.xml"/><Relationship Id="rId53" Type="http://schemas.openxmlformats.org/officeDocument/2006/relationships/customXml" Target="../ink/ink1603.xml"/><Relationship Id="rId58" Type="http://schemas.openxmlformats.org/officeDocument/2006/relationships/image" Target="../media/image1601.png"/><Relationship Id="rId74" Type="http://schemas.openxmlformats.org/officeDocument/2006/relationships/image" Target="../media/image1609.png"/><Relationship Id="rId79" Type="http://schemas.openxmlformats.org/officeDocument/2006/relationships/customXml" Target="../ink/ink1616.xml"/><Relationship Id="rId102" Type="http://schemas.openxmlformats.org/officeDocument/2006/relationships/customXml" Target="../ink/ink1628.xml"/><Relationship Id="rId123" Type="http://schemas.openxmlformats.org/officeDocument/2006/relationships/image" Target="../media/image1632.png"/><Relationship Id="rId128" Type="http://schemas.openxmlformats.org/officeDocument/2006/relationships/customXml" Target="../ink/ink1641.xml"/><Relationship Id="rId5" Type="http://schemas.openxmlformats.org/officeDocument/2006/relationships/customXml" Target="../ink/ink1579.xml"/><Relationship Id="rId90" Type="http://schemas.openxmlformats.org/officeDocument/2006/relationships/customXml" Target="../ink/ink1622.xml"/><Relationship Id="rId95" Type="http://schemas.openxmlformats.org/officeDocument/2006/relationships/image" Target="../media/image1618.png"/><Relationship Id="rId22" Type="http://schemas.openxmlformats.org/officeDocument/2006/relationships/image" Target="../media/image1583.png"/><Relationship Id="rId27" Type="http://schemas.openxmlformats.org/officeDocument/2006/relationships/customXml" Target="../ink/ink1590.xml"/><Relationship Id="rId43" Type="http://schemas.openxmlformats.org/officeDocument/2006/relationships/customXml" Target="../ink/ink1598.xml"/><Relationship Id="rId48" Type="http://schemas.openxmlformats.org/officeDocument/2006/relationships/image" Target="../media/image1596.png"/><Relationship Id="rId64" Type="http://schemas.openxmlformats.org/officeDocument/2006/relationships/image" Target="../media/image1604.png"/><Relationship Id="rId69" Type="http://schemas.openxmlformats.org/officeDocument/2006/relationships/customXml" Target="../ink/ink1611.xml"/><Relationship Id="rId113" Type="http://schemas.openxmlformats.org/officeDocument/2006/relationships/image" Target="../media/image1627.png"/><Relationship Id="rId118" Type="http://schemas.openxmlformats.org/officeDocument/2006/relationships/customXml" Target="../ink/ink1636.xml"/><Relationship Id="rId134" Type="http://schemas.openxmlformats.org/officeDocument/2006/relationships/customXml" Target="../ink/ink1644.xml"/><Relationship Id="rId139" Type="http://schemas.openxmlformats.org/officeDocument/2006/relationships/image" Target="../media/image1640.png"/><Relationship Id="rId80" Type="http://schemas.openxmlformats.org/officeDocument/2006/relationships/image" Target="../media/image1612.png"/><Relationship Id="rId85" Type="http://schemas.openxmlformats.org/officeDocument/2006/relationships/image" Target="../media/image1613.png"/><Relationship Id="rId12" Type="http://schemas.openxmlformats.org/officeDocument/2006/relationships/image" Target="../media/image1578.png"/><Relationship Id="rId17" Type="http://schemas.openxmlformats.org/officeDocument/2006/relationships/customXml" Target="../ink/ink1585.xml"/><Relationship Id="rId33" Type="http://schemas.openxmlformats.org/officeDocument/2006/relationships/customXml" Target="../ink/ink1593.xml"/><Relationship Id="rId38" Type="http://schemas.openxmlformats.org/officeDocument/2006/relationships/image" Target="../media/image1591.png"/><Relationship Id="rId59" Type="http://schemas.openxmlformats.org/officeDocument/2006/relationships/customXml" Target="../ink/ink1606.xml"/><Relationship Id="rId103" Type="http://schemas.openxmlformats.org/officeDocument/2006/relationships/image" Target="../media/image1622.png"/><Relationship Id="rId108" Type="http://schemas.openxmlformats.org/officeDocument/2006/relationships/customXml" Target="../ink/ink1631.xml"/><Relationship Id="rId124" Type="http://schemas.openxmlformats.org/officeDocument/2006/relationships/customXml" Target="../ink/ink1639.xml"/><Relationship Id="rId129" Type="http://schemas.openxmlformats.org/officeDocument/2006/relationships/image" Target="../media/image1635.png"/><Relationship Id="rId54" Type="http://schemas.openxmlformats.org/officeDocument/2006/relationships/image" Target="../media/image1599.png"/><Relationship Id="rId70" Type="http://schemas.openxmlformats.org/officeDocument/2006/relationships/image" Target="../media/image1607.png"/><Relationship Id="rId75" Type="http://schemas.openxmlformats.org/officeDocument/2006/relationships/customXml" Target="../ink/ink1614.xml"/><Relationship Id="rId91" Type="http://schemas.openxmlformats.org/officeDocument/2006/relationships/image" Target="../media/image1616.png"/><Relationship Id="rId96" Type="http://schemas.openxmlformats.org/officeDocument/2006/relationships/customXml" Target="../ink/ink1625.xml"/><Relationship Id="rId140" Type="http://schemas.openxmlformats.org/officeDocument/2006/relationships/customXml" Target="../ink/ink16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75.png"/><Relationship Id="rId23" Type="http://schemas.openxmlformats.org/officeDocument/2006/relationships/customXml" Target="../ink/ink1588.xml"/><Relationship Id="rId28" Type="http://schemas.openxmlformats.org/officeDocument/2006/relationships/image" Target="../media/image1586.png"/><Relationship Id="rId49" Type="http://schemas.openxmlformats.org/officeDocument/2006/relationships/customXml" Target="../ink/ink1601.xml"/><Relationship Id="rId114" Type="http://schemas.openxmlformats.org/officeDocument/2006/relationships/customXml" Target="../ink/ink1634.xml"/><Relationship Id="rId119" Type="http://schemas.openxmlformats.org/officeDocument/2006/relationships/image" Target="../media/image1630.png"/><Relationship Id="rId44" Type="http://schemas.openxmlformats.org/officeDocument/2006/relationships/image" Target="../media/image1594.png"/><Relationship Id="rId60" Type="http://schemas.openxmlformats.org/officeDocument/2006/relationships/image" Target="../media/image1602.png"/><Relationship Id="rId65" Type="http://schemas.openxmlformats.org/officeDocument/2006/relationships/customXml" Target="../ink/ink1609.xml"/><Relationship Id="rId81" Type="http://schemas.openxmlformats.org/officeDocument/2006/relationships/customXml" Target="../ink/ink1617.xml"/><Relationship Id="rId86" Type="http://schemas.openxmlformats.org/officeDocument/2006/relationships/customXml" Target="../ink/ink1620.xml"/><Relationship Id="rId130" Type="http://schemas.openxmlformats.org/officeDocument/2006/relationships/customXml" Target="../ink/ink1642.xml"/><Relationship Id="rId135" Type="http://schemas.openxmlformats.org/officeDocument/2006/relationships/image" Target="../media/image1638.png"/><Relationship Id="rId13" Type="http://schemas.openxmlformats.org/officeDocument/2006/relationships/customXml" Target="../ink/ink1583.xml"/><Relationship Id="rId18" Type="http://schemas.openxmlformats.org/officeDocument/2006/relationships/image" Target="../media/image1581.png"/><Relationship Id="rId39" Type="http://schemas.openxmlformats.org/officeDocument/2006/relationships/customXml" Target="../ink/ink1596.xml"/><Relationship Id="rId109" Type="http://schemas.openxmlformats.org/officeDocument/2006/relationships/image" Target="../media/image1625.png"/><Relationship Id="rId34" Type="http://schemas.openxmlformats.org/officeDocument/2006/relationships/image" Target="../media/image1589.png"/><Relationship Id="rId50" Type="http://schemas.openxmlformats.org/officeDocument/2006/relationships/image" Target="../media/image1597.png"/><Relationship Id="rId55" Type="http://schemas.openxmlformats.org/officeDocument/2006/relationships/customXml" Target="../ink/ink1604.xml"/><Relationship Id="rId76" Type="http://schemas.openxmlformats.org/officeDocument/2006/relationships/image" Target="../media/image1610.png"/><Relationship Id="rId97" Type="http://schemas.openxmlformats.org/officeDocument/2006/relationships/image" Target="../media/image1619.png"/><Relationship Id="rId104" Type="http://schemas.openxmlformats.org/officeDocument/2006/relationships/customXml" Target="../ink/ink1629.xml"/><Relationship Id="rId120" Type="http://schemas.openxmlformats.org/officeDocument/2006/relationships/customXml" Target="../ink/ink1637.xml"/><Relationship Id="rId125" Type="http://schemas.openxmlformats.org/officeDocument/2006/relationships/image" Target="../media/image1633.png"/><Relationship Id="rId141" Type="http://schemas.openxmlformats.org/officeDocument/2006/relationships/image" Target="../media/image1641.png"/><Relationship Id="rId7" Type="http://schemas.openxmlformats.org/officeDocument/2006/relationships/customXml" Target="../ink/ink1580.xml"/><Relationship Id="rId71" Type="http://schemas.openxmlformats.org/officeDocument/2006/relationships/customXml" Target="../ink/ink1612.xml"/><Relationship Id="rId92" Type="http://schemas.openxmlformats.org/officeDocument/2006/relationships/customXml" Target="../ink/ink1623.xml"/><Relationship Id="rId2" Type="http://schemas.openxmlformats.org/officeDocument/2006/relationships/image" Target="../media/image4.jpeg"/><Relationship Id="rId29" Type="http://schemas.openxmlformats.org/officeDocument/2006/relationships/customXml" Target="../ink/ink1591.xml"/><Relationship Id="rId24" Type="http://schemas.openxmlformats.org/officeDocument/2006/relationships/image" Target="../media/image1584.png"/><Relationship Id="rId40" Type="http://schemas.openxmlformats.org/officeDocument/2006/relationships/image" Target="../media/image1592.png"/><Relationship Id="rId45" Type="http://schemas.openxmlformats.org/officeDocument/2006/relationships/customXml" Target="../ink/ink1599.xml"/><Relationship Id="rId66" Type="http://schemas.openxmlformats.org/officeDocument/2006/relationships/image" Target="../media/image1605.png"/><Relationship Id="rId87" Type="http://schemas.openxmlformats.org/officeDocument/2006/relationships/image" Target="../media/image1614.png"/><Relationship Id="rId110" Type="http://schemas.openxmlformats.org/officeDocument/2006/relationships/customXml" Target="../ink/ink1632.xml"/><Relationship Id="rId115" Type="http://schemas.openxmlformats.org/officeDocument/2006/relationships/image" Target="../media/image1628.png"/><Relationship Id="rId131" Type="http://schemas.openxmlformats.org/officeDocument/2006/relationships/image" Target="../media/image1636.png"/><Relationship Id="rId136" Type="http://schemas.openxmlformats.org/officeDocument/2006/relationships/customXml" Target="../ink/ink1645.xml"/><Relationship Id="rId61" Type="http://schemas.openxmlformats.org/officeDocument/2006/relationships/customXml" Target="../ink/ink1607.xml"/><Relationship Id="rId82" Type="http://schemas.openxmlformats.org/officeDocument/2006/relationships/image" Target="../media/image133.png"/><Relationship Id="rId19" Type="http://schemas.openxmlformats.org/officeDocument/2006/relationships/customXml" Target="../ink/ink1586.xml"/><Relationship Id="rId14" Type="http://schemas.openxmlformats.org/officeDocument/2006/relationships/image" Target="../media/image1579.png"/><Relationship Id="rId30" Type="http://schemas.openxmlformats.org/officeDocument/2006/relationships/image" Target="../media/image1587.png"/><Relationship Id="rId35" Type="http://schemas.openxmlformats.org/officeDocument/2006/relationships/customXml" Target="../ink/ink1594.xml"/><Relationship Id="rId56" Type="http://schemas.openxmlformats.org/officeDocument/2006/relationships/image" Target="../media/image1600.png"/><Relationship Id="rId77" Type="http://schemas.openxmlformats.org/officeDocument/2006/relationships/customXml" Target="../ink/ink1615.xml"/><Relationship Id="rId100" Type="http://schemas.openxmlformats.org/officeDocument/2006/relationships/customXml" Target="../ink/ink1627.xml"/><Relationship Id="rId105" Type="http://schemas.openxmlformats.org/officeDocument/2006/relationships/image" Target="../media/image1623.png"/><Relationship Id="rId126" Type="http://schemas.openxmlformats.org/officeDocument/2006/relationships/customXml" Target="../ink/ink1640.xml"/><Relationship Id="rId8" Type="http://schemas.openxmlformats.org/officeDocument/2006/relationships/image" Target="../media/image1576.png"/><Relationship Id="rId51" Type="http://schemas.openxmlformats.org/officeDocument/2006/relationships/customXml" Target="../ink/ink1602.xml"/><Relationship Id="rId72" Type="http://schemas.openxmlformats.org/officeDocument/2006/relationships/image" Target="../media/image1608.png"/><Relationship Id="rId93" Type="http://schemas.openxmlformats.org/officeDocument/2006/relationships/image" Target="../media/image1617.png"/><Relationship Id="rId98" Type="http://schemas.openxmlformats.org/officeDocument/2006/relationships/customXml" Target="../ink/ink1626.xml"/><Relationship Id="rId121" Type="http://schemas.openxmlformats.org/officeDocument/2006/relationships/image" Target="../media/image1631.png"/><Relationship Id="rId142" Type="http://schemas.openxmlformats.org/officeDocument/2006/relationships/customXml" Target="../ink/ink1648.xml"/><Relationship Id="rId3" Type="http://schemas.openxmlformats.org/officeDocument/2006/relationships/image" Target="../media/image1.png"/><Relationship Id="rId25" Type="http://schemas.openxmlformats.org/officeDocument/2006/relationships/customXml" Target="../ink/ink1589.xml"/><Relationship Id="rId46" Type="http://schemas.openxmlformats.org/officeDocument/2006/relationships/image" Target="../media/image1595.png"/><Relationship Id="rId67" Type="http://schemas.openxmlformats.org/officeDocument/2006/relationships/customXml" Target="../ink/ink1610.xml"/><Relationship Id="rId116" Type="http://schemas.openxmlformats.org/officeDocument/2006/relationships/customXml" Target="../ink/ink1635.xml"/><Relationship Id="rId137" Type="http://schemas.openxmlformats.org/officeDocument/2006/relationships/image" Target="../media/image1639.png"/><Relationship Id="rId20" Type="http://schemas.openxmlformats.org/officeDocument/2006/relationships/image" Target="../media/image1582.png"/><Relationship Id="rId41" Type="http://schemas.openxmlformats.org/officeDocument/2006/relationships/customXml" Target="../ink/ink1597.xml"/><Relationship Id="rId62" Type="http://schemas.openxmlformats.org/officeDocument/2006/relationships/image" Target="../media/image1603.png"/><Relationship Id="rId83" Type="http://schemas.openxmlformats.org/officeDocument/2006/relationships/customXml" Target="../ink/ink1618.xml"/><Relationship Id="rId88" Type="http://schemas.openxmlformats.org/officeDocument/2006/relationships/customXml" Target="../ink/ink1621.xml"/><Relationship Id="rId111" Type="http://schemas.openxmlformats.org/officeDocument/2006/relationships/image" Target="../media/image1626.png"/><Relationship Id="rId132" Type="http://schemas.openxmlformats.org/officeDocument/2006/relationships/customXml" Target="../ink/ink1643.xml"/><Relationship Id="rId15" Type="http://schemas.openxmlformats.org/officeDocument/2006/relationships/customXml" Target="../ink/ink1584.xml"/><Relationship Id="rId36" Type="http://schemas.openxmlformats.org/officeDocument/2006/relationships/image" Target="../media/image1590.png"/><Relationship Id="rId57" Type="http://schemas.openxmlformats.org/officeDocument/2006/relationships/customXml" Target="../ink/ink1605.xml"/><Relationship Id="rId106" Type="http://schemas.openxmlformats.org/officeDocument/2006/relationships/customXml" Target="../ink/ink1630.xml"/><Relationship Id="rId127" Type="http://schemas.openxmlformats.org/officeDocument/2006/relationships/image" Target="../media/image1634.png"/><Relationship Id="rId10" Type="http://schemas.openxmlformats.org/officeDocument/2006/relationships/image" Target="../media/image1577.png"/><Relationship Id="rId31" Type="http://schemas.openxmlformats.org/officeDocument/2006/relationships/customXml" Target="../ink/ink1592.xml"/><Relationship Id="rId52" Type="http://schemas.openxmlformats.org/officeDocument/2006/relationships/image" Target="../media/image1598.png"/><Relationship Id="rId73" Type="http://schemas.openxmlformats.org/officeDocument/2006/relationships/customXml" Target="../ink/ink1613.xml"/><Relationship Id="rId78" Type="http://schemas.openxmlformats.org/officeDocument/2006/relationships/image" Target="../media/image1611.png"/><Relationship Id="rId94" Type="http://schemas.openxmlformats.org/officeDocument/2006/relationships/customXml" Target="../ink/ink1624.xml"/><Relationship Id="rId99" Type="http://schemas.openxmlformats.org/officeDocument/2006/relationships/image" Target="../media/image1620.png"/><Relationship Id="rId101" Type="http://schemas.openxmlformats.org/officeDocument/2006/relationships/image" Target="../media/image1621.png"/><Relationship Id="rId122" Type="http://schemas.openxmlformats.org/officeDocument/2006/relationships/customXml" Target="../ink/ink1638.xml"/><Relationship Id="rId143" Type="http://schemas.openxmlformats.org/officeDocument/2006/relationships/image" Target="../media/image1642.png"/><Relationship Id="rId4" Type="http://schemas.openxmlformats.org/officeDocument/2006/relationships/image" Target="../media/image1574.png"/><Relationship Id="rId9" Type="http://schemas.openxmlformats.org/officeDocument/2006/relationships/customXml" Target="../ink/ink1581.xml"/><Relationship Id="rId26" Type="http://schemas.openxmlformats.org/officeDocument/2006/relationships/image" Target="../media/image1585.png"/><Relationship Id="rId47" Type="http://schemas.openxmlformats.org/officeDocument/2006/relationships/customXml" Target="../ink/ink1600.xml"/><Relationship Id="rId68" Type="http://schemas.openxmlformats.org/officeDocument/2006/relationships/image" Target="../media/image1606.png"/><Relationship Id="rId89" Type="http://schemas.openxmlformats.org/officeDocument/2006/relationships/image" Target="../media/image1615.png"/><Relationship Id="rId112" Type="http://schemas.openxmlformats.org/officeDocument/2006/relationships/customXml" Target="../ink/ink1633.xml"/><Relationship Id="rId133" Type="http://schemas.openxmlformats.org/officeDocument/2006/relationships/image" Target="../media/image1637.png"/><Relationship Id="rId16" Type="http://schemas.openxmlformats.org/officeDocument/2006/relationships/image" Target="../media/image1580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54.png"/><Relationship Id="rId21" Type="http://schemas.openxmlformats.org/officeDocument/2006/relationships/customXml" Target="../ink/ink1657.xml"/><Relationship Id="rId42" Type="http://schemas.openxmlformats.org/officeDocument/2006/relationships/image" Target="../media/image1662.png"/><Relationship Id="rId47" Type="http://schemas.openxmlformats.org/officeDocument/2006/relationships/customXml" Target="../ink/ink1670.xml"/><Relationship Id="rId63" Type="http://schemas.openxmlformats.org/officeDocument/2006/relationships/customXml" Target="../ink/ink1678.xml"/><Relationship Id="rId68" Type="http://schemas.openxmlformats.org/officeDocument/2006/relationships/image" Target="../media/image1675.png"/><Relationship Id="rId84" Type="http://schemas.openxmlformats.org/officeDocument/2006/relationships/image" Target="../media/image1683.png"/><Relationship Id="rId89" Type="http://schemas.openxmlformats.org/officeDocument/2006/relationships/customXml" Target="../ink/ink1691.xml"/><Relationship Id="rId112" Type="http://schemas.openxmlformats.org/officeDocument/2006/relationships/image" Target="../media/image1697.png"/><Relationship Id="rId16" Type="http://schemas.openxmlformats.org/officeDocument/2006/relationships/image" Target="../media/image1649.png"/><Relationship Id="rId107" Type="http://schemas.openxmlformats.org/officeDocument/2006/relationships/customXml" Target="../ink/ink1700.xml"/><Relationship Id="rId11" Type="http://schemas.openxmlformats.org/officeDocument/2006/relationships/customXml" Target="../ink/ink1652.xml"/><Relationship Id="rId32" Type="http://schemas.openxmlformats.org/officeDocument/2006/relationships/image" Target="../media/image1657.png"/><Relationship Id="rId37" Type="http://schemas.openxmlformats.org/officeDocument/2006/relationships/customXml" Target="../ink/ink1665.xml"/><Relationship Id="rId53" Type="http://schemas.openxmlformats.org/officeDocument/2006/relationships/customXml" Target="../ink/ink1673.xml"/><Relationship Id="rId58" Type="http://schemas.openxmlformats.org/officeDocument/2006/relationships/image" Target="../media/image1670.png"/><Relationship Id="rId74" Type="http://schemas.openxmlformats.org/officeDocument/2006/relationships/image" Target="../media/image1678.png"/><Relationship Id="rId79" Type="http://schemas.openxmlformats.org/officeDocument/2006/relationships/customXml" Target="../ink/ink1686.xml"/><Relationship Id="rId102" Type="http://schemas.openxmlformats.org/officeDocument/2006/relationships/image" Target="../media/image1692.png"/><Relationship Id="rId5" Type="http://schemas.openxmlformats.org/officeDocument/2006/relationships/customXml" Target="../ink/ink1649.xml"/><Relationship Id="rId90" Type="http://schemas.openxmlformats.org/officeDocument/2006/relationships/image" Target="../media/image1686.png"/><Relationship Id="rId95" Type="http://schemas.openxmlformats.org/officeDocument/2006/relationships/customXml" Target="../ink/ink1694.xml"/><Relationship Id="rId22" Type="http://schemas.openxmlformats.org/officeDocument/2006/relationships/image" Target="../media/image1652.png"/><Relationship Id="rId27" Type="http://schemas.openxmlformats.org/officeDocument/2006/relationships/customXml" Target="../ink/ink1660.xml"/><Relationship Id="rId43" Type="http://schemas.openxmlformats.org/officeDocument/2006/relationships/customXml" Target="../ink/ink1668.xml"/><Relationship Id="rId48" Type="http://schemas.openxmlformats.org/officeDocument/2006/relationships/image" Target="../media/image1665.png"/><Relationship Id="rId64" Type="http://schemas.openxmlformats.org/officeDocument/2006/relationships/image" Target="../media/image1673.png"/><Relationship Id="rId69" Type="http://schemas.openxmlformats.org/officeDocument/2006/relationships/customXml" Target="../ink/ink1681.xml"/><Relationship Id="rId113" Type="http://schemas.openxmlformats.org/officeDocument/2006/relationships/customXml" Target="../ink/ink1703.xml"/><Relationship Id="rId80" Type="http://schemas.openxmlformats.org/officeDocument/2006/relationships/image" Target="../media/image1681.png"/><Relationship Id="rId85" Type="http://schemas.openxmlformats.org/officeDocument/2006/relationships/customXml" Target="../ink/ink1689.xml"/><Relationship Id="rId12" Type="http://schemas.openxmlformats.org/officeDocument/2006/relationships/image" Target="../media/image1647.png"/><Relationship Id="rId17" Type="http://schemas.openxmlformats.org/officeDocument/2006/relationships/customXml" Target="../ink/ink1655.xml"/><Relationship Id="rId33" Type="http://schemas.openxmlformats.org/officeDocument/2006/relationships/customXml" Target="../ink/ink1663.xml"/><Relationship Id="rId38" Type="http://schemas.openxmlformats.org/officeDocument/2006/relationships/image" Target="../media/image1660.png"/><Relationship Id="rId59" Type="http://schemas.openxmlformats.org/officeDocument/2006/relationships/customXml" Target="../ink/ink1676.xml"/><Relationship Id="rId103" Type="http://schemas.openxmlformats.org/officeDocument/2006/relationships/customXml" Target="../ink/ink1698.xml"/><Relationship Id="rId108" Type="http://schemas.openxmlformats.org/officeDocument/2006/relationships/image" Target="../media/image1695.png"/><Relationship Id="rId54" Type="http://schemas.openxmlformats.org/officeDocument/2006/relationships/image" Target="../media/image1668.png"/><Relationship Id="rId70" Type="http://schemas.openxmlformats.org/officeDocument/2006/relationships/image" Target="../media/image1676.png"/><Relationship Id="rId75" Type="http://schemas.openxmlformats.org/officeDocument/2006/relationships/customXml" Target="../ink/ink1684.xml"/><Relationship Id="rId91" Type="http://schemas.openxmlformats.org/officeDocument/2006/relationships/customXml" Target="../ink/ink1692.xml"/><Relationship Id="rId96" Type="http://schemas.openxmlformats.org/officeDocument/2006/relationships/image" Target="../media/image168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44.png"/><Relationship Id="rId15" Type="http://schemas.openxmlformats.org/officeDocument/2006/relationships/customXml" Target="../ink/ink1654.xml"/><Relationship Id="rId23" Type="http://schemas.openxmlformats.org/officeDocument/2006/relationships/customXml" Target="../ink/ink1658.xml"/><Relationship Id="rId28" Type="http://schemas.openxmlformats.org/officeDocument/2006/relationships/image" Target="../media/image1655.png"/><Relationship Id="rId36" Type="http://schemas.openxmlformats.org/officeDocument/2006/relationships/image" Target="../media/image1659.png"/><Relationship Id="rId49" Type="http://schemas.openxmlformats.org/officeDocument/2006/relationships/customXml" Target="../ink/ink1671.xml"/><Relationship Id="rId57" Type="http://schemas.openxmlformats.org/officeDocument/2006/relationships/customXml" Target="../ink/ink1675.xml"/><Relationship Id="rId106" Type="http://schemas.openxmlformats.org/officeDocument/2006/relationships/image" Target="../media/image1694.png"/><Relationship Id="rId114" Type="http://schemas.openxmlformats.org/officeDocument/2006/relationships/image" Target="../media/image1698.png"/><Relationship Id="rId10" Type="http://schemas.openxmlformats.org/officeDocument/2006/relationships/image" Target="../media/image1646.png"/><Relationship Id="rId31" Type="http://schemas.openxmlformats.org/officeDocument/2006/relationships/customXml" Target="../ink/ink1662.xml"/><Relationship Id="rId44" Type="http://schemas.openxmlformats.org/officeDocument/2006/relationships/image" Target="../media/image1663.png"/><Relationship Id="rId52" Type="http://schemas.openxmlformats.org/officeDocument/2006/relationships/image" Target="../media/image1667.png"/><Relationship Id="rId60" Type="http://schemas.openxmlformats.org/officeDocument/2006/relationships/image" Target="../media/image1671.png"/><Relationship Id="rId65" Type="http://schemas.openxmlformats.org/officeDocument/2006/relationships/customXml" Target="../ink/ink1679.xml"/><Relationship Id="rId73" Type="http://schemas.openxmlformats.org/officeDocument/2006/relationships/customXml" Target="../ink/ink1683.xml"/><Relationship Id="rId78" Type="http://schemas.openxmlformats.org/officeDocument/2006/relationships/image" Target="../media/image1680.png"/><Relationship Id="rId81" Type="http://schemas.openxmlformats.org/officeDocument/2006/relationships/customXml" Target="../ink/ink1687.xml"/><Relationship Id="rId86" Type="http://schemas.openxmlformats.org/officeDocument/2006/relationships/image" Target="../media/image1684.png"/><Relationship Id="rId94" Type="http://schemas.openxmlformats.org/officeDocument/2006/relationships/image" Target="../media/image1688.png"/><Relationship Id="rId99" Type="http://schemas.openxmlformats.org/officeDocument/2006/relationships/customXml" Target="../ink/ink1696.xml"/><Relationship Id="rId101" Type="http://schemas.openxmlformats.org/officeDocument/2006/relationships/customXml" Target="../ink/ink1697.xml"/><Relationship Id="rId4" Type="http://schemas.openxmlformats.org/officeDocument/2006/relationships/image" Target="../media/image1643.png"/><Relationship Id="rId9" Type="http://schemas.openxmlformats.org/officeDocument/2006/relationships/customXml" Target="../ink/ink1651.xml"/><Relationship Id="rId13" Type="http://schemas.openxmlformats.org/officeDocument/2006/relationships/customXml" Target="../ink/ink1653.xml"/><Relationship Id="rId18" Type="http://schemas.openxmlformats.org/officeDocument/2006/relationships/image" Target="../media/image1650.png"/><Relationship Id="rId39" Type="http://schemas.openxmlformats.org/officeDocument/2006/relationships/customXml" Target="../ink/ink1666.xml"/><Relationship Id="rId109" Type="http://schemas.openxmlformats.org/officeDocument/2006/relationships/customXml" Target="../ink/ink1701.xml"/><Relationship Id="rId34" Type="http://schemas.openxmlformats.org/officeDocument/2006/relationships/image" Target="../media/image1658.png"/><Relationship Id="rId50" Type="http://schemas.openxmlformats.org/officeDocument/2006/relationships/image" Target="../media/image1666.png"/><Relationship Id="rId55" Type="http://schemas.openxmlformats.org/officeDocument/2006/relationships/customXml" Target="../ink/ink1674.xml"/><Relationship Id="rId76" Type="http://schemas.openxmlformats.org/officeDocument/2006/relationships/image" Target="../media/image1679.png"/><Relationship Id="rId97" Type="http://schemas.openxmlformats.org/officeDocument/2006/relationships/customXml" Target="../ink/ink1695.xml"/><Relationship Id="rId104" Type="http://schemas.openxmlformats.org/officeDocument/2006/relationships/image" Target="../media/image1693.png"/><Relationship Id="rId7" Type="http://schemas.openxmlformats.org/officeDocument/2006/relationships/customXml" Target="../ink/ink1650.xml"/><Relationship Id="rId71" Type="http://schemas.openxmlformats.org/officeDocument/2006/relationships/customXml" Target="../ink/ink1682.xml"/><Relationship Id="rId92" Type="http://schemas.openxmlformats.org/officeDocument/2006/relationships/image" Target="../media/image1687.png"/><Relationship Id="rId2" Type="http://schemas.openxmlformats.org/officeDocument/2006/relationships/image" Target="../media/image4.jpeg"/><Relationship Id="rId29" Type="http://schemas.openxmlformats.org/officeDocument/2006/relationships/customXml" Target="../ink/ink1661.xml"/><Relationship Id="rId24" Type="http://schemas.openxmlformats.org/officeDocument/2006/relationships/image" Target="../media/image1653.png"/><Relationship Id="rId40" Type="http://schemas.openxmlformats.org/officeDocument/2006/relationships/image" Target="../media/image1661.png"/><Relationship Id="rId45" Type="http://schemas.openxmlformats.org/officeDocument/2006/relationships/customXml" Target="../ink/ink1669.xml"/><Relationship Id="rId66" Type="http://schemas.openxmlformats.org/officeDocument/2006/relationships/image" Target="../media/image1674.png"/><Relationship Id="rId87" Type="http://schemas.openxmlformats.org/officeDocument/2006/relationships/customXml" Target="../ink/ink1690.xml"/><Relationship Id="rId110" Type="http://schemas.openxmlformats.org/officeDocument/2006/relationships/image" Target="../media/image1696.png"/><Relationship Id="rId115" Type="http://schemas.openxmlformats.org/officeDocument/2006/relationships/customXml" Target="../ink/ink1704.xml"/><Relationship Id="rId61" Type="http://schemas.openxmlformats.org/officeDocument/2006/relationships/customXml" Target="../ink/ink1677.xml"/><Relationship Id="rId82" Type="http://schemas.openxmlformats.org/officeDocument/2006/relationships/image" Target="../media/image1682.png"/><Relationship Id="rId19" Type="http://schemas.openxmlformats.org/officeDocument/2006/relationships/customXml" Target="../ink/ink1656.xml"/><Relationship Id="rId14" Type="http://schemas.openxmlformats.org/officeDocument/2006/relationships/image" Target="../media/image1648.png"/><Relationship Id="rId30" Type="http://schemas.openxmlformats.org/officeDocument/2006/relationships/image" Target="../media/image1656.png"/><Relationship Id="rId35" Type="http://schemas.openxmlformats.org/officeDocument/2006/relationships/customXml" Target="../ink/ink1664.xml"/><Relationship Id="rId56" Type="http://schemas.openxmlformats.org/officeDocument/2006/relationships/image" Target="../media/image1669.png"/><Relationship Id="rId77" Type="http://schemas.openxmlformats.org/officeDocument/2006/relationships/customXml" Target="../ink/ink1685.xml"/><Relationship Id="rId100" Type="http://schemas.openxmlformats.org/officeDocument/2006/relationships/image" Target="../media/image1691.png"/><Relationship Id="rId105" Type="http://schemas.openxmlformats.org/officeDocument/2006/relationships/customXml" Target="../ink/ink1699.xml"/><Relationship Id="rId8" Type="http://schemas.openxmlformats.org/officeDocument/2006/relationships/image" Target="../media/image1645.png"/><Relationship Id="rId51" Type="http://schemas.openxmlformats.org/officeDocument/2006/relationships/customXml" Target="../ink/ink1672.xml"/><Relationship Id="rId72" Type="http://schemas.openxmlformats.org/officeDocument/2006/relationships/image" Target="../media/image1677.png"/><Relationship Id="rId93" Type="http://schemas.openxmlformats.org/officeDocument/2006/relationships/customXml" Target="../ink/ink1693.xml"/><Relationship Id="rId98" Type="http://schemas.openxmlformats.org/officeDocument/2006/relationships/image" Target="../media/image1690.png"/><Relationship Id="rId3" Type="http://schemas.openxmlformats.org/officeDocument/2006/relationships/image" Target="../media/image1.png"/><Relationship Id="rId25" Type="http://schemas.openxmlformats.org/officeDocument/2006/relationships/customXml" Target="../ink/ink1659.xml"/><Relationship Id="rId46" Type="http://schemas.openxmlformats.org/officeDocument/2006/relationships/image" Target="../media/image1664.png"/><Relationship Id="rId67" Type="http://schemas.openxmlformats.org/officeDocument/2006/relationships/customXml" Target="../ink/ink1680.xml"/><Relationship Id="rId116" Type="http://schemas.openxmlformats.org/officeDocument/2006/relationships/image" Target="../media/image1699.png"/><Relationship Id="rId20" Type="http://schemas.openxmlformats.org/officeDocument/2006/relationships/image" Target="../media/image1651.png"/><Relationship Id="rId41" Type="http://schemas.openxmlformats.org/officeDocument/2006/relationships/customXml" Target="../ink/ink1667.xml"/><Relationship Id="rId62" Type="http://schemas.openxmlformats.org/officeDocument/2006/relationships/image" Target="../media/image1672.png"/><Relationship Id="rId83" Type="http://schemas.openxmlformats.org/officeDocument/2006/relationships/customXml" Target="../ink/ink1688.xml"/><Relationship Id="rId88" Type="http://schemas.openxmlformats.org/officeDocument/2006/relationships/image" Target="../media/image1685.png"/><Relationship Id="rId111" Type="http://schemas.openxmlformats.org/officeDocument/2006/relationships/customXml" Target="../ink/ink1702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09.xml"/><Relationship Id="rId18" Type="http://schemas.openxmlformats.org/officeDocument/2006/relationships/image" Target="../media/image1707.png"/><Relationship Id="rId26" Type="http://schemas.openxmlformats.org/officeDocument/2006/relationships/image" Target="../media/image1711.png"/><Relationship Id="rId39" Type="http://schemas.openxmlformats.org/officeDocument/2006/relationships/customXml" Target="../ink/ink1722.xml"/><Relationship Id="rId21" Type="http://schemas.openxmlformats.org/officeDocument/2006/relationships/customXml" Target="../ink/ink1713.xml"/><Relationship Id="rId34" Type="http://schemas.openxmlformats.org/officeDocument/2006/relationships/image" Target="../media/image1715.png"/><Relationship Id="rId42" Type="http://schemas.openxmlformats.org/officeDocument/2006/relationships/image" Target="../media/image1719.png"/><Relationship Id="rId47" Type="http://schemas.openxmlformats.org/officeDocument/2006/relationships/customXml" Target="../ink/ink1726.xml"/><Relationship Id="rId50" Type="http://schemas.openxmlformats.org/officeDocument/2006/relationships/image" Target="../media/image1723.png"/><Relationship Id="rId7" Type="http://schemas.openxmlformats.org/officeDocument/2006/relationships/customXml" Target="../ink/ink1706.xml"/><Relationship Id="rId2" Type="http://schemas.openxmlformats.org/officeDocument/2006/relationships/image" Target="../media/image4.jpeg"/><Relationship Id="rId16" Type="http://schemas.openxmlformats.org/officeDocument/2006/relationships/image" Target="../media/image1706.png"/><Relationship Id="rId29" Type="http://schemas.openxmlformats.org/officeDocument/2006/relationships/customXml" Target="../ink/ink1717.xml"/><Relationship Id="rId11" Type="http://schemas.openxmlformats.org/officeDocument/2006/relationships/customXml" Target="../ink/ink1708.xml"/><Relationship Id="rId24" Type="http://schemas.openxmlformats.org/officeDocument/2006/relationships/image" Target="../media/image1710.png"/><Relationship Id="rId32" Type="http://schemas.openxmlformats.org/officeDocument/2006/relationships/image" Target="../media/image1714.png"/><Relationship Id="rId37" Type="http://schemas.openxmlformats.org/officeDocument/2006/relationships/customXml" Target="../ink/ink1721.xml"/><Relationship Id="rId40" Type="http://schemas.openxmlformats.org/officeDocument/2006/relationships/image" Target="../media/image1718.png"/><Relationship Id="rId45" Type="http://schemas.openxmlformats.org/officeDocument/2006/relationships/customXml" Target="../ink/ink1725.xml"/><Relationship Id="rId5" Type="http://schemas.openxmlformats.org/officeDocument/2006/relationships/customXml" Target="../ink/ink1705.xml"/><Relationship Id="rId15" Type="http://schemas.openxmlformats.org/officeDocument/2006/relationships/customXml" Target="../ink/ink1710.xml"/><Relationship Id="rId23" Type="http://schemas.openxmlformats.org/officeDocument/2006/relationships/customXml" Target="../ink/ink1714.xml"/><Relationship Id="rId28" Type="http://schemas.openxmlformats.org/officeDocument/2006/relationships/image" Target="../media/image1712.png"/><Relationship Id="rId36" Type="http://schemas.openxmlformats.org/officeDocument/2006/relationships/image" Target="../media/image1716.png"/><Relationship Id="rId49" Type="http://schemas.openxmlformats.org/officeDocument/2006/relationships/customXml" Target="../ink/ink1727.xml"/><Relationship Id="rId10" Type="http://schemas.openxmlformats.org/officeDocument/2006/relationships/image" Target="../media/image1703.png"/><Relationship Id="rId19" Type="http://schemas.openxmlformats.org/officeDocument/2006/relationships/customXml" Target="../ink/ink1712.xml"/><Relationship Id="rId31" Type="http://schemas.openxmlformats.org/officeDocument/2006/relationships/customXml" Target="../ink/ink1718.xml"/><Relationship Id="rId44" Type="http://schemas.openxmlformats.org/officeDocument/2006/relationships/image" Target="../media/image1720.png"/><Relationship Id="rId4" Type="http://schemas.openxmlformats.org/officeDocument/2006/relationships/image" Target="../media/image1700.png"/><Relationship Id="rId9" Type="http://schemas.openxmlformats.org/officeDocument/2006/relationships/customXml" Target="../ink/ink1707.xml"/><Relationship Id="rId14" Type="http://schemas.openxmlformats.org/officeDocument/2006/relationships/image" Target="../media/image1705.png"/><Relationship Id="rId22" Type="http://schemas.openxmlformats.org/officeDocument/2006/relationships/image" Target="../media/image1709.png"/><Relationship Id="rId27" Type="http://schemas.openxmlformats.org/officeDocument/2006/relationships/customXml" Target="../ink/ink1716.xml"/><Relationship Id="rId30" Type="http://schemas.openxmlformats.org/officeDocument/2006/relationships/image" Target="../media/image1713.png"/><Relationship Id="rId35" Type="http://schemas.openxmlformats.org/officeDocument/2006/relationships/customXml" Target="../ink/ink1720.xml"/><Relationship Id="rId43" Type="http://schemas.openxmlformats.org/officeDocument/2006/relationships/customXml" Target="../ink/ink1724.xml"/><Relationship Id="rId48" Type="http://schemas.openxmlformats.org/officeDocument/2006/relationships/image" Target="../media/image1722.png"/><Relationship Id="rId8" Type="http://schemas.openxmlformats.org/officeDocument/2006/relationships/image" Target="../media/image1702.png"/><Relationship Id="rId3" Type="http://schemas.openxmlformats.org/officeDocument/2006/relationships/image" Target="../media/image1.png"/><Relationship Id="rId12" Type="http://schemas.openxmlformats.org/officeDocument/2006/relationships/image" Target="../media/image1704.png"/><Relationship Id="rId17" Type="http://schemas.openxmlformats.org/officeDocument/2006/relationships/customXml" Target="../ink/ink1711.xml"/><Relationship Id="rId25" Type="http://schemas.openxmlformats.org/officeDocument/2006/relationships/customXml" Target="../ink/ink1715.xml"/><Relationship Id="rId33" Type="http://schemas.openxmlformats.org/officeDocument/2006/relationships/customXml" Target="../ink/ink1719.xml"/><Relationship Id="rId38" Type="http://schemas.openxmlformats.org/officeDocument/2006/relationships/image" Target="../media/image1717.png"/><Relationship Id="rId46" Type="http://schemas.openxmlformats.org/officeDocument/2006/relationships/image" Target="../media/image1721.png"/><Relationship Id="rId20" Type="http://schemas.openxmlformats.org/officeDocument/2006/relationships/image" Target="../media/image1708.png"/><Relationship Id="rId41" Type="http://schemas.openxmlformats.org/officeDocument/2006/relationships/customXml" Target="../ink/ink17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6.png"/><Relationship Id="rId13" Type="http://schemas.openxmlformats.org/officeDocument/2006/relationships/customXml" Target="../ink/ink1732.xml"/><Relationship Id="rId18" Type="http://schemas.openxmlformats.org/officeDocument/2006/relationships/image" Target="../media/image1731.png"/><Relationship Id="rId3" Type="http://schemas.openxmlformats.org/officeDocument/2006/relationships/image" Target="../media/image1.png"/><Relationship Id="rId21" Type="http://schemas.openxmlformats.org/officeDocument/2006/relationships/customXml" Target="../ink/ink1736.xml"/><Relationship Id="rId7" Type="http://schemas.openxmlformats.org/officeDocument/2006/relationships/customXml" Target="../ink/ink1729.xml"/><Relationship Id="rId12" Type="http://schemas.openxmlformats.org/officeDocument/2006/relationships/image" Target="../media/image1728.png"/><Relationship Id="rId17" Type="http://schemas.openxmlformats.org/officeDocument/2006/relationships/customXml" Target="../ink/ink1734.xml"/><Relationship Id="rId2" Type="http://schemas.openxmlformats.org/officeDocument/2006/relationships/image" Target="../media/image4.jpeg"/><Relationship Id="rId16" Type="http://schemas.openxmlformats.org/officeDocument/2006/relationships/image" Target="../media/image1730.png"/><Relationship Id="rId20" Type="http://schemas.openxmlformats.org/officeDocument/2006/relationships/image" Target="../media/image17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25.png"/><Relationship Id="rId11" Type="http://schemas.openxmlformats.org/officeDocument/2006/relationships/customXml" Target="../ink/ink1731.xml"/><Relationship Id="rId5" Type="http://schemas.openxmlformats.org/officeDocument/2006/relationships/customXml" Target="../ink/ink1728.xml"/><Relationship Id="rId15" Type="http://schemas.openxmlformats.org/officeDocument/2006/relationships/customXml" Target="../ink/ink1733.xml"/><Relationship Id="rId10" Type="http://schemas.openxmlformats.org/officeDocument/2006/relationships/image" Target="../media/image1727.png"/><Relationship Id="rId19" Type="http://schemas.openxmlformats.org/officeDocument/2006/relationships/customXml" Target="../ink/ink1735.xml"/><Relationship Id="rId4" Type="http://schemas.openxmlformats.org/officeDocument/2006/relationships/image" Target="../media/image1724.png"/><Relationship Id="rId9" Type="http://schemas.openxmlformats.org/officeDocument/2006/relationships/customXml" Target="../ink/ink1730.xml"/><Relationship Id="rId14" Type="http://schemas.openxmlformats.org/officeDocument/2006/relationships/image" Target="../media/image1729.png"/><Relationship Id="rId22" Type="http://schemas.openxmlformats.org/officeDocument/2006/relationships/image" Target="../media/image1733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89.png"/><Relationship Id="rId21" Type="http://schemas.openxmlformats.org/officeDocument/2006/relationships/image" Target="../media/image1742.png"/><Relationship Id="rId324" Type="http://schemas.openxmlformats.org/officeDocument/2006/relationships/customXml" Target="../ink/ink1897.xml"/><Relationship Id="rId531" Type="http://schemas.openxmlformats.org/officeDocument/2006/relationships/image" Target="../media/image1996.png"/><Relationship Id="rId170" Type="http://schemas.openxmlformats.org/officeDocument/2006/relationships/customXml" Target="../ink/ink1820.xml"/><Relationship Id="rId268" Type="http://schemas.openxmlformats.org/officeDocument/2006/relationships/customXml" Target="../ink/ink1869.xml"/><Relationship Id="rId475" Type="http://schemas.openxmlformats.org/officeDocument/2006/relationships/image" Target="../media/image1968.png"/><Relationship Id="rId32" Type="http://schemas.openxmlformats.org/officeDocument/2006/relationships/customXml" Target="../ink/ink1751.xml"/><Relationship Id="rId128" Type="http://schemas.openxmlformats.org/officeDocument/2006/relationships/customXml" Target="../ink/ink1799.xml"/><Relationship Id="rId335" Type="http://schemas.openxmlformats.org/officeDocument/2006/relationships/image" Target="../media/image1898.png"/><Relationship Id="rId542" Type="http://schemas.openxmlformats.org/officeDocument/2006/relationships/customXml" Target="../ink/ink2006.xml"/><Relationship Id="rId181" Type="http://schemas.openxmlformats.org/officeDocument/2006/relationships/image" Target="../media/image1821.png"/><Relationship Id="rId402" Type="http://schemas.openxmlformats.org/officeDocument/2006/relationships/customXml" Target="../ink/ink1936.xml"/><Relationship Id="rId279" Type="http://schemas.openxmlformats.org/officeDocument/2006/relationships/image" Target="../media/image1870.png"/><Relationship Id="rId486" Type="http://schemas.openxmlformats.org/officeDocument/2006/relationships/customXml" Target="../ink/ink1978.xml"/><Relationship Id="rId43" Type="http://schemas.openxmlformats.org/officeDocument/2006/relationships/image" Target="../media/image1753.png"/><Relationship Id="rId139" Type="http://schemas.openxmlformats.org/officeDocument/2006/relationships/image" Target="../media/image1800.png"/><Relationship Id="rId346" Type="http://schemas.openxmlformats.org/officeDocument/2006/relationships/customXml" Target="../ink/ink1908.xml"/><Relationship Id="rId553" Type="http://schemas.openxmlformats.org/officeDocument/2006/relationships/image" Target="../media/image2007.png"/><Relationship Id="rId192" Type="http://schemas.openxmlformats.org/officeDocument/2006/relationships/customXml" Target="../ink/ink1831.xml"/><Relationship Id="rId206" Type="http://schemas.openxmlformats.org/officeDocument/2006/relationships/customXml" Target="../ink/ink1838.xml"/><Relationship Id="rId413" Type="http://schemas.openxmlformats.org/officeDocument/2006/relationships/image" Target="../media/image1937.png"/><Relationship Id="rId497" Type="http://schemas.openxmlformats.org/officeDocument/2006/relationships/image" Target="../media/image1979.png"/><Relationship Id="rId620" Type="http://schemas.openxmlformats.org/officeDocument/2006/relationships/customXml" Target="../ink/ink2045.xml"/><Relationship Id="rId357" Type="http://schemas.openxmlformats.org/officeDocument/2006/relationships/image" Target="../media/image1909.png"/><Relationship Id="rId54" Type="http://schemas.openxmlformats.org/officeDocument/2006/relationships/customXml" Target="../ink/ink1762.xml"/><Relationship Id="rId217" Type="http://schemas.openxmlformats.org/officeDocument/2006/relationships/image" Target="../media/image1839.png"/><Relationship Id="rId564" Type="http://schemas.openxmlformats.org/officeDocument/2006/relationships/customXml" Target="../ink/ink2017.xml"/><Relationship Id="rId424" Type="http://schemas.openxmlformats.org/officeDocument/2006/relationships/customXml" Target="../ink/ink1947.xml"/><Relationship Id="rId270" Type="http://schemas.openxmlformats.org/officeDocument/2006/relationships/customXml" Target="../ink/ink1870.xml"/><Relationship Id="rId65" Type="http://schemas.openxmlformats.org/officeDocument/2006/relationships/image" Target="../media/image1763.png"/><Relationship Id="rId130" Type="http://schemas.openxmlformats.org/officeDocument/2006/relationships/customXml" Target="../ink/ink1800.xml"/><Relationship Id="rId368" Type="http://schemas.openxmlformats.org/officeDocument/2006/relationships/customXml" Target="../ink/ink1919.xml"/><Relationship Id="rId575" Type="http://schemas.openxmlformats.org/officeDocument/2006/relationships/image" Target="../media/image2018.png"/><Relationship Id="rId228" Type="http://schemas.openxmlformats.org/officeDocument/2006/relationships/customXml" Target="../ink/ink1849.xml"/><Relationship Id="rId435" Type="http://schemas.openxmlformats.org/officeDocument/2006/relationships/image" Target="../media/image1948.png"/><Relationship Id="rId281" Type="http://schemas.openxmlformats.org/officeDocument/2006/relationships/image" Target="../media/image1871.png"/><Relationship Id="rId502" Type="http://schemas.openxmlformats.org/officeDocument/2006/relationships/customXml" Target="../ink/ink1986.xml"/><Relationship Id="rId76" Type="http://schemas.openxmlformats.org/officeDocument/2006/relationships/customXml" Target="../ink/ink1773.xml"/><Relationship Id="rId141" Type="http://schemas.openxmlformats.org/officeDocument/2006/relationships/image" Target="../media/image1801.png"/><Relationship Id="rId379" Type="http://schemas.openxmlformats.org/officeDocument/2006/relationships/image" Target="../media/image1920.png"/><Relationship Id="rId586" Type="http://schemas.openxmlformats.org/officeDocument/2006/relationships/customXml" Target="../ink/ink2028.xml"/><Relationship Id="rId7" Type="http://schemas.openxmlformats.org/officeDocument/2006/relationships/image" Target="../media/image1735.png"/><Relationship Id="rId239" Type="http://schemas.openxmlformats.org/officeDocument/2006/relationships/image" Target="../media/image1850.png"/><Relationship Id="rId446" Type="http://schemas.openxmlformats.org/officeDocument/2006/relationships/customXml" Target="../ink/ink1958.xml"/><Relationship Id="rId292" Type="http://schemas.openxmlformats.org/officeDocument/2006/relationships/customXml" Target="../ink/ink1881.xml"/><Relationship Id="rId306" Type="http://schemas.openxmlformats.org/officeDocument/2006/relationships/customXml" Target="../ink/ink1888.xml"/><Relationship Id="rId87" Type="http://schemas.openxmlformats.org/officeDocument/2006/relationships/image" Target="../media/image1774.png"/><Relationship Id="rId513" Type="http://schemas.openxmlformats.org/officeDocument/2006/relationships/image" Target="../media/image1987.png"/><Relationship Id="rId597" Type="http://schemas.openxmlformats.org/officeDocument/2006/relationships/image" Target="../media/image2029.png"/><Relationship Id="rId152" Type="http://schemas.openxmlformats.org/officeDocument/2006/relationships/customXml" Target="../ink/ink1811.xml"/><Relationship Id="rId457" Type="http://schemas.openxmlformats.org/officeDocument/2006/relationships/image" Target="../media/image1959.png"/><Relationship Id="rId14" Type="http://schemas.openxmlformats.org/officeDocument/2006/relationships/customXml" Target="../ink/ink1742.xml"/><Relationship Id="rId317" Type="http://schemas.openxmlformats.org/officeDocument/2006/relationships/image" Target="../media/image1889.png"/><Relationship Id="rId524" Type="http://schemas.openxmlformats.org/officeDocument/2006/relationships/customXml" Target="../ink/ink1997.xml"/><Relationship Id="rId98" Type="http://schemas.openxmlformats.org/officeDocument/2006/relationships/customXml" Target="../ink/ink1784.xml"/><Relationship Id="rId163" Type="http://schemas.openxmlformats.org/officeDocument/2006/relationships/image" Target="../media/image1812.png"/><Relationship Id="rId370" Type="http://schemas.openxmlformats.org/officeDocument/2006/relationships/customXml" Target="../ink/ink1920.xml"/><Relationship Id="rId230" Type="http://schemas.openxmlformats.org/officeDocument/2006/relationships/customXml" Target="../ink/ink1850.xml"/><Relationship Id="rId468" Type="http://schemas.openxmlformats.org/officeDocument/2006/relationships/customXml" Target="../ink/ink1969.xml"/><Relationship Id="rId25" Type="http://schemas.openxmlformats.org/officeDocument/2006/relationships/image" Target="../media/image1744.png"/><Relationship Id="rId328" Type="http://schemas.openxmlformats.org/officeDocument/2006/relationships/customXml" Target="../ink/ink1899.xml"/><Relationship Id="rId535" Type="http://schemas.openxmlformats.org/officeDocument/2006/relationships/image" Target="../media/image1998.png"/><Relationship Id="rId174" Type="http://schemas.openxmlformats.org/officeDocument/2006/relationships/customXml" Target="../ink/ink1822.xml"/><Relationship Id="rId381" Type="http://schemas.openxmlformats.org/officeDocument/2006/relationships/image" Target="../media/image1921.png"/><Relationship Id="rId602" Type="http://schemas.openxmlformats.org/officeDocument/2006/relationships/customXml" Target="../ink/ink2036.xml"/><Relationship Id="rId241" Type="http://schemas.openxmlformats.org/officeDocument/2006/relationships/image" Target="../media/image1851.png"/><Relationship Id="rId479" Type="http://schemas.openxmlformats.org/officeDocument/2006/relationships/image" Target="../media/image1970.png"/><Relationship Id="rId36" Type="http://schemas.openxmlformats.org/officeDocument/2006/relationships/customXml" Target="../ink/ink1753.xml"/><Relationship Id="rId283" Type="http://schemas.openxmlformats.org/officeDocument/2006/relationships/image" Target="../media/image1872.png"/><Relationship Id="rId339" Type="http://schemas.openxmlformats.org/officeDocument/2006/relationships/image" Target="../media/image1900.png"/><Relationship Id="rId490" Type="http://schemas.openxmlformats.org/officeDocument/2006/relationships/customXml" Target="../ink/ink1980.xml"/><Relationship Id="rId504" Type="http://schemas.openxmlformats.org/officeDocument/2006/relationships/customXml" Target="../ink/ink1987.xml"/><Relationship Id="rId546" Type="http://schemas.openxmlformats.org/officeDocument/2006/relationships/customXml" Target="../ink/ink2008.xml"/><Relationship Id="rId78" Type="http://schemas.openxmlformats.org/officeDocument/2006/relationships/customXml" Target="../ink/ink1774.xml"/><Relationship Id="rId101" Type="http://schemas.openxmlformats.org/officeDocument/2006/relationships/image" Target="../media/image1781.png"/><Relationship Id="rId143" Type="http://schemas.openxmlformats.org/officeDocument/2006/relationships/image" Target="../media/image1802.png"/><Relationship Id="rId185" Type="http://schemas.openxmlformats.org/officeDocument/2006/relationships/image" Target="../media/image1823.png"/><Relationship Id="rId350" Type="http://schemas.openxmlformats.org/officeDocument/2006/relationships/customXml" Target="../ink/ink1910.xml"/><Relationship Id="rId406" Type="http://schemas.openxmlformats.org/officeDocument/2006/relationships/customXml" Target="../ink/ink1938.xml"/><Relationship Id="rId588" Type="http://schemas.openxmlformats.org/officeDocument/2006/relationships/customXml" Target="../ink/ink2029.xml"/><Relationship Id="rId9" Type="http://schemas.openxmlformats.org/officeDocument/2006/relationships/image" Target="../media/image1736.png"/><Relationship Id="rId210" Type="http://schemas.openxmlformats.org/officeDocument/2006/relationships/customXml" Target="../ink/ink1840.xml"/><Relationship Id="rId392" Type="http://schemas.openxmlformats.org/officeDocument/2006/relationships/customXml" Target="../ink/ink1931.xml"/><Relationship Id="rId448" Type="http://schemas.openxmlformats.org/officeDocument/2006/relationships/customXml" Target="../ink/ink1959.xml"/><Relationship Id="rId613" Type="http://schemas.openxmlformats.org/officeDocument/2006/relationships/image" Target="../media/image2037.png"/><Relationship Id="rId252" Type="http://schemas.openxmlformats.org/officeDocument/2006/relationships/customXml" Target="../ink/ink1861.xml"/><Relationship Id="rId294" Type="http://schemas.openxmlformats.org/officeDocument/2006/relationships/customXml" Target="../ink/ink1882.xml"/><Relationship Id="rId308" Type="http://schemas.openxmlformats.org/officeDocument/2006/relationships/customXml" Target="../ink/ink1889.xml"/><Relationship Id="rId515" Type="http://schemas.openxmlformats.org/officeDocument/2006/relationships/image" Target="../media/image1988.png"/><Relationship Id="rId47" Type="http://schemas.openxmlformats.org/officeDocument/2006/relationships/image" Target="../media/image1755.png"/><Relationship Id="rId89" Type="http://schemas.openxmlformats.org/officeDocument/2006/relationships/image" Target="../media/image1775.png"/><Relationship Id="rId112" Type="http://schemas.openxmlformats.org/officeDocument/2006/relationships/customXml" Target="../ink/ink1791.xml"/><Relationship Id="rId154" Type="http://schemas.openxmlformats.org/officeDocument/2006/relationships/customXml" Target="../ink/ink1812.xml"/><Relationship Id="rId361" Type="http://schemas.openxmlformats.org/officeDocument/2006/relationships/image" Target="../media/image1911.png"/><Relationship Id="rId557" Type="http://schemas.openxmlformats.org/officeDocument/2006/relationships/image" Target="../media/image2009.png"/><Relationship Id="rId599" Type="http://schemas.openxmlformats.org/officeDocument/2006/relationships/image" Target="../media/image2030.png"/><Relationship Id="rId196" Type="http://schemas.openxmlformats.org/officeDocument/2006/relationships/customXml" Target="../ink/ink1833.xml"/><Relationship Id="rId417" Type="http://schemas.openxmlformats.org/officeDocument/2006/relationships/image" Target="../media/image1939.png"/><Relationship Id="rId459" Type="http://schemas.openxmlformats.org/officeDocument/2006/relationships/image" Target="../media/image1960.png"/><Relationship Id="rId624" Type="http://schemas.openxmlformats.org/officeDocument/2006/relationships/customXml" Target="../ink/ink2047.xml"/><Relationship Id="rId16" Type="http://schemas.openxmlformats.org/officeDocument/2006/relationships/customXml" Target="../ink/ink1743.xml"/><Relationship Id="rId221" Type="http://schemas.openxmlformats.org/officeDocument/2006/relationships/image" Target="../media/image1841.png"/><Relationship Id="rId263" Type="http://schemas.openxmlformats.org/officeDocument/2006/relationships/image" Target="../media/image1862.png"/><Relationship Id="rId319" Type="http://schemas.openxmlformats.org/officeDocument/2006/relationships/image" Target="../media/image1890.png"/><Relationship Id="rId470" Type="http://schemas.openxmlformats.org/officeDocument/2006/relationships/customXml" Target="../ink/ink1970.xml"/><Relationship Id="rId526" Type="http://schemas.openxmlformats.org/officeDocument/2006/relationships/customXml" Target="../ink/ink1998.xml"/><Relationship Id="rId58" Type="http://schemas.openxmlformats.org/officeDocument/2006/relationships/customXml" Target="../ink/ink1764.xml"/><Relationship Id="rId123" Type="http://schemas.openxmlformats.org/officeDocument/2006/relationships/image" Target="../media/image1792.png"/><Relationship Id="rId330" Type="http://schemas.openxmlformats.org/officeDocument/2006/relationships/customXml" Target="../ink/ink1900.xml"/><Relationship Id="rId568" Type="http://schemas.openxmlformats.org/officeDocument/2006/relationships/customXml" Target="../ink/ink2019.xml"/><Relationship Id="rId165" Type="http://schemas.openxmlformats.org/officeDocument/2006/relationships/image" Target="../media/image1813.png"/><Relationship Id="rId372" Type="http://schemas.openxmlformats.org/officeDocument/2006/relationships/customXml" Target="../ink/ink1921.xml"/><Relationship Id="rId428" Type="http://schemas.openxmlformats.org/officeDocument/2006/relationships/customXml" Target="../ink/ink1949.xml"/><Relationship Id="rId232" Type="http://schemas.openxmlformats.org/officeDocument/2006/relationships/customXml" Target="../ink/ink1851.xml"/><Relationship Id="rId274" Type="http://schemas.openxmlformats.org/officeDocument/2006/relationships/customXml" Target="../ink/ink1872.xml"/><Relationship Id="rId481" Type="http://schemas.openxmlformats.org/officeDocument/2006/relationships/image" Target="../media/image1971.png"/><Relationship Id="rId27" Type="http://schemas.openxmlformats.org/officeDocument/2006/relationships/image" Target="../media/image1745.png"/><Relationship Id="rId69" Type="http://schemas.openxmlformats.org/officeDocument/2006/relationships/image" Target="../media/image1765.png"/><Relationship Id="rId134" Type="http://schemas.openxmlformats.org/officeDocument/2006/relationships/customXml" Target="../ink/ink1802.xml"/><Relationship Id="rId537" Type="http://schemas.openxmlformats.org/officeDocument/2006/relationships/image" Target="../media/image1999.png"/><Relationship Id="rId579" Type="http://schemas.openxmlformats.org/officeDocument/2006/relationships/image" Target="../media/image2020.png"/><Relationship Id="rId80" Type="http://schemas.openxmlformats.org/officeDocument/2006/relationships/customXml" Target="../ink/ink1775.xml"/><Relationship Id="rId176" Type="http://schemas.openxmlformats.org/officeDocument/2006/relationships/customXml" Target="../ink/ink1823.xml"/><Relationship Id="rId341" Type="http://schemas.openxmlformats.org/officeDocument/2006/relationships/image" Target="../media/image1901.png"/><Relationship Id="rId383" Type="http://schemas.openxmlformats.org/officeDocument/2006/relationships/image" Target="../media/image1922.png"/><Relationship Id="rId439" Type="http://schemas.openxmlformats.org/officeDocument/2006/relationships/image" Target="../media/image1950.png"/><Relationship Id="rId590" Type="http://schemas.openxmlformats.org/officeDocument/2006/relationships/customXml" Target="../ink/ink2030.xml"/><Relationship Id="rId604" Type="http://schemas.openxmlformats.org/officeDocument/2006/relationships/customXml" Target="../ink/ink2037.xml"/><Relationship Id="rId201" Type="http://schemas.openxmlformats.org/officeDocument/2006/relationships/image" Target="../media/image1831.png"/><Relationship Id="rId243" Type="http://schemas.openxmlformats.org/officeDocument/2006/relationships/image" Target="../media/image1852.png"/><Relationship Id="rId285" Type="http://schemas.openxmlformats.org/officeDocument/2006/relationships/image" Target="../media/image1873.png"/><Relationship Id="rId450" Type="http://schemas.openxmlformats.org/officeDocument/2006/relationships/customXml" Target="../ink/ink1960.xml"/><Relationship Id="rId506" Type="http://schemas.openxmlformats.org/officeDocument/2006/relationships/customXml" Target="../ink/ink1988.xml"/><Relationship Id="rId38" Type="http://schemas.openxmlformats.org/officeDocument/2006/relationships/customXml" Target="../ink/ink1754.xml"/><Relationship Id="rId103" Type="http://schemas.openxmlformats.org/officeDocument/2006/relationships/image" Target="../media/image1782.png"/><Relationship Id="rId310" Type="http://schemas.openxmlformats.org/officeDocument/2006/relationships/customXml" Target="../ink/ink1890.xml"/><Relationship Id="rId492" Type="http://schemas.openxmlformats.org/officeDocument/2006/relationships/customXml" Target="../ink/ink1981.xml"/><Relationship Id="rId548" Type="http://schemas.openxmlformats.org/officeDocument/2006/relationships/customXml" Target="../ink/ink2009.xml"/><Relationship Id="rId91" Type="http://schemas.openxmlformats.org/officeDocument/2006/relationships/image" Target="../media/image1776.png"/><Relationship Id="rId145" Type="http://schemas.openxmlformats.org/officeDocument/2006/relationships/image" Target="../media/image1803.png"/><Relationship Id="rId187" Type="http://schemas.openxmlformats.org/officeDocument/2006/relationships/image" Target="../media/image1824.png"/><Relationship Id="rId352" Type="http://schemas.openxmlformats.org/officeDocument/2006/relationships/customXml" Target="../ink/ink1911.xml"/><Relationship Id="rId394" Type="http://schemas.openxmlformats.org/officeDocument/2006/relationships/customXml" Target="../ink/ink1932.xml"/><Relationship Id="rId408" Type="http://schemas.openxmlformats.org/officeDocument/2006/relationships/customXml" Target="../ink/ink1939.xml"/><Relationship Id="rId615" Type="http://schemas.openxmlformats.org/officeDocument/2006/relationships/image" Target="../media/image2038.png"/><Relationship Id="rId212" Type="http://schemas.openxmlformats.org/officeDocument/2006/relationships/customXml" Target="../ink/ink1841.xml"/><Relationship Id="rId254" Type="http://schemas.openxmlformats.org/officeDocument/2006/relationships/customXml" Target="../ink/ink1862.xml"/><Relationship Id="rId49" Type="http://schemas.openxmlformats.org/officeDocument/2006/relationships/image" Target="../media/image968.png"/><Relationship Id="rId114" Type="http://schemas.openxmlformats.org/officeDocument/2006/relationships/customXml" Target="../ink/ink1792.xml"/><Relationship Id="rId296" Type="http://schemas.openxmlformats.org/officeDocument/2006/relationships/customXml" Target="../ink/ink1883.xml"/><Relationship Id="rId461" Type="http://schemas.openxmlformats.org/officeDocument/2006/relationships/image" Target="../media/image1961.png"/><Relationship Id="rId517" Type="http://schemas.openxmlformats.org/officeDocument/2006/relationships/image" Target="../media/image1989.png"/><Relationship Id="rId559" Type="http://schemas.openxmlformats.org/officeDocument/2006/relationships/image" Target="../media/image2010.png"/><Relationship Id="rId60" Type="http://schemas.openxmlformats.org/officeDocument/2006/relationships/customXml" Target="../ink/ink1765.xml"/><Relationship Id="rId156" Type="http://schemas.openxmlformats.org/officeDocument/2006/relationships/customXml" Target="../ink/ink1813.xml"/><Relationship Id="rId198" Type="http://schemas.openxmlformats.org/officeDocument/2006/relationships/customXml" Target="../ink/ink1834.xml"/><Relationship Id="rId321" Type="http://schemas.openxmlformats.org/officeDocument/2006/relationships/image" Target="../media/image1891.png"/><Relationship Id="rId363" Type="http://schemas.openxmlformats.org/officeDocument/2006/relationships/image" Target="../media/image1912.png"/><Relationship Id="rId419" Type="http://schemas.openxmlformats.org/officeDocument/2006/relationships/image" Target="../media/image1940.png"/><Relationship Id="rId570" Type="http://schemas.openxmlformats.org/officeDocument/2006/relationships/customXml" Target="../ink/ink2020.xml"/><Relationship Id="rId223" Type="http://schemas.openxmlformats.org/officeDocument/2006/relationships/image" Target="../media/image1842.png"/><Relationship Id="rId430" Type="http://schemas.openxmlformats.org/officeDocument/2006/relationships/customXml" Target="../ink/ink1950.xml"/><Relationship Id="rId18" Type="http://schemas.openxmlformats.org/officeDocument/2006/relationships/customXml" Target="../ink/ink1744.xml"/><Relationship Id="rId265" Type="http://schemas.openxmlformats.org/officeDocument/2006/relationships/image" Target="../media/image1863.png"/><Relationship Id="rId472" Type="http://schemas.openxmlformats.org/officeDocument/2006/relationships/customXml" Target="../ink/ink1971.xml"/><Relationship Id="rId528" Type="http://schemas.openxmlformats.org/officeDocument/2006/relationships/customXml" Target="../ink/ink1999.xml"/><Relationship Id="rId125" Type="http://schemas.openxmlformats.org/officeDocument/2006/relationships/image" Target="../media/image1793.png"/><Relationship Id="rId167" Type="http://schemas.openxmlformats.org/officeDocument/2006/relationships/image" Target="../media/image1814.png"/><Relationship Id="rId332" Type="http://schemas.openxmlformats.org/officeDocument/2006/relationships/customXml" Target="../ink/ink1901.xml"/><Relationship Id="rId374" Type="http://schemas.openxmlformats.org/officeDocument/2006/relationships/customXml" Target="../ink/ink1922.xml"/><Relationship Id="rId581" Type="http://schemas.openxmlformats.org/officeDocument/2006/relationships/image" Target="../media/image2021.png"/><Relationship Id="rId71" Type="http://schemas.openxmlformats.org/officeDocument/2006/relationships/image" Target="../media/image1766.png"/><Relationship Id="rId234" Type="http://schemas.openxmlformats.org/officeDocument/2006/relationships/customXml" Target="../ink/ink1852.xml"/><Relationship Id="rId2" Type="http://schemas.openxmlformats.org/officeDocument/2006/relationships/image" Target="../media/image4.jpeg"/><Relationship Id="rId29" Type="http://schemas.openxmlformats.org/officeDocument/2006/relationships/image" Target="../media/image1746.png"/><Relationship Id="rId276" Type="http://schemas.openxmlformats.org/officeDocument/2006/relationships/customXml" Target="../ink/ink1873.xml"/><Relationship Id="rId441" Type="http://schemas.openxmlformats.org/officeDocument/2006/relationships/image" Target="../media/image1951.png"/><Relationship Id="rId483" Type="http://schemas.openxmlformats.org/officeDocument/2006/relationships/image" Target="../media/image1972.png"/><Relationship Id="rId539" Type="http://schemas.openxmlformats.org/officeDocument/2006/relationships/image" Target="../media/image2000.png"/><Relationship Id="rId40" Type="http://schemas.openxmlformats.org/officeDocument/2006/relationships/customXml" Target="../ink/ink1755.xml"/><Relationship Id="rId136" Type="http://schemas.openxmlformats.org/officeDocument/2006/relationships/customXml" Target="../ink/ink1803.xml"/><Relationship Id="rId178" Type="http://schemas.openxmlformats.org/officeDocument/2006/relationships/customXml" Target="../ink/ink1824.xml"/><Relationship Id="rId301" Type="http://schemas.openxmlformats.org/officeDocument/2006/relationships/image" Target="../media/image1881.png"/><Relationship Id="rId343" Type="http://schemas.openxmlformats.org/officeDocument/2006/relationships/image" Target="../media/image1902.png"/><Relationship Id="rId550" Type="http://schemas.openxmlformats.org/officeDocument/2006/relationships/customXml" Target="../ink/ink2010.xml"/><Relationship Id="rId82" Type="http://schemas.openxmlformats.org/officeDocument/2006/relationships/customXml" Target="../ink/ink1776.xml"/><Relationship Id="rId203" Type="http://schemas.openxmlformats.org/officeDocument/2006/relationships/image" Target="../media/image1832.png"/><Relationship Id="rId385" Type="http://schemas.openxmlformats.org/officeDocument/2006/relationships/image" Target="../media/image1923.png"/><Relationship Id="rId592" Type="http://schemas.openxmlformats.org/officeDocument/2006/relationships/customXml" Target="../ink/ink2031.xml"/><Relationship Id="rId606" Type="http://schemas.openxmlformats.org/officeDocument/2006/relationships/customXml" Target="../ink/ink2038.xml"/><Relationship Id="rId245" Type="http://schemas.openxmlformats.org/officeDocument/2006/relationships/image" Target="../media/image1853.png"/><Relationship Id="rId287" Type="http://schemas.openxmlformats.org/officeDocument/2006/relationships/image" Target="../media/image1874.png"/><Relationship Id="rId410" Type="http://schemas.openxmlformats.org/officeDocument/2006/relationships/customXml" Target="../ink/ink1940.xml"/><Relationship Id="rId452" Type="http://schemas.openxmlformats.org/officeDocument/2006/relationships/customXml" Target="../ink/ink1961.xml"/><Relationship Id="rId494" Type="http://schemas.openxmlformats.org/officeDocument/2006/relationships/customXml" Target="../ink/ink1982.xml"/><Relationship Id="rId508" Type="http://schemas.openxmlformats.org/officeDocument/2006/relationships/customXml" Target="../ink/ink1989.xml"/><Relationship Id="rId105" Type="http://schemas.openxmlformats.org/officeDocument/2006/relationships/image" Target="../media/image1783.png"/><Relationship Id="rId147" Type="http://schemas.openxmlformats.org/officeDocument/2006/relationships/image" Target="../media/image1804.png"/><Relationship Id="rId312" Type="http://schemas.openxmlformats.org/officeDocument/2006/relationships/customXml" Target="../ink/ink1891.xml"/><Relationship Id="rId354" Type="http://schemas.openxmlformats.org/officeDocument/2006/relationships/customXml" Target="../ink/ink1912.xml"/><Relationship Id="rId51" Type="http://schemas.openxmlformats.org/officeDocument/2006/relationships/image" Target="../media/image1756.png"/><Relationship Id="rId93" Type="http://schemas.openxmlformats.org/officeDocument/2006/relationships/image" Target="../media/image1777.png"/><Relationship Id="rId189" Type="http://schemas.openxmlformats.org/officeDocument/2006/relationships/image" Target="../media/image1825.png"/><Relationship Id="rId396" Type="http://schemas.openxmlformats.org/officeDocument/2006/relationships/customXml" Target="../ink/ink1933.xml"/><Relationship Id="rId561" Type="http://schemas.openxmlformats.org/officeDocument/2006/relationships/image" Target="../media/image2011.png"/><Relationship Id="rId617" Type="http://schemas.openxmlformats.org/officeDocument/2006/relationships/image" Target="../media/image2039.png"/><Relationship Id="rId214" Type="http://schemas.openxmlformats.org/officeDocument/2006/relationships/customXml" Target="../ink/ink1842.xml"/><Relationship Id="rId256" Type="http://schemas.openxmlformats.org/officeDocument/2006/relationships/customXml" Target="../ink/ink1863.xml"/><Relationship Id="rId298" Type="http://schemas.openxmlformats.org/officeDocument/2006/relationships/customXml" Target="../ink/ink1884.xml"/><Relationship Id="rId421" Type="http://schemas.openxmlformats.org/officeDocument/2006/relationships/image" Target="../media/image1941.png"/><Relationship Id="rId463" Type="http://schemas.openxmlformats.org/officeDocument/2006/relationships/image" Target="../media/image1962.png"/><Relationship Id="rId519" Type="http://schemas.openxmlformats.org/officeDocument/2006/relationships/image" Target="../media/image1990.png"/><Relationship Id="rId116" Type="http://schemas.openxmlformats.org/officeDocument/2006/relationships/customXml" Target="../ink/ink1793.xml"/><Relationship Id="rId158" Type="http://schemas.openxmlformats.org/officeDocument/2006/relationships/customXml" Target="../ink/ink1814.xml"/><Relationship Id="rId323" Type="http://schemas.openxmlformats.org/officeDocument/2006/relationships/image" Target="../media/image1892.png"/><Relationship Id="rId530" Type="http://schemas.openxmlformats.org/officeDocument/2006/relationships/customXml" Target="../ink/ink2000.xml"/><Relationship Id="rId20" Type="http://schemas.openxmlformats.org/officeDocument/2006/relationships/customXml" Target="../ink/ink1745.xml"/><Relationship Id="rId62" Type="http://schemas.openxmlformats.org/officeDocument/2006/relationships/customXml" Target="../ink/ink1766.xml"/><Relationship Id="rId365" Type="http://schemas.openxmlformats.org/officeDocument/2006/relationships/image" Target="../media/image1913.png"/><Relationship Id="rId572" Type="http://schemas.openxmlformats.org/officeDocument/2006/relationships/customXml" Target="../ink/ink2021.xml"/><Relationship Id="rId225" Type="http://schemas.openxmlformats.org/officeDocument/2006/relationships/image" Target="../media/image1843.png"/><Relationship Id="rId267" Type="http://schemas.openxmlformats.org/officeDocument/2006/relationships/image" Target="../media/image1864.png"/><Relationship Id="rId432" Type="http://schemas.openxmlformats.org/officeDocument/2006/relationships/customXml" Target="../ink/ink1951.xml"/><Relationship Id="rId474" Type="http://schemas.openxmlformats.org/officeDocument/2006/relationships/customXml" Target="../ink/ink1972.xml"/><Relationship Id="rId127" Type="http://schemas.openxmlformats.org/officeDocument/2006/relationships/image" Target="../media/image1794.png"/><Relationship Id="rId31" Type="http://schemas.openxmlformats.org/officeDocument/2006/relationships/image" Target="../media/image1747.png"/><Relationship Id="rId73" Type="http://schemas.openxmlformats.org/officeDocument/2006/relationships/image" Target="../media/image1767.png"/><Relationship Id="rId169" Type="http://schemas.openxmlformats.org/officeDocument/2006/relationships/image" Target="../media/image1815.png"/><Relationship Id="rId334" Type="http://schemas.openxmlformats.org/officeDocument/2006/relationships/customXml" Target="../ink/ink1902.xml"/><Relationship Id="rId376" Type="http://schemas.openxmlformats.org/officeDocument/2006/relationships/customXml" Target="../ink/ink1923.xml"/><Relationship Id="rId541" Type="http://schemas.openxmlformats.org/officeDocument/2006/relationships/image" Target="../media/image2001.png"/><Relationship Id="rId583" Type="http://schemas.openxmlformats.org/officeDocument/2006/relationships/image" Target="../media/image2022.png"/><Relationship Id="rId4" Type="http://schemas.openxmlformats.org/officeDocument/2006/relationships/customXml" Target="../ink/ink1737.xml"/><Relationship Id="rId180" Type="http://schemas.openxmlformats.org/officeDocument/2006/relationships/customXml" Target="../ink/ink1825.xml"/><Relationship Id="rId236" Type="http://schemas.openxmlformats.org/officeDocument/2006/relationships/customXml" Target="../ink/ink1853.xml"/><Relationship Id="rId278" Type="http://schemas.openxmlformats.org/officeDocument/2006/relationships/customXml" Target="../ink/ink1874.xml"/><Relationship Id="rId401" Type="http://schemas.openxmlformats.org/officeDocument/2006/relationships/image" Target="../media/image1931.png"/><Relationship Id="rId443" Type="http://schemas.openxmlformats.org/officeDocument/2006/relationships/image" Target="../media/image1952.png"/><Relationship Id="rId303" Type="http://schemas.openxmlformats.org/officeDocument/2006/relationships/image" Target="../media/image1882.png"/><Relationship Id="rId485" Type="http://schemas.openxmlformats.org/officeDocument/2006/relationships/image" Target="../media/image1973.png"/><Relationship Id="rId42" Type="http://schemas.openxmlformats.org/officeDocument/2006/relationships/customXml" Target="../ink/ink1756.xml"/><Relationship Id="rId84" Type="http://schemas.openxmlformats.org/officeDocument/2006/relationships/customXml" Target="../ink/ink1777.xml"/><Relationship Id="rId138" Type="http://schemas.openxmlformats.org/officeDocument/2006/relationships/customXml" Target="../ink/ink1804.xml"/><Relationship Id="rId345" Type="http://schemas.openxmlformats.org/officeDocument/2006/relationships/image" Target="../media/image1903.png"/><Relationship Id="rId387" Type="http://schemas.openxmlformats.org/officeDocument/2006/relationships/image" Target="../media/image1924.png"/><Relationship Id="rId510" Type="http://schemas.openxmlformats.org/officeDocument/2006/relationships/customXml" Target="../ink/ink1990.xml"/><Relationship Id="rId552" Type="http://schemas.openxmlformats.org/officeDocument/2006/relationships/customXml" Target="../ink/ink2011.xml"/><Relationship Id="rId594" Type="http://schemas.openxmlformats.org/officeDocument/2006/relationships/customXml" Target="../ink/ink2032.xml"/><Relationship Id="rId608" Type="http://schemas.openxmlformats.org/officeDocument/2006/relationships/customXml" Target="../ink/ink2039.xml"/><Relationship Id="rId191" Type="http://schemas.openxmlformats.org/officeDocument/2006/relationships/image" Target="../media/image1826.png"/><Relationship Id="rId205" Type="http://schemas.openxmlformats.org/officeDocument/2006/relationships/image" Target="../media/image1833.png"/><Relationship Id="rId247" Type="http://schemas.openxmlformats.org/officeDocument/2006/relationships/image" Target="../media/image1854.png"/><Relationship Id="rId412" Type="http://schemas.openxmlformats.org/officeDocument/2006/relationships/customXml" Target="../ink/ink1941.xml"/><Relationship Id="rId107" Type="http://schemas.openxmlformats.org/officeDocument/2006/relationships/image" Target="../media/image1784.png"/><Relationship Id="rId289" Type="http://schemas.openxmlformats.org/officeDocument/2006/relationships/image" Target="../media/image1875.png"/><Relationship Id="rId454" Type="http://schemas.openxmlformats.org/officeDocument/2006/relationships/customXml" Target="../ink/ink1962.xml"/><Relationship Id="rId496" Type="http://schemas.openxmlformats.org/officeDocument/2006/relationships/customXml" Target="../ink/ink1983.xml"/><Relationship Id="rId11" Type="http://schemas.openxmlformats.org/officeDocument/2006/relationships/image" Target="../media/image1737.png"/><Relationship Id="rId53" Type="http://schemas.openxmlformats.org/officeDocument/2006/relationships/image" Target="../media/image1757.png"/><Relationship Id="rId149" Type="http://schemas.openxmlformats.org/officeDocument/2006/relationships/image" Target="../media/image1805.png"/><Relationship Id="rId314" Type="http://schemas.openxmlformats.org/officeDocument/2006/relationships/customXml" Target="../ink/ink1892.xml"/><Relationship Id="rId356" Type="http://schemas.openxmlformats.org/officeDocument/2006/relationships/customXml" Target="../ink/ink1913.xml"/><Relationship Id="rId398" Type="http://schemas.openxmlformats.org/officeDocument/2006/relationships/customXml" Target="../ink/ink1934.xml"/><Relationship Id="rId521" Type="http://schemas.openxmlformats.org/officeDocument/2006/relationships/image" Target="../media/image1991.png"/><Relationship Id="rId563" Type="http://schemas.openxmlformats.org/officeDocument/2006/relationships/image" Target="../media/image2012.png"/><Relationship Id="rId619" Type="http://schemas.openxmlformats.org/officeDocument/2006/relationships/image" Target="../media/image2040.png"/><Relationship Id="rId95" Type="http://schemas.openxmlformats.org/officeDocument/2006/relationships/image" Target="../media/image1778.png"/><Relationship Id="rId160" Type="http://schemas.openxmlformats.org/officeDocument/2006/relationships/customXml" Target="../ink/ink1815.xml"/><Relationship Id="rId216" Type="http://schemas.openxmlformats.org/officeDocument/2006/relationships/customXml" Target="../ink/ink1843.xml"/><Relationship Id="rId423" Type="http://schemas.openxmlformats.org/officeDocument/2006/relationships/image" Target="../media/image1942.png"/><Relationship Id="rId258" Type="http://schemas.openxmlformats.org/officeDocument/2006/relationships/customXml" Target="../ink/ink1864.xml"/><Relationship Id="rId465" Type="http://schemas.openxmlformats.org/officeDocument/2006/relationships/image" Target="../media/image1963.png"/><Relationship Id="rId22" Type="http://schemas.openxmlformats.org/officeDocument/2006/relationships/customXml" Target="../ink/ink1746.xml"/><Relationship Id="rId64" Type="http://schemas.openxmlformats.org/officeDocument/2006/relationships/customXml" Target="../ink/ink1767.xml"/><Relationship Id="rId118" Type="http://schemas.openxmlformats.org/officeDocument/2006/relationships/customXml" Target="../ink/ink1794.xml"/><Relationship Id="rId325" Type="http://schemas.openxmlformats.org/officeDocument/2006/relationships/image" Target="../media/image1893.png"/><Relationship Id="rId367" Type="http://schemas.openxmlformats.org/officeDocument/2006/relationships/image" Target="../media/image1914.png"/><Relationship Id="rId532" Type="http://schemas.openxmlformats.org/officeDocument/2006/relationships/customXml" Target="../ink/ink2001.xml"/><Relationship Id="rId574" Type="http://schemas.openxmlformats.org/officeDocument/2006/relationships/customXml" Target="../ink/ink2022.xml"/><Relationship Id="rId171" Type="http://schemas.openxmlformats.org/officeDocument/2006/relationships/image" Target="../media/image1816.png"/><Relationship Id="rId227" Type="http://schemas.openxmlformats.org/officeDocument/2006/relationships/image" Target="../media/image1844.png"/><Relationship Id="rId269" Type="http://schemas.openxmlformats.org/officeDocument/2006/relationships/image" Target="../media/image1865.png"/><Relationship Id="rId434" Type="http://schemas.openxmlformats.org/officeDocument/2006/relationships/customXml" Target="../ink/ink1952.xml"/><Relationship Id="rId476" Type="http://schemas.openxmlformats.org/officeDocument/2006/relationships/customXml" Target="../ink/ink1973.xml"/><Relationship Id="rId33" Type="http://schemas.openxmlformats.org/officeDocument/2006/relationships/image" Target="../media/image1748.png"/><Relationship Id="rId129" Type="http://schemas.openxmlformats.org/officeDocument/2006/relationships/image" Target="../media/image1795.png"/><Relationship Id="rId280" Type="http://schemas.openxmlformats.org/officeDocument/2006/relationships/customXml" Target="../ink/ink1875.xml"/><Relationship Id="rId336" Type="http://schemas.openxmlformats.org/officeDocument/2006/relationships/customXml" Target="../ink/ink1903.xml"/><Relationship Id="rId501" Type="http://schemas.openxmlformats.org/officeDocument/2006/relationships/image" Target="../media/image1981.png"/><Relationship Id="rId543" Type="http://schemas.openxmlformats.org/officeDocument/2006/relationships/image" Target="../media/image2002.png"/><Relationship Id="rId75" Type="http://schemas.openxmlformats.org/officeDocument/2006/relationships/image" Target="../media/image1768.png"/><Relationship Id="rId140" Type="http://schemas.openxmlformats.org/officeDocument/2006/relationships/customXml" Target="../ink/ink1805.xml"/><Relationship Id="rId182" Type="http://schemas.openxmlformats.org/officeDocument/2006/relationships/customXml" Target="../ink/ink1826.xml"/><Relationship Id="rId378" Type="http://schemas.openxmlformats.org/officeDocument/2006/relationships/customXml" Target="../ink/ink1924.xml"/><Relationship Id="rId403" Type="http://schemas.openxmlformats.org/officeDocument/2006/relationships/image" Target="../media/image1932.png"/><Relationship Id="rId585" Type="http://schemas.openxmlformats.org/officeDocument/2006/relationships/image" Target="../media/image2023.png"/><Relationship Id="rId6" Type="http://schemas.openxmlformats.org/officeDocument/2006/relationships/customXml" Target="../ink/ink1738.xml"/><Relationship Id="rId238" Type="http://schemas.openxmlformats.org/officeDocument/2006/relationships/customXml" Target="../ink/ink1854.xml"/><Relationship Id="rId445" Type="http://schemas.openxmlformats.org/officeDocument/2006/relationships/image" Target="../media/image1953.png"/><Relationship Id="rId487" Type="http://schemas.openxmlformats.org/officeDocument/2006/relationships/image" Target="../media/image1974.png"/><Relationship Id="rId610" Type="http://schemas.openxmlformats.org/officeDocument/2006/relationships/customXml" Target="../ink/ink2040.xml"/><Relationship Id="rId291" Type="http://schemas.openxmlformats.org/officeDocument/2006/relationships/image" Target="../media/image1876.png"/><Relationship Id="rId305" Type="http://schemas.openxmlformats.org/officeDocument/2006/relationships/image" Target="../media/image1883.png"/><Relationship Id="rId347" Type="http://schemas.openxmlformats.org/officeDocument/2006/relationships/image" Target="../media/image1904.png"/><Relationship Id="rId512" Type="http://schemas.openxmlformats.org/officeDocument/2006/relationships/customXml" Target="../ink/ink1991.xml"/><Relationship Id="rId44" Type="http://schemas.openxmlformats.org/officeDocument/2006/relationships/customXml" Target="../ink/ink1757.xml"/><Relationship Id="rId86" Type="http://schemas.openxmlformats.org/officeDocument/2006/relationships/customXml" Target="../ink/ink1778.xml"/><Relationship Id="rId151" Type="http://schemas.openxmlformats.org/officeDocument/2006/relationships/image" Target="../media/image1806.png"/><Relationship Id="rId389" Type="http://schemas.openxmlformats.org/officeDocument/2006/relationships/image" Target="../media/image1925.png"/><Relationship Id="rId554" Type="http://schemas.openxmlformats.org/officeDocument/2006/relationships/customXml" Target="../ink/ink2012.xml"/><Relationship Id="rId596" Type="http://schemas.openxmlformats.org/officeDocument/2006/relationships/customXml" Target="../ink/ink2033.xml"/><Relationship Id="rId193" Type="http://schemas.openxmlformats.org/officeDocument/2006/relationships/image" Target="../media/image1827.png"/><Relationship Id="rId207" Type="http://schemas.openxmlformats.org/officeDocument/2006/relationships/image" Target="../media/image1834.png"/><Relationship Id="rId249" Type="http://schemas.openxmlformats.org/officeDocument/2006/relationships/image" Target="../media/image1855.png"/><Relationship Id="rId414" Type="http://schemas.openxmlformats.org/officeDocument/2006/relationships/customXml" Target="../ink/ink1942.xml"/><Relationship Id="rId456" Type="http://schemas.openxmlformats.org/officeDocument/2006/relationships/customXml" Target="../ink/ink1963.xml"/><Relationship Id="rId498" Type="http://schemas.openxmlformats.org/officeDocument/2006/relationships/customXml" Target="../ink/ink1984.xml"/><Relationship Id="rId621" Type="http://schemas.openxmlformats.org/officeDocument/2006/relationships/image" Target="../media/image2041.png"/><Relationship Id="rId13" Type="http://schemas.openxmlformats.org/officeDocument/2006/relationships/image" Target="../media/image1738.png"/><Relationship Id="rId109" Type="http://schemas.openxmlformats.org/officeDocument/2006/relationships/image" Target="../media/image1785.png"/><Relationship Id="rId260" Type="http://schemas.openxmlformats.org/officeDocument/2006/relationships/customXml" Target="../ink/ink1865.xml"/><Relationship Id="rId316" Type="http://schemas.openxmlformats.org/officeDocument/2006/relationships/customXml" Target="../ink/ink1893.xml"/><Relationship Id="rId523" Type="http://schemas.openxmlformats.org/officeDocument/2006/relationships/image" Target="../media/image1992.png"/><Relationship Id="rId55" Type="http://schemas.openxmlformats.org/officeDocument/2006/relationships/image" Target="../media/image1758.png"/><Relationship Id="rId97" Type="http://schemas.openxmlformats.org/officeDocument/2006/relationships/image" Target="../media/image1779.png"/><Relationship Id="rId120" Type="http://schemas.openxmlformats.org/officeDocument/2006/relationships/customXml" Target="../ink/ink1795.xml"/><Relationship Id="rId358" Type="http://schemas.openxmlformats.org/officeDocument/2006/relationships/customXml" Target="../ink/ink1914.xml"/><Relationship Id="rId565" Type="http://schemas.openxmlformats.org/officeDocument/2006/relationships/image" Target="../media/image2013.png"/><Relationship Id="rId162" Type="http://schemas.openxmlformats.org/officeDocument/2006/relationships/customXml" Target="../ink/ink1816.xml"/><Relationship Id="rId218" Type="http://schemas.openxmlformats.org/officeDocument/2006/relationships/customXml" Target="../ink/ink1844.xml"/><Relationship Id="rId425" Type="http://schemas.openxmlformats.org/officeDocument/2006/relationships/image" Target="../media/image1943.png"/><Relationship Id="rId467" Type="http://schemas.openxmlformats.org/officeDocument/2006/relationships/image" Target="../media/image1964.png"/><Relationship Id="rId271" Type="http://schemas.openxmlformats.org/officeDocument/2006/relationships/image" Target="../media/image1866.png"/><Relationship Id="rId24" Type="http://schemas.openxmlformats.org/officeDocument/2006/relationships/customXml" Target="../ink/ink1747.xml"/><Relationship Id="rId66" Type="http://schemas.openxmlformats.org/officeDocument/2006/relationships/customXml" Target="../ink/ink1768.xml"/><Relationship Id="rId131" Type="http://schemas.openxmlformats.org/officeDocument/2006/relationships/image" Target="../media/image1796.png"/><Relationship Id="rId327" Type="http://schemas.openxmlformats.org/officeDocument/2006/relationships/image" Target="../media/image1894.png"/><Relationship Id="rId369" Type="http://schemas.openxmlformats.org/officeDocument/2006/relationships/image" Target="../media/image1915.png"/><Relationship Id="rId534" Type="http://schemas.openxmlformats.org/officeDocument/2006/relationships/customXml" Target="../ink/ink2002.xml"/><Relationship Id="rId576" Type="http://schemas.openxmlformats.org/officeDocument/2006/relationships/customXml" Target="../ink/ink2023.xml"/><Relationship Id="rId173" Type="http://schemas.openxmlformats.org/officeDocument/2006/relationships/image" Target="../media/image1817.png"/><Relationship Id="rId229" Type="http://schemas.openxmlformats.org/officeDocument/2006/relationships/image" Target="../media/image1845.png"/><Relationship Id="rId380" Type="http://schemas.openxmlformats.org/officeDocument/2006/relationships/customXml" Target="../ink/ink1925.xml"/><Relationship Id="rId436" Type="http://schemas.openxmlformats.org/officeDocument/2006/relationships/customXml" Target="../ink/ink1953.xml"/><Relationship Id="rId601" Type="http://schemas.openxmlformats.org/officeDocument/2006/relationships/image" Target="../media/image2031.png"/><Relationship Id="rId240" Type="http://schemas.openxmlformats.org/officeDocument/2006/relationships/customXml" Target="../ink/ink1855.xml"/><Relationship Id="rId478" Type="http://schemas.openxmlformats.org/officeDocument/2006/relationships/customXml" Target="../ink/ink1974.xml"/><Relationship Id="rId35" Type="http://schemas.openxmlformats.org/officeDocument/2006/relationships/image" Target="../media/image1749.png"/><Relationship Id="rId77" Type="http://schemas.openxmlformats.org/officeDocument/2006/relationships/image" Target="../media/image1769.png"/><Relationship Id="rId100" Type="http://schemas.openxmlformats.org/officeDocument/2006/relationships/customXml" Target="../ink/ink1785.xml"/><Relationship Id="rId282" Type="http://schemas.openxmlformats.org/officeDocument/2006/relationships/customXml" Target="../ink/ink1876.xml"/><Relationship Id="rId338" Type="http://schemas.openxmlformats.org/officeDocument/2006/relationships/customXml" Target="../ink/ink1904.xml"/><Relationship Id="rId503" Type="http://schemas.openxmlformats.org/officeDocument/2006/relationships/image" Target="../media/image1982.png"/><Relationship Id="rId545" Type="http://schemas.openxmlformats.org/officeDocument/2006/relationships/image" Target="../media/image2003.png"/><Relationship Id="rId587" Type="http://schemas.openxmlformats.org/officeDocument/2006/relationships/image" Target="../media/image2024.png"/><Relationship Id="rId8" Type="http://schemas.openxmlformats.org/officeDocument/2006/relationships/customXml" Target="../ink/ink1739.xml"/><Relationship Id="rId142" Type="http://schemas.openxmlformats.org/officeDocument/2006/relationships/customXml" Target="../ink/ink1806.xml"/><Relationship Id="rId184" Type="http://schemas.openxmlformats.org/officeDocument/2006/relationships/customXml" Target="../ink/ink1827.xml"/><Relationship Id="rId391" Type="http://schemas.openxmlformats.org/officeDocument/2006/relationships/image" Target="../media/image1926.png"/><Relationship Id="rId405" Type="http://schemas.openxmlformats.org/officeDocument/2006/relationships/image" Target="../media/image1933.png"/><Relationship Id="rId447" Type="http://schemas.openxmlformats.org/officeDocument/2006/relationships/image" Target="../media/image1954.png"/><Relationship Id="rId612" Type="http://schemas.openxmlformats.org/officeDocument/2006/relationships/customXml" Target="../ink/ink2041.xml"/><Relationship Id="rId251" Type="http://schemas.openxmlformats.org/officeDocument/2006/relationships/image" Target="../media/image1856.png"/><Relationship Id="rId489" Type="http://schemas.openxmlformats.org/officeDocument/2006/relationships/image" Target="../media/image1975.png"/><Relationship Id="rId46" Type="http://schemas.openxmlformats.org/officeDocument/2006/relationships/customXml" Target="../ink/ink1758.xml"/><Relationship Id="rId293" Type="http://schemas.openxmlformats.org/officeDocument/2006/relationships/image" Target="../media/image1877.png"/><Relationship Id="rId307" Type="http://schemas.openxmlformats.org/officeDocument/2006/relationships/image" Target="../media/image1884.png"/><Relationship Id="rId349" Type="http://schemas.openxmlformats.org/officeDocument/2006/relationships/image" Target="../media/image1905.png"/><Relationship Id="rId514" Type="http://schemas.openxmlformats.org/officeDocument/2006/relationships/customXml" Target="../ink/ink1992.xml"/><Relationship Id="rId556" Type="http://schemas.openxmlformats.org/officeDocument/2006/relationships/customXml" Target="../ink/ink2013.xml"/><Relationship Id="rId88" Type="http://schemas.openxmlformats.org/officeDocument/2006/relationships/customXml" Target="../ink/ink1779.xml"/><Relationship Id="rId111" Type="http://schemas.openxmlformats.org/officeDocument/2006/relationships/image" Target="../media/image1786.png"/><Relationship Id="rId153" Type="http://schemas.openxmlformats.org/officeDocument/2006/relationships/image" Target="../media/image1807.png"/><Relationship Id="rId195" Type="http://schemas.openxmlformats.org/officeDocument/2006/relationships/image" Target="../media/image1828.png"/><Relationship Id="rId209" Type="http://schemas.openxmlformats.org/officeDocument/2006/relationships/image" Target="../media/image1835.png"/><Relationship Id="rId360" Type="http://schemas.openxmlformats.org/officeDocument/2006/relationships/customXml" Target="../ink/ink1915.xml"/><Relationship Id="rId416" Type="http://schemas.openxmlformats.org/officeDocument/2006/relationships/customXml" Target="../ink/ink1943.xml"/><Relationship Id="rId598" Type="http://schemas.openxmlformats.org/officeDocument/2006/relationships/customXml" Target="../ink/ink2034.xml"/><Relationship Id="rId220" Type="http://schemas.openxmlformats.org/officeDocument/2006/relationships/customXml" Target="../ink/ink1845.xml"/><Relationship Id="rId458" Type="http://schemas.openxmlformats.org/officeDocument/2006/relationships/customXml" Target="../ink/ink1964.xml"/><Relationship Id="rId623" Type="http://schemas.openxmlformats.org/officeDocument/2006/relationships/image" Target="../media/image2042.png"/><Relationship Id="rId15" Type="http://schemas.openxmlformats.org/officeDocument/2006/relationships/image" Target="../media/image1739.png"/><Relationship Id="rId57" Type="http://schemas.openxmlformats.org/officeDocument/2006/relationships/image" Target="../media/image1759.png"/><Relationship Id="rId262" Type="http://schemas.openxmlformats.org/officeDocument/2006/relationships/customXml" Target="../ink/ink1866.xml"/><Relationship Id="rId318" Type="http://schemas.openxmlformats.org/officeDocument/2006/relationships/customXml" Target="../ink/ink1894.xml"/><Relationship Id="rId525" Type="http://schemas.openxmlformats.org/officeDocument/2006/relationships/image" Target="../media/image1993.png"/><Relationship Id="rId567" Type="http://schemas.openxmlformats.org/officeDocument/2006/relationships/image" Target="../media/image2014.png"/><Relationship Id="rId99" Type="http://schemas.openxmlformats.org/officeDocument/2006/relationships/image" Target="../media/image1780.png"/><Relationship Id="rId122" Type="http://schemas.openxmlformats.org/officeDocument/2006/relationships/customXml" Target="../ink/ink1796.xml"/><Relationship Id="rId164" Type="http://schemas.openxmlformats.org/officeDocument/2006/relationships/customXml" Target="../ink/ink1817.xml"/><Relationship Id="rId371" Type="http://schemas.openxmlformats.org/officeDocument/2006/relationships/image" Target="../media/image1916.png"/><Relationship Id="rId427" Type="http://schemas.openxmlformats.org/officeDocument/2006/relationships/image" Target="../media/image1944.png"/><Relationship Id="rId469" Type="http://schemas.openxmlformats.org/officeDocument/2006/relationships/image" Target="../media/image1965.png"/><Relationship Id="rId26" Type="http://schemas.openxmlformats.org/officeDocument/2006/relationships/customXml" Target="../ink/ink1748.xml"/><Relationship Id="rId231" Type="http://schemas.openxmlformats.org/officeDocument/2006/relationships/image" Target="../media/image1846.png"/><Relationship Id="rId273" Type="http://schemas.openxmlformats.org/officeDocument/2006/relationships/image" Target="../media/image1867.png"/><Relationship Id="rId329" Type="http://schemas.openxmlformats.org/officeDocument/2006/relationships/image" Target="../media/image1895.png"/><Relationship Id="rId480" Type="http://schemas.openxmlformats.org/officeDocument/2006/relationships/customXml" Target="../ink/ink1975.xml"/><Relationship Id="rId536" Type="http://schemas.openxmlformats.org/officeDocument/2006/relationships/customXml" Target="../ink/ink2003.xml"/><Relationship Id="rId68" Type="http://schemas.openxmlformats.org/officeDocument/2006/relationships/customXml" Target="../ink/ink1769.xml"/><Relationship Id="rId133" Type="http://schemas.openxmlformats.org/officeDocument/2006/relationships/image" Target="../media/image1797.png"/><Relationship Id="rId175" Type="http://schemas.openxmlformats.org/officeDocument/2006/relationships/image" Target="../media/image1818.png"/><Relationship Id="rId340" Type="http://schemas.openxmlformats.org/officeDocument/2006/relationships/customXml" Target="../ink/ink1905.xml"/><Relationship Id="rId578" Type="http://schemas.openxmlformats.org/officeDocument/2006/relationships/customXml" Target="../ink/ink2024.xml"/><Relationship Id="rId200" Type="http://schemas.openxmlformats.org/officeDocument/2006/relationships/customXml" Target="../ink/ink1835.xml"/><Relationship Id="rId382" Type="http://schemas.openxmlformats.org/officeDocument/2006/relationships/customXml" Target="../ink/ink1926.xml"/><Relationship Id="rId438" Type="http://schemas.openxmlformats.org/officeDocument/2006/relationships/customXml" Target="../ink/ink1954.xml"/><Relationship Id="rId603" Type="http://schemas.openxmlformats.org/officeDocument/2006/relationships/image" Target="../media/image2032.png"/><Relationship Id="rId242" Type="http://schemas.openxmlformats.org/officeDocument/2006/relationships/customXml" Target="../ink/ink1856.xml"/><Relationship Id="rId284" Type="http://schemas.openxmlformats.org/officeDocument/2006/relationships/customXml" Target="../ink/ink1877.xml"/><Relationship Id="rId491" Type="http://schemas.openxmlformats.org/officeDocument/2006/relationships/image" Target="../media/image1976.png"/><Relationship Id="rId505" Type="http://schemas.openxmlformats.org/officeDocument/2006/relationships/image" Target="../media/image1983.png"/><Relationship Id="rId37" Type="http://schemas.openxmlformats.org/officeDocument/2006/relationships/image" Target="../media/image1750.png"/><Relationship Id="rId79" Type="http://schemas.openxmlformats.org/officeDocument/2006/relationships/image" Target="../media/image1770.png"/><Relationship Id="rId102" Type="http://schemas.openxmlformats.org/officeDocument/2006/relationships/customXml" Target="../ink/ink1786.xml"/><Relationship Id="rId144" Type="http://schemas.openxmlformats.org/officeDocument/2006/relationships/customXml" Target="../ink/ink1807.xml"/><Relationship Id="rId547" Type="http://schemas.openxmlformats.org/officeDocument/2006/relationships/image" Target="../media/image2004.png"/><Relationship Id="rId589" Type="http://schemas.openxmlformats.org/officeDocument/2006/relationships/image" Target="../media/image2025.png"/><Relationship Id="rId90" Type="http://schemas.openxmlformats.org/officeDocument/2006/relationships/customXml" Target="../ink/ink1780.xml"/><Relationship Id="rId186" Type="http://schemas.openxmlformats.org/officeDocument/2006/relationships/customXml" Target="../ink/ink1828.xml"/><Relationship Id="rId351" Type="http://schemas.openxmlformats.org/officeDocument/2006/relationships/image" Target="../media/image1906.png"/><Relationship Id="rId393" Type="http://schemas.openxmlformats.org/officeDocument/2006/relationships/image" Target="../media/image1927.png"/><Relationship Id="rId407" Type="http://schemas.openxmlformats.org/officeDocument/2006/relationships/image" Target="../media/image1934.png"/><Relationship Id="rId449" Type="http://schemas.openxmlformats.org/officeDocument/2006/relationships/image" Target="../media/image1955.png"/><Relationship Id="rId614" Type="http://schemas.openxmlformats.org/officeDocument/2006/relationships/customXml" Target="../ink/ink2042.xml"/><Relationship Id="rId211" Type="http://schemas.openxmlformats.org/officeDocument/2006/relationships/image" Target="../media/image1836.png"/><Relationship Id="rId253" Type="http://schemas.openxmlformats.org/officeDocument/2006/relationships/image" Target="../media/image1857.png"/><Relationship Id="rId295" Type="http://schemas.openxmlformats.org/officeDocument/2006/relationships/image" Target="../media/image1878.png"/><Relationship Id="rId309" Type="http://schemas.openxmlformats.org/officeDocument/2006/relationships/image" Target="../media/image1885.png"/><Relationship Id="rId460" Type="http://schemas.openxmlformats.org/officeDocument/2006/relationships/customXml" Target="../ink/ink1965.xml"/><Relationship Id="rId516" Type="http://schemas.openxmlformats.org/officeDocument/2006/relationships/customXml" Target="../ink/ink1993.xml"/><Relationship Id="rId48" Type="http://schemas.openxmlformats.org/officeDocument/2006/relationships/customXml" Target="../ink/ink1759.xml"/><Relationship Id="rId113" Type="http://schemas.openxmlformats.org/officeDocument/2006/relationships/image" Target="../media/image1787.png"/><Relationship Id="rId320" Type="http://schemas.openxmlformats.org/officeDocument/2006/relationships/customXml" Target="../ink/ink1895.xml"/><Relationship Id="rId558" Type="http://schemas.openxmlformats.org/officeDocument/2006/relationships/customXml" Target="../ink/ink2014.xml"/><Relationship Id="rId155" Type="http://schemas.openxmlformats.org/officeDocument/2006/relationships/image" Target="../media/image1808.png"/><Relationship Id="rId197" Type="http://schemas.openxmlformats.org/officeDocument/2006/relationships/image" Target="../media/image1829.png"/><Relationship Id="rId362" Type="http://schemas.openxmlformats.org/officeDocument/2006/relationships/customXml" Target="../ink/ink1916.xml"/><Relationship Id="rId418" Type="http://schemas.openxmlformats.org/officeDocument/2006/relationships/customXml" Target="../ink/ink1944.xml"/><Relationship Id="rId625" Type="http://schemas.openxmlformats.org/officeDocument/2006/relationships/image" Target="../media/image2043.png"/><Relationship Id="rId222" Type="http://schemas.openxmlformats.org/officeDocument/2006/relationships/customXml" Target="../ink/ink1846.xml"/><Relationship Id="rId264" Type="http://schemas.openxmlformats.org/officeDocument/2006/relationships/customXml" Target="../ink/ink1867.xml"/><Relationship Id="rId471" Type="http://schemas.openxmlformats.org/officeDocument/2006/relationships/image" Target="../media/image1966.png"/><Relationship Id="rId17" Type="http://schemas.openxmlformats.org/officeDocument/2006/relationships/image" Target="../media/image1740.png"/><Relationship Id="rId59" Type="http://schemas.openxmlformats.org/officeDocument/2006/relationships/image" Target="../media/image1760.png"/><Relationship Id="rId124" Type="http://schemas.openxmlformats.org/officeDocument/2006/relationships/customXml" Target="../ink/ink1797.xml"/><Relationship Id="rId527" Type="http://schemas.openxmlformats.org/officeDocument/2006/relationships/image" Target="../media/image1994.png"/><Relationship Id="rId569" Type="http://schemas.openxmlformats.org/officeDocument/2006/relationships/image" Target="../media/image2015.png"/><Relationship Id="rId70" Type="http://schemas.openxmlformats.org/officeDocument/2006/relationships/customXml" Target="../ink/ink1770.xml"/><Relationship Id="rId166" Type="http://schemas.openxmlformats.org/officeDocument/2006/relationships/customXml" Target="../ink/ink1818.xml"/><Relationship Id="rId331" Type="http://schemas.openxmlformats.org/officeDocument/2006/relationships/image" Target="../media/image1896.png"/><Relationship Id="rId373" Type="http://schemas.openxmlformats.org/officeDocument/2006/relationships/image" Target="../media/image1917.png"/><Relationship Id="rId429" Type="http://schemas.openxmlformats.org/officeDocument/2006/relationships/image" Target="../media/image1945.png"/><Relationship Id="rId580" Type="http://schemas.openxmlformats.org/officeDocument/2006/relationships/customXml" Target="../ink/ink2025.xml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847.png"/><Relationship Id="rId440" Type="http://schemas.openxmlformats.org/officeDocument/2006/relationships/customXml" Target="../ink/ink1955.xml"/><Relationship Id="rId28" Type="http://schemas.openxmlformats.org/officeDocument/2006/relationships/customXml" Target="../ink/ink1749.xml"/><Relationship Id="rId275" Type="http://schemas.openxmlformats.org/officeDocument/2006/relationships/image" Target="../media/image1868.png"/><Relationship Id="rId300" Type="http://schemas.openxmlformats.org/officeDocument/2006/relationships/customXml" Target="../ink/ink1885.xml"/><Relationship Id="rId482" Type="http://schemas.openxmlformats.org/officeDocument/2006/relationships/customXml" Target="../ink/ink1976.xml"/><Relationship Id="rId538" Type="http://schemas.openxmlformats.org/officeDocument/2006/relationships/customXml" Target="../ink/ink2004.xml"/><Relationship Id="rId81" Type="http://schemas.openxmlformats.org/officeDocument/2006/relationships/image" Target="../media/image1771.png"/><Relationship Id="rId135" Type="http://schemas.openxmlformats.org/officeDocument/2006/relationships/image" Target="../media/image1798.png"/><Relationship Id="rId177" Type="http://schemas.openxmlformats.org/officeDocument/2006/relationships/image" Target="../media/image1819.png"/><Relationship Id="rId342" Type="http://schemas.openxmlformats.org/officeDocument/2006/relationships/customXml" Target="../ink/ink1906.xml"/><Relationship Id="rId384" Type="http://schemas.openxmlformats.org/officeDocument/2006/relationships/customXml" Target="../ink/ink1927.xml"/><Relationship Id="rId591" Type="http://schemas.openxmlformats.org/officeDocument/2006/relationships/image" Target="../media/image2026.png"/><Relationship Id="rId605" Type="http://schemas.openxmlformats.org/officeDocument/2006/relationships/image" Target="../media/image2033.png"/><Relationship Id="rId202" Type="http://schemas.openxmlformats.org/officeDocument/2006/relationships/customXml" Target="../ink/ink1836.xml"/><Relationship Id="rId244" Type="http://schemas.openxmlformats.org/officeDocument/2006/relationships/customXml" Target="../ink/ink1857.xml"/><Relationship Id="rId39" Type="http://schemas.openxmlformats.org/officeDocument/2006/relationships/image" Target="../media/image1751.png"/><Relationship Id="rId286" Type="http://schemas.openxmlformats.org/officeDocument/2006/relationships/customXml" Target="../ink/ink1878.xml"/><Relationship Id="rId451" Type="http://schemas.openxmlformats.org/officeDocument/2006/relationships/image" Target="../media/image1956.png"/><Relationship Id="rId493" Type="http://schemas.openxmlformats.org/officeDocument/2006/relationships/image" Target="../media/image1977.png"/><Relationship Id="rId507" Type="http://schemas.openxmlformats.org/officeDocument/2006/relationships/image" Target="../media/image1984.png"/><Relationship Id="rId549" Type="http://schemas.openxmlformats.org/officeDocument/2006/relationships/image" Target="../media/image2005.png"/><Relationship Id="rId50" Type="http://schemas.openxmlformats.org/officeDocument/2006/relationships/customXml" Target="../ink/ink1760.xml"/><Relationship Id="rId104" Type="http://schemas.openxmlformats.org/officeDocument/2006/relationships/customXml" Target="../ink/ink1787.xml"/><Relationship Id="rId146" Type="http://schemas.openxmlformats.org/officeDocument/2006/relationships/customXml" Target="../ink/ink1808.xml"/><Relationship Id="rId188" Type="http://schemas.openxmlformats.org/officeDocument/2006/relationships/customXml" Target="../ink/ink1829.xml"/><Relationship Id="rId311" Type="http://schemas.openxmlformats.org/officeDocument/2006/relationships/image" Target="../media/image1886.png"/><Relationship Id="rId353" Type="http://schemas.openxmlformats.org/officeDocument/2006/relationships/image" Target="../media/image1907.png"/><Relationship Id="rId395" Type="http://schemas.openxmlformats.org/officeDocument/2006/relationships/image" Target="../media/image1928.png"/><Relationship Id="rId409" Type="http://schemas.openxmlformats.org/officeDocument/2006/relationships/image" Target="../media/image1935.png"/><Relationship Id="rId560" Type="http://schemas.openxmlformats.org/officeDocument/2006/relationships/customXml" Target="../ink/ink2015.xml"/><Relationship Id="rId92" Type="http://schemas.openxmlformats.org/officeDocument/2006/relationships/customXml" Target="../ink/ink1781.xml"/><Relationship Id="rId213" Type="http://schemas.openxmlformats.org/officeDocument/2006/relationships/image" Target="../media/image1837.png"/><Relationship Id="rId420" Type="http://schemas.openxmlformats.org/officeDocument/2006/relationships/customXml" Target="../ink/ink1945.xml"/><Relationship Id="rId616" Type="http://schemas.openxmlformats.org/officeDocument/2006/relationships/customXml" Target="../ink/ink2043.xml"/><Relationship Id="rId255" Type="http://schemas.openxmlformats.org/officeDocument/2006/relationships/image" Target="../media/image1858.png"/><Relationship Id="rId297" Type="http://schemas.openxmlformats.org/officeDocument/2006/relationships/image" Target="../media/image1879.png"/><Relationship Id="rId462" Type="http://schemas.openxmlformats.org/officeDocument/2006/relationships/customXml" Target="../ink/ink1966.xml"/><Relationship Id="rId518" Type="http://schemas.openxmlformats.org/officeDocument/2006/relationships/customXml" Target="../ink/ink1994.xml"/><Relationship Id="rId115" Type="http://schemas.openxmlformats.org/officeDocument/2006/relationships/image" Target="../media/image1788.png"/><Relationship Id="rId157" Type="http://schemas.openxmlformats.org/officeDocument/2006/relationships/image" Target="../media/image1809.png"/><Relationship Id="rId322" Type="http://schemas.openxmlformats.org/officeDocument/2006/relationships/customXml" Target="../ink/ink1896.xml"/><Relationship Id="rId364" Type="http://schemas.openxmlformats.org/officeDocument/2006/relationships/customXml" Target="../ink/ink1917.xml"/><Relationship Id="rId61" Type="http://schemas.openxmlformats.org/officeDocument/2006/relationships/image" Target="../media/image1761.png"/><Relationship Id="rId199" Type="http://schemas.openxmlformats.org/officeDocument/2006/relationships/image" Target="../media/image1830.png"/><Relationship Id="rId571" Type="http://schemas.openxmlformats.org/officeDocument/2006/relationships/image" Target="../media/image2016.png"/><Relationship Id="rId19" Type="http://schemas.openxmlformats.org/officeDocument/2006/relationships/image" Target="../media/image1741.png"/><Relationship Id="rId224" Type="http://schemas.openxmlformats.org/officeDocument/2006/relationships/customXml" Target="../ink/ink1847.xml"/><Relationship Id="rId266" Type="http://schemas.openxmlformats.org/officeDocument/2006/relationships/customXml" Target="../ink/ink1868.xml"/><Relationship Id="rId431" Type="http://schemas.openxmlformats.org/officeDocument/2006/relationships/image" Target="../media/image1946.png"/><Relationship Id="rId473" Type="http://schemas.openxmlformats.org/officeDocument/2006/relationships/image" Target="../media/image1967.png"/><Relationship Id="rId529" Type="http://schemas.openxmlformats.org/officeDocument/2006/relationships/image" Target="../media/image1995.png"/><Relationship Id="rId30" Type="http://schemas.openxmlformats.org/officeDocument/2006/relationships/customXml" Target="../ink/ink1750.xml"/><Relationship Id="rId126" Type="http://schemas.openxmlformats.org/officeDocument/2006/relationships/customXml" Target="../ink/ink1798.xml"/><Relationship Id="rId168" Type="http://schemas.openxmlformats.org/officeDocument/2006/relationships/customXml" Target="../ink/ink1819.xml"/><Relationship Id="rId333" Type="http://schemas.openxmlformats.org/officeDocument/2006/relationships/image" Target="../media/image1897.png"/><Relationship Id="rId540" Type="http://schemas.openxmlformats.org/officeDocument/2006/relationships/customXml" Target="../ink/ink2005.xml"/><Relationship Id="rId72" Type="http://schemas.openxmlformats.org/officeDocument/2006/relationships/customXml" Target="../ink/ink1771.xml"/><Relationship Id="rId375" Type="http://schemas.openxmlformats.org/officeDocument/2006/relationships/image" Target="../media/image1918.png"/><Relationship Id="rId582" Type="http://schemas.openxmlformats.org/officeDocument/2006/relationships/customXml" Target="../ink/ink2026.xml"/><Relationship Id="rId3" Type="http://schemas.openxmlformats.org/officeDocument/2006/relationships/image" Target="../media/image1.png"/><Relationship Id="rId235" Type="http://schemas.openxmlformats.org/officeDocument/2006/relationships/image" Target="../media/image1848.png"/><Relationship Id="rId277" Type="http://schemas.openxmlformats.org/officeDocument/2006/relationships/image" Target="../media/image1869.png"/><Relationship Id="rId400" Type="http://schemas.openxmlformats.org/officeDocument/2006/relationships/customXml" Target="../ink/ink1935.xml"/><Relationship Id="rId442" Type="http://schemas.openxmlformats.org/officeDocument/2006/relationships/customXml" Target="../ink/ink1956.xml"/><Relationship Id="rId484" Type="http://schemas.openxmlformats.org/officeDocument/2006/relationships/customXml" Target="../ink/ink1977.xml"/><Relationship Id="rId137" Type="http://schemas.openxmlformats.org/officeDocument/2006/relationships/image" Target="../media/image1799.png"/><Relationship Id="rId302" Type="http://schemas.openxmlformats.org/officeDocument/2006/relationships/customXml" Target="../ink/ink1886.xml"/><Relationship Id="rId344" Type="http://schemas.openxmlformats.org/officeDocument/2006/relationships/customXml" Target="../ink/ink1907.xml"/><Relationship Id="rId41" Type="http://schemas.openxmlformats.org/officeDocument/2006/relationships/image" Target="../media/image1752.png"/><Relationship Id="rId83" Type="http://schemas.openxmlformats.org/officeDocument/2006/relationships/image" Target="../media/image1772.png"/><Relationship Id="rId179" Type="http://schemas.openxmlformats.org/officeDocument/2006/relationships/image" Target="../media/image1820.png"/><Relationship Id="rId386" Type="http://schemas.openxmlformats.org/officeDocument/2006/relationships/customXml" Target="../ink/ink1928.xml"/><Relationship Id="rId551" Type="http://schemas.openxmlformats.org/officeDocument/2006/relationships/image" Target="../media/image2006.png"/><Relationship Id="rId593" Type="http://schemas.openxmlformats.org/officeDocument/2006/relationships/image" Target="../media/image2027.png"/><Relationship Id="rId607" Type="http://schemas.openxmlformats.org/officeDocument/2006/relationships/image" Target="../media/image2034.png"/><Relationship Id="rId190" Type="http://schemas.openxmlformats.org/officeDocument/2006/relationships/customXml" Target="../ink/ink1830.xml"/><Relationship Id="rId204" Type="http://schemas.openxmlformats.org/officeDocument/2006/relationships/customXml" Target="../ink/ink1837.xml"/><Relationship Id="rId246" Type="http://schemas.openxmlformats.org/officeDocument/2006/relationships/customXml" Target="../ink/ink1858.xml"/><Relationship Id="rId288" Type="http://schemas.openxmlformats.org/officeDocument/2006/relationships/customXml" Target="../ink/ink1879.xml"/><Relationship Id="rId411" Type="http://schemas.openxmlformats.org/officeDocument/2006/relationships/image" Target="../media/image1936.png"/><Relationship Id="rId453" Type="http://schemas.openxmlformats.org/officeDocument/2006/relationships/image" Target="../media/image1957.png"/><Relationship Id="rId509" Type="http://schemas.openxmlformats.org/officeDocument/2006/relationships/image" Target="../media/image1985.png"/><Relationship Id="rId106" Type="http://schemas.openxmlformats.org/officeDocument/2006/relationships/customXml" Target="../ink/ink1788.xml"/><Relationship Id="rId313" Type="http://schemas.openxmlformats.org/officeDocument/2006/relationships/image" Target="../media/image1887.png"/><Relationship Id="rId495" Type="http://schemas.openxmlformats.org/officeDocument/2006/relationships/image" Target="../media/image1978.png"/><Relationship Id="rId10" Type="http://schemas.openxmlformats.org/officeDocument/2006/relationships/customXml" Target="../ink/ink1740.xml"/><Relationship Id="rId52" Type="http://schemas.openxmlformats.org/officeDocument/2006/relationships/customXml" Target="../ink/ink1761.xml"/><Relationship Id="rId94" Type="http://schemas.openxmlformats.org/officeDocument/2006/relationships/customXml" Target="../ink/ink1782.xml"/><Relationship Id="rId148" Type="http://schemas.openxmlformats.org/officeDocument/2006/relationships/customXml" Target="../ink/ink1809.xml"/><Relationship Id="rId355" Type="http://schemas.openxmlformats.org/officeDocument/2006/relationships/image" Target="../media/image1908.png"/><Relationship Id="rId397" Type="http://schemas.openxmlformats.org/officeDocument/2006/relationships/image" Target="../media/image1929.png"/><Relationship Id="rId520" Type="http://schemas.openxmlformats.org/officeDocument/2006/relationships/customXml" Target="../ink/ink1995.xml"/><Relationship Id="rId562" Type="http://schemas.openxmlformats.org/officeDocument/2006/relationships/customXml" Target="../ink/ink2016.xml"/><Relationship Id="rId618" Type="http://schemas.openxmlformats.org/officeDocument/2006/relationships/customXml" Target="../ink/ink2044.xml"/><Relationship Id="rId215" Type="http://schemas.openxmlformats.org/officeDocument/2006/relationships/image" Target="../media/image1838.png"/><Relationship Id="rId257" Type="http://schemas.openxmlformats.org/officeDocument/2006/relationships/image" Target="../media/image1859.png"/><Relationship Id="rId422" Type="http://schemas.openxmlformats.org/officeDocument/2006/relationships/customXml" Target="../ink/ink1946.xml"/><Relationship Id="rId464" Type="http://schemas.openxmlformats.org/officeDocument/2006/relationships/customXml" Target="../ink/ink1967.xml"/><Relationship Id="rId299" Type="http://schemas.openxmlformats.org/officeDocument/2006/relationships/image" Target="../media/image1880.png"/><Relationship Id="rId63" Type="http://schemas.openxmlformats.org/officeDocument/2006/relationships/image" Target="../media/image1762.png"/><Relationship Id="rId159" Type="http://schemas.openxmlformats.org/officeDocument/2006/relationships/image" Target="../media/image1810.png"/><Relationship Id="rId366" Type="http://schemas.openxmlformats.org/officeDocument/2006/relationships/customXml" Target="../ink/ink1918.xml"/><Relationship Id="rId573" Type="http://schemas.openxmlformats.org/officeDocument/2006/relationships/image" Target="../media/image2017.png"/><Relationship Id="rId226" Type="http://schemas.openxmlformats.org/officeDocument/2006/relationships/customXml" Target="../ink/ink1848.xml"/><Relationship Id="rId433" Type="http://schemas.openxmlformats.org/officeDocument/2006/relationships/image" Target="../media/image1947.png"/><Relationship Id="rId74" Type="http://schemas.openxmlformats.org/officeDocument/2006/relationships/customXml" Target="../ink/ink1772.xml"/><Relationship Id="rId377" Type="http://schemas.openxmlformats.org/officeDocument/2006/relationships/image" Target="../media/image1919.png"/><Relationship Id="rId500" Type="http://schemas.openxmlformats.org/officeDocument/2006/relationships/customXml" Target="../ink/ink1985.xml"/><Relationship Id="rId584" Type="http://schemas.openxmlformats.org/officeDocument/2006/relationships/customXml" Target="../ink/ink2027.xml"/><Relationship Id="rId5" Type="http://schemas.openxmlformats.org/officeDocument/2006/relationships/image" Target="../media/image1734.png"/><Relationship Id="rId237" Type="http://schemas.openxmlformats.org/officeDocument/2006/relationships/image" Target="../media/image1849.png"/><Relationship Id="rId444" Type="http://schemas.openxmlformats.org/officeDocument/2006/relationships/customXml" Target="../ink/ink1957.xml"/><Relationship Id="rId290" Type="http://schemas.openxmlformats.org/officeDocument/2006/relationships/customXml" Target="../ink/ink1880.xml"/><Relationship Id="rId304" Type="http://schemas.openxmlformats.org/officeDocument/2006/relationships/customXml" Target="../ink/ink1887.xml"/><Relationship Id="rId388" Type="http://schemas.openxmlformats.org/officeDocument/2006/relationships/customXml" Target="../ink/ink1929.xml"/><Relationship Id="rId511" Type="http://schemas.openxmlformats.org/officeDocument/2006/relationships/image" Target="../media/image1986.png"/><Relationship Id="rId609" Type="http://schemas.openxmlformats.org/officeDocument/2006/relationships/image" Target="../media/image2035.png"/><Relationship Id="rId85" Type="http://schemas.openxmlformats.org/officeDocument/2006/relationships/image" Target="../media/image1773.png"/><Relationship Id="rId150" Type="http://schemas.openxmlformats.org/officeDocument/2006/relationships/customXml" Target="../ink/ink1810.xml"/><Relationship Id="rId595" Type="http://schemas.openxmlformats.org/officeDocument/2006/relationships/image" Target="../media/image2028.png"/><Relationship Id="rId248" Type="http://schemas.openxmlformats.org/officeDocument/2006/relationships/customXml" Target="../ink/ink1859.xml"/><Relationship Id="rId455" Type="http://schemas.openxmlformats.org/officeDocument/2006/relationships/image" Target="../media/image1958.png"/><Relationship Id="rId12" Type="http://schemas.openxmlformats.org/officeDocument/2006/relationships/customXml" Target="../ink/ink1741.xml"/><Relationship Id="rId108" Type="http://schemas.openxmlformats.org/officeDocument/2006/relationships/customXml" Target="../ink/ink1789.xml"/><Relationship Id="rId315" Type="http://schemas.openxmlformats.org/officeDocument/2006/relationships/image" Target="../media/image1888.png"/><Relationship Id="rId522" Type="http://schemas.openxmlformats.org/officeDocument/2006/relationships/customXml" Target="../ink/ink1996.xml"/><Relationship Id="rId96" Type="http://schemas.openxmlformats.org/officeDocument/2006/relationships/customXml" Target="../ink/ink1783.xml"/><Relationship Id="rId161" Type="http://schemas.openxmlformats.org/officeDocument/2006/relationships/image" Target="../media/image1811.png"/><Relationship Id="rId399" Type="http://schemas.openxmlformats.org/officeDocument/2006/relationships/image" Target="../media/image1930.png"/><Relationship Id="rId259" Type="http://schemas.openxmlformats.org/officeDocument/2006/relationships/image" Target="../media/image1860.png"/><Relationship Id="rId466" Type="http://schemas.openxmlformats.org/officeDocument/2006/relationships/customXml" Target="../ink/ink1968.xml"/><Relationship Id="rId23" Type="http://schemas.openxmlformats.org/officeDocument/2006/relationships/image" Target="../media/image1743.png"/><Relationship Id="rId119" Type="http://schemas.openxmlformats.org/officeDocument/2006/relationships/image" Target="../media/image1790.png"/><Relationship Id="rId326" Type="http://schemas.openxmlformats.org/officeDocument/2006/relationships/customXml" Target="../ink/ink1898.xml"/><Relationship Id="rId533" Type="http://schemas.openxmlformats.org/officeDocument/2006/relationships/image" Target="../media/image1997.png"/><Relationship Id="rId172" Type="http://schemas.openxmlformats.org/officeDocument/2006/relationships/customXml" Target="../ink/ink1821.xml"/><Relationship Id="rId477" Type="http://schemas.openxmlformats.org/officeDocument/2006/relationships/image" Target="../media/image1969.png"/><Relationship Id="rId600" Type="http://schemas.openxmlformats.org/officeDocument/2006/relationships/customXml" Target="../ink/ink2035.xml"/><Relationship Id="rId337" Type="http://schemas.openxmlformats.org/officeDocument/2006/relationships/image" Target="../media/image1899.png"/><Relationship Id="rId34" Type="http://schemas.openxmlformats.org/officeDocument/2006/relationships/customXml" Target="../ink/ink1752.xml"/><Relationship Id="rId544" Type="http://schemas.openxmlformats.org/officeDocument/2006/relationships/customXml" Target="../ink/ink2007.xml"/><Relationship Id="rId183" Type="http://schemas.openxmlformats.org/officeDocument/2006/relationships/image" Target="../media/image1822.png"/><Relationship Id="rId390" Type="http://schemas.openxmlformats.org/officeDocument/2006/relationships/customXml" Target="../ink/ink1930.xml"/><Relationship Id="rId404" Type="http://schemas.openxmlformats.org/officeDocument/2006/relationships/customXml" Target="../ink/ink1937.xml"/><Relationship Id="rId611" Type="http://schemas.openxmlformats.org/officeDocument/2006/relationships/image" Target="../media/image2036.png"/><Relationship Id="rId250" Type="http://schemas.openxmlformats.org/officeDocument/2006/relationships/customXml" Target="../ink/ink1860.xml"/><Relationship Id="rId488" Type="http://schemas.openxmlformats.org/officeDocument/2006/relationships/customXml" Target="../ink/ink1979.xml"/><Relationship Id="rId45" Type="http://schemas.openxmlformats.org/officeDocument/2006/relationships/image" Target="../media/image1754.png"/><Relationship Id="rId110" Type="http://schemas.openxmlformats.org/officeDocument/2006/relationships/customXml" Target="../ink/ink1790.xml"/><Relationship Id="rId348" Type="http://schemas.openxmlformats.org/officeDocument/2006/relationships/customXml" Target="../ink/ink1909.xml"/><Relationship Id="rId555" Type="http://schemas.openxmlformats.org/officeDocument/2006/relationships/image" Target="../media/image2008.png"/><Relationship Id="rId194" Type="http://schemas.openxmlformats.org/officeDocument/2006/relationships/customXml" Target="../ink/ink1832.xml"/><Relationship Id="rId208" Type="http://schemas.openxmlformats.org/officeDocument/2006/relationships/customXml" Target="../ink/ink1839.xml"/><Relationship Id="rId415" Type="http://schemas.openxmlformats.org/officeDocument/2006/relationships/image" Target="../media/image1938.png"/><Relationship Id="rId622" Type="http://schemas.openxmlformats.org/officeDocument/2006/relationships/customXml" Target="../ink/ink2046.xml"/><Relationship Id="rId261" Type="http://schemas.openxmlformats.org/officeDocument/2006/relationships/image" Target="../media/image1861.png"/><Relationship Id="rId499" Type="http://schemas.openxmlformats.org/officeDocument/2006/relationships/image" Target="../media/image1980.png"/><Relationship Id="rId56" Type="http://schemas.openxmlformats.org/officeDocument/2006/relationships/customXml" Target="../ink/ink1763.xml"/><Relationship Id="rId359" Type="http://schemas.openxmlformats.org/officeDocument/2006/relationships/image" Target="../media/image1910.png"/><Relationship Id="rId566" Type="http://schemas.openxmlformats.org/officeDocument/2006/relationships/customXml" Target="../ink/ink2018.xml"/><Relationship Id="rId121" Type="http://schemas.openxmlformats.org/officeDocument/2006/relationships/image" Target="../media/image1791.png"/><Relationship Id="rId219" Type="http://schemas.openxmlformats.org/officeDocument/2006/relationships/image" Target="../media/image1840.png"/><Relationship Id="rId426" Type="http://schemas.openxmlformats.org/officeDocument/2006/relationships/customXml" Target="../ink/ink1948.xml"/><Relationship Id="rId67" Type="http://schemas.openxmlformats.org/officeDocument/2006/relationships/image" Target="../media/image1764.png"/><Relationship Id="rId272" Type="http://schemas.openxmlformats.org/officeDocument/2006/relationships/customXml" Target="../ink/ink1871.xml"/><Relationship Id="rId577" Type="http://schemas.openxmlformats.org/officeDocument/2006/relationships/image" Target="../media/image2019.png"/><Relationship Id="rId132" Type="http://schemas.openxmlformats.org/officeDocument/2006/relationships/customXml" Target="../ink/ink1801.xml"/><Relationship Id="rId437" Type="http://schemas.openxmlformats.org/officeDocument/2006/relationships/image" Target="../media/image1949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04.xml"/><Relationship Id="rId671" Type="http://schemas.openxmlformats.org/officeDocument/2006/relationships/customXml" Target="../ink/ink2384.xml"/><Relationship Id="rId769" Type="http://schemas.openxmlformats.org/officeDocument/2006/relationships/image" Target="../media/image2420.png"/><Relationship Id="rId976" Type="http://schemas.openxmlformats.org/officeDocument/2006/relationships/image" Target="../media/image2520.png"/><Relationship Id="rId21" Type="http://schemas.openxmlformats.org/officeDocument/2006/relationships/customXml" Target="../ink/ink2056.xml"/><Relationship Id="rId324" Type="http://schemas.openxmlformats.org/officeDocument/2006/relationships/image" Target="../media/image2202.png"/><Relationship Id="rId531" Type="http://schemas.openxmlformats.org/officeDocument/2006/relationships/customXml" Target="../ink/ink2312.xml"/><Relationship Id="rId629" Type="http://schemas.openxmlformats.org/officeDocument/2006/relationships/customXml" Target="../ink/ink2363.xml"/><Relationship Id="rId170" Type="http://schemas.openxmlformats.org/officeDocument/2006/relationships/image" Target="../media/image2126.png"/><Relationship Id="rId836" Type="http://schemas.openxmlformats.org/officeDocument/2006/relationships/image" Target="../media/image2453.png"/><Relationship Id="rId268" Type="http://schemas.openxmlformats.org/officeDocument/2006/relationships/image" Target="../media/image2175.png"/><Relationship Id="rId475" Type="http://schemas.openxmlformats.org/officeDocument/2006/relationships/customXml" Target="../ink/ink2283.xml"/><Relationship Id="rId682" Type="http://schemas.openxmlformats.org/officeDocument/2006/relationships/image" Target="../media/image2377.png"/><Relationship Id="rId903" Type="http://schemas.openxmlformats.org/officeDocument/2006/relationships/customXml" Target="../ink/ink2501.xml"/><Relationship Id="rId32" Type="http://schemas.openxmlformats.org/officeDocument/2006/relationships/image" Target="../media/image2058.png"/><Relationship Id="rId128" Type="http://schemas.openxmlformats.org/officeDocument/2006/relationships/image" Target="../media/image2105.png"/><Relationship Id="rId335" Type="http://schemas.openxmlformats.org/officeDocument/2006/relationships/customXml" Target="../ink/ink2213.xml"/><Relationship Id="rId542" Type="http://schemas.openxmlformats.org/officeDocument/2006/relationships/customXml" Target="../ink/ink2319.xml"/><Relationship Id="rId987" Type="http://schemas.openxmlformats.org/officeDocument/2006/relationships/customXml" Target="../ink/ink2543.xml"/><Relationship Id="rId181" Type="http://schemas.openxmlformats.org/officeDocument/2006/relationships/customXml" Target="../ink/ink2136.xml"/><Relationship Id="rId402" Type="http://schemas.openxmlformats.org/officeDocument/2006/relationships/image" Target="../media/image2241.png"/><Relationship Id="rId847" Type="http://schemas.openxmlformats.org/officeDocument/2006/relationships/customXml" Target="../ink/ink2473.xml"/><Relationship Id="rId279" Type="http://schemas.openxmlformats.org/officeDocument/2006/relationships/customXml" Target="../ink/ink2185.xml"/><Relationship Id="rId486" Type="http://schemas.openxmlformats.org/officeDocument/2006/relationships/image" Target="../media/image2283.png"/><Relationship Id="rId693" Type="http://schemas.openxmlformats.org/officeDocument/2006/relationships/customXml" Target="../ink/ink2395.xml"/><Relationship Id="rId707" Type="http://schemas.openxmlformats.org/officeDocument/2006/relationships/image" Target="../media/image2389.png"/><Relationship Id="rId914" Type="http://schemas.openxmlformats.org/officeDocument/2006/relationships/image" Target="../media/image467.png"/><Relationship Id="rId43" Type="http://schemas.openxmlformats.org/officeDocument/2006/relationships/customXml" Target="../ink/ink2067.xml"/><Relationship Id="rId139" Type="http://schemas.openxmlformats.org/officeDocument/2006/relationships/customXml" Target="../ink/ink2115.xml"/><Relationship Id="rId346" Type="http://schemas.openxmlformats.org/officeDocument/2006/relationships/image" Target="../media/image2213.png"/><Relationship Id="rId553" Type="http://schemas.openxmlformats.org/officeDocument/2006/relationships/image" Target="../media/image2313.png"/><Relationship Id="rId760" Type="http://schemas.openxmlformats.org/officeDocument/2006/relationships/customXml" Target="../ink/ink2429.xml"/><Relationship Id="rId998" Type="http://schemas.openxmlformats.org/officeDocument/2006/relationships/customXml" Target="../ink/ink2549.xml"/><Relationship Id="rId192" Type="http://schemas.openxmlformats.org/officeDocument/2006/relationships/image" Target="../media/image2137.png"/><Relationship Id="rId206" Type="http://schemas.openxmlformats.org/officeDocument/2006/relationships/image" Target="../media/image2144.png"/><Relationship Id="rId413" Type="http://schemas.openxmlformats.org/officeDocument/2006/relationships/customXml" Target="../ink/ink2252.xml"/><Relationship Id="rId858" Type="http://schemas.openxmlformats.org/officeDocument/2006/relationships/image" Target="../media/image2463.png"/><Relationship Id="rId497" Type="http://schemas.openxmlformats.org/officeDocument/2006/relationships/customXml" Target="../ink/ink2294.xml"/><Relationship Id="rId620" Type="http://schemas.openxmlformats.org/officeDocument/2006/relationships/customXml" Target="../ink/ink2358.xml"/><Relationship Id="rId718" Type="http://schemas.openxmlformats.org/officeDocument/2006/relationships/customXml" Target="../ink/ink2408.xml"/><Relationship Id="rId925" Type="http://schemas.openxmlformats.org/officeDocument/2006/relationships/customXml" Target="../ink/ink2512.xml"/><Relationship Id="rId357" Type="http://schemas.openxmlformats.org/officeDocument/2006/relationships/customXml" Target="../ink/ink2224.xml"/><Relationship Id="rId54" Type="http://schemas.openxmlformats.org/officeDocument/2006/relationships/image" Target="../media/image2069.png"/><Relationship Id="rId217" Type="http://schemas.openxmlformats.org/officeDocument/2006/relationships/customXml" Target="../ink/ink2154.xml"/><Relationship Id="rId564" Type="http://schemas.openxmlformats.org/officeDocument/2006/relationships/customXml" Target="../ink/ink2330.xml"/><Relationship Id="rId771" Type="http://schemas.openxmlformats.org/officeDocument/2006/relationships/image" Target="../media/image2421.png"/><Relationship Id="rId869" Type="http://schemas.openxmlformats.org/officeDocument/2006/relationships/customXml" Target="../ink/ink2484.xml"/><Relationship Id="rId424" Type="http://schemas.openxmlformats.org/officeDocument/2006/relationships/image" Target="../media/image2252.png"/><Relationship Id="rId631" Type="http://schemas.openxmlformats.org/officeDocument/2006/relationships/customXml" Target="../ink/ink2364.xml"/><Relationship Id="rId729" Type="http://schemas.openxmlformats.org/officeDocument/2006/relationships/image" Target="../media/image2400.png"/><Relationship Id="rId270" Type="http://schemas.openxmlformats.org/officeDocument/2006/relationships/image" Target="../media/image2176.png"/><Relationship Id="rId936" Type="http://schemas.openxmlformats.org/officeDocument/2006/relationships/image" Target="../media/image2501.png"/><Relationship Id="rId65" Type="http://schemas.openxmlformats.org/officeDocument/2006/relationships/customXml" Target="../ink/ink2078.xml"/><Relationship Id="rId130" Type="http://schemas.openxmlformats.org/officeDocument/2006/relationships/image" Target="../media/image2106.png"/><Relationship Id="rId368" Type="http://schemas.openxmlformats.org/officeDocument/2006/relationships/image" Target="../media/image2224.png"/><Relationship Id="rId575" Type="http://schemas.openxmlformats.org/officeDocument/2006/relationships/image" Target="../media/image2324.png"/><Relationship Id="rId782" Type="http://schemas.openxmlformats.org/officeDocument/2006/relationships/customXml" Target="../ink/ink2440.xml"/><Relationship Id="rId228" Type="http://schemas.openxmlformats.org/officeDocument/2006/relationships/image" Target="../media/image2155.png"/><Relationship Id="rId435" Type="http://schemas.openxmlformats.org/officeDocument/2006/relationships/customXml" Target="../ink/ink2263.xml"/><Relationship Id="rId642" Type="http://schemas.openxmlformats.org/officeDocument/2006/relationships/image" Target="../media/image2357.png"/><Relationship Id="rId281" Type="http://schemas.openxmlformats.org/officeDocument/2006/relationships/customXml" Target="../ink/ink2186.xml"/><Relationship Id="rId502" Type="http://schemas.openxmlformats.org/officeDocument/2006/relationships/customXml" Target="../ink/ink2297.xml"/><Relationship Id="rId947" Type="http://schemas.openxmlformats.org/officeDocument/2006/relationships/customXml" Target="../ink/ink2523.xml"/><Relationship Id="rId76" Type="http://schemas.openxmlformats.org/officeDocument/2006/relationships/image" Target="../media/image2080.png"/><Relationship Id="rId141" Type="http://schemas.openxmlformats.org/officeDocument/2006/relationships/customXml" Target="../ink/ink2116.xml"/><Relationship Id="rId379" Type="http://schemas.openxmlformats.org/officeDocument/2006/relationships/customXml" Target="../ink/ink2235.xml"/><Relationship Id="rId586" Type="http://schemas.openxmlformats.org/officeDocument/2006/relationships/customXml" Target="../ink/ink2341.xml"/><Relationship Id="rId793" Type="http://schemas.openxmlformats.org/officeDocument/2006/relationships/image" Target="../media/image2432.png"/><Relationship Id="rId807" Type="http://schemas.openxmlformats.org/officeDocument/2006/relationships/image" Target="../media/image2439.png"/><Relationship Id="rId7" Type="http://schemas.openxmlformats.org/officeDocument/2006/relationships/customXml" Target="../ink/ink2049.xml"/><Relationship Id="rId239" Type="http://schemas.openxmlformats.org/officeDocument/2006/relationships/customXml" Target="../ink/ink2165.xml"/><Relationship Id="rId446" Type="http://schemas.openxmlformats.org/officeDocument/2006/relationships/image" Target="../media/image2263.png"/><Relationship Id="rId653" Type="http://schemas.openxmlformats.org/officeDocument/2006/relationships/customXml" Target="../ink/ink2375.xml"/><Relationship Id="rId292" Type="http://schemas.openxmlformats.org/officeDocument/2006/relationships/image" Target="../media/image2186.png"/><Relationship Id="rId306" Type="http://schemas.openxmlformats.org/officeDocument/2006/relationships/image" Target="../media/image2193.png"/><Relationship Id="rId860" Type="http://schemas.openxmlformats.org/officeDocument/2006/relationships/image" Target="../media/image2464.png"/><Relationship Id="rId958" Type="http://schemas.openxmlformats.org/officeDocument/2006/relationships/image" Target="../media/image2511.png"/><Relationship Id="rId87" Type="http://schemas.openxmlformats.org/officeDocument/2006/relationships/customXml" Target="../ink/ink2089.xml"/><Relationship Id="rId513" Type="http://schemas.openxmlformats.org/officeDocument/2006/relationships/customXml" Target="../ink/ink2303.xml"/><Relationship Id="rId597" Type="http://schemas.openxmlformats.org/officeDocument/2006/relationships/image" Target="../media/image2335.png"/><Relationship Id="rId720" Type="http://schemas.openxmlformats.org/officeDocument/2006/relationships/customXml" Target="../ink/ink2409.xml"/><Relationship Id="rId818" Type="http://schemas.openxmlformats.org/officeDocument/2006/relationships/customXml" Target="../ink/ink2458.xml"/><Relationship Id="rId152" Type="http://schemas.openxmlformats.org/officeDocument/2006/relationships/image" Target="../media/image2117.png"/><Relationship Id="rId457" Type="http://schemas.openxmlformats.org/officeDocument/2006/relationships/customXml" Target="../ink/ink2274.xml"/><Relationship Id="rId1003" Type="http://schemas.openxmlformats.org/officeDocument/2006/relationships/image" Target="../media/image2532.png"/><Relationship Id="rId664" Type="http://schemas.openxmlformats.org/officeDocument/2006/relationships/image" Target="../media/image2368.png"/><Relationship Id="rId871" Type="http://schemas.openxmlformats.org/officeDocument/2006/relationships/customXml" Target="../ink/ink2485.xml"/><Relationship Id="rId969" Type="http://schemas.openxmlformats.org/officeDocument/2006/relationships/customXml" Target="../ink/ink2534.xml"/><Relationship Id="rId14" Type="http://schemas.openxmlformats.org/officeDocument/2006/relationships/image" Target="../media/image2049.png"/><Relationship Id="rId317" Type="http://schemas.openxmlformats.org/officeDocument/2006/relationships/customXml" Target="../ink/ink2204.xml"/><Relationship Id="rId524" Type="http://schemas.openxmlformats.org/officeDocument/2006/relationships/image" Target="../media/image2300.png"/><Relationship Id="rId731" Type="http://schemas.openxmlformats.org/officeDocument/2006/relationships/image" Target="../media/image2401.png"/><Relationship Id="rId98" Type="http://schemas.openxmlformats.org/officeDocument/2006/relationships/image" Target="../media/image2091.png"/><Relationship Id="rId163" Type="http://schemas.openxmlformats.org/officeDocument/2006/relationships/customXml" Target="../ink/ink2127.xml"/><Relationship Id="rId370" Type="http://schemas.openxmlformats.org/officeDocument/2006/relationships/image" Target="../media/image2225.png"/><Relationship Id="rId829" Type="http://schemas.openxmlformats.org/officeDocument/2006/relationships/customXml" Target="../ink/ink2464.xml"/><Relationship Id="rId230" Type="http://schemas.openxmlformats.org/officeDocument/2006/relationships/image" Target="../media/image2156.png"/><Relationship Id="rId468" Type="http://schemas.openxmlformats.org/officeDocument/2006/relationships/image" Target="../media/image2274.png"/><Relationship Id="rId675" Type="http://schemas.openxmlformats.org/officeDocument/2006/relationships/customXml" Target="../ink/ink2386.xml"/><Relationship Id="rId882" Type="http://schemas.openxmlformats.org/officeDocument/2006/relationships/image" Target="../media/image2475.png"/><Relationship Id="rId25" Type="http://schemas.openxmlformats.org/officeDocument/2006/relationships/customXml" Target="../ink/ink2058.xml"/><Relationship Id="rId328" Type="http://schemas.openxmlformats.org/officeDocument/2006/relationships/image" Target="../media/image2204.png"/><Relationship Id="rId535" Type="http://schemas.openxmlformats.org/officeDocument/2006/relationships/customXml" Target="../ink/ink2315.xml"/><Relationship Id="rId742" Type="http://schemas.openxmlformats.org/officeDocument/2006/relationships/customXml" Target="../ink/ink2420.xml"/><Relationship Id="rId174" Type="http://schemas.openxmlformats.org/officeDocument/2006/relationships/image" Target="../media/image2128.png"/><Relationship Id="rId381" Type="http://schemas.openxmlformats.org/officeDocument/2006/relationships/customXml" Target="../ink/ink2236.xml"/><Relationship Id="rId602" Type="http://schemas.openxmlformats.org/officeDocument/2006/relationships/customXml" Target="../ink/ink2349.xml"/><Relationship Id="rId241" Type="http://schemas.openxmlformats.org/officeDocument/2006/relationships/customXml" Target="../ink/ink2166.xml"/><Relationship Id="rId479" Type="http://schemas.openxmlformats.org/officeDocument/2006/relationships/customXml" Target="../ink/ink2285.xml"/><Relationship Id="rId686" Type="http://schemas.openxmlformats.org/officeDocument/2006/relationships/image" Target="../media/image2379.png"/><Relationship Id="rId893" Type="http://schemas.openxmlformats.org/officeDocument/2006/relationships/customXml" Target="../ink/ink2496.xml"/><Relationship Id="rId907" Type="http://schemas.openxmlformats.org/officeDocument/2006/relationships/customXml" Target="../ink/ink2503.xml"/><Relationship Id="rId36" Type="http://schemas.openxmlformats.org/officeDocument/2006/relationships/image" Target="../media/image2060.png"/><Relationship Id="rId339" Type="http://schemas.openxmlformats.org/officeDocument/2006/relationships/customXml" Target="../ink/ink2215.xml"/><Relationship Id="rId546" Type="http://schemas.openxmlformats.org/officeDocument/2006/relationships/customXml" Target="../ink/ink2321.xml"/><Relationship Id="rId753" Type="http://schemas.openxmlformats.org/officeDocument/2006/relationships/image" Target="../media/image2412.png"/><Relationship Id="rId101" Type="http://schemas.openxmlformats.org/officeDocument/2006/relationships/customXml" Target="../ink/ink2096.xml"/><Relationship Id="rId185" Type="http://schemas.openxmlformats.org/officeDocument/2006/relationships/customXml" Target="../ink/ink2138.xml"/><Relationship Id="rId406" Type="http://schemas.openxmlformats.org/officeDocument/2006/relationships/image" Target="../media/image2243.png"/><Relationship Id="rId960" Type="http://schemas.openxmlformats.org/officeDocument/2006/relationships/image" Target="../media/image2512.png"/><Relationship Id="rId392" Type="http://schemas.openxmlformats.org/officeDocument/2006/relationships/image" Target="../media/image2236.png"/><Relationship Id="rId613" Type="http://schemas.openxmlformats.org/officeDocument/2006/relationships/image" Target="../media/image2343.png"/><Relationship Id="rId697" Type="http://schemas.openxmlformats.org/officeDocument/2006/relationships/customXml" Target="../ink/ink2397.xml"/><Relationship Id="rId820" Type="http://schemas.openxmlformats.org/officeDocument/2006/relationships/customXml" Target="../ink/ink2459.xml"/><Relationship Id="rId918" Type="http://schemas.openxmlformats.org/officeDocument/2006/relationships/image" Target="../media/image2492.png"/><Relationship Id="rId252" Type="http://schemas.openxmlformats.org/officeDocument/2006/relationships/image" Target="../media/image2167.png"/><Relationship Id="rId47" Type="http://schemas.openxmlformats.org/officeDocument/2006/relationships/customXml" Target="../ink/ink2069.xml"/><Relationship Id="rId112" Type="http://schemas.openxmlformats.org/officeDocument/2006/relationships/image" Target="../media/image2097.png"/><Relationship Id="rId557" Type="http://schemas.openxmlformats.org/officeDocument/2006/relationships/image" Target="../media/image2315.png"/><Relationship Id="rId764" Type="http://schemas.openxmlformats.org/officeDocument/2006/relationships/customXml" Target="../ink/ink2431.xml"/><Relationship Id="rId971" Type="http://schemas.openxmlformats.org/officeDocument/2006/relationships/customXml" Target="../ink/ink2535.xml"/><Relationship Id="rId196" Type="http://schemas.openxmlformats.org/officeDocument/2006/relationships/image" Target="../media/image2139.png"/><Relationship Id="rId417" Type="http://schemas.openxmlformats.org/officeDocument/2006/relationships/customXml" Target="../ink/ink2254.xml"/><Relationship Id="rId624" Type="http://schemas.openxmlformats.org/officeDocument/2006/relationships/image" Target="../media/image2348.png"/><Relationship Id="rId831" Type="http://schemas.openxmlformats.org/officeDocument/2006/relationships/customXml" Target="../ink/ink2465.xml"/><Relationship Id="rId263" Type="http://schemas.openxmlformats.org/officeDocument/2006/relationships/customXml" Target="../ink/ink2177.xml"/><Relationship Id="rId470" Type="http://schemas.openxmlformats.org/officeDocument/2006/relationships/image" Target="../media/image2275.png"/><Relationship Id="rId929" Type="http://schemas.openxmlformats.org/officeDocument/2006/relationships/customXml" Target="../ink/ink2514.xml"/><Relationship Id="rId58" Type="http://schemas.openxmlformats.org/officeDocument/2006/relationships/image" Target="../media/image2071.png"/><Relationship Id="rId123" Type="http://schemas.openxmlformats.org/officeDocument/2006/relationships/customXml" Target="../ink/ink2107.xml"/><Relationship Id="rId330" Type="http://schemas.openxmlformats.org/officeDocument/2006/relationships/image" Target="../media/image2205.png"/><Relationship Id="rId568" Type="http://schemas.openxmlformats.org/officeDocument/2006/relationships/customXml" Target="../ink/ink2332.xml"/><Relationship Id="rId775" Type="http://schemas.openxmlformats.org/officeDocument/2006/relationships/image" Target="../media/image2423.png"/><Relationship Id="rId982" Type="http://schemas.openxmlformats.org/officeDocument/2006/relationships/image" Target="../media/image2522.png"/><Relationship Id="rId428" Type="http://schemas.openxmlformats.org/officeDocument/2006/relationships/image" Target="../media/image2254.png"/><Relationship Id="rId635" Type="http://schemas.openxmlformats.org/officeDocument/2006/relationships/customXml" Target="../ink/ink2366.xml"/><Relationship Id="rId842" Type="http://schemas.openxmlformats.org/officeDocument/2006/relationships/image" Target="../media/image2456.png"/><Relationship Id="rId274" Type="http://schemas.openxmlformats.org/officeDocument/2006/relationships/image" Target="../media/image2178.png"/><Relationship Id="rId481" Type="http://schemas.openxmlformats.org/officeDocument/2006/relationships/customXml" Target="../ink/ink2286.xml"/><Relationship Id="rId702" Type="http://schemas.openxmlformats.org/officeDocument/2006/relationships/customXml" Target="../ink/ink2400.xml"/><Relationship Id="rId69" Type="http://schemas.openxmlformats.org/officeDocument/2006/relationships/customXml" Target="../ink/ink2080.xml"/><Relationship Id="rId134" Type="http://schemas.openxmlformats.org/officeDocument/2006/relationships/image" Target="../media/image2108.png"/><Relationship Id="rId579" Type="http://schemas.openxmlformats.org/officeDocument/2006/relationships/image" Target="../media/image2326.png"/><Relationship Id="rId786" Type="http://schemas.openxmlformats.org/officeDocument/2006/relationships/customXml" Target="../ink/ink2442.xml"/><Relationship Id="rId993" Type="http://schemas.openxmlformats.org/officeDocument/2006/relationships/image" Target="../media/image2527.png"/><Relationship Id="rId341" Type="http://schemas.openxmlformats.org/officeDocument/2006/relationships/customXml" Target="../ink/ink2216.xml"/><Relationship Id="rId439" Type="http://schemas.openxmlformats.org/officeDocument/2006/relationships/customXml" Target="../ink/ink2265.xml"/><Relationship Id="rId646" Type="http://schemas.openxmlformats.org/officeDocument/2006/relationships/image" Target="../media/image2359.png"/><Relationship Id="rId201" Type="http://schemas.openxmlformats.org/officeDocument/2006/relationships/customXml" Target="../ink/ink2146.xml"/><Relationship Id="rId285" Type="http://schemas.openxmlformats.org/officeDocument/2006/relationships/customXml" Target="../ink/ink2188.xml"/><Relationship Id="rId506" Type="http://schemas.openxmlformats.org/officeDocument/2006/relationships/customXml" Target="../ink/ink2299.xml"/><Relationship Id="rId853" Type="http://schemas.openxmlformats.org/officeDocument/2006/relationships/customXml" Target="../ink/ink2476.xml"/><Relationship Id="rId492" Type="http://schemas.openxmlformats.org/officeDocument/2006/relationships/image" Target="../media/image2286.png"/><Relationship Id="rId713" Type="http://schemas.openxmlformats.org/officeDocument/2006/relationships/image" Target="../media/image2392.png"/><Relationship Id="rId797" Type="http://schemas.openxmlformats.org/officeDocument/2006/relationships/image" Target="../media/image2434.png"/><Relationship Id="rId920" Type="http://schemas.openxmlformats.org/officeDocument/2006/relationships/image" Target="../media/image2493.png"/><Relationship Id="rId145" Type="http://schemas.openxmlformats.org/officeDocument/2006/relationships/customXml" Target="../ink/ink2118.xml"/><Relationship Id="rId352" Type="http://schemas.openxmlformats.org/officeDocument/2006/relationships/image" Target="../media/image2216.png"/><Relationship Id="rId212" Type="http://schemas.openxmlformats.org/officeDocument/2006/relationships/image" Target="../media/image2147.png"/><Relationship Id="rId657" Type="http://schemas.openxmlformats.org/officeDocument/2006/relationships/customXml" Target="../ink/ink2377.xml"/><Relationship Id="rId864" Type="http://schemas.openxmlformats.org/officeDocument/2006/relationships/image" Target="../media/image2466.png"/><Relationship Id="rId296" Type="http://schemas.openxmlformats.org/officeDocument/2006/relationships/image" Target="../media/image2188.png"/><Relationship Id="rId517" Type="http://schemas.openxmlformats.org/officeDocument/2006/relationships/customXml" Target="../ink/ink2305.xml"/><Relationship Id="rId724" Type="http://schemas.openxmlformats.org/officeDocument/2006/relationships/customXml" Target="../ink/ink2411.xml"/><Relationship Id="rId931" Type="http://schemas.openxmlformats.org/officeDocument/2006/relationships/customXml" Target="../ink/ink2515.xml"/><Relationship Id="rId60" Type="http://schemas.openxmlformats.org/officeDocument/2006/relationships/image" Target="../media/image2072.png"/><Relationship Id="rId156" Type="http://schemas.openxmlformats.org/officeDocument/2006/relationships/image" Target="../media/image2119.png"/><Relationship Id="rId363" Type="http://schemas.openxmlformats.org/officeDocument/2006/relationships/customXml" Target="../ink/ink2227.xml"/><Relationship Id="rId570" Type="http://schemas.openxmlformats.org/officeDocument/2006/relationships/customXml" Target="../ink/ink2333.xml"/><Relationship Id="rId223" Type="http://schemas.openxmlformats.org/officeDocument/2006/relationships/customXml" Target="../ink/ink2157.xml"/><Relationship Id="rId430" Type="http://schemas.openxmlformats.org/officeDocument/2006/relationships/image" Target="../media/image2255.png"/><Relationship Id="rId668" Type="http://schemas.openxmlformats.org/officeDocument/2006/relationships/image" Target="../media/image2370.png"/><Relationship Id="rId875" Type="http://schemas.openxmlformats.org/officeDocument/2006/relationships/customXml" Target="../ink/ink2487.xml"/><Relationship Id="rId18" Type="http://schemas.openxmlformats.org/officeDocument/2006/relationships/image" Target="../media/image2051.png"/><Relationship Id="rId528" Type="http://schemas.openxmlformats.org/officeDocument/2006/relationships/image" Target="../media/image2302.png"/><Relationship Id="rId735" Type="http://schemas.openxmlformats.org/officeDocument/2006/relationships/image" Target="../media/image2403.png"/><Relationship Id="rId942" Type="http://schemas.openxmlformats.org/officeDocument/2006/relationships/image" Target="../media/image2504.png"/><Relationship Id="rId167" Type="http://schemas.openxmlformats.org/officeDocument/2006/relationships/customXml" Target="../ink/ink2129.xml"/><Relationship Id="rId374" Type="http://schemas.openxmlformats.org/officeDocument/2006/relationships/image" Target="../media/image2227.png"/><Relationship Id="rId581" Type="http://schemas.openxmlformats.org/officeDocument/2006/relationships/image" Target="../media/image2327.png"/><Relationship Id="rId71" Type="http://schemas.openxmlformats.org/officeDocument/2006/relationships/customXml" Target="../ink/ink2081.xml"/><Relationship Id="rId234" Type="http://schemas.openxmlformats.org/officeDocument/2006/relationships/image" Target="../media/image2158.png"/><Relationship Id="rId679" Type="http://schemas.openxmlformats.org/officeDocument/2006/relationships/customXml" Target="../ink/ink2388.xml"/><Relationship Id="rId802" Type="http://schemas.openxmlformats.org/officeDocument/2006/relationships/customXml" Target="../ink/ink2450.xml"/><Relationship Id="rId886" Type="http://schemas.openxmlformats.org/officeDocument/2006/relationships/image" Target="../media/image2477.png"/><Relationship Id="rId2" Type="http://schemas.openxmlformats.org/officeDocument/2006/relationships/image" Target="../media/image4.jpeg"/><Relationship Id="rId29" Type="http://schemas.openxmlformats.org/officeDocument/2006/relationships/customXml" Target="../ink/ink2060.xml"/><Relationship Id="rId441" Type="http://schemas.openxmlformats.org/officeDocument/2006/relationships/customXml" Target="../ink/ink2266.xml"/><Relationship Id="rId539" Type="http://schemas.openxmlformats.org/officeDocument/2006/relationships/image" Target="../media/image2306.png"/><Relationship Id="rId746" Type="http://schemas.openxmlformats.org/officeDocument/2006/relationships/customXml" Target="../ink/ink2422.xml"/><Relationship Id="rId178" Type="http://schemas.openxmlformats.org/officeDocument/2006/relationships/image" Target="../media/image2130.png"/><Relationship Id="rId301" Type="http://schemas.openxmlformats.org/officeDocument/2006/relationships/customXml" Target="../ink/ink2196.xml"/><Relationship Id="rId953" Type="http://schemas.openxmlformats.org/officeDocument/2006/relationships/customXml" Target="../ink/ink2526.xml"/><Relationship Id="rId82" Type="http://schemas.openxmlformats.org/officeDocument/2006/relationships/image" Target="../media/image2083.png"/><Relationship Id="rId385" Type="http://schemas.openxmlformats.org/officeDocument/2006/relationships/customXml" Target="../ink/ink2238.xml"/><Relationship Id="rId592" Type="http://schemas.openxmlformats.org/officeDocument/2006/relationships/customXml" Target="../ink/ink2344.xml"/><Relationship Id="rId606" Type="http://schemas.openxmlformats.org/officeDocument/2006/relationships/customXml" Target="../ink/ink2351.xml"/><Relationship Id="rId813" Type="http://schemas.openxmlformats.org/officeDocument/2006/relationships/image" Target="../media/image2442.png"/><Relationship Id="rId245" Type="http://schemas.openxmlformats.org/officeDocument/2006/relationships/customXml" Target="../ink/ink2168.xml"/><Relationship Id="rId452" Type="http://schemas.openxmlformats.org/officeDocument/2006/relationships/image" Target="../media/image2266.png"/><Relationship Id="rId897" Type="http://schemas.openxmlformats.org/officeDocument/2006/relationships/customXml" Target="../ink/ink2498.xml"/><Relationship Id="rId105" Type="http://schemas.openxmlformats.org/officeDocument/2006/relationships/customXml" Target="../ink/ink2098.xml"/><Relationship Id="rId312" Type="http://schemas.openxmlformats.org/officeDocument/2006/relationships/image" Target="../media/image2196.png"/><Relationship Id="rId757" Type="http://schemas.openxmlformats.org/officeDocument/2006/relationships/image" Target="../media/image2414.png"/><Relationship Id="rId964" Type="http://schemas.openxmlformats.org/officeDocument/2006/relationships/image" Target="../media/image2514.png"/><Relationship Id="rId93" Type="http://schemas.openxmlformats.org/officeDocument/2006/relationships/customXml" Target="../ink/ink2092.xml"/><Relationship Id="rId189" Type="http://schemas.openxmlformats.org/officeDocument/2006/relationships/customXml" Target="../ink/ink2140.xml"/><Relationship Id="rId396" Type="http://schemas.openxmlformats.org/officeDocument/2006/relationships/image" Target="../media/image2238.png"/><Relationship Id="rId617" Type="http://schemas.openxmlformats.org/officeDocument/2006/relationships/image" Target="../media/image2345.png"/><Relationship Id="rId824" Type="http://schemas.openxmlformats.org/officeDocument/2006/relationships/image" Target="../media/image2447.png"/><Relationship Id="rId256" Type="http://schemas.openxmlformats.org/officeDocument/2006/relationships/image" Target="../media/image2169.png"/><Relationship Id="rId463" Type="http://schemas.openxmlformats.org/officeDocument/2006/relationships/customXml" Target="../ink/ink2277.xml"/><Relationship Id="rId670" Type="http://schemas.openxmlformats.org/officeDocument/2006/relationships/image" Target="../media/image2371.png"/><Relationship Id="rId116" Type="http://schemas.openxmlformats.org/officeDocument/2006/relationships/image" Target="../media/image2099.png"/><Relationship Id="rId323" Type="http://schemas.openxmlformats.org/officeDocument/2006/relationships/customXml" Target="../ink/ink2207.xml"/><Relationship Id="rId530" Type="http://schemas.openxmlformats.org/officeDocument/2006/relationships/image" Target="../media/image2303.png"/><Relationship Id="rId768" Type="http://schemas.openxmlformats.org/officeDocument/2006/relationships/customXml" Target="../ink/ink2433.xml"/><Relationship Id="rId975" Type="http://schemas.openxmlformats.org/officeDocument/2006/relationships/customXml" Target="../ink/ink2537.xml"/><Relationship Id="rId20" Type="http://schemas.openxmlformats.org/officeDocument/2006/relationships/image" Target="../media/image2052.png"/><Relationship Id="rId628" Type="http://schemas.openxmlformats.org/officeDocument/2006/relationships/image" Target="../media/image2350.png"/><Relationship Id="rId835" Type="http://schemas.openxmlformats.org/officeDocument/2006/relationships/customXml" Target="../ink/ink2467.xml"/><Relationship Id="rId267" Type="http://schemas.openxmlformats.org/officeDocument/2006/relationships/customXml" Target="../ink/ink2179.xml"/><Relationship Id="rId474" Type="http://schemas.openxmlformats.org/officeDocument/2006/relationships/image" Target="../media/image2277.png"/><Relationship Id="rId127" Type="http://schemas.openxmlformats.org/officeDocument/2006/relationships/customXml" Target="../ink/ink2109.xml"/><Relationship Id="rId681" Type="http://schemas.openxmlformats.org/officeDocument/2006/relationships/customXml" Target="../ink/ink2389.xml"/><Relationship Id="rId779" Type="http://schemas.openxmlformats.org/officeDocument/2006/relationships/image" Target="../media/image2425.png"/><Relationship Id="rId902" Type="http://schemas.openxmlformats.org/officeDocument/2006/relationships/image" Target="../media/image2485.png"/><Relationship Id="rId986" Type="http://schemas.openxmlformats.org/officeDocument/2006/relationships/image" Target="../media/image2524.png"/><Relationship Id="rId31" Type="http://schemas.openxmlformats.org/officeDocument/2006/relationships/customXml" Target="../ink/ink2061.xml"/><Relationship Id="rId334" Type="http://schemas.openxmlformats.org/officeDocument/2006/relationships/image" Target="../media/image2207.png"/><Relationship Id="rId541" Type="http://schemas.openxmlformats.org/officeDocument/2006/relationships/image" Target="../media/image2307.png"/><Relationship Id="rId639" Type="http://schemas.openxmlformats.org/officeDocument/2006/relationships/customXml" Target="../ink/ink2368.xml"/><Relationship Id="rId180" Type="http://schemas.openxmlformats.org/officeDocument/2006/relationships/image" Target="../media/image2131.png"/><Relationship Id="rId278" Type="http://schemas.openxmlformats.org/officeDocument/2006/relationships/image" Target="../media/image2180.png"/><Relationship Id="rId401" Type="http://schemas.openxmlformats.org/officeDocument/2006/relationships/customXml" Target="../ink/ink2246.xml"/><Relationship Id="rId846" Type="http://schemas.openxmlformats.org/officeDocument/2006/relationships/image" Target="../media/image1802.png"/><Relationship Id="rId485" Type="http://schemas.openxmlformats.org/officeDocument/2006/relationships/customXml" Target="../ink/ink2288.xml"/><Relationship Id="rId692" Type="http://schemas.openxmlformats.org/officeDocument/2006/relationships/image" Target="../media/image2382.png"/><Relationship Id="rId706" Type="http://schemas.openxmlformats.org/officeDocument/2006/relationships/customXml" Target="../ink/ink2402.xml"/><Relationship Id="rId913" Type="http://schemas.openxmlformats.org/officeDocument/2006/relationships/customXml" Target="../ink/ink2506.xml"/><Relationship Id="rId42" Type="http://schemas.openxmlformats.org/officeDocument/2006/relationships/image" Target="../media/image2063.png"/><Relationship Id="rId138" Type="http://schemas.openxmlformats.org/officeDocument/2006/relationships/image" Target="../media/image2110.png"/><Relationship Id="rId345" Type="http://schemas.openxmlformats.org/officeDocument/2006/relationships/customXml" Target="../ink/ink2218.xml"/><Relationship Id="rId552" Type="http://schemas.openxmlformats.org/officeDocument/2006/relationships/customXml" Target="../ink/ink2324.xml"/><Relationship Id="rId997" Type="http://schemas.openxmlformats.org/officeDocument/2006/relationships/image" Target="../media/image2529.png"/><Relationship Id="rId191" Type="http://schemas.openxmlformats.org/officeDocument/2006/relationships/customXml" Target="../ink/ink2141.xml"/><Relationship Id="rId205" Type="http://schemas.openxmlformats.org/officeDocument/2006/relationships/customXml" Target="../ink/ink2148.xml"/><Relationship Id="rId412" Type="http://schemas.openxmlformats.org/officeDocument/2006/relationships/image" Target="../media/image2246.png"/><Relationship Id="rId857" Type="http://schemas.openxmlformats.org/officeDocument/2006/relationships/customXml" Target="../ink/ink2478.xml"/><Relationship Id="rId289" Type="http://schemas.openxmlformats.org/officeDocument/2006/relationships/customXml" Target="../ink/ink2190.xml"/><Relationship Id="rId496" Type="http://schemas.openxmlformats.org/officeDocument/2006/relationships/image" Target="../media/image2288.png"/><Relationship Id="rId717" Type="http://schemas.openxmlformats.org/officeDocument/2006/relationships/image" Target="../media/image2394.png"/><Relationship Id="rId924" Type="http://schemas.openxmlformats.org/officeDocument/2006/relationships/image" Target="../media/image2495.png"/><Relationship Id="rId53" Type="http://schemas.openxmlformats.org/officeDocument/2006/relationships/customXml" Target="../ink/ink2072.xml"/><Relationship Id="rId149" Type="http://schemas.openxmlformats.org/officeDocument/2006/relationships/customXml" Target="../ink/ink2120.xml"/><Relationship Id="rId356" Type="http://schemas.openxmlformats.org/officeDocument/2006/relationships/image" Target="../media/image2218.png"/><Relationship Id="rId563" Type="http://schemas.openxmlformats.org/officeDocument/2006/relationships/image" Target="../media/image2318.png"/><Relationship Id="rId770" Type="http://schemas.openxmlformats.org/officeDocument/2006/relationships/customXml" Target="../ink/ink2434.xml"/><Relationship Id="rId216" Type="http://schemas.openxmlformats.org/officeDocument/2006/relationships/image" Target="../media/image2149.png"/><Relationship Id="rId423" Type="http://schemas.openxmlformats.org/officeDocument/2006/relationships/customXml" Target="../ink/ink2257.xml"/><Relationship Id="rId868" Type="http://schemas.openxmlformats.org/officeDocument/2006/relationships/image" Target="../media/image2468.png"/><Relationship Id="rId630" Type="http://schemas.openxmlformats.org/officeDocument/2006/relationships/image" Target="../media/image2351.png"/><Relationship Id="rId728" Type="http://schemas.openxmlformats.org/officeDocument/2006/relationships/customXml" Target="../ink/ink2413.xml"/><Relationship Id="rId935" Type="http://schemas.openxmlformats.org/officeDocument/2006/relationships/customXml" Target="../ink/ink2517.xml"/><Relationship Id="rId64" Type="http://schemas.openxmlformats.org/officeDocument/2006/relationships/image" Target="../media/image2074.png"/><Relationship Id="rId367" Type="http://schemas.openxmlformats.org/officeDocument/2006/relationships/customXml" Target="../ink/ink2229.xml"/><Relationship Id="rId574" Type="http://schemas.openxmlformats.org/officeDocument/2006/relationships/customXml" Target="../ink/ink2335.xml"/><Relationship Id="rId227" Type="http://schemas.openxmlformats.org/officeDocument/2006/relationships/customXml" Target="../ink/ink2159.xml"/><Relationship Id="rId781" Type="http://schemas.openxmlformats.org/officeDocument/2006/relationships/image" Target="../media/image2426.png"/><Relationship Id="rId879" Type="http://schemas.openxmlformats.org/officeDocument/2006/relationships/customXml" Target="../ink/ink2489.xml"/><Relationship Id="rId434" Type="http://schemas.openxmlformats.org/officeDocument/2006/relationships/image" Target="../media/image2257.png"/><Relationship Id="rId641" Type="http://schemas.openxmlformats.org/officeDocument/2006/relationships/customXml" Target="../ink/ink2369.xml"/><Relationship Id="rId739" Type="http://schemas.openxmlformats.org/officeDocument/2006/relationships/image" Target="../media/image2405.png"/><Relationship Id="rId280" Type="http://schemas.openxmlformats.org/officeDocument/2006/relationships/image" Target="../media/image286.png"/><Relationship Id="rId501" Type="http://schemas.openxmlformats.org/officeDocument/2006/relationships/customXml" Target="../ink/ink2296.xml"/><Relationship Id="rId946" Type="http://schemas.openxmlformats.org/officeDocument/2006/relationships/image" Target="../media/image2506.png"/><Relationship Id="rId75" Type="http://schemas.openxmlformats.org/officeDocument/2006/relationships/customXml" Target="../ink/ink2083.xml"/><Relationship Id="rId140" Type="http://schemas.openxmlformats.org/officeDocument/2006/relationships/image" Target="../media/image2111.png"/><Relationship Id="rId378" Type="http://schemas.openxmlformats.org/officeDocument/2006/relationships/image" Target="../media/image2229.png"/><Relationship Id="rId585" Type="http://schemas.openxmlformats.org/officeDocument/2006/relationships/image" Target="../media/image2329.png"/><Relationship Id="rId792" Type="http://schemas.openxmlformats.org/officeDocument/2006/relationships/customXml" Target="../ink/ink2445.xml"/><Relationship Id="rId806" Type="http://schemas.openxmlformats.org/officeDocument/2006/relationships/customXml" Target="../ink/ink2452.xml"/><Relationship Id="rId6" Type="http://schemas.openxmlformats.org/officeDocument/2006/relationships/image" Target="../media/image2045.png"/><Relationship Id="rId238" Type="http://schemas.openxmlformats.org/officeDocument/2006/relationships/image" Target="../media/image2160.png"/><Relationship Id="rId445" Type="http://schemas.openxmlformats.org/officeDocument/2006/relationships/customXml" Target="../ink/ink2268.xml"/><Relationship Id="rId652" Type="http://schemas.openxmlformats.org/officeDocument/2006/relationships/image" Target="../media/image2362.png"/><Relationship Id="rId291" Type="http://schemas.openxmlformats.org/officeDocument/2006/relationships/customXml" Target="../ink/ink2191.xml"/><Relationship Id="rId305" Type="http://schemas.openxmlformats.org/officeDocument/2006/relationships/customXml" Target="../ink/ink2198.xml"/><Relationship Id="rId512" Type="http://schemas.openxmlformats.org/officeDocument/2006/relationships/image" Target="../media/image2294.png"/><Relationship Id="rId957" Type="http://schemas.openxmlformats.org/officeDocument/2006/relationships/customXml" Target="../ink/ink2528.xml"/><Relationship Id="rId86" Type="http://schemas.openxmlformats.org/officeDocument/2006/relationships/image" Target="../media/image2085.png"/><Relationship Id="rId151" Type="http://schemas.openxmlformats.org/officeDocument/2006/relationships/customXml" Target="../ink/ink2121.xml"/><Relationship Id="rId389" Type="http://schemas.openxmlformats.org/officeDocument/2006/relationships/customXml" Target="../ink/ink2240.xml"/><Relationship Id="rId596" Type="http://schemas.openxmlformats.org/officeDocument/2006/relationships/customXml" Target="../ink/ink2346.xml"/><Relationship Id="rId817" Type="http://schemas.openxmlformats.org/officeDocument/2006/relationships/image" Target="../media/image2444.png"/><Relationship Id="rId1002" Type="http://schemas.openxmlformats.org/officeDocument/2006/relationships/customXml" Target="../ink/ink2551.xml"/><Relationship Id="rId249" Type="http://schemas.openxmlformats.org/officeDocument/2006/relationships/customXml" Target="../ink/ink2170.xml"/><Relationship Id="rId456" Type="http://schemas.openxmlformats.org/officeDocument/2006/relationships/image" Target="../media/image2268.png"/><Relationship Id="rId663" Type="http://schemas.openxmlformats.org/officeDocument/2006/relationships/customXml" Target="../ink/ink2380.xml"/><Relationship Id="rId870" Type="http://schemas.openxmlformats.org/officeDocument/2006/relationships/image" Target="../media/image2469.png"/><Relationship Id="rId13" Type="http://schemas.openxmlformats.org/officeDocument/2006/relationships/customXml" Target="../ink/ink2052.xml"/><Relationship Id="rId109" Type="http://schemas.openxmlformats.org/officeDocument/2006/relationships/customXml" Target="../ink/ink2100.xml"/><Relationship Id="rId316" Type="http://schemas.openxmlformats.org/officeDocument/2006/relationships/image" Target="../media/image2198.png"/><Relationship Id="rId523" Type="http://schemas.openxmlformats.org/officeDocument/2006/relationships/customXml" Target="../ink/ink2308.xml"/><Relationship Id="rId968" Type="http://schemas.openxmlformats.org/officeDocument/2006/relationships/image" Target="../media/image2516.png"/><Relationship Id="rId97" Type="http://schemas.openxmlformats.org/officeDocument/2006/relationships/customXml" Target="../ink/ink2094.xml"/><Relationship Id="rId730" Type="http://schemas.openxmlformats.org/officeDocument/2006/relationships/customXml" Target="../ink/ink2414.xml"/><Relationship Id="rId828" Type="http://schemas.openxmlformats.org/officeDocument/2006/relationships/image" Target="../media/image2449.png"/><Relationship Id="rId162" Type="http://schemas.openxmlformats.org/officeDocument/2006/relationships/image" Target="../media/image2122.png"/><Relationship Id="rId467" Type="http://schemas.openxmlformats.org/officeDocument/2006/relationships/customXml" Target="../ink/ink2279.xml"/><Relationship Id="rId674" Type="http://schemas.openxmlformats.org/officeDocument/2006/relationships/image" Target="../media/image2373.png"/><Relationship Id="rId881" Type="http://schemas.openxmlformats.org/officeDocument/2006/relationships/customXml" Target="../ink/ink2490.xml"/><Relationship Id="rId979" Type="http://schemas.openxmlformats.org/officeDocument/2006/relationships/customXml" Target="../ink/ink2539.xml"/><Relationship Id="rId24" Type="http://schemas.openxmlformats.org/officeDocument/2006/relationships/image" Target="../media/image2054.png"/><Relationship Id="rId327" Type="http://schemas.openxmlformats.org/officeDocument/2006/relationships/customXml" Target="../ink/ink2209.xml"/><Relationship Id="rId534" Type="http://schemas.openxmlformats.org/officeDocument/2006/relationships/image" Target="../media/image2304.png"/><Relationship Id="rId741" Type="http://schemas.openxmlformats.org/officeDocument/2006/relationships/image" Target="../media/image2406.png"/><Relationship Id="rId839" Type="http://schemas.openxmlformats.org/officeDocument/2006/relationships/customXml" Target="../ink/ink2469.xml"/><Relationship Id="rId173" Type="http://schemas.openxmlformats.org/officeDocument/2006/relationships/customXml" Target="../ink/ink2132.xml"/><Relationship Id="rId380" Type="http://schemas.openxmlformats.org/officeDocument/2006/relationships/image" Target="../media/image2230.png"/><Relationship Id="rId601" Type="http://schemas.openxmlformats.org/officeDocument/2006/relationships/image" Target="../media/image2337.png"/><Relationship Id="rId240" Type="http://schemas.openxmlformats.org/officeDocument/2006/relationships/image" Target="../media/image2161.png"/><Relationship Id="rId478" Type="http://schemas.openxmlformats.org/officeDocument/2006/relationships/image" Target="../media/image2279.png"/><Relationship Id="rId685" Type="http://schemas.openxmlformats.org/officeDocument/2006/relationships/customXml" Target="../ink/ink2391.xml"/><Relationship Id="rId892" Type="http://schemas.openxmlformats.org/officeDocument/2006/relationships/image" Target="../media/image2480.png"/><Relationship Id="rId906" Type="http://schemas.openxmlformats.org/officeDocument/2006/relationships/image" Target="../media/image2487.png"/><Relationship Id="rId35" Type="http://schemas.openxmlformats.org/officeDocument/2006/relationships/customXml" Target="../ink/ink2063.xml"/><Relationship Id="rId100" Type="http://schemas.openxmlformats.org/officeDocument/2006/relationships/image" Target="../media/image2092.png"/><Relationship Id="rId338" Type="http://schemas.openxmlformats.org/officeDocument/2006/relationships/image" Target="../media/image2209.png"/><Relationship Id="rId545" Type="http://schemas.openxmlformats.org/officeDocument/2006/relationships/image" Target="../media/image2309.png"/><Relationship Id="rId752" Type="http://schemas.openxmlformats.org/officeDocument/2006/relationships/customXml" Target="../ink/ink2425.xml"/><Relationship Id="rId184" Type="http://schemas.openxmlformats.org/officeDocument/2006/relationships/image" Target="../media/image2133.png"/><Relationship Id="rId391" Type="http://schemas.openxmlformats.org/officeDocument/2006/relationships/customXml" Target="../ink/ink2241.xml"/><Relationship Id="rId405" Type="http://schemas.openxmlformats.org/officeDocument/2006/relationships/customXml" Target="../ink/ink2248.xml"/><Relationship Id="rId612" Type="http://schemas.openxmlformats.org/officeDocument/2006/relationships/customXml" Target="../ink/ink2354.xml"/><Relationship Id="rId251" Type="http://schemas.openxmlformats.org/officeDocument/2006/relationships/customXml" Target="../ink/ink2171.xml"/><Relationship Id="rId489" Type="http://schemas.openxmlformats.org/officeDocument/2006/relationships/customXml" Target="../ink/ink2290.xml"/><Relationship Id="rId696" Type="http://schemas.openxmlformats.org/officeDocument/2006/relationships/image" Target="../media/image2384.png"/><Relationship Id="rId917" Type="http://schemas.openxmlformats.org/officeDocument/2006/relationships/customXml" Target="../ink/ink2508.xml"/><Relationship Id="rId46" Type="http://schemas.openxmlformats.org/officeDocument/2006/relationships/image" Target="../media/image2065.png"/><Relationship Id="rId349" Type="http://schemas.openxmlformats.org/officeDocument/2006/relationships/customXml" Target="../ink/ink2220.xml"/><Relationship Id="rId556" Type="http://schemas.openxmlformats.org/officeDocument/2006/relationships/customXml" Target="../ink/ink2326.xml"/><Relationship Id="rId763" Type="http://schemas.openxmlformats.org/officeDocument/2006/relationships/image" Target="../media/image2417.png"/><Relationship Id="rId111" Type="http://schemas.openxmlformats.org/officeDocument/2006/relationships/customXml" Target="../ink/ink2101.xml"/><Relationship Id="rId195" Type="http://schemas.openxmlformats.org/officeDocument/2006/relationships/customXml" Target="../ink/ink2143.xml"/><Relationship Id="rId209" Type="http://schemas.openxmlformats.org/officeDocument/2006/relationships/customXml" Target="../ink/ink2150.xml"/><Relationship Id="rId416" Type="http://schemas.openxmlformats.org/officeDocument/2006/relationships/image" Target="../media/image2248.png"/><Relationship Id="rId970" Type="http://schemas.openxmlformats.org/officeDocument/2006/relationships/image" Target="../media/image2517.png"/><Relationship Id="rId623" Type="http://schemas.openxmlformats.org/officeDocument/2006/relationships/customXml" Target="../ink/ink2360.xml"/><Relationship Id="rId830" Type="http://schemas.openxmlformats.org/officeDocument/2006/relationships/image" Target="../media/image2450.png"/><Relationship Id="rId928" Type="http://schemas.openxmlformats.org/officeDocument/2006/relationships/image" Target="../media/image2497.png"/><Relationship Id="rId57" Type="http://schemas.openxmlformats.org/officeDocument/2006/relationships/customXml" Target="../ink/ink2074.xml"/><Relationship Id="rId262" Type="http://schemas.openxmlformats.org/officeDocument/2006/relationships/image" Target="../media/image2172.png"/><Relationship Id="rId567" Type="http://schemas.openxmlformats.org/officeDocument/2006/relationships/image" Target="../media/image2320.png"/><Relationship Id="rId122" Type="http://schemas.openxmlformats.org/officeDocument/2006/relationships/image" Target="../media/image2102.png"/><Relationship Id="rId774" Type="http://schemas.openxmlformats.org/officeDocument/2006/relationships/customXml" Target="../ink/ink2436.xml"/><Relationship Id="rId981" Type="http://schemas.openxmlformats.org/officeDocument/2006/relationships/customXml" Target="../ink/ink2540.xml"/><Relationship Id="rId427" Type="http://schemas.openxmlformats.org/officeDocument/2006/relationships/customXml" Target="../ink/ink2259.xml"/><Relationship Id="rId634" Type="http://schemas.openxmlformats.org/officeDocument/2006/relationships/image" Target="../media/image2353.png"/><Relationship Id="rId841" Type="http://schemas.openxmlformats.org/officeDocument/2006/relationships/customXml" Target="../ink/ink2470.xml"/><Relationship Id="rId273" Type="http://schemas.openxmlformats.org/officeDocument/2006/relationships/customXml" Target="../ink/ink2182.xml"/><Relationship Id="rId480" Type="http://schemas.openxmlformats.org/officeDocument/2006/relationships/image" Target="../media/image2280.png"/><Relationship Id="rId701" Type="http://schemas.openxmlformats.org/officeDocument/2006/relationships/customXml" Target="../ink/ink2399.xml"/><Relationship Id="rId939" Type="http://schemas.openxmlformats.org/officeDocument/2006/relationships/customXml" Target="../ink/ink2519.xml"/><Relationship Id="rId68" Type="http://schemas.openxmlformats.org/officeDocument/2006/relationships/image" Target="../media/image2076.png"/><Relationship Id="rId133" Type="http://schemas.openxmlformats.org/officeDocument/2006/relationships/customXml" Target="../ink/ink2112.xml"/><Relationship Id="rId340" Type="http://schemas.openxmlformats.org/officeDocument/2006/relationships/image" Target="../media/image2210.png"/><Relationship Id="rId578" Type="http://schemas.openxmlformats.org/officeDocument/2006/relationships/customXml" Target="../ink/ink2337.xml"/><Relationship Id="rId785" Type="http://schemas.openxmlformats.org/officeDocument/2006/relationships/image" Target="../media/image2428.png"/><Relationship Id="rId992" Type="http://schemas.openxmlformats.org/officeDocument/2006/relationships/customXml" Target="../ink/ink2546.xml"/><Relationship Id="rId200" Type="http://schemas.openxmlformats.org/officeDocument/2006/relationships/image" Target="../media/image2141.png"/><Relationship Id="rId438" Type="http://schemas.openxmlformats.org/officeDocument/2006/relationships/image" Target="../media/image2259.png"/><Relationship Id="rId645" Type="http://schemas.openxmlformats.org/officeDocument/2006/relationships/customXml" Target="../ink/ink2371.xml"/><Relationship Id="rId852" Type="http://schemas.openxmlformats.org/officeDocument/2006/relationships/image" Target="../media/image2460.png"/><Relationship Id="rId284" Type="http://schemas.openxmlformats.org/officeDocument/2006/relationships/image" Target="../media/image2182.png"/><Relationship Id="rId491" Type="http://schemas.openxmlformats.org/officeDocument/2006/relationships/customXml" Target="../ink/ink2291.xml"/><Relationship Id="rId505" Type="http://schemas.openxmlformats.org/officeDocument/2006/relationships/image" Target="../media/image2291.png"/><Relationship Id="rId712" Type="http://schemas.openxmlformats.org/officeDocument/2006/relationships/customXml" Target="../ink/ink2405.xml"/><Relationship Id="rId79" Type="http://schemas.openxmlformats.org/officeDocument/2006/relationships/customXml" Target="../ink/ink2085.xml"/><Relationship Id="rId144" Type="http://schemas.openxmlformats.org/officeDocument/2006/relationships/image" Target="../media/image2113.png"/><Relationship Id="rId589" Type="http://schemas.openxmlformats.org/officeDocument/2006/relationships/image" Target="../media/image2331.png"/><Relationship Id="rId796" Type="http://schemas.openxmlformats.org/officeDocument/2006/relationships/customXml" Target="../ink/ink2447.xml"/><Relationship Id="rId351" Type="http://schemas.openxmlformats.org/officeDocument/2006/relationships/customXml" Target="../ink/ink2221.xml"/><Relationship Id="rId449" Type="http://schemas.openxmlformats.org/officeDocument/2006/relationships/customXml" Target="../ink/ink2270.xml"/><Relationship Id="rId656" Type="http://schemas.openxmlformats.org/officeDocument/2006/relationships/image" Target="../media/image2364.png"/><Relationship Id="rId863" Type="http://schemas.openxmlformats.org/officeDocument/2006/relationships/customXml" Target="../ink/ink2481.xml"/><Relationship Id="rId211" Type="http://schemas.openxmlformats.org/officeDocument/2006/relationships/customXml" Target="../ink/ink2151.xml"/><Relationship Id="rId295" Type="http://schemas.openxmlformats.org/officeDocument/2006/relationships/customXml" Target="../ink/ink2193.xml"/><Relationship Id="rId309" Type="http://schemas.openxmlformats.org/officeDocument/2006/relationships/customXml" Target="../ink/ink2200.xml"/><Relationship Id="rId516" Type="http://schemas.openxmlformats.org/officeDocument/2006/relationships/image" Target="../media/image2296.png"/><Relationship Id="rId723" Type="http://schemas.openxmlformats.org/officeDocument/2006/relationships/image" Target="../media/image2397.png"/><Relationship Id="rId930" Type="http://schemas.openxmlformats.org/officeDocument/2006/relationships/image" Target="../media/image2498.png"/><Relationship Id="rId155" Type="http://schemas.openxmlformats.org/officeDocument/2006/relationships/customXml" Target="../ink/ink2123.xml"/><Relationship Id="rId362" Type="http://schemas.openxmlformats.org/officeDocument/2006/relationships/image" Target="../media/image2221.png"/><Relationship Id="rId222" Type="http://schemas.openxmlformats.org/officeDocument/2006/relationships/image" Target="../media/image2152.png"/><Relationship Id="rId667" Type="http://schemas.openxmlformats.org/officeDocument/2006/relationships/customXml" Target="../ink/ink2382.xml"/><Relationship Id="rId874" Type="http://schemas.openxmlformats.org/officeDocument/2006/relationships/image" Target="../media/image2471.png"/><Relationship Id="rId17" Type="http://schemas.openxmlformats.org/officeDocument/2006/relationships/customXml" Target="../ink/ink2054.xml"/><Relationship Id="rId527" Type="http://schemas.openxmlformats.org/officeDocument/2006/relationships/customXml" Target="../ink/ink2310.xml"/><Relationship Id="rId734" Type="http://schemas.openxmlformats.org/officeDocument/2006/relationships/customXml" Target="../ink/ink2416.xml"/><Relationship Id="rId941" Type="http://schemas.openxmlformats.org/officeDocument/2006/relationships/customXml" Target="../ink/ink2520.xml"/><Relationship Id="rId70" Type="http://schemas.openxmlformats.org/officeDocument/2006/relationships/image" Target="../media/image2077.png"/><Relationship Id="rId166" Type="http://schemas.openxmlformats.org/officeDocument/2006/relationships/image" Target="../media/image2124.png"/><Relationship Id="rId373" Type="http://schemas.openxmlformats.org/officeDocument/2006/relationships/customXml" Target="../ink/ink2232.xml"/><Relationship Id="rId580" Type="http://schemas.openxmlformats.org/officeDocument/2006/relationships/customXml" Target="../ink/ink2338.xml"/><Relationship Id="rId801" Type="http://schemas.openxmlformats.org/officeDocument/2006/relationships/image" Target="../media/image2436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2162.xml"/><Relationship Id="rId440" Type="http://schemas.openxmlformats.org/officeDocument/2006/relationships/image" Target="../media/image2260.png"/><Relationship Id="rId678" Type="http://schemas.openxmlformats.org/officeDocument/2006/relationships/image" Target="../media/image2375.png"/><Relationship Id="rId885" Type="http://schemas.openxmlformats.org/officeDocument/2006/relationships/customXml" Target="../ink/ink2492.xml"/><Relationship Id="rId28" Type="http://schemas.openxmlformats.org/officeDocument/2006/relationships/image" Target="../media/image2056.png"/><Relationship Id="rId300" Type="http://schemas.openxmlformats.org/officeDocument/2006/relationships/image" Target="../media/image2190.png"/><Relationship Id="rId538" Type="http://schemas.openxmlformats.org/officeDocument/2006/relationships/customXml" Target="../ink/ink2317.xml"/><Relationship Id="rId745" Type="http://schemas.openxmlformats.org/officeDocument/2006/relationships/image" Target="../media/image2408.png"/><Relationship Id="rId952" Type="http://schemas.openxmlformats.org/officeDocument/2006/relationships/image" Target="../media/image2509.png"/><Relationship Id="rId81" Type="http://schemas.openxmlformats.org/officeDocument/2006/relationships/customXml" Target="../ink/ink2086.xml"/><Relationship Id="rId177" Type="http://schemas.openxmlformats.org/officeDocument/2006/relationships/customXml" Target="../ink/ink2134.xml"/><Relationship Id="rId384" Type="http://schemas.openxmlformats.org/officeDocument/2006/relationships/image" Target="../media/image2232.png"/><Relationship Id="rId591" Type="http://schemas.openxmlformats.org/officeDocument/2006/relationships/image" Target="../media/image2332.png"/><Relationship Id="rId605" Type="http://schemas.openxmlformats.org/officeDocument/2006/relationships/image" Target="../media/image2339.png"/><Relationship Id="rId812" Type="http://schemas.openxmlformats.org/officeDocument/2006/relationships/customXml" Target="../ink/ink2455.xml"/><Relationship Id="rId244" Type="http://schemas.openxmlformats.org/officeDocument/2006/relationships/image" Target="../media/image2163.png"/><Relationship Id="rId689" Type="http://schemas.openxmlformats.org/officeDocument/2006/relationships/customXml" Target="../ink/ink2393.xml"/><Relationship Id="rId896" Type="http://schemas.openxmlformats.org/officeDocument/2006/relationships/image" Target="../media/image2482.png"/><Relationship Id="rId39" Type="http://schemas.openxmlformats.org/officeDocument/2006/relationships/customXml" Target="../ink/ink2065.xml"/><Relationship Id="rId451" Type="http://schemas.openxmlformats.org/officeDocument/2006/relationships/customXml" Target="../ink/ink2271.xml"/><Relationship Id="rId549" Type="http://schemas.openxmlformats.org/officeDocument/2006/relationships/image" Target="../media/image2311.png"/><Relationship Id="rId756" Type="http://schemas.openxmlformats.org/officeDocument/2006/relationships/customXml" Target="../ink/ink2427.xml"/><Relationship Id="rId104" Type="http://schemas.openxmlformats.org/officeDocument/2006/relationships/image" Target="../media/image2094.png"/><Relationship Id="rId188" Type="http://schemas.openxmlformats.org/officeDocument/2006/relationships/image" Target="../media/image2135.png"/><Relationship Id="rId311" Type="http://schemas.openxmlformats.org/officeDocument/2006/relationships/customXml" Target="../ink/ink2201.xml"/><Relationship Id="rId395" Type="http://schemas.openxmlformats.org/officeDocument/2006/relationships/customXml" Target="../ink/ink2243.xml"/><Relationship Id="rId409" Type="http://schemas.openxmlformats.org/officeDocument/2006/relationships/customXml" Target="../ink/ink2250.xml"/><Relationship Id="rId963" Type="http://schemas.openxmlformats.org/officeDocument/2006/relationships/customXml" Target="../ink/ink2531.xml"/><Relationship Id="rId92" Type="http://schemas.openxmlformats.org/officeDocument/2006/relationships/image" Target="../media/image2088.png"/><Relationship Id="rId616" Type="http://schemas.openxmlformats.org/officeDocument/2006/relationships/customXml" Target="../ink/ink2356.xml"/><Relationship Id="rId823" Type="http://schemas.openxmlformats.org/officeDocument/2006/relationships/customXml" Target="../ink/ink2461.xml"/><Relationship Id="rId255" Type="http://schemas.openxmlformats.org/officeDocument/2006/relationships/customXml" Target="../ink/ink2173.xml"/><Relationship Id="rId462" Type="http://schemas.openxmlformats.org/officeDocument/2006/relationships/image" Target="../media/image2271.png"/><Relationship Id="rId115" Type="http://schemas.openxmlformats.org/officeDocument/2006/relationships/customXml" Target="../ink/ink2103.xml"/><Relationship Id="rId322" Type="http://schemas.openxmlformats.org/officeDocument/2006/relationships/image" Target="../media/image2201.png"/><Relationship Id="rId767" Type="http://schemas.openxmlformats.org/officeDocument/2006/relationships/image" Target="../media/image2419.png"/><Relationship Id="rId974" Type="http://schemas.openxmlformats.org/officeDocument/2006/relationships/image" Target="../media/image2519.png"/><Relationship Id="rId199" Type="http://schemas.openxmlformats.org/officeDocument/2006/relationships/customXml" Target="../ink/ink2145.xml"/><Relationship Id="rId627" Type="http://schemas.openxmlformats.org/officeDocument/2006/relationships/customXml" Target="../ink/ink2362.xml"/><Relationship Id="rId834" Type="http://schemas.openxmlformats.org/officeDocument/2006/relationships/image" Target="../media/image2452.png"/><Relationship Id="rId266" Type="http://schemas.openxmlformats.org/officeDocument/2006/relationships/image" Target="../media/image2174.png"/><Relationship Id="rId473" Type="http://schemas.openxmlformats.org/officeDocument/2006/relationships/customXml" Target="../ink/ink2282.xml"/><Relationship Id="rId680" Type="http://schemas.openxmlformats.org/officeDocument/2006/relationships/image" Target="../media/image2376.png"/><Relationship Id="rId901" Type="http://schemas.openxmlformats.org/officeDocument/2006/relationships/customXml" Target="../ink/ink2500.xml"/><Relationship Id="rId30" Type="http://schemas.openxmlformats.org/officeDocument/2006/relationships/image" Target="../media/image2057.png"/><Relationship Id="rId126" Type="http://schemas.openxmlformats.org/officeDocument/2006/relationships/image" Target="../media/image2104.png"/><Relationship Id="rId333" Type="http://schemas.openxmlformats.org/officeDocument/2006/relationships/customXml" Target="../ink/ink2212.xml"/><Relationship Id="rId540" Type="http://schemas.openxmlformats.org/officeDocument/2006/relationships/customXml" Target="../ink/ink2318.xml"/><Relationship Id="rId778" Type="http://schemas.openxmlformats.org/officeDocument/2006/relationships/customXml" Target="../ink/ink2438.xml"/><Relationship Id="rId985" Type="http://schemas.openxmlformats.org/officeDocument/2006/relationships/customXml" Target="../ink/ink2542.xml"/><Relationship Id="rId638" Type="http://schemas.openxmlformats.org/officeDocument/2006/relationships/image" Target="../media/image2355.png"/><Relationship Id="rId845" Type="http://schemas.openxmlformats.org/officeDocument/2006/relationships/customXml" Target="../ink/ink2472.xml"/><Relationship Id="rId277" Type="http://schemas.openxmlformats.org/officeDocument/2006/relationships/customXml" Target="../ink/ink2184.xml"/><Relationship Id="rId400" Type="http://schemas.openxmlformats.org/officeDocument/2006/relationships/image" Target="../media/image2240.png"/><Relationship Id="rId484" Type="http://schemas.openxmlformats.org/officeDocument/2006/relationships/image" Target="../media/image2282.png"/><Relationship Id="rId705" Type="http://schemas.openxmlformats.org/officeDocument/2006/relationships/image" Target="../media/image2388.png"/><Relationship Id="rId137" Type="http://schemas.openxmlformats.org/officeDocument/2006/relationships/customXml" Target="../ink/ink2114.xml"/><Relationship Id="rId344" Type="http://schemas.openxmlformats.org/officeDocument/2006/relationships/image" Target="../media/image2212.png"/><Relationship Id="rId691" Type="http://schemas.openxmlformats.org/officeDocument/2006/relationships/customXml" Target="../ink/ink2394.xml"/><Relationship Id="rId789" Type="http://schemas.openxmlformats.org/officeDocument/2006/relationships/image" Target="../media/image2430.png"/><Relationship Id="rId912" Type="http://schemas.openxmlformats.org/officeDocument/2006/relationships/image" Target="../media/image2490.png"/><Relationship Id="rId996" Type="http://schemas.openxmlformats.org/officeDocument/2006/relationships/customXml" Target="../ink/ink2548.xml"/><Relationship Id="rId41" Type="http://schemas.openxmlformats.org/officeDocument/2006/relationships/customXml" Target="../ink/ink2066.xml"/><Relationship Id="rId551" Type="http://schemas.openxmlformats.org/officeDocument/2006/relationships/image" Target="../media/image2312.png"/><Relationship Id="rId649" Type="http://schemas.openxmlformats.org/officeDocument/2006/relationships/customXml" Target="../ink/ink2373.xml"/><Relationship Id="rId856" Type="http://schemas.openxmlformats.org/officeDocument/2006/relationships/image" Target="../media/image2462.png"/><Relationship Id="rId190" Type="http://schemas.openxmlformats.org/officeDocument/2006/relationships/image" Target="../media/image2136.png"/><Relationship Id="rId204" Type="http://schemas.openxmlformats.org/officeDocument/2006/relationships/image" Target="../media/image2143.png"/><Relationship Id="rId246" Type="http://schemas.openxmlformats.org/officeDocument/2006/relationships/image" Target="../media/image2164.png"/><Relationship Id="rId288" Type="http://schemas.openxmlformats.org/officeDocument/2006/relationships/image" Target="../media/image2184.png"/><Relationship Id="rId411" Type="http://schemas.openxmlformats.org/officeDocument/2006/relationships/customXml" Target="../ink/ink2251.xml"/><Relationship Id="rId453" Type="http://schemas.openxmlformats.org/officeDocument/2006/relationships/customXml" Target="../ink/ink2272.xml"/><Relationship Id="rId509" Type="http://schemas.openxmlformats.org/officeDocument/2006/relationships/customXml" Target="../ink/ink2301.xml"/><Relationship Id="rId660" Type="http://schemas.openxmlformats.org/officeDocument/2006/relationships/image" Target="../media/image2366.png"/><Relationship Id="rId898" Type="http://schemas.openxmlformats.org/officeDocument/2006/relationships/image" Target="../media/image2483.png"/><Relationship Id="rId106" Type="http://schemas.openxmlformats.org/officeDocument/2006/relationships/image" Target="../media/image2095.png"/><Relationship Id="rId313" Type="http://schemas.openxmlformats.org/officeDocument/2006/relationships/customXml" Target="../ink/ink2202.xml"/><Relationship Id="rId495" Type="http://schemas.openxmlformats.org/officeDocument/2006/relationships/customXml" Target="../ink/ink2293.xml"/><Relationship Id="rId716" Type="http://schemas.openxmlformats.org/officeDocument/2006/relationships/customXml" Target="../ink/ink2407.xml"/><Relationship Id="rId758" Type="http://schemas.openxmlformats.org/officeDocument/2006/relationships/customXml" Target="../ink/ink2428.xml"/><Relationship Id="rId923" Type="http://schemas.openxmlformats.org/officeDocument/2006/relationships/customXml" Target="../ink/ink2511.xml"/><Relationship Id="rId965" Type="http://schemas.openxmlformats.org/officeDocument/2006/relationships/customXml" Target="../ink/ink2532.xml"/><Relationship Id="rId10" Type="http://schemas.openxmlformats.org/officeDocument/2006/relationships/image" Target="../media/image2047.png"/><Relationship Id="rId52" Type="http://schemas.openxmlformats.org/officeDocument/2006/relationships/image" Target="../media/image2068.png"/><Relationship Id="rId94" Type="http://schemas.openxmlformats.org/officeDocument/2006/relationships/image" Target="../media/image2089.png"/><Relationship Id="rId148" Type="http://schemas.openxmlformats.org/officeDocument/2006/relationships/image" Target="../media/image2115.png"/><Relationship Id="rId355" Type="http://schemas.openxmlformats.org/officeDocument/2006/relationships/customXml" Target="../ink/ink2223.xml"/><Relationship Id="rId397" Type="http://schemas.openxmlformats.org/officeDocument/2006/relationships/customXml" Target="../ink/ink2244.xml"/><Relationship Id="rId520" Type="http://schemas.openxmlformats.org/officeDocument/2006/relationships/image" Target="../media/image2298.png"/><Relationship Id="rId562" Type="http://schemas.openxmlformats.org/officeDocument/2006/relationships/customXml" Target="../ink/ink2329.xml"/><Relationship Id="rId618" Type="http://schemas.openxmlformats.org/officeDocument/2006/relationships/customXml" Target="../ink/ink2357.xml"/><Relationship Id="rId825" Type="http://schemas.openxmlformats.org/officeDocument/2006/relationships/customXml" Target="../ink/ink2462.xml"/><Relationship Id="rId215" Type="http://schemas.openxmlformats.org/officeDocument/2006/relationships/customXml" Target="../ink/ink2153.xml"/><Relationship Id="rId257" Type="http://schemas.openxmlformats.org/officeDocument/2006/relationships/customXml" Target="../ink/ink2174.xml"/><Relationship Id="rId422" Type="http://schemas.openxmlformats.org/officeDocument/2006/relationships/image" Target="../media/image2251.png"/><Relationship Id="rId464" Type="http://schemas.openxmlformats.org/officeDocument/2006/relationships/image" Target="../media/image2272.png"/><Relationship Id="rId867" Type="http://schemas.openxmlformats.org/officeDocument/2006/relationships/customXml" Target="../ink/ink2483.xml"/><Relationship Id="rId299" Type="http://schemas.openxmlformats.org/officeDocument/2006/relationships/customXml" Target="../ink/ink2195.xml"/><Relationship Id="rId727" Type="http://schemas.openxmlformats.org/officeDocument/2006/relationships/image" Target="../media/image2399.png"/><Relationship Id="rId934" Type="http://schemas.openxmlformats.org/officeDocument/2006/relationships/image" Target="../media/image2500.png"/><Relationship Id="rId63" Type="http://schemas.openxmlformats.org/officeDocument/2006/relationships/customXml" Target="../ink/ink2077.xml"/><Relationship Id="rId159" Type="http://schemas.openxmlformats.org/officeDocument/2006/relationships/customXml" Target="../ink/ink2125.xml"/><Relationship Id="rId366" Type="http://schemas.openxmlformats.org/officeDocument/2006/relationships/image" Target="../media/image2223.png"/><Relationship Id="rId573" Type="http://schemas.openxmlformats.org/officeDocument/2006/relationships/image" Target="../media/image2323.png"/><Relationship Id="rId780" Type="http://schemas.openxmlformats.org/officeDocument/2006/relationships/customXml" Target="../ink/ink2439.xml"/><Relationship Id="rId226" Type="http://schemas.openxmlformats.org/officeDocument/2006/relationships/image" Target="../media/image2154.png"/><Relationship Id="rId433" Type="http://schemas.openxmlformats.org/officeDocument/2006/relationships/customXml" Target="../ink/ink2262.xml"/><Relationship Id="rId878" Type="http://schemas.openxmlformats.org/officeDocument/2006/relationships/image" Target="../media/image2473.png"/><Relationship Id="rId640" Type="http://schemas.openxmlformats.org/officeDocument/2006/relationships/image" Target="../media/image2356.png"/><Relationship Id="rId738" Type="http://schemas.openxmlformats.org/officeDocument/2006/relationships/customXml" Target="../ink/ink2418.xml"/><Relationship Id="rId945" Type="http://schemas.openxmlformats.org/officeDocument/2006/relationships/customXml" Target="../ink/ink2522.xml"/><Relationship Id="rId74" Type="http://schemas.openxmlformats.org/officeDocument/2006/relationships/image" Target="../media/image2079.png"/><Relationship Id="rId377" Type="http://schemas.openxmlformats.org/officeDocument/2006/relationships/customXml" Target="../ink/ink2234.xml"/><Relationship Id="rId500" Type="http://schemas.openxmlformats.org/officeDocument/2006/relationships/image" Target="../media/image133.png"/><Relationship Id="rId584" Type="http://schemas.openxmlformats.org/officeDocument/2006/relationships/customXml" Target="../ink/ink2340.xml"/><Relationship Id="rId805" Type="http://schemas.openxmlformats.org/officeDocument/2006/relationships/image" Target="../media/image2438.png"/><Relationship Id="rId5" Type="http://schemas.openxmlformats.org/officeDocument/2006/relationships/customXml" Target="../ink/ink2048.xml"/><Relationship Id="rId237" Type="http://schemas.openxmlformats.org/officeDocument/2006/relationships/customXml" Target="../ink/ink2164.xml"/><Relationship Id="rId791" Type="http://schemas.openxmlformats.org/officeDocument/2006/relationships/image" Target="../media/image2431.png"/><Relationship Id="rId889" Type="http://schemas.openxmlformats.org/officeDocument/2006/relationships/customXml" Target="../ink/ink2494.xml"/><Relationship Id="rId444" Type="http://schemas.openxmlformats.org/officeDocument/2006/relationships/image" Target="../media/image2262.png"/><Relationship Id="rId651" Type="http://schemas.openxmlformats.org/officeDocument/2006/relationships/customXml" Target="../ink/ink2374.xml"/><Relationship Id="rId749" Type="http://schemas.openxmlformats.org/officeDocument/2006/relationships/image" Target="../media/image2410.png"/><Relationship Id="rId290" Type="http://schemas.openxmlformats.org/officeDocument/2006/relationships/image" Target="../media/image2185.png"/><Relationship Id="rId304" Type="http://schemas.openxmlformats.org/officeDocument/2006/relationships/image" Target="../media/image2192.png"/><Relationship Id="rId388" Type="http://schemas.openxmlformats.org/officeDocument/2006/relationships/image" Target="../media/image2234.png"/><Relationship Id="rId511" Type="http://schemas.openxmlformats.org/officeDocument/2006/relationships/customXml" Target="../ink/ink2302.xml"/><Relationship Id="rId609" Type="http://schemas.openxmlformats.org/officeDocument/2006/relationships/image" Target="../media/image2341.png"/><Relationship Id="rId956" Type="http://schemas.openxmlformats.org/officeDocument/2006/relationships/image" Target="../media/image1420.png"/><Relationship Id="rId85" Type="http://schemas.openxmlformats.org/officeDocument/2006/relationships/customXml" Target="../ink/ink2088.xml"/><Relationship Id="rId150" Type="http://schemas.openxmlformats.org/officeDocument/2006/relationships/image" Target="../media/image2116.png"/><Relationship Id="rId595" Type="http://schemas.openxmlformats.org/officeDocument/2006/relationships/image" Target="../media/image2334.png"/><Relationship Id="rId816" Type="http://schemas.openxmlformats.org/officeDocument/2006/relationships/customXml" Target="../ink/ink2457.xml"/><Relationship Id="rId1001" Type="http://schemas.openxmlformats.org/officeDocument/2006/relationships/image" Target="../media/image2531.png"/><Relationship Id="rId248" Type="http://schemas.openxmlformats.org/officeDocument/2006/relationships/image" Target="../media/image2165.png"/><Relationship Id="rId455" Type="http://schemas.openxmlformats.org/officeDocument/2006/relationships/customXml" Target="../ink/ink2273.xml"/><Relationship Id="rId662" Type="http://schemas.openxmlformats.org/officeDocument/2006/relationships/image" Target="../media/image2367.png"/><Relationship Id="rId12" Type="http://schemas.openxmlformats.org/officeDocument/2006/relationships/image" Target="../media/image2048.png"/><Relationship Id="rId108" Type="http://schemas.openxmlformats.org/officeDocument/2006/relationships/image" Target="../media/image468.png"/><Relationship Id="rId315" Type="http://schemas.openxmlformats.org/officeDocument/2006/relationships/customXml" Target="../ink/ink2203.xml"/><Relationship Id="rId522" Type="http://schemas.openxmlformats.org/officeDocument/2006/relationships/image" Target="../media/image2299.png"/><Relationship Id="rId967" Type="http://schemas.openxmlformats.org/officeDocument/2006/relationships/customXml" Target="../ink/ink2533.xml"/><Relationship Id="rId96" Type="http://schemas.openxmlformats.org/officeDocument/2006/relationships/image" Target="../media/image2090.png"/><Relationship Id="rId161" Type="http://schemas.openxmlformats.org/officeDocument/2006/relationships/customXml" Target="../ink/ink2126.xml"/><Relationship Id="rId399" Type="http://schemas.openxmlformats.org/officeDocument/2006/relationships/customXml" Target="../ink/ink2245.xml"/><Relationship Id="rId827" Type="http://schemas.openxmlformats.org/officeDocument/2006/relationships/customXml" Target="../ink/ink2463.xml"/><Relationship Id="rId259" Type="http://schemas.openxmlformats.org/officeDocument/2006/relationships/customXml" Target="../ink/ink2175.xml"/><Relationship Id="rId466" Type="http://schemas.openxmlformats.org/officeDocument/2006/relationships/image" Target="../media/image2273.png"/><Relationship Id="rId673" Type="http://schemas.openxmlformats.org/officeDocument/2006/relationships/customXml" Target="../ink/ink2385.xml"/><Relationship Id="rId880" Type="http://schemas.openxmlformats.org/officeDocument/2006/relationships/image" Target="../media/image2474.png"/><Relationship Id="rId23" Type="http://schemas.openxmlformats.org/officeDocument/2006/relationships/customXml" Target="../ink/ink2057.xml"/><Relationship Id="rId119" Type="http://schemas.openxmlformats.org/officeDocument/2006/relationships/customXml" Target="../ink/ink2105.xml"/><Relationship Id="rId326" Type="http://schemas.openxmlformats.org/officeDocument/2006/relationships/image" Target="../media/image2203.png"/><Relationship Id="rId533" Type="http://schemas.openxmlformats.org/officeDocument/2006/relationships/customXml" Target="../ink/ink2314.xml"/><Relationship Id="rId978" Type="http://schemas.openxmlformats.org/officeDocument/2006/relationships/image" Target="../media/image2521.png"/><Relationship Id="rId740" Type="http://schemas.openxmlformats.org/officeDocument/2006/relationships/customXml" Target="../ink/ink2419.xml"/><Relationship Id="rId838" Type="http://schemas.openxmlformats.org/officeDocument/2006/relationships/image" Target="../media/image2454.png"/><Relationship Id="rId172" Type="http://schemas.openxmlformats.org/officeDocument/2006/relationships/image" Target="../media/image2127.png"/><Relationship Id="rId477" Type="http://schemas.openxmlformats.org/officeDocument/2006/relationships/customXml" Target="../ink/ink2284.xml"/><Relationship Id="rId600" Type="http://schemas.openxmlformats.org/officeDocument/2006/relationships/customXml" Target="../ink/ink2348.xml"/><Relationship Id="rId684" Type="http://schemas.openxmlformats.org/officeDocument/2006/relationships/image" Target="../media/image2378.png"/><Relationship Id="rId337" Type="http://schemas.openxmlformats.org/officeDocument/2006/relationships/customXml" Target="../ink/ink2214.xml"/><Relationship Id="rId891" Type="http://schemas.openxmlformats.org/officeDocument/2006/relationships/customXml" Target="../ink/ink2495.xml"/><Relationship Id="rId905" Type="http://schemas.openxmlformats.org/officeDocument/2006/relationships/customXml" Target="../ink/ink2502.xml"/><Relationship Id="rId989" Type="http://schemas.openxmlformats.org/officeDocument/2006/relationships/image" Target="../media/image2525.png"/><Relationship Id="rId34" Type="http://schemas.openxmlformats.org/officeDocument/2006/relationships/image" Target="../media/image2059.png"/><Relationship Id="rId544" Type="http://schemas.openxmlformats.org/officeDocument/2006/relationships/customXml" Target="../ink/ink2320.xml"/><Relationship Id="rId751" Type="http://schemas.openxmlformats.org/officeDocument/2006/relationships/image" Target="../media/image2411.png"/><Relationship Id="rId849" Type="http://schemas.openxmlformats.org/officeDocument/2006/relationships/customXml" Target="../ink/ink2474.xml"/><Relationship Id="rId183" Type="http://schemas.openxmlformats.org/officeDocument/2006/relationships/customXml" Target="../ink/ink2137.xml"/><Relationship Id="rId390" Type="http://schemas.openxmlformats.org/officeDocument/2006/relationships/image" Target="../media/image2235.png"/><Relationship Id="rId404" Type="http://schemas.openxmlformats.org/officeDocument/2006/relationships/image" Target="../media/image2242.png"/><Relationship Id="rId611" Type="http://schemas.openxmlformats.org/officeDocument/2006/relationships/image" Target="../media/image2342.png"/><Relationship Id="rId250" Type="http://schemas.openxmlformats.org/officeDocument/2006/relationships/image" Target="../media/image2166.png"/><Relationship Id="rId488" Type="http://schemas.openxmlformats.org/officeDocument/2006/relationships/image" Target="../media/image2284.png"/><Relationship Id="rId695" Type="http://schemas.openxmlformats.org/officeDocument/2006/relationships/customXml" Target="../ink/ink2396.xml"/><Relationship Id="rId709" Type="http://schemas.openxmlformats.org/officeDocument/2006/relationships/image" Target="../media/image2390.png"/><Relationship Id="rId916" Type="http://schemas.openxmlformats.org/officeDocument/2006/relationships/image" Target="../media/image2491.png"/><Relationship Id="rId45" Type="http://schemas.openxmlformats.org/officeDocument/2006/relationships/customXml" Target="../ink/ink2068.xml"/><Relationship Id="rId110" Type="http://schemas.openxmlformats.org/officeDocument/2006/relationships/image" Target="../media/image2096.png"/><Relationship Id="rId348" Type="http://schemas.openxmlformats.org/officeDocument/2006/relationships/image" Target="../media/image2214.png"/><Relationship Id="rId555" Type="http://schemas.openxmlformats.org/officeDocument/2006/relationships/image" Target="../media/image2314.png"/><Relationship Id="rId762" Type="http://schemas.openxmlformats.org/officeDocument/2006/relationships/customXml" Target="../ink/ink2430.xml"/><Relationship Id="rId194" Type="http://schemas.openxmlformats.org/officeDocument/2006/relationships/image" Target="../media/image2138.png"/><Relationship Id="rId208" Type="http://schemas.openxmlformats.org/officeDocument/2006/relationships/image" Target="../media/image2145.png"/><Relationship Id="rId415" Type="http://schemas.openxmlformats.org/officeDocument/2006/relationships/customXml" Target="../ink/ink2253.xml"/><Relationship Id="rId622" Type="http://schemas.openxmlformats.org/officeDocument/2006/relationships/customXml" Target="../ink/ink2359.xml"/><Relationship Id="rId261" Type="http://schemas.openxmlformats.org/officeDocument/2006/relationships/customXml" Target="../ink/ink2176.xml"/><Relationship Id="rId499" Type="http://schemas.openxmlformats.org/officeDocument/2006/relationships/customXml" Target="../ink/ink2295.xml"/><Relationship Id="rId927" Type="http://schemas.openxmlformats.org/officeDocument/2006/relationships/customXml" Target="../ink/ink2513.xml"/><Relationship Id="rId56" Type="http://schemas.openxmlformats.org/officeDocument/2006/relationships/image" Target="../media/image2070.png"/><Relationship Id="rId359" Type="http://schemas.openxmlformats.org/officeDocument/2006/relationships/customXml" Target="../ink/ink2225.xml"/><Relationship Id="rId566" Type="http://schemas.openxmlformats.org/officeDocument/2006/relationships/customXml" Target="../ink/ink2331.xml"/><Relationship Id="rId773" Type="http://schemas.openxmlformats.org/officeDocument/2006/relationships/image" Target="../media/image2422.png"/><Relationship Id="rId121" Type="http://schemas.openxmlformats.org/officeDocument/2006/relationships/customXml" Target="../ink/ink2106.xml"/><Relationship Id="rId219" Type="http://schemas.openxmlformats.org/officeDocument/2006/relationships/customXml" Target="../ink/ink2155.xml"/><Relationship Id="rId426" Type="http://schemas.openxmlformats.org/officeDocument/2006/relationships/image" Target="../media/image2253.png"/><Relationship Id="rId633" Type="http://schemas.openxmlformats.org/officeDocument/2006/relationships/customXml" Target="../ink/ink2365.xml"/><Relationship Id="rId980" Type="http://schemas.openxmlformats.org/officeDocument/2006/relationships/image" Target="../media/image500.png"/><Relationship Id="rId840" Type="http://schemas.openxmlformats.org/officeDocument/2006/relationships/image" Target="../media/image2455.png"/><Relationship Id="rId938" Type="http://schemas.openxmlformats.org/officeDocument/2006/relationships/image" Target="../media/image2502.png"/><Relationship Id="rId67" Type="http://schemas.openxmlformats.org/officeDocument/2006/relationships/customXml" Target="../ink/ink2079.xml"/><Relationship Id="rId272" Type="http://schemas.openxmlformats.org/officeDocument/2006/relationships/image" Target="../media/image2177.png"/><Relationship Id="rId577" Type="http://schemas.openxmlformats.org/officeDocument/2006/relationships/image" Target="../media/image2325.png"/><Relationship Id="rId700" Type="http://schemas.openxmlformats.org/officeDocument/2006/relationships/image" Target="../media/image2386.png"/><Relationship Id="rId132" Type="http://schemas.openxmlformats.org/officeDocument/2006/relationships/image" Target="../media/image2107.png"/><Relationship Id="rId784" Type="http://schemas.openxmlformats.org/officeDocument/2006/relationships/customXml" Target="../ink/ink2441.xml"/><Relationship Id="rId991" Type="http://schemas.openxmlformats.org/officeDocument/2006/relationships/image" Target="../media/image2526.png"/><Relationship Id="rId437" Type="http://schemas.openxmlformats.org/officeDocument/2006/relationships/customXml" Target="../ink/ink2264.xml"/><Relationship Id="rId644" Type="http://schemas.openxmlformats.org/officeDocument/2006/relationships/image" Target="../media/image2358.png"/><Relationship Id="rId851" Type="http://schemas.openxmlformats.org/officeDocument/2006/relationships/customXml" Target="../ink/ink2475.xml"/><Relationship Id="rId283" Type="http://schemas.openxmlformats.org/officeDocument/2006/relationships/customXml" Target="../ink/ink2187.xml"/><Relationship Id="rId490" Type="http://schemas.openxmlformats.org/officeDocument/2006/relationships/image" Target="../media/image2285.png"/><Relationship Id="rId504" Type="http://schemas.openxmlformats.org/officeDocument/2006/relationships/customXml" Target="../ink/ink2298.xml"/><Relationship Id="rId711" Type="http://schemas.openxmlformats.org/officeDocument/2006/relationships/image" Target="../media/image2391.png"/><Relationship Id="rId949" Type="http://schemas.openxmlformats.org/officeDocument/2006/relationships/customXml" Target="../ink/ink2524.xml"/><Relationship Id="rId78" Type="http://schemas.openxmlformats.org/officeDocument/2006/relationships/image" Target="../media/image2081.png"/><Relationship Id="rId143" Type="http://schemas.openxmlformats.org/officeDocument/2006/relationships/customXml" Target="../ink/ink2117.xml"/><Relationship Id="rId350" Type="http://schemas.openxmlformats.org/officeDocument/2006/relationships/image" Target="../media/image2215.png"/><Relationship Id="rId588" Type="http://schemas.openxmlformats.org/officeDocument/2006/relationships/customXml" Target="../ink/ink2342.xml"/><Relationship Id="rId795" Type="http://schemas.openxmlformats.org/officeDocument/2006/relationships/image" Target="../media/image2433.png"/><Relationship Id="rId809" Type="http://schemas.openxmlformats.org/officeDocument/2006/relationships/image" Target="../media/image2440.png"/><Relationship Id="rId9" Type="http://schemas.openxmlformats.org/officeDocument/2006/relationships/customXml" Target="../ink/ink2050.xml"/><Relationship Id="rId210" Type="http://schemas.openxmlformats.org/officeDocument/2006/relationships/image" Target="../media/image2146.png"/><Relationship Id="rId448" Type="http://schemas.openxmlformats.org/officeDocument/2006/relationships/image" Target="../media/image2264.png"/><Relationship Id="rId655" Type="http://schemas.openxmlformats.org/officeDocument/2006/relationships/customXml" Target="../ink/ink2376.xml"/><Relationship Id="rId862" Type="http://schemas.openxmlformats.org/officeDocument/2006/relationships/image" Target="../media/image2465.png"/><Relationship Id="rId294" Type="http://schemas.openxmlformats.org/officeDocument/2006/relationships/image" Target="../media/image2187.png"/><Relationship Id="rId308" Type="http://schemas.openxmlformats.org/officeDocument/2006/relationships/image" Target="../media/image2194.png"/><Relationship Id="rId515" Type="http://schemas.openxmlformats.org/officeDocument/2006/relationships/customXml" Target="../ink/ink2304.xml"/><Relationship Id="rId722" Type="http://schemas.openxmlformats.org/officeDocument/2006/relationships/customXml" Target="../ink/ink2410.xml"/><Relationship Id="rId89" Type="http://schemas.openxmlformats.org/officeDocument/2006/relationships/customXml" Target="../ink/ink2090.xml"/><Relationship Id="rId154" Type="http://schemas.openxmlformats.org/officeDocument/2006/relationships/image" Target="../media/image2118.png"/><Relationship Id="rId361" Type="http://schemas.openxmlformats.org/officeDocument/2006/relationships/customXml" Target="../ink/ink2226.xml"/><Relationship Id="rId599" Type="http://schemas.openxmlformats.org/officeDocument/2006/relationships/image" Target="../media/image2336.png"/><Relationship Id="rId1005" Type="http://schemas.openxmlformats.org/officeDocument/2006/relationships/image" Target="../media/image2533.png"/><Relationship Id="rId459" Type="http://schemas.openxmlformats.org/officeDocument/2006/relationships/customXml" Target="../ink/ink2275.xml"/><Relationship Id="rId666" Type="http://schemas.openxmlformats.org/officeDocument/2006/relationships/image" Target="../media/image2369.png"/><Relationship Id="rId873" Type="http://schemas.openxmlformats.org/officeDocument/2006/relationships/customXml" Target="../ink/ink2486.xml"/><Relationship Id="rId16" Type="http://schemas.openxmlformats.org/officeDocument/2006/relationships/image" Target="../media/image2050.png"/><Relationship Id="rId221" Type="http://schemas.openxmlformats.org/officeDocument/2006/relationships/customXml" Target="../ink/ink2156.xml"/><Relationship Id="rId319" Type="http://schemas.openxmlformats.org/officeDocument/2006/relationships/customXml" Target="../ink/ink2205.xml"/><Relationship Id="rId526" Type="http://schemas.openxmlformats.org/officeDocument/2006/relationships/image" Target="../media/image2301.png"/><Relationship Id="rId733" Type="http://schemas.openxmlformats.org/officeDocument/2006/relationships/image" Target="../media/image2402.png"/><Relationship Id="rId940" Type="http://schemas.openxmlformats.org/officeDocument/2006/relationships/image" Target="../media/image2503.png"/><Relationship Id="rId165" Type="http://schemas.openxmlformats.org/officeDocument/2006/relationships/customXml" Target="../ink/ink2128.xml"/><Relationship Id="rId372" Type="http://schemas.openxmlformats.org/officeDocument/2006/relationships/image" Target="../media/image2226.png"/><Relationship Id="rId677" Type="http://schemas.openxmlformats.org/officeDocument/2006/relationships/customXml" Target="../ink/ink2387.xml"/><Relationship Id="rId800" Type="http://schemas.openxmlformats.org/officeDocument/2006/relationships/customXml" Target="../ink/ink2449.xml"/><Relationship Id="rId232" Type="http://schemas.openxmlformats.org/officeDocument/2006/relationships/image" Target="../media/image2157.png"/><Relationship Id="rId884" Type="http://schemas.openxmlformats.org/officeDocument/2006/relationships/image" Target="../media/image2476.png"/><Relationship Id="rId27" Type="http://schemas.openxmlformats.org/officeDocument/2006/relationships/customXml" Target="../ink/ink2059.xml"/><Relationship Id="rId537" Type="http://schemas.openxmlformats.org/officeDocument/2006/relationships/image" Target="../media/image2305.png"/><Relationship Id="rId744" Type="http://schemas.openxmlformats.org/officeDocument/2006/relationships/customXml" Target="../ink/ink2421.xml"/><Relationship Id="rId951" Type="http://schemas.openxmlformats.org/officeDocument/2006/relationships/customXml" Target="../ink/ink2525.xml"/><Relationship Id="rId80" Type="http://schemas.openxmlformats.org/officeDocument/2006/relationships/image" Target="../media/image2082.png"/><Relationship Id="rId176" Type="http://schemas.openxmlformats.org/officeDocument/2006/relationships/image" Target="../media/image2129.png"/><Relationship Id="rId383" Type="http://schemas.openxmlformats.org/officeDocument/2006/relationships/customXml" Target="../ink/ink2237.xml"/><Relationship Id="rId590" Type="http://schemas.openxmlformats.org/officeDocument/2006/relationships/customXml" Target="../ink/ink2343.xml"/><Relationship Id="rId604" Type="http://schemas.openxmlformats.org/officeDocument/2006/relationships/customXml" Target="../ink/ink2350.xml"/><Relationship Id="rId811" Type="http://schemas.openxmlformats.org/officeDocument/2006/relationships/image" Target="../media/image2441.png"/><Relationship Id="rId243" Type="http://schemas.openxmlformats.org/officeDocument/2006/relationships/customXml" Target="../ink/ink2167.xml"/><Relationship Id="rId450" Type="http://schemas.openxmlformats.org/officeDocument/2006/relationships/image" Target="../media/image2265.png"/><Relationship Id="rId688" Type="http://schemas.openxmlformats.org/officeDocument/2006/relationships/image" Target="../media/image2380.png"/><Relationship Id="rId895" Type="http://schemas.openxmlformats.org/officeDocument/2006/relationships/customXml" Target="../ink/ink2497.xml"/><Relationship Id="rId909" Type="http://schemas.openxmlformats.org/officeDocument/2006/relationships/customXml" Target="../ink/ink2504.xml"/><Relationship Id="rId38" Type="http://schemas.openxmlformats.org/officeDocument/2006/relationships/image" Target="../media/image2061.png"/><Relationship Id="rId103" Type="http://schemas.openxmlformats.org/officeDocument/2006/relationships/customXml" Target="../ink/ink2097.xml"/><Relationship Id="rId310" Type="http://schemas.openxmlformats.org/officeDocument/2006/relationships/image" Target="../media/image2195.png"/><Relationship Id="rId548" Type="http://schemas.openxmlformats.org/officeDocument/2006/relationships/customXml" Target="../ink/ink2322.xml"/><Relationship Id="rId755" Type="http://schemas.openxmlformats.org/officeDocument/2006/relationships/image" Target="../media/image2413.png"/><Relationship Id="rId962" Type="http://schemas.openxmlformats.org/officeDocument/2006/relationships/image" Target="../media/image2513.png"/><Relationship Id="rId91" Type="http://schemas.openxmlformats.org/officeDocument/2006/relationships/customXml" Target="../ink/ink2091.xml"/><Relationship Id="rId187" Type="http://schemas.openxmlformats.org/officeDocument/2006/relationships/customXml" Target="../ink/ink2139.xml"/><Relationship Id="rId394" Type="http://schemas.openxmlformats.org/officeDocument/2006/relationships/image" Target="../media/image2237.png"/><Relationship Id="rId408" Type="http://schemas.openxmlformats.org/officeDocument/2006/relationships/image" Target="../media/image2244.png"/><Relationship Id="rId615" Type="http://schemas.openxmlformats.org/officeDocument/2006/relationships/image" Target="../media/image2344.png"/><Relationship Id="rId822" Type="http://schemas.openxmlformats.org/officeDocument/2006/relationships/customXml" Target="../ink/ink2460.xml"/><Relationship Id="rId254" Type="http://schemas.openxmlformats.org/officeDocument/2006/relationships/image" Target="../media/image2168.png"/><Relationship Id="rId699" Type="http://schemas.openxmlformats.org/officeDocument/2006/relationships/customXml" Target="../ink/ink2398.xml"/><Relationship Id="rId49" Type="http://schemas.openxmlformats.org/officeDocument/2006/relationships/customXml" Target="../ink/ink2070.xml"/><Relationship Id="rId114" Type="http://schemas.openxmlformats.org/officeDocument/2006/relationships/image" Target="../media/image2098.png"/><Relationship Id="rId461" Type="http://schemas.openxmlformats.org/officeDocument/2006/relationships/customXml" Target="../ink/ink2276.xml"/><Relationship Id="rId559" Type="http://schemas.openxmlformats.org/officeDocument/2006/relationships/image" Target="../media/image2316.png"/><Relationship Id="rId766" Type="http://schemas.openxmlformats.org/officeDocument/2006/relationships/customXml" Target="../ink/ink2432.xml"/><Relationship Id="rId198" Type="http://schemas.openxmlformats.org/officeDocument/2006/relationships/image" Target="../media/image2140.png"/><Relationship Id="rId321" Type="http://schemas.openxmlformats.org/officeDocument/2006/relationships/customXml" Target="../ink/ink2206.xml"/><Relationship Id="rId419" Type="http://schemas.openxmlformats.org/officeDocument/2006/relationships/customXml" Target="../ink/ink2255.xml"/><Relationship Id="rId626" Type="http://schemas.openxmlformats.org/officeDocument/2006/relationships/image" Target="../media/image2349.png"/><Relationship Id="rId973" Type="http://schemas.openxmlformats.org/officeDocument/2006/relationships/customXml" Target="../ink/ink2536.xml"/><Relationship Id="rId833" Type="http://schemas.openxmlformats.org/officeDocument/2006/relationships/customXml" Target="../ink/ink2466.xml"/><Relationship Id="rId265" Type="http://schemas.openxmlformats.org/officeDocument/2006/relationships/customXml" Target="../ink/ink2178.xml"/><Relationship Id="rId472" Type="http://schemas.openxmlformats.org/officeDocument/2006/relationships/image" Target="../media/image2276.png"/><Relationship Id="rId900" Type="http://schemas.openxmlformats.org/officeDocument/2006/relationships/image" Target="../media/image2484.png"/><Relationship Id="rId125" Type="http://schemas.openxmlformats.org/officeDocument/2006/relationships/customXml" Target="../ink/ink2108.xml"/><Relationship Id="rId332" Type="http://schemas.openxmlformats.org/officeDocument/2006/relationships/image" Target="../media/image2206.png"/><Relationship Id="rId777" Type="http://schemas.openxmlformats.org/officeDocument/2006/relationships/image" Target="../media/image2424.png"/><Relationship Id="rId984" Type="http://schemas.openxmlformats.org/officeDocument/2006/relationships/image" Target="../media/image2523.png"/><Relationship Id="rId637" Type="http://schemas.openxmlformats.org/officeDocument/2006/relationships/customXml" Target="../ink/ink2367.xml"/><Relationship Id="rId844" Type="http://schemas.openxmlformats.org/officeDocument/2006/relationships/image" Target="../media/image2457.png"/><Relationship Id="rId276" Type="http://schemas.openxmlformats.org/officeDocument/2006/relationships/image" Target="../media/image2179.png"/><Relationship Id="rId483" Type="http://schemas.openxmlformats.org/officeDocument/2006/relationships/customXml" Target="../ink/ink2287.xml"/><Relationship Id="rId690" Type="http://schemas.openxmlformats.org/officeDocument/2006/relationships/image" Target="../media/image2381.png"/><Relationship Id="rId704" Type="http://schemas.openxmlformats.org/officeDocument/2006/relationships/customXml" Target="../ink/ink2401.xml"/><Relationship Id="rId911" Type="http://schemas.openxmlformats.org/officeDocument/2006/relationships/customXml" Target="../ink/ink2505.xml"/><Relationship Id="rId40" Type="http://schemas.openxmlformats.org/officeDocument/2006/relationships/image" Target="../media/image2062.png"/><Relationship Id="rId136" Type="http://schemas.openxmlformats.org/officeDocument/2006/relationships/image" Target="../media/image2109.png"/><Relationship Id="rId343" Type="http://schemas.openxmlformats.org/officeDocument/2006/relationships/customXml" Target="../ink/ink2217.xml"/><Relationship Id="rId550" Type="http://schemas.openxmlformats.org/officeDocument/2006/relationships/customXml" Target="../ink/ink2323.xml"/><Relationship Id="rId788" Type="http://schemas.openxmlformats.org/officeDocument/2006/relationships/customXml" Target="../ink/ink2443.xml"/><Relationship Id="rId995" Type="http://schemas.openxmlformats.org/officeDocument/2006/relationships/image" Target="../media/image2528.png"/><Relationship Id="rId203" Type="http://schemas.openxmlformats.org/officeDocument/2006/relationships/customXml" Target="../ink/ink2147.xml"/><Relationship Id="rId648" Type="http://schemas.openxmlformats.org/officeDocument/2006/relationships/image" Target="../media/image2360.png"/><Relationship Id="rId855" Type="http://schemas.openxmlformats.org/officeDocument/2006/relationships/customXml" Target="../ink/ink2477.xml"/><Relationship Id="rId287" Type="http://schemas.openxmlformats.org/officeDocument/2006/relationships/customXml" Target="../ink/ink2189.xml"/><Relationship Id="rId410" Type="http://schemas.openxmlformats.org/officeDocument/2006/relationships/image" Target="../media/image2245.png"/><Relationship Id="rId494" Type="http://schemas.openxmlformats.org/officeDocument/2006/relationships/image" Target="../media/image2287.png"/><Relationship Id="rId508" Type="http://schemas.openxmlformats.org/officeDocument/2006/relationships/customXml" Target="../ink/ink2300.xml"/><Relationship Id="rId715" Type="http://schemas.openxmlformats.org/officeDocument/2006/relationships/image" Target="../media/image2393.png"/><Relationship Id="rId922" Type="http://schemas.openxmlformats.org/officeDocument/2006/relationships/image" Target="../media/image2494.png"/><Relationship Id="rId147" Type="http://schemas.openxmlformats.org/officeDocument/2006/relationships/customXml" Target="../ink/ink2119.xml"/><Relationship Id="rId354" Type="http://schemas.openxmlformats.org/officeDocument/2006/relationships/image" Target="../media/image2217.png"/><Relationship Id="rId799" Type="http://schemas.openxmlformats.org/officeDocument/2006/relationships/image" Target="../media/image2435.png"/><Relationship Id="rId51" Type="http://schemas.openxmlformats.org/officeDocument/2006/relationships/customXml" Target="../ink/ink2071.xml"/><Relationship Id="rId561" Type="http://schemas.openxmlformats.org/officeDocument/2006/relationships/image" Target="../media/image2317.png"/><Relationship Id="rId659" Type="http://schemas.openxmlformats.org/officeDocument/2006/relationships/customXml" Target="../ink/ink2378.xml"/><Relationship Id="rId866" Type="http://schemas.openxmlformats.org/officeDocument/2006/relationships/image" Target="../media/image2467.png"/><Relationship Id="rId214" Type="http://schemas.openxmlformats.org/officeDocument/2006/relationships/image" Target="../media/image2148.png"/><Relationship Id="rId298" Type="http://schemas.openxmlformats.org/officeDocument/2006/relationships/image" Target="../media/image2189.png"/><Relationship Id="rId421" Type="http://schemas.openxmlformats.org/officeDocument/2006/relationships/customXml" Target="../ink/ink2256.xml"/><Relationship Id="rId519" Type="http://schemas.openxmlformats.org/officeDocument/2006/relationships/customXml" Target="../ink/ink2306.xml"/><Relationship Id="rId158" Type="http://schemas.openxmlformats.org/officeDocument/2006/relationships/image" Target="../media/image2120.png"/><Relationship Id="rId726" Type="http://schemas.openxmlformats.org/officeDocument/2006/relationships/customXml" Target="../ink/ink2412.xml"/><Relationship Id="rId933" Type="http://schemas.openxmlformats.org/officeDocument/2006/relationships/customXml" Target="../ink/ink2516.xml"/><Relationship Id="rId62" Type="http://schemas.openxmlformats.org/officeDocument/2006/relationships/image" Target="../media/image2073.png"/><Relationship Id="rId365" Type="http://schemas.openxmlformats.org/officeDocument/2006/relationships/customXml" Target="../ink/ink2228.xml"/><Relationship Id="rId572" Type="http://schemas.openxmlformats.org/officeDocument/2006/relationships/customXml" Target="../ink/ink2334.xml"/><Relationship Id="rId225" Type="http://schemas.openxmlformats.org/officeDocument/2006/relationships/customXml" Target="../ink/ink2158.xml"/><Relationship Id="rId432" Type="http://schemas.openxmlformats.org/officeDocument/2006/relationships/image" Target="../media/image2256.png"/><Relationship Id="rId877" Type="http://schemas.openxmlformats.org/officeDocument/2006/relationships/customXml" Target="../ink/ink2488.xml"/><Relationship Id="rId737" Type="http://schemas.openxmlformats.org/officeDocument/2006/relationships/image" Target="../media/image2404.png"/><Relationship Id="rId944" Type="http://schemas.openxmlformats.org/officeDocument/2006/relationships/image" Target="../media/image2505.png"/><Relationship Id="rId73" Type="http://schemas.openxmlformats.org/officeDocument/2006/relationships/customXml" Target="../ink/ink2082.xml"/><Relationship Id="rId169" Type="http://schemas.openxmlformats.org/officeDocument/2006/relationships/customXml" Target="../ink/ink2130.xml"/><Relationship Id="rId376" Type="http://schemas.openxmlformats.org/officeDocument/2006/relationships/image" Target="../media/image2228.png"/><Relationship Id="rId583" Type="http://schemas.openxmlformats.org/officeDocument/2006/relationships/image" Target="../media/image2328.png"/><Relationship Id="rId790" Type="http://schemas.openxmlformats.org/officeDocument/2006/relationships/customXml" Target="../ink/ink2444.xml"/><Relationship Id="rId804" Type="http://schemas.openxmlformats.org/officeDocument/2006/relationships/customXml" Target="../ink/ink2451.xml"/><Relationship Id="rId4" Type="http://schemas.openxmlformats.org/officeDocument/2006/relationships/image" Target="../media/image2044.png"/><Relationship Id="rId236" Type="http://schemas.openxmlformats.org/officeDocument/2006/relationships/image" Target="../media/image2159.png"/><Relationship Id="rId443" Type="http://schemas.openxmlformats.org/officeDocument/2006/relationships/customXml" Target="../ink/ink2267.xml"/><Relationship Id="rId650" Type="http://schemas.openxmlformats.org/officeDocument/2006/relationships/image" Target="../media/image2361.png"/><Relationship Id="rId888" Type="http://schemas.openxmlformats.org/officeDocument/2006/relationships/image" Target="../media/image2478.png"/><Relationship Id="rId303" Type="http://schemas.openxmlformats.org/officeDocument/2006/relationships/customXml" Target="../ink/ink2197.xml"/><Relationship Id="rId748" Type="http://schemas.openxmlformats.org/officeDocument/2006/relationships/customXml" Target="../ink/ink2423.xml"/><Relationship Id="rId955" Type="http://schemas.openxmlformats.org/officeDocument/2006/relationships/customXml" Target="../ink/ink2527.xml"/><Relationship Id="rId84" Type="http://schemas.openxmlformats.org/officeDocument/2006/relationships/image" Target="../media/image2084.png"/><Relationship Id="rId387" Type="http://schemas.openxmlformats.org/officeDocument/2006/relationships/customXml" Target="../ink/ink2239.xml"/><Relationship Id="rId510" Type="http://schemas.openxmlformats.org/officeDocument/2006/relationships/image" Target="../media/image2293.png"/><Relationship Id="rId594" Type="http://schemas.openxmlformats.org/officeDocument/2006/relationships/customXml" Target="../ink/ink2345.xml"/><Relationship Id="rId608" Type="http://schemas.openxmlformats.org/officeDocument/2006/relationships/customXml" Target="../ink/ink2352.xml"/><Relationship Id="rId815" Type="http://schemas.openxmlformats.org/officeDocument/2006/relationships/image" Target="../media/image2443.png"/><Relationship Id="rId247" Type="http://schemas.openxmlformats.org/officeDocument/2006/relationships/customXml" Target="../ink/ink2169.xml"/><Relationship Id="rId899" Type="http://schemas.openxmlformats.org/officeDocument/2006/relationships/customXml" Target="../ink/ink2499.xml"/><Relationship Id="rId1000" Type="http://schemas.openxmlformats.org/officeDocument/2006/relationships/customXml" Target="../ink/ink2550.xml"/><Relationship Id="rId107" Type="http://schemas.openxmlformats.org/officeDocument/2006/relationships/customXml" Target="../ink/ink2099.xml"/><Relationship Id="rId454" Type="http://schemas.openxmlformats.org/officeDocument/2006/relationships/image" Target="../media/image2267.png"/><Relationship Id="rId661" Type="http://schemas.openxmlformats.org/officeDocument/2006/relationships/customXml" Target="../ink/ink2379.xml"/><Relationship Id="rId759" Type="http://schemas.openxmlformats.org/officeDocument/2006/relationships/image" Target="../media/image2415.png"/><Relationship Id="rId966" Type="http://schemas.openxmlformats.org/officeDocument/2006/relationships/image" Target="../media/image2515.png"/><Relationship Id="rId11" Type="http://schemas.openxmlformats.org/officeDocument/2006/relationships/customXml" Target="../ink/ink2051.xml"/><Relationship Id="rId314" Type="http://schemas.openxmlformats.org/officeDocument/2006/relationships/image" Target="../media/image2197.png"/><Relationship Id="rId398" Type="http://schemas.openxmlformats.org/officeDocument/2006/relationships/image" Target="../media/image2239.png"/><Relationship Id="rId521" Type="http://schemas.openxmlformats.org/officeDocument/2006/relationships/customXml" Target="../ink/ink2307.xml"/><Relationship Id="rId619" Type="http://schemas.openxmlformats.org/officeDocument/2006/relationships/image" Target="../media/image2346.png"/><Relationship Id="rId95" Type="http://schemas.openxmlformats.org/officeDocument/2006/relationships/customXml" Target="../ink/ink2093.xml"/><Relationship Id="rId160" Type="http://schemas.openxmlformats.org/officeDocument/2006/relationships/image" Target="../media/image2121.png"/><Relationship Id="rId826" Type="http://schemas.openxmlformats.org/officeDocument/2006/relationships/image" Target="../media/image2448.png"/><Relationship Id="rId258" Type="http://schemas.openxmlformats.org/officeDocument/2006/relationships/image" Target="../media/image2170.png"/><Relationship Id="rId465" Type="http://schemas.openxmlformats.org/officeDocument/2006/relationships/customXml" Target="../ink/ink2278.xml"/><Relationship Id="rId672" Type="http://schemas.openxmlformats.org/officeDocument/2006/relationships/image" Target="../media/image2372.png"/><Relationship Id="rId22" Type="http://schemas.openxmlformats.org/officeDocument/2006/relationships/image" Target="../media/image2053.png"/><Relationship Id="rId118" Type="http://schemas.openxmlformats.org/officeDocument/2006/relationships/image" Target="../media/image2100.png"/><Relationship Id="rId325" Type="http://schemas.openxmlformats.org/officeDocument/2006/relationships/customXml" Target="../ink/ink2208.xml"/><Relationship Id="rId532" Type="http://schemas.openxmlformats.org/officeDocument/2006/relationships/customXml" Target="../ink/ink2313.xml"/><Relationship Id="rId977" Type="http://schemas.openxmlformats.org/officeDocument/2006/relationships/customXml" Target="../ink/ink2538.xml"/><Relationship Id="rId171" Type="http://schemas.openxmlformats.org/officeDocument/2006/relationships/customXml" Target="../ink/ink2131.xml"/><Relationship Id="rId837" Type="http://schemas.openxmlformats.org/officeDocument/2006/relationships/customXml" Target="../ink/ink2468.xml"/><Relationship Id="rId269" Type="http://schemas.openxmlformats.org/officeDocument/2006/relationships/customXml" Target="../ink/ink2180.xml"/><Relationship Id="rId476" Type="http://schemas.openxmlformats.org/officeDocument/2006/relationships/image" Target="../media/image2278.png"/><Relationship Id="rId683" Type="http://schemas.openxmlformats.org/officeDocument/2006/relationships/customXml" Target="../ink/ink2390.xml"/><Relationship Id="rId890" Type="http://schemas.openxmlformats.org/officeDocument/2006/relationships/image" Target="../media/image2479.png"/><Relationship Id="rId904" Type="http://schemas.openxmlformats.org/officeDocument/2006/relationships/image" Target="../media/image2486.png"/><Relationship Id="rId33" Type="http://schemas.openxmlformats.org/officeDocument/2006/relationships/customXml" Target="../ink/ink2062.xml"/><Relationship Id="rId129" Type="http://schemas.openxmlformats.org/officeDocument/2006/relationships/customXml" Target="../ink/ink2110.xml"/><Relationship Id="rId336" Type="http://schemas.openxmlformats.org/officeDocument/2006/relationships/image" Target="../media/image2208.png"/><Relationship Id="rId543" Type="http://schemas.openxmlformats.org/officeDocument/2006/relationships/image" Target="../media/image2308.png"/><Relationship Id="rId988" Type="http://schemas.openxmlformats.org/officeDocument/2006/relationships/customXml" Target="../ink/ink2544.xml"/><Relationship Id="rId182" Type="http://schemas.openxmlformats.org/officeDocument/2006/relationships/image" Target="../media/image2132.png"/><Relationship Id="rId403" Type="http://schemas.openxmlformats.org/officeDocument/2006/relationships/customXml" Target="../ink/ink2247.xml"/><Relationship Id="rId750" Type="http://schemas.openxmlformats.org/officeDocument/2006/relationships/customXml" Target="../ink/ink2424.xml"/><Relationship Id="rId848" Type="http://schemas.openxmlformats.org/officeDocument/2006/relationships/image" Target="../media/image2458.png"/><Relationship Id="rId487" Type="http://schemas.openxmlformats.org/officeDocument/2006/relationships/customXml" Target="../ink/ink2289.xml"/><Relationship Id="rId610" Type="http://schemas.openxmlformats.org/officeDocument/2006/relationships/customXml" Target="../ink/ink2353.xml"/><Relationship Id="rId694" Type="http://schemas.openxmlformats.org/officeDocument/2006/relationships/image" Target="../media/image2383.png"/><Relationship Id="rId708" Type="http://schemas.openxmlformats.org/officeDocument/2006/relationships/customXml" Target="../ink/ink2403.xml"/><Relationship Id="rId915" Type="http://schemas.openxmlformats.org/officeDocument/2006/relationships/customXml" Target="../ink/ink2507.xml"/><Relationship Id="rId347" Type="http://schemas.openxmlformats.org/officeDocument/2006/relationships/customXml" Target="../ink/ink2219.xml"/><Relationship Id="rId999" Type="http://schemas.openxmlformats.org/officeDocument/2006/relationships/image" Target="../media/image2530.png"/><Relationship Id="rId44" Type="http://schemas.openxmlformats.org/officeDocument/2006/relationships/image" Target="../media/image2064.png"/><Relationship Id="rId554" Type="http://schemas.openxmlformats.org/officeDocument/2006/relationships/customXml" Target="../ink/ink2325.xml"/><Relationship Id="rId761" Type="http://schemas.openxmlformats.org/officeDocument/2006/relationships/image" Target="../media/image2416.png"/><Relationship Id="rId859" Type="http://schemas.openxmlformats.org/officeDocument/2006/relationships/customXml" Target="../ink/ink2479.xml"/><Relationship Id="rId193" Type="http://schemas.openxmlformats.org/officeDocument/2006/relationships/customXml" Target="../ink/ink2142.xml"/><Relationship Id="rId207" Type="http://schemas.openxmlformats.org/officeDocument/2006/relationships/customXml" Target="../ink/ink2149.xml"/><Relationship Id="rId414" Type="http://schemas.openxmlformats.org/officeDocument/2006/relationships/image" Target="../media/image2247.png"/><Relationship Id="rId498" Type="http://schemas.openxmlformats.org/officeDocument/2006/relationships/image" Target="../media/image2289.png"/><Relationship Id="rId621" Type="http://schemas.openxmlformats.org/officeDocument/2006/relationships/image" Target="../media/image2347.png"/><Relationship Id="rId260" Type="http://schemas.openxmlformats.org/officeDocument/2006/relationships/image" Target="../media/image2171.png"/><Relationship Id="rId719" Type="http://schemas.openxmlformats.org/officeDocument/2006/relationships/image" Target="../media/image2395.png"/><Relationship Id="rId926" Type="http://schemas.openxmlformats.org/officeDocument/2006/relationships/image" Target="../media/image2496.png"/><Relationship Id="rId55" Type="http://schemas.openxmlformats.org/officeDocument/2006/relationships/customXml" Target="../ink/ink2073.xml"/><Relationship Id="rId120" Type="http://schemas.openxmlformats.org/officeDocument/2006/relationships/image" Target="../media/image2101.png"/><Relationship Id="rId358" Type="http://schemas.openxmlformats.org/officeDocument/2006/relationships/image" Target="../media/image2219.png"/><Relationship Id="rId565" Type="http://schemas.openxmlformats.org/officeDocument/2006/relationships/image" Target="../media/image2319.png"/><Relationship Id="rId772" Type="http://schemas.openxmlformats.org/officeDocument/2006/relationships/customXml" Target="../ink/ink2435.xml"/><Relationship Id="rId218" Type="http://schemas.openxmlformats.org/officeDocument/2006/relationships/image" Target="../media/image2150.png"/><Relationship Id="rId425" Type="http://schemas.openxmlformats.org/officeDocument/2006/relationships/customXml" Target="../ink/ink2258.xml"/><Relationship Id="rId632" Type="http://schemas.openxmlformats.org/officeDocument/2006/relationships/image" Target="../media/image2352.png"/><Relationship Id="rId271" Type="http://schemas.openxmlformats.org/officeDocument/2006/relationships/customXml" Target="../ink/ink2181.xml"/><Relationship Id="rId937" Type="http://schemas.openxmlformats.org/officeDocument/2006/relationships/customXml" Target="../ink/ink2518.xml"/><Relationship Id="rId66" Type="http://schemas.openxmlformats.org/officeDocument/2006/relationships/image" Target="../media/image2075.png"/><Relationship Id="rId131" Type="http://schemas.openxmlformats.org/officeDocument/2006/relationships/customXml" Target="../ink/ink2111.xml"/><Relationship Id="rId369" Type="http://schemas.openxmlformats.org/officeDocument/2006/relationships/customXml" Target="../ink/ink2230.xml"/><Relationship Id="rId576" Type="http://schemas.openxmlformats.org/officeDocument/2006/relationships/customXml" Target="../ink/ink2336.xml"/><Relationship Id="rId783" Type="http://schemas.openxmlformats.org/officeDocument/2006/relationships/image" Target="../media/image2427.png"/><Relationship Id="rId990" Type="http://schemas.openxmlformats.org/officeDocument/2006/relationships/customXml" Target="../ink/ink2545.xml"/><Relationship Id="rId229" Type="http://schemas.openxmlformats.org/officeDocument/2006/relationships/customXml" Target="../ink/ink2160.xml"/><Relationship Id="rId436" Type="http://schemas.openxmlformats.org/officeDocument/2006/relationships/image" Target="../media/image2258.png"/><Relationship Id="rId643" Type="http://schemas.openxmlformats.org/officeDocument/2006/relationships/customXml" Target="../ink/ink2370.xml"/><Relationship Id="rId850" Type="http://schemas.openxmlformats.org/officeDocument/2006/relationships/image" Target="../media/image2459.png"/><Relationship Id="rId948" Type="http://schemas.openxmlformats.org/officeDocument/2006/relationships/image" Target="../media/image2507.png"/><Relationship Id="rId77" Type="http://schemas.openxmlformats.org/officeDocument/2006/relationships/customXml" Target="../ink/ink2084.xml"/><Relationship Id="rId282" Type="http://schemas.openxmlformats.org/officeDocument/2006/relationships/image" Target="../media/image2181.png"/><Relationship Id="rId503" Type="http://schemas.openxmlformats.org/officeDocument/2006/relationships/image" Target="../media/image2290.png"/><Relationship Id="rId587" Type="http://schemas.openxmlformats.org/officeDocument/2006/relationships/image" Target="../media/image2330.png"/><Relationship Id="rId710" Type="http://schemas.openxmlformats.org/officeDocument/2006/relationships/customXml" Target="../ink/ink2404.xml"/><Relationship Id="rId808" Type="http://schemas.openxmlformats.org/officeDocument/2006/relationships/customXml" Target="../ink/ink2453.xml"/><Relationship Id="rId8" Type="http://schemas.openxmlformats.org/officeDocument/2006/relationships/image" Target="../media/image2046.png"/><Relationship Id="rId142" Type="http://schemas.openxmlformats.org/officeDocument/2006/relationships/image" Target="../media/image2112.png"/><Relationship Id="rId447" Type="http://schemas.openxmlformats.org/officeDocument/2006/relationships/customXml" Target="../ink/ink2269.xml"/><Relationship Id="rId794" Type="http://schemas.openxmlformats.org/officeDocument/2006/relationships/customXml" Target="../ink/ink2446.xml"/><Relationship Id="rId654" Type="http://schemas.openxmlformats.org/officeDocument/2006/relationships/image" Target="../media/image2363.png"/><Relationship Id="rId861" Type="http://schemas.openxmlformats.org/officeDocument/2006/relationships/customXml" Target="../ink/ink2480.xml"/><Relationship Id="rId959" Type="http://schemas.openxmlformats.org/officeDocument/2006/relationships/customXml" Target="../ink/ink2529.xml"/><Relationship Id="rId293" Type="http://schemas.openxmlformats.org/officeDocument/2006/relationships/customXml" Target="../ink/ink2192.xml"/><Relationship Id="rId307" Type="http://schemas.openxmlformats.org/officeDocument/2006/relationships/customXml" Target="../ink/ink2199.xml"/><Relationship Id="rId514" Type="http://schemas.openxmlformats.org/officeDocument/2006/relationships/image" Target="../media/image2295.png"/><Relationship Id="rId721" Type="http://schemas.openxmlformats.org/officeDocument/2006/relationships/image" Target="../media/image2396.png"/><Relationship Id="rId88" Type="http://schemas.openxmlformats.org/officeDocument/2006/relationships/image" Target="../media/image2086.png"/><Relationship Id="rId153" Type="http://schemas.openxmlformats.org/officeDocument/2006/relationships/customXml" Target="../ink/ink2122.xml"/><Relationship Id="rId360" Type="http://schemas.openxmlformats.org/officeDocument/2006/relationships/image" Target="../media/image2220.png"/><Relationship Id="rId598" Type="http://schemas.openxmlformats.org/officeDocument/2006/relationships/customXml" Target="../ink/ink2347.xml"/><Relationship Id="rId819" Type="http://schemas.openxmlformats.org/officeDocument/2006/relationships/image" Target="../media/image2445.png"/><Relationship Id="rId1004" Type="http://schemas.openxmlformats.org/officeDocument/2006/relationships/customXml" Target="../ink/ink2552.xml"/><Relationship Id="rId220" Type="http://schemas.openxmlformats.org/officeDocument/2006/relationships/image" Target="../media/image2151.png"/><Relationship Id="rId458" Type="http://schemas.openxmlformats.org/officeDocument/2006/relationships/image" Target="../media/image2269.png"/><Relationship Id="rId665" Type="http://schemas.openxmlformats.org/officeDocument/2006/relationships/customXml" Target="../ink/ink2381.xml"/><Relationship Id="rId872" Type="http://schemas.openxmlformats.org/officeDocument/2006/relationships/image" Target="../media/image2470.png"/><Relationship Id="rId15" Type="http://schemas.openxmlformats.org/officeDocument/2006/relationships/customXml" Target="../ink/ink2053.xml"/><Relationship Id="rId318" Type="http://schemas.openxmlformats.org/officeDocument/2006/relationships/image" Target="../media/image2199.png"/><Relationship Id="rId525" Type="http://schemas.openxmlformats.org/officeDocument/2006/relationships/customXml" Target="../ink/ink2309.xml"/><Relationship Id="rId732" Type="http://schemas.openxmlformats.org/officeDocument/2006/relationships/customXml" Target="../ink/ink2415.xml"/><Relationship Id="rId99" Type="http://schemas.openxmlformats.org/officeDocument/2006/relationships/customXml" Target="../ink/ink2095.xml"/><Relationship Id="rId164" Type="http://schemas.openxmlformats.org/officeDocument/2006/relationships/image" Target="../media/image2123.png"/><Relationship Id="rId371" Type="http://schemas.openxmlformats.org/officeDocument/2006/relationships/customXml" Target="../ink/ink2231.xml"/><Relationship Id="rId469" Type="http://schemas.openxmlformats.org/officeDocument/2006/relationships/customXml" Target="../ink/ink2280.xml"/><Relationship Id="rId676" Type="http://schemas.openxmlformats.org/officeDocument/2006/relationships/image" Target="../media/image2374.png"/><Relationship Id="rId883" Type="http://schemas.openxmlformats.org/officeDocument/2006/relationships/customXml" Target="../ink/ink2491.xml"/><Relationship Id="rId26" Type="http://schemas.openxmlformats.org/officeDocument/2006/relationships/image" Target="../media/image2055.png"/><Relationship Id="rId231" Type="http://schemas.openxmlformats.org/officeDocument/2006/relationships/customXml" Target="../ink/ink2161.xml"/><Relationship Id="rId329" Type="http://schemas.openxmlformats.org/officeDocument/2006/relationships/customXml" Target="../ink/ink2210.xml"/><Relationship Id="rId536" Type="http://schemas.openxmlformats.org/officeDocument/2006/relationships/customXml" Target="../ink/ink2316.xml"/><Relationship Id="rId175" Type="http://schemas.openxmlformats.org/officeDocument/2006/relationships/customXml" Target="../ink/ink2133.xml"/><Relationship Id="rId743" Type="http://schemas.openxmlformats.org/officeDocument/2006/relationships/image" Target="../media/image2407.png"/><Relationship Id="rId950" Type="http://schemas.openxmlformats.org/officeDocument/2006/relationships/image" Target="../media/image2508.png"/><Relationship Id="rId382" Type="http://schemas.openxmlformats.org/officeDocument/2006/relationships/image" Target="../media/image2231.png"/><Relationship Id="rId603" Type="http://schemas.openxmlformats.org/officeDocument/2006/relationships/image" Target="../media/image2338.png"/><Relationship Id="rId687" Type="http://schemas.openxmlformats.org/officeDocument/2006/relationships/customXml" Target="../ink/ink2392.xml"/><Relationship Id="rId810" Type="http://schemas.openxmlformats.org/officeDocument/2006/relationships/customXml" Target="../ink/ink2454.xml"/><Relationship Id="rId908" Type="http://schemas.openxmlformats.org/officeDocument/2006/relationships/image" Target="../media/image2488.png"/><Relationship Id="rId242" Type="http://schemas.openxmlformats.org/officeDocument/2006/relationships/image" Target="../media/image2162.png"/><Relationship Id="rId894" Type="http://schemas.openxmlformats.org/officeDocument/2006/relationships/image" Target="../media/image2481.png"/><Relationship Id="rId37" Type="http://schemas.openxmlformats.org/officeDocument/2006/relationships/customXml" Target="../ink/ink2064.xml"/><Relationship Id="rId102" Type="http://schemas.openxmlformats.org/officeDocument/2006/relationships/image" Target="../media/image2093.png"/><Relationship Id="rId547" Type="http://schemas.openxmlformats.org/officeDocument/2006/relationships/image" Target="../media/image2310.png"/><Relationship Id="rId754" Type="http://schemas.openxmlformats.org/officeDocument/2006/relationships/customXml" Target="../ink/ink2426.xml"/><Relationship Id="rId961" Type="http://schemas.openxmlformats.org/officeDocument/2006/relationships/customXml" Target="../ink/ink2530.xml"/><Relationship Id="rId90" Type="http://schemas.openxmlformats.org/officeDocument/2006/relationships/image" Target="../media/image2087.png"/><Relationship Id="rId186" Type="http://schemas.openxmlformats.org/officeDocument/2006/relationships/image" Target="../media/image2134.png"/><Relationship Id="rId393" Type="http://schemas.openxmlformats.org/officeDocument/2006/relationships/customXml" Target="../ink/ink2242.xml"/><Relationship Id="rId407" Type="http://schemas.openxmlformats.org/officeDocument/2006/relationships/customXml" Target="../ink/ink2249.xml"/><Relationship Id="rId614" Type="http://schemas.openxmlformats.org/officeDocument/2006/relationships/customXml" Target="../ink/ink2355.xml"/><Relationship Id="rId821" Type="http://schemas.openxmlformats.org/officeDocument/2006/relationships/image" Target="../media/image2446.png"/><Relationship Id="rId253" Type="http://schemas.openxmlformats.org/officeDocument/2006/relationships/customXml" Target="../ink/ink2172.xml"/><Relationship Id="rId460" Type="http://schemas.openxmlformats.org/officeDocument/2006/relationships/image" Target="../media/image2270.png"/><Relationship Id="rId698" Type="http://schemas.openxmlformats.org/officeDocument/2006/relationships/image" Target="../media/image2385.png"/><Relationship Id="rId919" Type="http://schemas.openxmlformats.org/officeDocument/2006/relationships/customXml" Target="../ink/ink2509.xml"/><Relationship Id="rId48" Type="http://schemas.openxmlformats.org/officeDocument/2006/relationships/image" Target="../media/image2066.png"/><Relationship Id="rId113" Type="http://schemas.openxmlformats.org/officeDocument/2006/relationships/customXml" Target="../ink/ink2102.xml"/><Relationship Id="rId320" Type="http://schemas.openxmlformats.org/officeDocument/2006/relationships/image" Target="../media/image2200.png"/><Relationship Id="rId558" Type="http://schemas.openxmlformats.org/officeDocument/2006/relationships/customXml" Target="../ink/ink2327.xml"/><Relationship Id="rId765" Type="http://schemas.openxmlformats.org/officeDocument/2006/relationships/image" Target="../media/image2418.png"/><Relationship Id="rId972" Type="http://schemas.openxmlformats.org/officeDocument/2006/relationships/image" Target="../media/image2518.png"/><Relationship Id="rId197" Type="http://schemas.openxmlformats.org/officeDocument/2006/relationships/customXml" Target="../ink/ink2144.xml"/><Relationship Id="rId418" Type="http://schemas.openxmlformats.org/officeDocument/2006/relationships/image" Target="../media/image2249.png"/><Relationship Id="rId625" Type="http://schemas.openxmlformats.org/officeDocument/2006/relationships/customXml" Target="../ink/ink2361.xml"/><Relationship Id="rId832" Type="http://schemas.openxmlformats.org/officeDocument/2006/relationships/image" Target="../media/image2451.png"/><Relationship Id="rId264" Type="http://schemas.openxmlformats.org/officeDocument/2006/relationships/image" Target="../media/image2173.png"/><Relationship Id="rId471" Type="http://schemas.openxmlformats.org/officeDocument/2006/relationships/customXml" Target="../ink/ink2281.xml"/><Relationship Id="rId59" Type="http://schemas.openxmlformats.org/officeDocument/2006/relationships/customXml" Target="../ink/ink2075.xml"/><Relationship Id="rId124" Type="http://schemas.openxmlformats.org/officeDocument/2006/relationships/image" Target="../media/image2103.png"/><Relationship Id="rId569" Type="http://schemas.openxmlformats.org/officeDocument/2006/relationships/image" Target="../media/image2321.png"/><Relationship Id="rId776" Type="http://schemas.openxmlformats.org/officeDocument/2006/relationships/customXml" Target="../ink/ink2437.xml"/><Relationship Id="rId983" Type="http://schemas.openxmlformats.org/officeDocument/2006/relationships/customXml" Target="../ink/ink2541.xml"/><Relationship Id="rId331" Type="http://schemas.openxmlformats.org/officeDocument/2006/relationships/customXml" Target="../ink/ink2211.xml"/><Relationship Id="rId429" Type="http://schemas.openxmlformats.org/officeDocument/2006/relationships/customXml" Target="../ink/ink2260.xml"/><Relationship Id="rId636" Type="http://schemas.openxmlformats.org/officeDocument/2006/relationships/image" Target="../media/image2354.png"/><Relationship Id="rId843" Type="http://schemas.openxmlformats.org/officeDocument/2006/relationships/customXml" Target="../ink/ink2471.xml"/><Relationship Id="rId275" Type="http://schemas.openxmlformats.org/officeDocument/2006/relationships/customXml" Target="../ink/ink2183.xml"/><Relationship Id="rId482" Type="http://schemas.openxmlformats.org/officeDocument/2006/relationships/image" Target="../media/image2281.png"/><Relationship Id="rId703" Type="http://schemas.openxmlformats.org/officeDocument/2006/relationships/image" Target="../media/image2387.png"/><Relationship Id="rId910" Type="http://schemas.openxmlformats.org/officeDocument/2006/relationships/image" Target="../media/image2489.png"/><Relationship Id="rId135" Type="http://schemas.openxmlformats.org/officeDocument/2006/relationships/customXml" Target="../ink/ink2113.xml"/><Relationship Id="rId342" Type="http://schemas.openxmlformats.org/officeDocument/2006/relationships/image" Target="../media/image2211.png"/><Relationship Id="rId787" Type="http://schemas.openxmlformats.org/officeDocument/2006/relationships/image" Target="../media/image2429.png"/><Relationship Id="rId994" Type="http://schemas.openxmlformats.org/officeDocument/2006/relationships/customXml" Target="../ink/ink2547.xml"/><Relationship Id="rId202" Type="http://schemas.openxmlformats.org/officeDocument/2006/relationships/image" Target="../media/image2142.png"/><Relationship Id="rId647" Type="http://schemas.openxmlformats.org/officeDocument/2006/relationships/customXml" Target="../ink/ink2372.xml"/><Relationship Id="rId854" Type="http://schemas.openxmlformats.org/officeDocument/2006/relationships/image" Target="../media/image2461.png"/><Relationship Id="rId286" Type="http://schemas.openxmlformats.org/officeDocument/2006/relationships/image" Target="../media/image2183.png"/><Relationship Id="rId493" Type="http://schemas.openxmlformats.org/officeDocument/2006/relationships/customXml" Target="../ink/ink2292.xml"/><Relationship Id="rId507" Type="http://schemas.openxmlformats.org/officeDocument/2006/relationships/image" Target="../media/image2292.png"/><Relationship Id="rId714" Type="http://schemas.openxmlformats.org/officeDocument/2006/relationships/customXml" Target="../ink/ink2406.xml"/><Relationship Id="rId921" Type="http://schemas.openxmlformats.org/officeDocument/2006/relationships/customXml" Target="../ink/ink2510.xml"/><Relationship Id="rId50" Type="http://schemas.openxmlformats.org/officeDocument/2006/relationships/image" Target="../media/image2067.png"/><Relationship Id="rId146" Type="http://schemas.openxmlformats.org/officeDocument/2006/relationships/image" Target="../media/image2114.png"/><Relationship Id="rId353" Type="http://schemas.openxmlformats.org/officeDocument/2006/relationships/customXml" Target="../ink/ink2222.xml"/><Relationship Id="rId560" Type="http://schemas.openxmlformats.org/officeDocument/2006/relationships/customXml" Target="../ink/ink2328.xml"/><Relationship Id="rId798" Type="http://schemas.openxmlformats.org/officeDocument/2006/relationships/customXml" Target="../ink/ink2448.xml"/><Relationship Id="rId213" Type="http://schemas.openxmlformats.org/officeDocument/2006/relationships/customXml" Target="../ink/ink2152.xml"/><Relationship Id="rId420" Type="http://schemas.openxmlformats.org/officeDocument/2006/relationships/image" Target="../media/image2250.png"/><Relationship Id="rId658" Type="http://schemas.openxmlformats.org/officeDocument/2006/relationships/image" Target="../media/image2365.png"/><Relationship Id="rId865" Type="http://schemas.openxmlformats.org/officeDocument/2006/relationships/customXml" Target="../ink/ink2482.xml"/><Relationship Id="rId297" Type="http://schemas.openxmlformats.org/officeDocument/2006/relationships/customXml" Target="../ink/ink2194.xml"/><Relationship Id="rId518" Type="http://schemas.openxmlformats.org/officeDocument/2006/relationships/image" Target="../media/image2297.png"/><Relationship Id="rId725" Type="http://schemas.openxmlformats.org/officeDocument/2006/relationships/image" Target="../media/image2398.png"/><Relationship Id="rId932" Type="http://schemas.openxmlformats.org/officeDocument/2006/relationships/image" Target="../media/image2499.png"/><Relationship Id="rId157" Type="http://schemas.openxmlformats.org/officeDocument/2006/relationships/customXml" Target="../ink/ink2124.xml"/><Relationship Id="rId364" Type="http://schemas.openxmlformats.org/officeDocument/2006/relationships/image" Target="../media/image2222.png"/><Relationship Id="rId61" Type="http://schemas.openxmlformats.org/officeDocument/2006/relationships/customXml" Target="../ink/ink2076.xml"/><Relationship Id="rId571" Type="http://schemas.openxmlformats.org/officeDocument/2006/relationships/image" Target="../media/image2322.png"/><Relationship Id="rId669" Type="http://schemas.openxmlformats.org/officeDocument/2006/relationships/customXml" Target="../ink/ink2383.xml"/><Relationship Id="rId876" Type="http://schemas.openxmlformats.org/officeDocument/2006/relationships/image" Target="../media/image2472.png"/><Relationship Id="rId19" Type="http://schemas.openxmlformats.org/officeDocument/2006/relationships/customXml" Target="../ink/ink2055.xml"/><Relationship Id="rId224" Type="http://schemas.openxmlformats.org/officeDocument/2006/relationships/image" Target="../media/image2153.png"/><Relationship Id="rId431" Type="http://schemas.openxmlformats.org/officeDocument/2006/relationships/customXml" Target="../ink/ink2261.xml"/><Relationship Id="rId529" Type="http://schemas.openxmlformats.org/officeDocument/2006/relationships/customXml" Target="../ink/ink2311.xml"/><Relationship Id="rId736" Type="http://schemas.openxmlformats.org/officeDocument/2006/relationships/customXml" Target="../ink/ink2417.xml"/><Relationship Id="rId168" Type="http://schemas.openxmlformats.org/officeDocument/2006/relationships/image" Target="../media/image2125.png"/><Relationship Id="rId943" Type="http://schemas.openxmlformats.org/officeDocument/2006/relationships/customXml" Target="../ink/ink2521.xml"/><Relationship Id="rId72" Type="http://schemas.openxmlformats.org/officeDocument/2006/relationships/image" Target="../media/image2078.png"/><Relationship Id="rId375" Type="http://schemas.openxmlformats.org/officeDocument/2006/relationships/customXml" Target="../ink/ink2233.xml"/><Relationship Id="rId582" Type="http://schemas.openxmlformats.org/officeDocument/2006/relationships/customXml" Target="../ink/ink2339.xml"/><Relationship Id="rId803" Type="http://schemas.openxmlformats.org/officeDocument/2006/relationships/image" Target="../media/image2437.png"/><Relationship Id="rId3" Type="http://schemas.openxmlformats.org/officeDocument/2006/relationships/image" Target="../media/image1.png"/><Relationship Id="rId235" Type="http://schemas.openxmlformats.org/officeDocument/2006/relationships/customXml" Target="../ink/ink2163.xml"/><Relationship Id="rId442" Type="http://schemas.openxmlformats.org/officeDocument/2006/relationships/image" Target="../media/image2261.png"/><Relationship Id="rId887" Type="http://schemas.openxmlformats.org/officeDocument/2006/relationships/customXml" Target="../ink/ink2493.xml"/><Relationship Id="rId302" Type="http://schemas.openxmlformats.org/officeDocument/2006/relationships/image" Target="../media/image2191.png"/><Relationship Id="rId747" Type="http://schemas.openxmlformats.org/officeDocument/2006/relationships/image" Target="../media/image2409.png"/><Relationship Id="rId954" Type="http://schemas.openxmlformats.org/officeDocument/2006/relationships/image" Target="../media/image2510.png"/><Relationship Id="rId83" Type="http://schemas.openxmlformats.org/officeDocument/2006/relationships/customXml" Target="../ink/ink2087.xml"/><Relationship Id="rId179" Type="http://schemas.openxmlformats.org/officeDocument/2006/relationships/customXml" Target="../ink/ink2135.xml"/><Relationship Id="rId386" Type="http://schemas.openxmlformats.org/officeDocument/2006/relationships/image" Target="../media/image2233.png"/><Relationship Id="rId593" Type="http://schemas.openxmlformats.org/officeDocument/2006/relationships/image" Target="../media/image2333.png"/><Relationship Id="rId607" Type="http://schemas.openxmlformats.org/officeDocument/2006/relationships/image" Target="../media/image2340.png"/><Relationship Id="rId814" Type="http://schemas.openxmlformats.org/officeDocument/2006/relationships/customXml" Target="../ink/ink2456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45.png"/><Relationship Id="rId21" Type="http://schemas.openxmlformats.org/officeDocument/2006/relationships/customXml" Target="../ink/ink2561.xml"/><Relationship Id="rId42" Type="http://schemas.openxmlformats.org/officeDocument/2006/relationships/image" Target="../media/image2553.png"/><Relationship Id="rId47" Type="http://schemas.openxmlformats.org/officeDocument/2006/relationships/customXml" Target="../ink/ink2574.xml"/><Relationship Id="rId63" Type="http://schemas.openxmlformats.org/officeDocument/2006/relationships/customXml" Target="../ink/ink2582.xml"/><Relationship Id="rId68" Type="http://schemas.openxmlformats.org/officeDocument/2006/relationships/image" Target="../media/image2566.png"/><Relationship Id="rId84" Type="http://schemas.openxmlformats.org/officeDocument/2006/relationships/image" Target="../media/image2573.png"/><Relationship Id="rId16" Type="http://schemas.openxmlformats.org/officeDocument/2006/relationships/image" Target="../media/image2540.png"/><Relationship Id="rId11" Type="http://schemas.openxmlformats.org/officeDocument/2006/relationships/customXml" Target="../ink/ink2556.xml"/><Relationship Id="rId32" Type="http://schemas.openxmlformats.org/officeDocument/2006/relationships/image" Target="../media/image2548.png"/><Relationship Id="rId37" Type="http://schemas.openxmlformats.org/officeDocument/2006/relationships/customXml" Target="../ink/ink2569.xml"/><Relationship Id="rId53" Type="http://schemas.openxmlformats.org/officeDocument/2006/relationships/customXml" Target="../ink/ink2577.xml"/><Relationship Id="rId58" Type="http://schemas.openxmlformats.org/officeDocument/2006/relationships/image" Target="../media/image2561.png"/><Relationship Id="rId74" Type="http://schemas.openxmlformats.org/officeDocument/2006/relationships/image" Target="../media/image2569.png"/><Relationship Id="rId79" Type="http://schemas.openxmlformats.org/officeDocument/2006/relationships/customXml" Target="../ink/ink2590.xml"/><Relationship Id="rId5" Type="http://schemas.openxmlformats.org/officeDocument/2006/relationships/customXml" Target="../ink/ink2553.xml"/><Relationship Id="rId19" Type="http://schemas.openxmlformats.org/officeDocument/2006/relationships/customXml" Target="../ink/ink2560.xml"/><Relationship Id="rId14" Type="http://schemas.openxmlformats.org/officeDocument/2006/relationships/image" Target="../media/image2539.png"/><Relationship Id="rId22" Type="http://schemas.openxmlformats.org/officeDocument/2006/relationships/image" Target="../media/image2543.png"/><Relationship Id="rId27" Type="http://schemas.openxmlformats.org/officeDocument/2006/relationships/customXml" Target="../ink/ink2564.xml"/><Relationship Id="rId30" Type="http://schemas.openxmlformats.org/officeDocument/2006/relationships/image" Target="../media/image2547.png"/><Relationship Id="rId35" Type="http://schemas.openxmlformats.org/officeDocument/2006/relationships/customXml" Target="../ink/ink2568.xml"/><Relationship Id="rId43" Type="http://schemas.openxmlformats.org/officeDocument/2006/relationships/customXml" Target="../ink/ink2572.xml"/><Relationship Id="rId48" Type="http://schemas.openxmlformats.org/officeDocument/2006/relationships/image" Target="../media/image2556.png"/><Relationship Id="rId56" Type="http://schemas.openxmlformats.org/officeDocument/2006/relationships/image" Target="../media/image2560.png"/><Relationship Id="rId64" Type="http://schemas.openxmlformats.org/officeDocument/2006/relationships/image" Target="../media/image2564.png"/><Relationship Id="rId69" Type="http://schemas.openxmlformats.org/officeDocument/2006/relationships/customXml" Target="../ink/ink2585.xml"/><Relationship Id="rId77" Type="http://schemas.openxmlformats.org/officeDocument/2006/relationships/customXml" Target="../ink/ink2589.xml"/><Relationship Id="rId8" Type="http://schemas.openxmlformats.org/officeDocument/2006/relationships/image" Target="../media/image2536.png"/><Relationship Id="rId51" Type="http://schemas.openxmlformats.org/officeDocument/2006/relationships/customXml" Target="../ink/ink2576.xml"/><Relationship Id="rId72" Type="http://schemas.openxmlformats.org/officeDocument/2006/relationships/image" Target="../media/image2568.png"/><Relationship Id="rId80" Type="http://schemas.openxmlformats.org/officeDocument/2006/relationships/image" Target="../media/image2571.png"/><Relationship Id="rId85" Type="http://schemas.openxmlformats.org/officeDocument/2006/relationships/customXml" Target="../ink/ink2593.xml"/><Relationship Id="rId3" Type="http://schemas.openxmlformats.org/officeDocument/2006/relationships/image" Target="../media/image1.png"/><Relationship Id="rId12" Type="http://schemas.openxmlformats.org/officeDocument/2006/relationships/image" Target="../media/image2538.png"/><Relationship Id="rId17" Type="http://schemas.openxmlformats.org/officeDocument/2006/relationships/customXml" Target="../ink/ink2559.xml"/><Relationship Id="rId25" Type="http://schemas.openxmlformats.org/officeDocument/2006/relationships/customXml" Target="../ink/ink2563.xml"/><Relationship Id="rId33" Type="http://schemas.openxmlformats.org/officeDocument/2006/relationships/customXml" Target="../ink/ink2567.xml"/><Relationship Id="rId38" Type="http://schemas.openxmlformats.org/officeDocument/2006/relationships/image" Target="../media/image2551.png"/><Relationship Id="rId46" Type="http://schemas.openxmlformats.org/officeDocument/2006/relationships/image" Target="../media/image2555.png"/><Relationship Id="rId59" Type="http://schemas.openxmlformats.org/officeDocument/2006/relationships/customXml" Target="../ink/ink2580.xml"/><Relationship Id="rId67" Type="http://schemas.openxmlformats.org/officeDocument/2006/relationships/customXml" Target="../ink/ink2584.xml"/><Relationship Id="rId20" Type="http://schemas.openxmlformats.org/officeDocument/2006/relationships/image" Target="../media/image2542.png"/><Relationship Id="rId41" Type="http://schemas.openxmlformats.org/officeDocument/2006/relationships/customXml" Target="../ink/ink2571.xml"/><Relationship Id="rId54" Type="http://schemas.openxmlformats.org/officeDocument/2006/relationships/image" Target="../media/image2559.png"/><Relationship Id="rId62" Type="http://schemas.openxmlformats.org/officeDocument/2006/relationships/image" Target="../media/image2563.png"/><Relationship Id="rId70" Type="http://schemas.openxmlformats.org/officeDocument/2006/relationships/image" Target="../media/image2567.png"/><Relationship Id="rId75" Type="http://schemas.openxmlformats.org/officeDocument/2006/relationships/customXml" Target="../ink/ink2588.xml"/><Relationship Id="rId83" Type="http://schemas.openxmlformats.org/officeDocument/2006/relationships/customXml" Target="../ink/ink259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35.png"/><Relationship Id="rId15" Type="http://schemas.openxmlformats.org/officeDocument/2006/relationships/customXml" Target="../ink/ink2558.xml"/><Relationship Id="rId23" Type="http://schemas.openxmlformats.org/officeDocument/2006/relationships/customXml" Target="../ink/ink2562.xml"/><Relationship Id="rId28" Type="http://schemas.openxmlformats.org/officeDocument/2006/relationships/image" Target="../media/image2546.png"/><Relationship Id="rId36" Type="http://schemas.openxmlformats.org/officeDocument/2006/relationships/image" Target="../media/image2550.png"/><Relationship Id="rId49" Type="http://schemas.openxmlformats.org/officeDocument/2006/relationships/customXml" Target="../ink/ink2575.xml"/><Relationship Id="rId57" Type="http://schemas.openxmlformats.org/officeDocument/2006/relationships/customXml" Target="../ink/ink2579.xml"/><Relationship Id="rId10" Type="http://schemas.openxmlformats.org/officeDocument/2006/relationships/image" Target="../media/image2537.png"/><Relationship Id="rId31" Type="http://schemas.openxmlformats.org/officeDocument/2006/relationships/customXml" Target="../ink/ink2566.xml"/><Relationship Id="rId44" Type="http://schemas.openxmlformats.org/officeDocument/2006/relationships/image" Target="../media/image2554.png"/><Relationship Id="rId52" Type="http://schemas.openxmlformats.org/officeDocument/2006/relationships/image" Target="../media/image2558.png"/><Relationship Id="rId60" Type="http://schemas.openxmlformats.org/officeDocument/2006/relationships/image" Target="../media/image2562.png"/><Relationship Id="rId65" Type="http://schemas.openxmlformats.org/officeDocument/2006/relationships/customXml" Target="../ink/ink2583.xml"/><Relationship Id="rId73" Type="http://schemas.openxmlformats.org/officeDocument/2006/relationships/customXml" Target="../ink/ink2587.xml"/><Relationship Id="rId78" Type="http://schemas.openxmlformats.org/officeDocument/2006/relationships/image" Target="../media/image2110.png"/><Relationship Id="rId81" Type="http://schemas.openxmlformats.org/officeDocument/2006/relationships/customXml" Target="../ink/ink2591.xml"/><Relationship Id="rId86" Type="http://schemas.openxmlformats.org/officeDocument/2006/relationships/image" Target="../media/image2574.png"/><Relationship Id="rId4" Type="http://schemas.openxmlformats.org/officeDocument/2006/relationships/image" Target="../media/image2534.png"/><Relationship Id="rId9" Type="http://schemas.openxmlformats.org/officeDocument/2006/relationships/customXml" Target="../ink/ink2555.xml"/><Relationship Id="rId13" Type="http://schemas.openxmlformats.org/officeDocument/2006/relationships/customXml" Target="../ink/ink2557.xml"/><Relationship Id="rId18" Type="http://schemas.openxmlformats.org/officeDocument/2006/relationships/image" Target="../media/image2541.png"/><Relationship Id="rId39" Type="http://schemas.openxmlformats.org/officeDocument/2006/relationships/customXml" Target="../ink/ink2570.xml"/><Relationship Id="rId34" Type="http://schemas.openxmlformats.org/officeDocument/2006/relationships/image" Target="../media/image2549.png"/><Relationship Id="rId50" Type="http://schemas.openxmlformats.org/officeDocument/2006/relationships/image" Target="../media/image2557.png"/><Relationship Id="rId55" Type="http://schemas.openxmlformats.org/officeDocument/2006/relationships/customXml" Target="../ink/ink2578.xml"/><Relationship Id="rId76" Type="http://schemas.openxmlformats.org/officeDocument/2006/relationships/image" Target="../media/image2570.png"/><Relationship Id="rId7" Type="http://schemas.openxmlformats.org/officeDocument/2006/relationships/customXml" Target="../ink/ink2554.xml"/><Relationship Id="rId71" Type="http://schemas.openxmlformats.org/officeDocument/2006/relationships/customXml" Target="../ink/ink2586.xml"/><Relationship Id="rId2" Type="http://schemas.openxmlformats.org/officeDocument/2006/relationships/image" Target="../media/image4.jpeg"/><Relationship Id="rId29" Type="http://schemas.openxmlformats.org/officeDocument/2006/relationships/customXml" Target="../ink/ink2565.xml"/><Relationship Id="rId24" Type="http://schemas.openxmlformats.org/officeDocument/2006/relationships/image" Target="../media/image2544.png"/><Relationship Id="rId40" Type="http://schemas.openxmlformats.org/officeDocument/2006/relationships/image" Target="../media/image2552.png"/><Relationship Id="rId45" Type="http://schemas.openxmlformats.org/officeDocument/2006/relationships/customXml" Target="../ink/ink2573.xml"/><Relationship Id="rId66" Type="http://schemas.openxmlformats.org/officeDocument/2006/relationships/image" Target="../media/image2565.png"/><Relationship Id="rId61" Type="http://schemas.openxmlformats.org/officeDocument/2006/relationships/customXml" Target="../ink/ink2581.xml"/><Relationship Id="rId82" Type="http://schemas.openxmlformats.org/officeDocument/2006/relationships/image" Target="../media/image2572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50.xml"/><Relationship Id="rId21" Type="http://schemas.openxmlformats.org/officeDocument/2006/relationships/customXml" Target="../ink/ink2602.xml"/><Relationship Id="rId42" Type="http://schemas.openxmlformats.org/officeDocument/2006/relationships/image" Target="../media/image2593.png"/><Relationship Id="rId63" Type="http://schemas.openxmlformats.org/officeDocument/2006/relationships/customXml" Target="../ink/ink2623.xml"/><Relationship Id="rId84" Type="http://schemas.openxmlformats.org/officeDocument/2006/relationships/image" Target="../media/image2614.png"/><Relationship Id="rId138" Type="http://schemas.openxmlformats.org/officeDocument/2006/relationships/image" Target="../media/image2641.png"/><Relationship Id="rId107" Type="http://schemas.openxmlformats.org/officeDocument/2006/relationships/customXml" Target="../ink/ink2645.xml"/><Relationship Id="rId11" Type="http://schemas.openxmlformats.org/officeDocument/2006/relationships/customXml" Target="../ink/ink2597.xml"/><Relationship Id="rId32" Type="http://schemas.openxmlformats.org/officeDocument/2006/relationships/image" Target="../media/image2589.png"/><Relationship Id="rId53" Type="http://schemas.openxmlformats.org/officeDocument/2006/relationships/customXml" Target="../ink/ink2618.xml"/><Relationship Id="rId74" Type="http://schemas.openxmlformats.org/officeDocument/2006/relationships/image" Target="../media/image2609.png"/><Relationship Id="rId128" Type="http://schemas.openxmlformats.org/officeDocument/2006/relationships/image" Target="../media/image2636.png"/><Relationship Id="rId149" Type="http://schemas.openxmlformats.org/officeDocument/2006/relationships/customXml" Target="../ink/ink2666.xml"/><Relationship Id="rId5" Type="http://schemas.openxmlformats.org/officeDocument/2006/relationships/customXml" Target="../ink/ink2594.xml"/><Relationship Id="rId95" Type="http://schemas.openxmlformats.org/officeDocument/2006/relationships/customXml" Target="../ink/ink2639.xml"/><Relationship Id="rId22" Type="http://schemas.openxmlformats.org/officeDocument/2006/relationships/image" Target="../media/image2584.png"/><Relationship Id="rId27" Type="http://schemas.openxmlformats.org/officeDocument/2006/relationships/customXml" Target="../ink/ink2605.xml"/><Relationship Id="rId43" Type="http://schemas.openxmlformats.org/officeDocument/2006/relationships/customXml" Target="../ink/ink2613.xml"/><Relationship Id="rId48" Type="http://schemas.openxmlformats.org/officeDocument/2006/relationships/image" Target="../media/image2596.png"/><Relationship Id="rId64" Type="http://schemas.openxmlformats.org/officeDocument/2006/relationships/image" Target="../media/image2604.png"/><Relationship Id="rId69" Type="http://schemas.openxmlformats.org/officeDocument/2006/relationships/customXml" Target="../ink/ink2626.xml"/><Relationship Id="rId113" Type="http://schemas.openxmlformats.org/officeDocument/2006/relationships/customXml" Target="../ink/ink2648.xml"/><Relationship Id="rId118" Type="http://schemas.openxmlformats.org/officeDocument/2006/relationships/image" Target="../media/image2631.png"/><Relationship Id="rId134" Type="http://schemas.openxmlformats.org/officeDocument/2006/relationships/image" Target="../media/image2639.png"/><Relationship Id="rId139" Type="http://schemas.openxmlformats.org/officeDocument/2006/relationships/customXml" Target="../ink/ink2661.xml"/><Relationship Id="rId80" Type="http://schemas.openxmlformats.org/officeDocument/2006/relationships/image" Target="../media/image2612.png"/><Relationship Id="rId85" Type="http://schemas.openxmlformats.org/officeDocument/2006/relationships/customXml" Target="../ink/ink2634.xml"/><Relationship Id="rId150" Type="http://schemas.openxmlformats.org/officeDocument/2006/relationships/image" Target="../media/image2647.png"/><Relationship Id="rId12" Type="http://schemas.openxmlformats.org/officeDocument/2006/relationships/image" Target="../media/image2579.png"/><Relationship Id="rId17" Type="http://schemas.openxmlformats.org/officeDocument/2006/relationships/customXml" Target="../ink/ink2600.xml"/><Relationship Id="rId33" Type="http://schemas.openxmlformats.org/officeDocument/2006/relationships/customXml" Target="../ink/ink2608.xml"/><Relationship Id="rId38" Type="http://schemas.openxmlformats.org/officeDocument/2006/relationships/image" Target="../media/image2591.png"/><Relationship Id="rId59" Type="http://schemas.openxmlformats.org/officeDocument/2006/relationships/customXml" Target="../ink/ink2621.xml"/><Relationship Id="rId103" Type="http://schemas.openxmlformats.org/officeDocument/2006/relationships/customXml" Target="../ink/ink2643.xml"/><Relationship Id="rId108" Type="http://schemas.openxmlformats.org/officeDocument/2006/relationships/image" Target="../media/image2626.png"/><Relationship Id="rId124" Type="http://schemas.openxmlformats.org/officeDocument/2006/relationships/image" Target="../media/image2634.png"/><Relationship Id="rId129" Type="http://schemas.openxmlformats.org/officeDocument/2006/relationships/customXml" Target="../ink/ink2656.xml"/><Relationship Id="rId54" Type="http://schemas.openxmlformats.org/officeDocument/2006/relationships/image" Target="../media/image2599.png"/><Relationship Id="rId70" Type="http://schemas.openxmlformats.org/officeDocument/2006/relationships/image" Target="../media/image2607.png"/><Relationship Id="rId75" Type="http://schemas.openxmlformats.org/officeDocument/2006/relationships/customXml" Target="../ink/ink2629.xml"/><Relationship Id="rId91" Type="http://schemas.openxmlformats.org/officeDocument/2006/relationships/customXml" Target="../ink/ink2637.xml"/><Relationship Id="rId96" Type="http://schemas.openxmlformats.org/officeDocument/2006/relationships/image" Target="../media/image2620.png"/><Relationship Id="rId140" Type="http://schemas.openxmlformats.org/officeDocument/2006/relationships/image" Target="../media/image2642.png"/><Relationship Id="rId145" Type="http://schemas.openxmlformats.org/officeDocument/2006/relationships/customXml" Target="../ink/ink266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76.png"/><Relationship Id="rId23" Type="http://schemas.openxmlformats.org/officeDocument/2006/relationships/customXml" Target="../ink/ink2603.xml"/><Relationship Id="rId28" Type="http://schemas.openxmlformats.org/officeDocument/2006/relationships/image" Target="../media/image2587.png"/><Relationship Id="rId49" Type="http://schemas.openxmlformats.org/officeDocument/2006/relationships/customXml" Target="../ink/ink2616.xml"/><Relationship Id="rId114" Type="http://schemas.openxmlformats.org/officeDocument/2006/relationships/image" Target="../media/image2629.png"/><Relationship Id="rId119" Type="http://schemas.openxmlformats.org/officeDocument/2006/relationships/customXml" Target="../ink/ink2651.xml"/><Relationship Id="rId44" Type="http://schemas.openxmlformats.org/officeDocument/2006/relationships/image" Target="../media/image2594.png"/><Relationship Id="rId60" Type="http://schemas.openxmlformats.org/officeDocument/2006/relationships/image" Target="../media/image2602.png"/><Relationship Id="rId65" Type="http://schemas.openxmlformats.org/officeDocument/2006/relationships/customXml" Target="../ink/ink2624.xml"/><Relationship Id="rId81" Type="http://schemas.openxmlformats.org/officeDocument/2006/relationships/customXml" Target="../ink/ink2632.xml"/><Relationship Id="rId86" Type="http://schemas.openxmlformats.org/officeDocument/2006/relationships/image" Target="../media/image2615.png"/><Relationship Id="rId130" Type="http://schemas.openxmlformats.org/officeDocument/2006/relationships/image" Target="../media/image2637.png"/><Relationship Id="rId135" Type="http://schemas.openxmlformats.org/officeDocument/2006/relationships/customXml" Target="../ink/ink2659.xml"/><Relationship Id="rId151" Type="http://schemas.openxmlformats.org/officeDocument/2006/relationships/customXml" Target="../ink/ink2667.xml"/><Relationship Id="rId13" Type="http://schemas.openxmlformats.org/officeDocument/2006/relationships/customXml" Target="../ink/ink2598.xml"/><Relationship Id="rId18" Type="http://schemas.openxmlformats.org/officeDocument/2006/relationships/image" Target="../media/image2582.png"/><Relationship Id="rId39" Type="http://schemas.openxmlformats.org/officeDocument/2006/relationships/customXml" Target="../ink/ink2611.xml"/><Relationship Id="rId109" Type="http://schemas.openxmlformats.org/officeDocument/2006/relationships/customXml" Target="../ink/ink2646.xml"/><Relationship Id="rId34" Type="http://schemas.openxmlformats.org/officeDocument/2006/relationships/image" Target="../media/image2590.png"/><Relationship Id="rId50" Type="http://schemas.openxmlformats.org/officeDocument/2006/relationships/image" Target="../media/image2597.png"/><Relationship Id="rId55" Type="http://schemas.openxmlformats.org/officeDocument/2006/relationships/customXml" Target="../ink/ink2619.xml"/><Relationship Id="rId76" Type="http://schemas.openxmlformats.org/officeDocument/2006/relationships/image" Target="../media/image2610.png"/><Relationship Id="rId97" Type="http://schemas.openxmlformats.org/officeDocument/2006/relationships/customXml" Target="../ink/ink2640.xml"/><Relationship Id="rId104" Type="http://schemas.openxmlformats.org/officeDocument/2006/relationships/image" Target="../media/image2624.png"/><Relationship Id="rId120" Type="http://schemas.openxmlformats.org/officeDocument/2006/relationships/image" Target="../media/image2632.png"/><Relationship Id="rId125" Type="http://schemas.openxmlformats.org/officeDocument/2006/relationships/customXml" Target="../ink/ink2654.xml"/><Relationship Id="rId141" Type="http://schemas.openxmlformats.org/officeDocument/2006/relationships/customXml" Target="../ink/ink2662.xml"/><Relationship Id="rId146" Type="http://schemas.openxmlformats.org/officeDocument/2006/relationships/image" Target="../media/image2645.png"/><Relationship Id="rId7" Type="http://schemas.openxmlformats.org/officeDocument/2006/relationships/customXml" Target="../ink/ink2595.xml"/><Relationship Id="rId71" Type="http://schemas.openxmlformats.org/officeDocument/2006/relationships/customXml" Target="../ink/ink2627.xml"/><Relationship Id="rId92" Type="http://schemas.openxmlformats.org/officeDocument/2006/relationships/image" Target="../media/image2618.png"/><Relationship Id="rId2" Type="http://schemas.openxmlformats.org/officeDocument/2006/relationships/image" Target="../media/image4.jpeg"/><Relationship Id="rId29" Type="http://schemas.openxmlformats.org/officeDocument/2006/relationships/customXml" Target="../ink/ink2606.xml"/><Relationship Id="rId24" Type="http://schemas.openxmlformats.org/officeDocument/2006/relationships/image" Target="../media/image2585.png"/><Relationship Id="rId40" Type="http://schemas.openxmlformats.org/officeDocument/2006/relationships/image" Target="../media/image2592.png"/><Relationship Id="rId45" Type="http://schemas.openxmlformats.org/officeDocument/2006/relationships/customXml" Target="../ink/ink2614.xml"/><Relationship Id="rId66" Type="http://schemas.openxmlformats.org/officeDocument/2006/relationships/image" Target="../media/image2605.png"/><Relationship Id="rId87" Type="http://schemas.openxmlformats.org/officeDocument/2006/relationships/customXml" Target="../ink/ink2635.xml"/><Relationship Id="rId110" Type="http://schemas.openxmlformats.org/officeDocument/2006/relationships/image" Target="../media/image2627.png"/><Relationship Id="rId115" Type="http://schemas.openxmlformats.org/officeDocument/2006/relationships/customXml" Target="../ink/ink2649.xml"/><Relationship Id="rId131" Type="http://schemas.openxmlformats.org/officeDocument/2006/relationships/customXml" Target="../ink/ink2657.xml"/><Relationship Id="rId136" Type="http://schemas.openxmlformats.org/officeDocument/2006/relationships/image" Target="../media/image2640.png"/><Relationship Id="rId61" Type="http://schemas.openxmlformats.org/officeDocument/2006/relationships/customXml" Target="../ink/ink2622.xml"/><Relationship Id="rId82" Type="http://schemas.openxmlformats.org/officeDocument/2006/relationships/image" Target="../media/image2613.png"/><Relationship Id="rId152" Type="http://schemas.openxmlformats.org/officeDocument/2006/relationships/image" Target="../media/image2648.png"/><Relationship Id="rId19" Type="http://schemas.openxmlformats.org/officeDocument/2006/relationships/customXml" Target="../ink/ink2601.xml"/><Relationship Id="rId14" Type="http://schemas.openxmlformats.org/officeDocument/2006/relationships/image" Target="../media/image2580.png"/><Relationship Id="rId30" Type="http://schemas.openxmlformats.org/officeDocument/2006/relationships/image" Target="../media/image2588.png"/><Relationship Id="rId35" Type="http://schemas.openxmlformats.org/officeDocument/2006/relationships/customXml" Target="../ink/ink2609.xml"/><Relationship Id="rId56" Type="http://schemas.openxmlformats.org/officeDocument/2006/relationships/image" Target="../media/image2600.png"/><Relationship Id="rId77" Type="http://schemas.openxmlformats.org/officeDocument/2006/relationships/customXml" Target="../ink/ink2630.xml"/><Relationship Id="rId100" Type="http://schemas.openxmlformats.org/officeDocument/2006/relationships/image" Target="../media/image2622.png"/><Relationship Id="rId105" Type="http://schemas.openxmlformats.org/officeDocument/2006/relationships/customXml" Target="../ink/ink2644.xml"/><Relationship Id="rId126" Type="http://schemas.openxmlformats.org/officeDocument/2006/relationships/image" Target="../media/image2635.png"/><Relationship Id="rId147" Type="http://schemas.openxmlformats.org/officeDocument/2006/relationships/customXml" Target="../ink/ink2665.xml"/><Relationship Id="rId8" Type="http://schemas.openxmlformats.org/officeDocument/2006/relationships/image" Target="../media/image2577.png"/><Relationship Id="rId51" Type="http://schemas.openxmlformats.org/officeDocument/2006/relationships/customXml" Target="../ink/ink2617.xml"/><Relationship Id="rId72" Type="http://schemas.openxmlformats.org/officeDocument/2006/relationships/image" Target="../media/image2608.png"/><Relationship Id="rId93" Type="http://schemas.openxmlformats.org/officeDocument/2006/relationships/customXml" Target="../ink/ink2638.xml"/><Relationship Id="rId98" Type="http://schemas.openxmlformats.org/officeDocument/2006/relationships/image" Target="../media/image2621.png"/><Relationship Id="rId121" Type="http://schemas.openxmlformats.org/officeDocument/2006/relationships/customXml" Target="../ink/ink2652.xml"/><Relationship Id="rId142" Type="http://schemas.openxmlformats.org/officeDocument/2006/relationships/image" Target="../media/image2643.png"/><Relationship Id="rId3" Type="http://schemas.openxmlformats.org/officeDocument/2006/relationships/image" Target="../media/image1.png"/><Relationship Id="rId25" Type="http://schemas.openxmlformats.org/officeDocument/2006/relationships/customXml" Target="../ink/ink2604.xml"/><Relationship Id="rId46" Type="http://schemas.openxmlformats.org/officeDocument/2006/relationships/image" Target="../media/image2595.png"/><Relationship Id="rId67" Type="http://schemas.openxmlformats.org/officeDocument/2006/relationships/customXml" Target="../ink/ink2625.xml"/><Relationship Id="rId116" Type="http://schemas.openxmlformats.org/officeDocument/2006/relationships/image" Target="../media/image2630.png"/><Relationship Id="rId137" Type="http://schemas.openxmlformats.org/officeDocument/2006/relationships/customXml" Target="../ink/ink2660.xml"/><Relationship Id="rId20" Type="http://schemas.openxmlformats.org/officeDocument/2006/relationships/image" Target="../media/image2583.png"/><Relationship Id="rId41" Type="http://schemas.openxmlformats.org/officeDocument/2006/relationships/customXml" Target="../ink/ink2612.xml"/><Relationship Id="rId62" Type="http://schemas.openxmlformats.org/officeDocument/2006/relationships/image" Target="../media/image2603.png"/><Relationship Id="rId83" Type="http://schemas.openxmlformats.org/officeDocument/2006/relationships/customXml" Target="../ink/ink2633.xml"/><Relationship Id="rId88" Type="http://schemas.openxmlformats.org/officeDocument/2006/relationships/image" Target="../media/image2616.png"/><Relationship Id="rId111" Type="http://schemas.openxmlformats.org/officeDocument/2006/relationships/customXml" Target="../ink/ink2647.xml"/><Relationship Id="rId132" Type="http://schemas.openxmlformats.org/officeDocument/2006/relationships/image" Target="../media/image2638.png"/><Relationship Id="rId153" Type="http://schemas.openxmlformats.org/officeDocument/2006/relationships/customXml" Target="../ink/ink2668.xml"/><Relationship Id="rId15" Type="http://schemas.openxmlformats.org/officeDocument/2006/relationships/customXml" Target="../ink/ink2599.xml"/><Relationship Id="rId36" Type="http://schemas.openxmlformats.org/officeDocument/2006/relationships/image" Target="../media/image968.png"/><Relationship Id="rId57" Type="http://schemas.openxmlformats.org/officeDocument/2006/relationships/customXml" Target="../ink/ink2620.xml"/><Relationship Id="rId106" Type="http://schemas.openxmlformats.org/officeDocument/2006/relationships/image" Target="../media/image2625.png"/><Relationship Id="rId127" Type="http://schemas.openxmlformats.org/officeDocument/2006/relationships/customXml" Target="../ink/ink2655.xml"/><Relationship Id="rId10" Type="http://schemas.openxmlformats.org/officeDocument/2006/relationships/image" Target="../media/image2578.png"/><Relationship Id="rId31" Type="http://schemas.openxmlformats.org/officeDocument/2006/relationships/customXml" Target="../ink/ink2607.xml"/><Relationship Id="rId52" Type="http://schemas.openxmlformats.org/officeDocument/2006/relationships/image" Target="../media/image2598.png"/><Relationship Id="rId73" Type="http://schemas.openxmlformats.org/officeDocument/2006/relationships/customXml" Target="../ink/ink2628.xml"/><Relationship Id="rId78" Type="http://schemas.openxmlformats.org/officeDocument/2006/relationships/image" Target="../media/image2611.png"/><Relationship Id="rId94" Type="http://schemas.openxmlformats.org/officeDocument/2006/relationships/image" Target="../media/image2619.png"/><Relationship Id="rId99" Type="http://schemas.openxmlformats.org/officeDocument/2006/relationships/customXml" Target="../ink/ink2641.xml"/><Relationship Id="rId101" Type="http://schemas.openxmlformats.org/officeDocument/2006/relationships/customXml" Target="../ink/ink2642.xml"/><Relationship Id="rId122" Type="http://schemas.openxmlformats.org/officeDocument/2006/relationships/image" Target="../media/image2633.png"/><Relationship Id="rId143" Type="http://schemas.openxmlformats.org/officeDocument/2006/relationships/customXml" Target="../ink/ink2663.xml"/><Relationship Id="rId148" Type="http://schemas.openxmlformats.org/officeDocument/2006/relationships/image" Target="../media/image2646.png"/><Relationship Id="rId4" Type="http://schemas.openxmlformats.org/officeDocument/2006/relationships/image" Target="../media/image2575.png"/><Relationship Id="rId9" Type="http://schemas.openxmlformats.org/officeDocument/2006/relationships/customXml" Target="../ink/ink2596.xml"/><Relationship Id="rId26" Type="http://schemas.openxmlformats.org/officeDocument/2006/relationships/image" Target="../media/image2586.png"/><Relationship Id="rId47" Type="http://schemas.openxmlformats.org/officeDocument/2006/relationships/customXml" Target="../ink/ink2615.xml"/><Relationship Id="rId68" Type="http://schemas.openxmlformats.org/officeDocument/2006/relationships/image" Target="../media/image2606.png"/><Relationship Id="rId89" Type="http://schemas.openxmlformats.org/officeDocument/2006/relationships/customXml" Target="../ink/ink2636.xml"/><Relationship Id="rId112" Type="http://schemas.openxmlformats.org/officeDocument/2006/relationships/image" Target="../media/image2628.png"/><Relationship Id="rId133" Type="http://schemas.openxmlformats.org/officeDocument/2006/relationships/customXml" Target="../ink/ink2658.xml"/><Relationship Id="rId154" Type="http://schemas.openxmlformats.org/officeDocument/2006/relationships/image" Target="../media/image2649.png"/><Relationship Id="rId16" Type="http://schemas.openxmlformats.org/officeDocument/2006/relationships/image" Target="../media/image2581.png"/><Relationship Id="rId37" Type="http://schemas.openxmlformats.org/officeDocument/2006/relationships/customXml" Target="../ink/ink2610.xml"/><Relationship Id="rId58" Type="http://schemas.openxmlformats.org/officeDocument/2006/relationships/image" Target="../media/image2601.png"/><Relationship Id="rId79" Type="http://schemas.openxmlformats.org/officeDocument/2006/relationships/customXml" Target="../ink/ink2631.xml"/><Relationship Id="rId102" Type="http://schemas.openxmlformats.org/officeDocument/2006/relationships/image" Target="../media/image2623.png"/><Relationship Id="rId123" Type="http://schemas.openxmlformats.org/officeDocument/2006/relationships/customXml" Target="../ink/ink2653.xml"/><Relationship Id="rId144" Type="http://schemas.openxmlformats.org/officeDocument/2006/relationships/image" Target="../media/image2644.png"/><Relationship Id="rId90" Type="http://schemas.openxmlformats.org/officeDocument/2006/relationships/image" Target="../media/image26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2.png"/><Relationship Id="rId13" Type="http://schemas.openxmlformats.org/officeDocument/2006/relationships/customXml" Target="../ink/ink2673.xml"/><Relationship Id="rId18" Type="http://schemas.openxmlformats.org/officeDocument/2006/relationships/image" Target="../media/image2657.png"/><Relationship Id="rId3" Type="http://schemas.openxmlformats.org/officeDocument/2006/relationships/image" Target="../media/image1.png"/><Relationship Id="rId7" Type="http://schemas.openxmlformats.org/officeDocument/2006/relationships/customXml" Target="../ink/ink2670.xml"/><Relationship Id="rId12" Type="http://schemas.openxmlformats.org/officeDocument/2006/relationships/image" Target="../media/image2654.png"/><Relationship Id="rId17" Type="http://schemas.openxmlformats.org/officeDocument/2006/relationships/customXml" Target="../ink/ink2675.xml"/><Relationship Id="rId2" Type="http://schemas.openxmlformats.org/officeDocument/2006/relationships/image" Target="../media/image4.jpeg"/><Relationship Id="rId16" Type="http://schemas.openxmlformats.org/officeDocument/2006/relationships/image" Target="../media/image26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51.png"/><Relationship Id="rId11" Type="http://schemas.openxmlformats.org/officeDocument/2006/relationships/customXml" Target="../ink/ink2672.xml"/><Relationship Id="rId5" Type="http://schemas.openxmlformats.org/officeDocument/2006/relationships/customXml" Target="../ink/ink2669.xml"/><Relationship Id="rId15" Type="http://schemas.openxmlformats.org/officeDocument/2006/relationships/customXml" Target="../ink/ink2674.xml"/><Relationship Id="rId10" Type="http://schemas.openxmlformats.org/officeDocument/2006/relationships/image" Target="../media/image2653.png"/><Relationship Id="rId4" Type="http://schemas.openxmlformats.org/officeDocument/2006/relationships/image" Target="../media/image2650.png"/><Relationship Id="rId9" Type="http://schemas.openxmlformats.org/officeDocument/2006/relationships/customXml" Target="../ink/ink2671.xml"/><Relationship Id="rId14" Type="http://schemas.openxmlformats.org/officeDocument/2006/relationships/image" Target="../media/image2655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732.xml"/><Relationship Id="rId21" Type="http://schemas.openxmlformats.org/officeDocument/2006/relationships/customXml" Target="../ink/ink2684.xml"/><Relationship Id="rId42" Type="http://schemas.openxmlformats.org/officeDocument/2006/relationships/image" Target="../media/image2677.png"/><Relationship Id="rId63" Type="http://schemas.openxmlformats.org/officeDocument/2006/relationships/customXml" Target="../ink/ink2705.xml"/><Relationship Id="rId84" Type="http://schemas.openxmlformats.org/officeDocument/2006/relationships/image" Target="../media/image2698.png"/><Relationship Id="rId138" Type="http://schemas.openxmlformats.org/officeDocument/2006/relationships/image" Target="../media/image2725.png"/><Relationship Id="rId16" Type="http://schemas.openxmlformats.org/officeDocument/2006/relationships/image" Target="../media/image2664.png"/><Relationship Id="rId107" Type="http://schemas.openxmlformats.org/officeDocument/2006/relationships/customXml" Target="../ink/ink2727.xml"/><Relationship Id="rId11" Type="http://schemas.openxmlformats.org/officeDocument/2006/relationships/customXml" Target="../ink/ink2679.xml"/><Relationship Id="rId32" Type="http://schemas.openxmlformats.org/officeDocument/2006/relationships/image" Target="../media/image2672.png"/><Relationship Id="rId37" Type="http://schemas.openxmlformats.org/officeDocument/2006/relationships/customXml" Target="../ink/ink2692.xml"/><Relationship Id="rId53" Type="http://schemas.openxmlformats.org/officeDocument/2006/relationships/customXml" Target="../ink/ink2700.xml"/><Relationship Id="rId58" Type="http://schemas.openxmlformats.org/officeDocument/2006/relationships/image" Target="../media/image2685.png"/><Relationship Id="rId74" Type="http://schemas.openxmlformats.org/officeDocument/2006/relationships/image" Target="../media/image2693.png"/><Relationship Id="rId79" Type="http://schemas.openxmlformats.org/officeDocument/2006/relationships/customXml" Target="../ink/ink2713.xml"/><Relationship Id="rId102" Type="http://schemas.openxmlformats.org/officeDocument/2006/relationships/image" Target="../media/image2707.png"/><Relationship Id="rId123" Type="http://schemas.openxmlformats.org/officeDocument/2006/relationships/customXml" Target="../ink/ink2735.xml"/><Relationship Id="rId128" Type="http://schemas.openxmlformats.org/officeDocument/2006/relationships/image" Target="../media/image2720.png"/><Relationship Id="rId5" Type="http://schemas.openxmlformats.org/officeDocument/2006/relationships/customXml" Target="../ink/ink2676.xml"/><Relationship Id="rId90" Type="http://schemas.openxmlformats.org/officeDocument/2006/relationships/image" Target="../media/image2701.png"/><Relationship Id="rId95" Type="http://schemas.openxmlformats.org/officeDocument/2006/relationships/customXml" Target="../ink/ink2721.xml"/><Relationship Id="rId22" Type="http://schemas.openxmlformats.org/officeDocument/2006/relationships/image" Target="../media/image2667.png"/><Relationship Id="rId27" Type="http://schemas.openxmlformats.org/officeDocument/2006/relationships/customXml" Target="../ink/ink2687.xml"/><Relationship Id="rId43" Type="http://schemas.openxmlformats.org/officeDocument/2006/relationships/customXml" Target="../ink/ink2695.xml"/><Relationship Id="rId48" Type="http://schemas.openxmlformats.org/officeDocument/2006/relationships/image" Target="../media/image2680.png"/><Relationship Id="rId64" Type="http://schemas.openxmlformats.org/officeDocument/2006/relationships/image" Target="../media/image2688.png"/><Relationship Id="rId69" Type="http://schemas.openxmlformats.org/officeDocument/2006/relationships/customXml" Target="../ink/ink2708.xml"/><Relationship Id="rId113" Type="http://schemas.openxmlformats.org/officeDocument/2006/relationships/customXml" Target="../ink/ink2730.xml"/><Relationship Id="rId118" Type="http://schemas.openxmlformats.org/officeDocument/2006/relationships/image" Target="../media/image2715.png"/><Relationship Id="rId134" Type="http://schemas.openxmlformats.org/officeDocument/2006/relationships/image" Target="../media/image2723.png"/><Relationship Id="rId139" Type="http://schemas.openxmlformats.org/officeDocument/2006/relationships/customXml" Target="../ink/ink2743.xml"/><Relationship Id="rId80" Type="http://schemas.openxmlformats.org/officeDocument/2006/relationships/image" Target="../media/image2696.png"/><Relationship Id="rId85" Type="http://schemas.openxmlformats.org/officeDocument/2006/relationships/customXml" Target="../ink/ink2716.xml"/><Relationship Id="rId12" Type="http://schemas.openxmlformats.org/officeDocument/2006/relationships/image" Target="../media/image2662.png"/><Relationship Id="rId17" Type="http://schemas.openxmlformats.org/officeDocument/2006/relationships/customXml" Target="../ink/ink2682.xml"/><Relationship Id="rId33" Type="http://schemas.openxmlformats.org/officeDocument/2006/relationships/customXml" Target="../ink/ink2690.xml"/><Relationship Id="rId38" Type="http://schemas.openxmlformats.org/officeDocument/2006/relationships/image" Target="../media/image2675.png"/><Relationship Id="rId59" Type="http://schemas.openxmlformats.org/officeDocument/2006/relationships/customXml" Target="../ink/ink2703.xml"/><Relationship Id="rId103" Type="http://schemas.openxmlformats.org/officeDocument/2006/relationships/customXml" Target="../ink/ink2725.xml"/><Relationship Id="rId108" Type="http://schemas.openxmlformats.org/officeDocument/2006/relationships/image" Target="../media/image2710.png"/><Relationship Id="rId124" Type="http://schemas.openxmlformats.org/officeDocument/2006/relationships/image" Target="../media/image2718.png"/><Relationship Id="rId129" Type="http://schemas.openxmlformats.org/officeDocument/2006/relationships/customXml" Target="../ink/ink2738.xml"/><Relationship Id="rId54" Type="http://schemas.openxmlformats.org/officeDocument/2006/relationships/image" Target="../media/image2683.png"/><Relationship Id="rId70" Type="http://schemas.openxmlformats.org/officeDocument/2006/relationships/image" Target="../media/image2691.png"/><Relationship Id="rId75" Type="http://schemas.openxmlformats.org/officeDocument/2006/relationships/customXml" Target="../ink/ink2711.xml"/><Relationship Id="rId91" Type="http://schemas.openxmlformats.org/officeDocument/2006/relationships/customXml" Target="../ink/ink2719.xml"/><Relationship Id="rId96" Type="http://schemas.openxmlformats.org/officeDocument/2006/relationships/image" Target="../media/image2704.png"/><Relationship Id="rId140" Type="http://schemas.openxmlformats.org/officeDocument/2006/relationships/image" Target="../media/image27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59.png"/><Relationship Id="rId23" Type="http://schemas.openxmlformats.org/officeDocument/2006/relationships/customXml" Target="../ink/ink2685.xml"/><Relationship Id="rId28" Type="http://schemas.openxmlformats.org/officeDocument/2006/relationships/image" Target="../media/image2670.png"/><Relationship Id="rId49" Type="http://schemas.openxmlformats.org/officeDocument/2006/relationships/customXml" Target="../ink/ink2698.xml"/><Relationship Id="rId114" Type="http://schemas.openxmlformats.org/officeDocument/2006/relationships/image" Target="../media/image2713.png"/><Relationship Id="rId119" Type="http://schemas.openxmlformats.org/officeDocument/2006/relationships/customXml" Target="../ink/ink2733.xml"/><Relationship Id="rId44" Type="http://schemas.openxmlformats.org/officeDocument/2006/relationships/image" Target="../media/image2678.png"/><Relationship Id="rId60" Type="http://schemas.openxmlformats.org/officeDocument/2006/relationships/image" Target="../media/image2686.png"/><Relationship Id="rId65" Type="http://schemas.openxmlformats.org/officeDocument/2006/relationships/customXml" Target="../ink/ink2706.xml"/><Relationship Id="rId81" Type="http://schemas.openxmlformats.org/officeDocument/2006/relationships/customXml" Target="../ink/ink2714.xml"/><Relationship Id="rId86" Type="http://schemas.openxmlformats.org/officeDocument/2006/relationships/image" Target="../media/image2699.png"/><Relationship Id="rId130" Type="http://schemas.openxmlformats.org/officeDocument/2006/relationships/image" Target="../media/image2721.png"/><Relationship Id="rId135" Type="http://schemas.openxmlformats.org/officeDocument/2006/relationships/customXml" Target="../ink/ink2741.xml"/><Relationship Id="rId13" Type="http://schemas.openxmlformats.org/officeDocument/2006/relationships/customXml" Target="../ink/ink2680.xml"/><Relationship Id="rId18" Type="http://schemas.openxmlformats.org/officeDocument/2006/relationships/image" Target="../media/image2665.png"/><Relationship Id="rId39" Type="http://schemas.openxmlformats.org/officeDocument/2006/relationships/customXml" Target="../ink/ink2693.xml"/><Relationship Id="rId109" Type="http://schemas.openxmlformats.org/officeDocument/2006/relationships/customXml" Target="../ink/ink2728.xml"/><Relationship Id="rId34" Type="http://schemas.openxmlformats.org/officeDocument/2006/relationships/image" Target="../media/image2673.png"/><Relationship Id="rId50" Type="http://schemas.openxmlformats.org/officeDocument/2006/relationships/image" Target="../media/image2681.png"/><Relationship Id="rId55" Type="http://schemas.openxmlformats.org/officeDocument/2006/relationships/customXml" Target="../ink/ink2701.xml"/><Relationship Id="rId76" Type="http://schemas.openxmlformats.org/officeDocument/2006/relationships/image" Target="../media/image2694.png"/><Relationship Id="rId97" Type="http://schemas.openxmlformats.org/officeDocument/2006/relationships/customXml" Target="../ink/ink2722.xml"/><Relationship Id="rId104" Type="http://schemas.openxmlformats.org/officeDocument/2006/relationships/image" Target="../media/image2708.png"/><Relationship Id="rId120" Type="http://schemas.openxmlformats.org/officeDocument/2006/relationships/image" Target="../media/image2716.png"/><Relationship Id="rId125" Type="http://schemas.openxmlformats.org/officeDocument/2006/relationships/customXml" Target="../ink/ink2736.xml"/><Relationship Id="rId7" Type="http://schemas.openxmlformats.org/officeDocument/2006/relationships/customXml" Target="../ink/ink2677.xml"/><Relationship Id="rId71" Type="http://schemas.openxmlformats.org/officeDocument/2006/relationships/customXml" Target="../ink/ink2709.xml"/><Relationship Id="rId92" Type="http://schemas.openxmlformats.org/officeDocument/2006/relationships/image" Target="../media/image2702.png"/><Relationship Id="rId2" Type="http://schemas.openxmlformats.org/officeDocument/2006/relationships/image" Target="../media/image4.jpeg"/><Relationship Id="rId29" Type="http://schemas.openxmlformats.org/officeDocument/2006/relationships/customXml" Target="../ink/ink2688.xml"/><Relationship Id="rId24" Type="http://schemas.openxmlformats.org/officeDocument/2006/relationships/image" Target="../media/image2668.png"/><Relationship Id="rId40" Type="http://schemas.openxmlformats.org/officeDocument/2006/relationships/image" Target="../media/image2676.png"/><Relationship Id="rId45" Type="http://schemas.openxmlformats.org/officeDocument/2006/relationships/customXml" Target="../ink/ink2696.xml"/><Relationship Id="rId66" Type="http://schemas.openxmlformats.org/officeDocument/2006/relationships/image" Target="../media/image2689.png"/><Relationship Id="rId87" Type="http://schemas.openxmlformats.org/officeDocument/2006/relationships/customXml" Target="../ink/ink2717.xml"/><Relationship Id="rId110" Type="http://schemas.openxmlformats.org/officeDocument/2006/relationships/image" Target="../media/image2711.png"/><Relationship Id="rId115" Type="http://schemas.openxmlformats.org/officeDocument/2006/relationships/customXml" Target="../ink/ink2731.xml"/><Relationship Id="rId131" Type="http://schemas.openxmlformats.org/officeDocument/2006/relationships/customXml" Target="../ink/ink2739.xml"/><Relationship Id="rId136" Type="http://schemas.openxmlformats.org/officeDocument/2006/relationships/image" Target="../media/image2724.png"/><Relationship Id="rId61" Type="http://schemas.openxmlformats.org/officeDocument/2006/relationships/customXml" Target="../ink/ink2704.xml"/><Relationship Id="rId82" Type="http://schemas.openxmlformats.org/officeDocument/2006/relationships/image" Target="../media/image2697.png"/><Relationship Id="rId19" Type="http://schemas.openxmlformats.org/officeDocument/2006/relationships/customXml" Target="../ink/ink2683.xml"/><Relationship Id="rId14" Type="http://schemas.openxmlformats.org/officeDocument/2006/relationships/image" Target="../media/image2663.png"/><Relationship Id="rId30" Type="http://schemas.openxmlformats.org/officeDocument/2006/relationships/image" Target="../media/image2671.png"/><Relationship Id="rId35" Type="http://schemas.openxmlformats.org/officeDocument/2006/relationships/customXml" Target="../ink/ink2691.xml"/><Relationship Id="rId56" Type="http://schemas.openxmlformats.org/officeDocument/2006/relationships/image" Target="../media/image2684.png"/><Relationship Id="rId77" Type="http://schemas.openxmlformats.org/officeDocument/2006/relationships/customXml" Target="../ink/ink2712.xml"/><Relationship Id="rId100" Type="http://schemas.openxmlformats.org/officeDocument/2006/relationships/image" Target="../media/image2706.png"/><Relationship Id="rId105" Type="http://schemas.openxmlformats.org/officeDocument/2006/relationships/customXml" Target="../ink/ink2726.xml"/><Relationship Id="rId126" Type="http://schemas.openxmlformats.org/officeDocument/2006/relationships/image" Target="../media/image2719.png"/><Relationship Id="rId8" Type="http://schemas.openxmlformats.org/officeDocument/2006/relationships/image" Target="../media/image2660.png"/><Relationship Id="rId51" Type="http://schemas.openxmlformats.org/officeDocument/2006/relationships/customXml" Target="../ink/ink2699.xml"/><Relationship Id="rId72" Type="http://schemas.openxmlformats.org/officeDocument/2006/relationships/image" Target="../media/image2692.png"/><Relationship Id="rId93" Type="http://schemas.openxmlformats.org/officeDocument/2006/relationships/customXml" Target="../ink/ink2720.xml"/><Relationship Id="rId98" Type="http://schemas.openxmlformats.org/officeDocument/2006/relationships/image" Target="../media/image2705.png"/><Relationship Id="rId121" Type="http://schemas.openxmlformats.org/officeDocument/2006/relationships/customXml" Target="../ink/ink2734.xml"/><Relationship Id="rId3" Type="http://schemas.openxmlformats.org/officeDocument/2006/relationships/image" Target="../media/image1.png"/><Relationship Id="rId25" Type="http://schemas.openxmlformats.org/officeDocument/2006/relationships/customXml" Target="../ink/ink2686.xml"/><Relationship Id="rId46" Type="http://schemas.openxmlformats.org/officeDocument/2006/relationships/image" Target="../media/image2679.png"/><Relationship Id="rId67" Type="http://schemas.openxmlformats.org/officeDocument/2006/relationships/customXml" Target="../ink/ink2707.xml"/><Relationship Id="rId116" Type="http://schemas.openxmlformats.org/officeDocument/2006/relationships/image" Target="../media/image2714.png"/><Relationship Id="rId137" Type="http://schemas.openxmlformats.org/officeDocument/2006/relationships/customXml" Target="../ink/ink2742.xml"/><Relationship Id="rId20" Type="http://schemas.openxmlformats.org/officeDocument/2006/relationships/image" Target="../media/image2666.png"/><Relationship Id="rId41" Type="http://schemas.openxmlformats.org/officeDocument/2006/relationships/customXml" Target="../ink/ink2694.xml"/><Relationship Id="rId62" Type="http://schemas.openxmlformats.org/officeDocument/2006/relationships/image" Target="../media/image2687.png"/><Relationship Id="rId83" Type="http://schemas.openxmlformats.org/officeDocument/2006/relationships/customXml" Target="../ink/ink2715.xml"/><Relationship Id="rId88" Type="http://schemas.openxmlformats.org/officeDocument/2006/relationships/image" Target="../media/image2700.png"/><Relationship Id="rId111" Type="http://schemas.openxmlformats.org/officeDocument/2006/relationships/customXml" Target="../ink/ink2729.xml"/><Relationship Id="rId132" Type="http://schemas.openxmlformats.org/officeDocument/2006/relationships/image" Target="../media/image2722.png"/><Relationship Id="rId15" Type="http://schemas.openxmlformats.org/officeDocument/2006/relationships/customXml" Target="../ink/ink2681.xml"/><Relationship Id="rId36" Type="http://schemas.openxmlformats.org/officeDocument/2006/relationships/image" Target="../media/image2674.png"/><Relationship Id="rId57" Type="http://schemas.openxmlformats.org/officeDocument/2006/relationships/customXml" Target="../ink/ink2702.xml"/><Relationship Id="rId106" Type="http://schemas.openxmlformats.org/officeDocument/2006/relationships/image" Target="../media/image2709.png"/><Relationship Id="rId127" Type="http://schemas.openxmlformats.org/officeDocument/2006/relationships/customXml" Target="../ink/ink2737.xml"/><Relationship Id="rId10" Type="http://schemas.openxmlformats.org/officeDocument/2006/relationships/image" Target="../media/image2661.png"/><Relationship Id="rId31" Type="http://schemas.openxmlformats.org/officeDocument/2006/relationships/customXml" Target="../ink/ink2689.xml"/><Relationship Id="rId52" Type="http://schemas.openxmlformats.org/officeDocument/2006/relationships/image" Target="../media/image2682.png"/><Relationship Id="rId73" Type="http://schemas.openxmlformats.org/officeDocument/2006/relationships/customXml" Target="../ink/ink2710.xml"/><Relationship Id="rId78" Type="http://schemas.openxmlformats.org/officeDocument/2006/relationships/image" Target="../media/image2695.png"/><Relationship Id="rId94" Type="http://schemas.openxmlformats.org/officeDocument/2006/relationships/image" Target="../media/image2703.png"/><Relationship Id="rId99" Type="http://schemas.openxmlformats.org/officeDocument/2006/relationships/customXml" Target="../ink/ink2723.xml"/><Relationship Id="rId101" Type="http://schemas.openxmlformats.org/officeDocument/2006/relationships/customXml" Target="../ink/ink2724.xml"/><Relationship Id="rId122" Type="http://schemas.openxmlformats.org/officeDocument/2006/relationships/image" Target="../media/image2717.png"/><Relationship Id="rId4" Type="http://schemas.openxmlformats.org/officeDocument/2006/relationships/image" Target="../media/image2658.png"/><Relationship Id="rId9" Type="http://schemas.openxmlformats.org/officeDocument/2006/relationships/customXml" Target="../ink/ink2678.xml"/><Relationship Id="rId26" Type="http://schemas.openxmlformats.org/officeDocument/2006/relationships/image" Target="../media/image2669.png"/><Relationship Id="rId47" Type="http://schemas.openxmlformats.org/officeDocument/2006/relationships/customXml" Target="../ink/ink2697.xml"/><Relationship Id="rId68" Type="http://schemas.openxmlformats.org/officeDocument/2006/relationships/image" Target="../media/image2690.png"/><Relationship Id="rId89" Type="http://schemas.openxmlformats.org/officeDocument/2006/relationships/customXml" Target="../ink/ink2718.xml"/><Relationship Id="rId112" Type="http://schemas.openxmlformats.org/officeDocument/2006/relationships/image" Target="../media/image2712.png"/><Relationship Id="rId133" Type="http://schemas.openxmlformats.org/officeDocument/2006/relationships/customXml" Target="../ink/ink2740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00.xml"/><Relationship Id="rId21" Type="http://schemas.openxmlformats.org/officeDocument/2006/relationships/customXml" Target="../ink/ink2752.xml"/><Relationship Id="rId42" Type="http://schemas.openxmlformats.org/officeDocument/2006/relationships/image" Target="../media/image2746.png"/><Relationship Id="rId63" Type="http://schemas.openxmlformats.org/officeDocument/2006/relationships/customXml" Target="../ink/ink2773.xml"/><Relationship Id="rId84" Type="http://schemas.openxmlformats.org/officeDocument/2006/relationships/image" Target="../media/image2766.png"/><Relationship Id="rId138" Type="http://schemas.openxmlformats.org/officeDocument/2006/relationships/customXml" Target="../ink/ink2811.xml"/><Relationship Id="rId107" Type="http://schemas.openxmlformats.org/officeDocument/2006/relationships/customXml" Target="../ink/ink2795.xml"/><Relationship Id="rId11" Type="http://schemas.openxmlformats.org/officeDocument/2006/relationships/customXml" Target="../ink/ink2747.xml"/><Relationship Id="rId32" Type="http://schemas.openxmlformats.org/officeDocument/2006/relationships/image" Target="../media/image2741.png"/><Relationship Id="rId37" Type="http://schemas.openxmlformats.org/officeDocument/2006/relationships/customXml" Target="../ink/ink2760.xml"/><Relationship Id="rId53" Type="http://schemas.openxmlformats.org/officeDocument/2006/relationships/customXml" Target="../ink/ink2768.xml"/><Relationship Id="rId58" Type="http://schemas.openxmlformats.org/officeDocument/2006/relationships/image" Target="../media/image2753.png"/><Relationship Id="rId74" Type="http://schemas.openxmlformats.org/officeDocument/2006/relationships/image" Target="../media/image2761.png"/><Relationship Id="rId79" Type="http://schemas.openxmlformats.org/officeDocument/2006/relationships/customXml" Target="../ink/ink2781.xml"/><Relationship Id="rId102" Type="http://schemas.openxmlformats.org/officeDocument/2006/relationships/image" Target="../media/image2775.png"/><Relationship Id="rId123" Type="http://schemas.openxmlformats.org/officeDocument/2006/relationships/customXml" Target="../ink/ink2803.xml"/><Relationship Id="rId128" Type="http://schemas.openxmlformats.org/officeDocument/2006/relationships/image" Target="../media/image133.png"/><Relationship Id="rId5" Type="http://schemas.openxmlformats.org/officeDocument/2006/relationships/customXml" Target="../ink/ink2744.xml"/><Relationship Id="rId90" Type="http://schemas.openxmlformats.org/officeDocument/2006/relationships/image" Target="../media/image2769.png"/><Relationship Id="rId95" Type="http://schemas.openxmlformats.org/officeDocument/2006/relationships/customXml" Target="../ink/ink2789.xml"/><Relationship Id="rId22" Type="http://schemas.openxmlformats.org/officeDocument/2006/relationships/image" Target="../media/image2736.png"/><Relationship Id="rId27" Type="http://schemas.openxmlformats.org/officeDocument/2006/relationships/customXml" Target="../ink/ink2755.xml"/><Relationship Id="rId43" Type="http://schemas.openxmlformats.org/officeDocument/2006/relationships/customXml" Target="../ink/ink2763.xml"/><Relationship Id="rId48" Type="http://schemas.openxmlformats.org/officeDocument/2006/relationships/image" Target="../media/image2153.png"/><Relationship Id="rId64" Type="http://schemas.openxmlformats.org/officeDocument/2006/relationships/image" Target="../media/image2756.png"/><Relationship Id="rId69" Type="http://schemas.openxmlformats.org/officeDocument/2006/relationships/customXml" Target="../ink/ink2776.xml"/><Relationship Id="rId113" Type="http://schemas.openxmlformats.org/officeDocument/2006/relationships/customXml" Target="../ink/ink2798.xml"/><Relationship Id="rId118" Type="http://schemas.openxmlformats.org/officeDocument/2006/relationships/image" Target="../media/image2783.png"/><Relationship Id="rId134" Type="http://schemas.openxmlformats.org/officeDocument/2006/relationships/customXml" Target="../ink/ink2809.xml"/><Relationship Id="rId139" Type="http://schemas.openxmlformats.org/officeDocument/2006/relationships/image" Target="../media/image2792.png"/><Relationship Id="rId80" Type="http://schemas.openxmlformats.org/officeDocument/2006/relationships/image" Target="../media/image2764.png"/><Relationship Id="rId85" Type="http://schemas.openxmlformats.org/officeDocument/2006/relationships/customXml" Target="../ink/ink2784.xml"/><Relationship Id="rId12" Type="http://schemas.openxmlformats.org/officeDocument/2006/relationships/image" Target="../media/image2731.png"/><Relationship Id="rId17" Type="http://schemas.openxmlformats.org/officeDocument/2006/relationships/customXml" Target="../ink/ink2750.xml"/><Relationship Id="rId33" Type="http://schemas.openxmlformats.org/officeDocument/2006/relationships/customXml" Target="../ink/ink2758.xml"/><Relationship Id="rId38" Type="http://schemas.openxmlformats.org/officeDocument/2006/relationships/image" Target="../media/image2744.png"/><Relationship Id="rId59" Type="http://schemas.openxmlformats.org/officeDocument/2006/relationships/customXml" Target="../ink/ink2771.xml"/><Relationship Id="rId103" Type="http://schemas.openxmlformats.org/officeDocument/2006/relationships/customXml" Target="../ink/ink2793.xml"/><Relationship Id="rId108" Type="http://schemas.openxmlformats.org/officeDocument/2006/relationships/image" Target="../media/image2778.png"/><Relationship Id="rId124" Type="http://schemas.openxmlformats.org/officeDocument/2006/relationships/image" Target="../media/image2786.png"/><Relationship Id="rId129" Type="http://schemas.openxmlformats.org/officeDocument/2006/relationships/customXml" Target="../ink/ink2806.xml"/><Relationship Id="rId54" Type="http://schemas.openxmlformats.org/officeDocument/2006/relationships/image" Target="../media/image2751.png"/><Relationship Id="rId70" Type="http://schemas.openxmlformats.org/officeDocument/2006/relationships/image" Target="../media/image2759.png"/><Relationship Id="rId75" Type="http://schemas.openxmlformats.org/officeDocument/2006/relationships/customXml" Target="../ink/ink2779.xml"/><Relationship Id="rId91" Type="http://schemas.openxmlformats.org/officeDocument/2006/relationships/customXml" Target="../ink/ink2787.xml"/><Relationship Id="rId96" Type="http://schemas.openxmlformats.org/officeDocument/2006/relationships/image" Target="../media/image2772.png"/><Relationship Id="rId140" Type="http://schemas.openxmlformats.org/officeDocument/2006/relationships/customXml" Target="../ink/ink28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28.png"/><Relationship Id="rId23" Type="http://schemas.openxmlformats.org/officeDocument/2006/relationships/customXml" Target="../ink/ink2753.xml"/><Relationship Id="rId28" Type="http://schemas.openxmlformats.org/officeDocument/2006/relationships/image" Target="../media/image2739.png"/><Relationship Id="rId49" Type="http://schemas.openxmlformats.org/officeDocument/2006/relationships/customXml" Target="../ink/ink2766.xml"/><Relationship Id="rId114" Type="http://schemas.openxmlformats.org/officeDocument/2006/relationships/image" Target="../media/image2781.png"/><Relationship Id="rId119" Type="http://schemas.openxmlformats.org/officeDocument/2006/relationships/customXml" Target="../ink/ink2801.xml"/><Relationship Id="rId44" Type="http://schemas.openxmlformats.org/officeDocument/2006/relationships/image" Target="../media/image2747.png"/><Relationship Id="rId60" Type="http://schemas.openxmlformats.org/officeDocument/2006/relationships/image" Target="../media/image2754.png"/><Relationship Id="rId65" Type="http://schemas.openxmlformats.org/officeDocument/2006/relationships/customXml" Target="../ink/ink2774.xml"/><Relationship Id="rId81" Type="http://schemas.openxmlformats.org/officeDocument/2006/relationships/customXml" Target="../ink/ink2782.xml"/><Relationship Id="rId86" Type="http://schemas.openxmlformats.org/officeDocument/2006/relationships/image" Target="../media/image2767.png"/><Relationship Id="rId130" Type="http://schemas.openxmlformats.org/officeDocument/2006/relationships/customXml" Target="../ink/ink2807.xml"/><Relationship Id="rId135" Type="http://schemas.openxmlformats.org/officeDocument/2006/relationships/image" Target="../media/image2790.png"/><Relationship Id="rId13" Type="http://schemas.openxmlformats.org/officeDocument/2006/relationships/customXml" Target="../ink/ink2748.xml"/><Relationship Id="rId18" Type="http://schemas.openxmlformats.org/officeDocument/2006/relationships/image" Target="../media/image2734.png"/><Relationship Id="rId39" Type="http://schemas.openxmlformats.org/officeDocument/2006/relationships/customXml" Target="../ink/ink2761.xml"/><Relationship Id="rId109" Type="http://schemas.openxmlformats.org/officeDocument/2006/relationships/customXml" Target="../ink/ink2796.xml"/><Relationship Id="rId34" Type="http://schemas.openxmlformats.org/officeDocument/2006/relationships/image" Target="../media/image2742.png"/><Relationship Id="rId50" Type="http://schemas.openxmlformats.org/officeDocument/2006/relationships/image" Target="../media/image2749.png"/><Relationship Id="rId55" Type="http://schemas.openxmlformats.org/officeDocument/2006/relationships/customXml" Target="../ink/ink2769.xml"/><Relationship Id="rId76" Type="http://schemas.openxmlformats.org/officeDocument/2006/relationships/image" Target="../media/image2762.png"/><Relationship Id="rId97" Type="http://schemas.openxmlformats.org/officeDocument/2006/relationships/customXml" Target="../ink/ink2790.xml"/><Relationship Id="rId104" Type="http://schemas.openxmlformats.org/officeDocument/2006/relationships/image" Target="../media/image2776.png"/><Relationship Id="rId120" Type="http://schemas.openxmlformats.org/officeDocument/2006/relationships/image" Target="../media/image2784.png"/><Relationship Id="rId125" Type="http://schemas.openxmlformats.org/officeDocument/2006/relationships/customXml" Target="../ink/ink2804.xml"/><Relationship Id="rId141" Type="http://schemas.openxmlformats.org/officeDocument/2006/relationships/image" Target="../media/image2793.png"/><Relationship Id="rId7" Type="http://schemas.openxmlformats.org/officeDocument/2006/relationships/customXml" Target="../ink/ink2745.xml"/><Relationship Id="rId71" Type="http://schemas.openxmlformats.org/officeDocument/2006/relationships/customXml" Target="../ink/ink2777.xml"/><Relationship Id="rId92" Type="http://schemas.openxmlformats.org/officeDocument/2006/relationships/image" Target="../media/image2770.png"/><Relationship Id="rId2" Type="http://schemas.openxmlformats.org/officeDocument/2006/relationships/image" Target="../media/image4.jpeg"/><Relationship Id="rId29" Type="http://schemas.openxmlformats.org/officeDocument/2006/relationships/customXml" Target="../ink/ink2756.xml"/><Relationship Id="rId24" Type="http://schemas.openxmlformats.org/officeDocument/2006/relationships/image" Target="../media/image2737.png"/><Relationship Id="rId40" Type="http://schemas.openxmlformats.org/officeDocument/2006/relationships/image" Target="../media/image2745.png"/><Relationship Id="rId45" Type="http://schemas.openxmlformats.org/officeDocument/2006/relationships/customXml" Target="../ink/ink2764.xml"/><Relationship Id="rId66" Type="http://schemas.openxmlformats.org/officeDocument/2006/relationships/image" Target="../media/image2757.png"/><Relationship Id="rId87" Type="http://schemas.openxmlformats.org/officeDocument/2006/relationships/customXml" Target="../ink/ink2785.xml"/><Relationship Id="rId110" Type="http://schemas.openxmlformats.org/officeDocument/2006/relationships/image" Target="../media/image2779.png"/><Relationship Id="rId115" Type="http://schemas.openxmlformats.org/officeDocument/2006/relationships/customXml" Target="../ink/ink2799.xml"/><Relationship Id="rId131" Type="http://schemas.openxmlformats.org/officeDocument/2006/relationships/image" Target="../media/image2788.png"/><Relationship Id="rId136" Type="http://schemas.openxmlformats.org/officeDocument/2006/relationships/customXml" Target="../ink/ink2810.xml"/><Relationship Id="rId61" Type="http://schemas.openxmlformats.org/officeDocument/2006/relationships/customXml" Target="../ink/ink2772.xml"/><Relationship Id="rId82" Type="http://schemas.openxmlformats.org/officeDocument/2006/relationships/image" Target="../media/image2765.png"/><Relationship Id="rId19" Type="http://schemas.openxmlformats.org/officeDocument/2006/relationships/customXml" Target="../ink/ink2751.xml"/><Relationship Id="rId14" Type="http://schemas.openxmlformats.org/officeDocument/2006/relationships/image" Target="../media/image2732.png"/><Relationship Id="rId30" Type="http://schemas.openxmlformats.org/officeDocument/2006/relationships/image" Target="../media/image2740.png"/><Relationship Id="rId35" Type="http://schemas.openxmlformats.org/officeDocument/2006/relationships/customXml" Target="../ink/ink2759.xml"/><Relationship Id="rId56" Type="http://schemas.openxmlformats.org/officeDocument/2006/relationships/image" Target="../media/image2752.png"/><Relationship Id="rId77" Type="http://schemas.openxmlformats.org/officeDocument/2006/relationships/customXml" Target="../ink/ink2780.xml"/><Relationship Id="rId100" Type="http://schemas.openxmlformats.org/officeDocument/2006/relationships/image" Target="../media/image2774.png"/><Relationship Id="rId105" Type="http://schemas.openxmlformats.org/officeDocument/2006/relationships/customXml" Target="../ink/ink2794.xml"/><Relationship Id="rId126" Type="http://schemas.openxmlformats.org/officeDocument/2006/relationships/image" Target="../media/image2787.png"/><Relationship Id="rId8" Type="http://schemas.openxmlformats.org/officeDocument/2006/relationships/image" Target="../media/image2729.png"/><Relationship Id="rId51" Type="http://schemas.openxmlformats.org/officeDocument/2006/relationships/customXml" Target="../ink/ink2767.xml"/><Relationship Id="rId72" Type="http://schemas.openxmlformats.org/officeDocument/2006/relationships/image" Target="../media/image2760.png"/><Relationship Id="rId93" Type="http://schemas.openxmlformats.org/officeDocument/2006/relationships/customXml" Target="../ink/ink2788.xml"/><Relationship Id="rId98" Type="http://schemas.openxmlformats.org/officeDocument/2006/relationships/image" Target="../media/image2773.png"/><Relationship Id="rId121" Type="http://schemas.openxmlformats.org/officeDocument/2006/relationships/customXml" Target="../ink/ink2802.xml"/><Relationship Id="rId3" Type="http://schemas.openxmlformats.org/officeDocument/2006/relationships/image" Target="../media/image1.png"/><Relationship Id="rId25" Type="http://schemas.openxmlformats.org/officeDocument/2006/relationships/customXml" Target="../ink/ink2754.xml"/><Relationship Id="rId46" Type="http://schemas.openxmlformats.org/officeDocument/2006/relationships/image" Target="../media/image2748.png"/><Relationship Id="rId67" Type="http://schemas.openxmlformats.org/officeDocument/2006/relationships/customXml" Target="../ink/ink2775.xml"/><Relationship Id="rId116" Type="http://schemas.openxmlformats.org/officeDocument/2006/relationships/image" Target="../media/image2782.png"/><Relationship Id="rId137" Type="http://schemas.openxmlformats.org/officeDocument/2006/relationships/image" Target="../media/image2791.png"/><Relationship Id="rId20" Type="http://schemas.openxmlformats.org/officeDocument/2006/relationships/image" Target="../media/image2735.png"/><Relationship Id="rId41" Type="http://schemas.openxmlformats.org/officeDocument/2006/relationships/customXml" Target="../ink/ink2762.xml"/><Relationship Id="rId62" Type="http://schemas.openxmlformats.org/officeDocument/2006/relationships/image" Target="../media/image2755.png"/><Relationship Id="rId83" Type="http://schemas.openxmlformats.org/officeDocument/2006/relationships/customXml" Target="../ink/ink2783.xml"/><Relationship Id="rId88" Type="http://schemas.openxmlformats.org/officeDocument/2006/relationships/image" Target="../media/image2768.png"/><Relationship Id="rId111" Type="http://schemas.openxmlformats.org/officeDocument/2006/relationships/customXml" Target="../ink/ink2797.xml"/><Relationship Id="rId132" Type="http://schemas.openxmlformats.org/officeDocument/2006/relationships/customXml" Target="../ink/ink2808.xml"/><Relationship Id="rId15" Type="http://schemas.openxmlformats.org/officeDocument/2006/relationships/customXml" Target="../ink/ink2749.xml"/><Relationship Id="rId36" Type="http://schemas.openxmlformats.org/officeDocument/2006/relationships/image" Target="../media/image2743.png"/><Relationship Id="rId57" Type="http://schemas.openxmlformats.org/officeDocument/2006/relationships/customXml" Target="../ink/ink2770.xml"/><Relationship Id="rId106" Type="http://schemas.openxmlformats.org/officeDocument/2006/relationships/image" Target="../media/image2777.png"/><Relationship Id="rId127" Type="http://schemas.openxmlformats.org/officeDocument/2006/relationships/customXml" Target="../ink/ink2805.xml"/><Relationship Id="rId10" Type="http://schemas.openxmlformats.org/officeDocument/2006/relationships/image" Target="../media/image2730.png"/><Relationship Id="rId31" Type="http://schemas.openxmlformats.org/officeDocument/2006/relationships/customXml" Target="../ink/ink2757.xml"/><Relationship Id="rId52" Type="http://schemas.openxmlformats.org/officeDocument/2006/relationships/image" Target="../media/image2750.png"/><Relationship Id="rId73" Type="http://schemas.openxmlformats.org/officeDocument/2006/relationships/customXml" Target="../ink/ink2778.xml"/><Relationship Id="rId78" Type="http://schemas.openxmlformats.org/officeDocument/2006/relationships/image" Target="../media/image2763.png"/><Relationship Id="rId94" Type="http://schemas.openxmlformats.org/officeDocument/2006/relationships/image" Target="../media/image2771.png"/><Relationship Id="rId99" Type="http://schemas.openxmlformats.org/officeDocument/2006/relationships/customXml" Target="../ink/ink2791.xml"/><Relationship Id="rId101" Type="http://schemas.openxmlformats.org/officeDocument/2006/relationships/customXml" Target="../ink/ink2792.xml"/><Relationship Id="rId122" Type="http://schemas.openxmlformats.org/officeDocument/2006/relationships/image" Target="../media/image2785.png"/><Relationship Id="rId4" Type="http://schemas.openxmlformats.org/officeDocument/2006/relationships/image" Target="../media/image2727.png"/><Relationship Id="rId9" Type="http://schemas.openxmlformats.org/officeDocument/2006/relationships/customXml" Target="../ink/ink2746.xml"/><Relationship Id="rId26" Type="http://schemas.openxmlformats.org/officeDocument/2006/relationships/image" Target="../media/image2738.png"/><Relationship Id="rId47" Type="http://schemas.openxmlformats.org/officeDocument/2006/relationships/customXml" Target="../ink/ink2765.xml"/><Relationship Id="rId68" Type="http://schemas.openxmlformats.org/officeDocument/2006/relationships/image" Target="../media/image2758.png"/><Relationship Id="rId89" Type="http://schemas.openxmlformats.org/officeDocument/2006/relationships/customXml" Target="../ink/ink2786.xml"/><Relationship Id="rId112" Type="http://schemas.openxmlformats.org/officeDocument/2006/relationships/image" Target="../media/image2780.png"/><Relationship Id="rId133" Type="http://schemas.openxmlformats.org/officeDocument/2006/relationships/image" Target="../media/image2789.png"/><Relationship Id="rId16" Type="http://schemas.openxmlformats.org/officeDocument/2006/relationships/image" Target="../media/image2733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69.xml"/><Relationship Id="rId299" Type="http://schemas.openxmlformats.org/officeDocument/2006/relationships/customXml" Target="../ink/ink2960.xml"/><Relationship Id="rId21" Type="http://schemas.openxmlformats.org/officeDocument/2006/relationships/customXml" Target="../ink/ink2821.xml"/><Relationship Id="rId63" Type="http://schemas.openxmlformats.org/officeDocument/2006/relationships/customXml" Target="../ink/ink2842.xml"/><Relationship Id="rId159" Type="http://schemas.openxmlformats.org/officeDocument/2006/relationships/customXml" Target="../ink/ink2890.xml"/><Relationship Id="rId324" Type="http://schemas.openxmlformats.org/officeDocument/2006/relationships/image" Target="../media/image2953.png"/><Relationship Id="rId366" Type="http://schemas.openxmlformats.org/officeDocument/2006/relationships/image" Target="../media/image2974.png"/><Relationship Id="rId170" Type="http://schemas.openxmlformats.org/officeDocument/2006/relationships/image" Target="../media/image2877.png"/><Relationship Id="rId226" Type="http://schemas.openxmlformats.org/officeDocument/2006/relationships/image" Target="../media/image2905.png"/><Relationship Id="rId268" Type="http://schemas.openxmlformats.org/officeDocument/2006/relationships/image" Target="../media/image2925.png"/><Relationship Id="rId32" Type="http://schemas.openxmlformats.org/officeDocument/2006/relationships/image" Target="../media/image2808.png"/><Relationship Id="rId74" Type="http://schemas.openxmlformats.org/officeDocument/2006/relationships/image" Target="../media/image2829.png"/><Relationship Id="rId128" Type="http://schemas.openxmlformats.org/officeDocument/2006/relationships/image" Target="../media/image2856.png"/><Relationship Id="rId335" Type="http://schemas.openxmlformats.org/officeDocument/2006/relationships/customXml" Target="../ink/ink2978.xml"/><Relationship Id="rId377" Type="http://schemas.openxmlformats.org/officeDocument/2006/relationships/customXml" Target="../ink/ink2999.xml"/><Relationship Id="rId5" Type="http://schemas.openxmlformats.org/officeDocument/2006/relationships/customXml" Target="../ink/ink2813.xml"/><Relationship Id="rId181" Type="http://schemas.openxmlformats.org/officeDocument/2006/relationships/customXml" Target="../ink/ink2901.xml"/><Relationship Id="rId237" Type="http://schemas.openxmlformats.org/officeDocument/2006/relationships/customXml" Target="../ink/ink2929.xml"/><Relationship Id="rId279" Type="http://schemas.openxmlformats.org/officeDocument/2006/relationships/customXml" Target="../ink/ink2950.xml"/><Relationship Id="rId43" Type="http://schemas.openxmlformats.org/officeDocument/2006/relationships/customXml" Target="../ink/ink2832.xml"/><Relationship Id="rId139" Type="http://schemas.openxmlformats.org/officeDocument/2006/relationships/customXml" Target="../ink/ink2880.xml"/><Relationship Id="rId290" Type="http://schemas.openxmlformats.org/officeDocument/2006/relationships/image" Target="../media/image2936.png"/><Relationship Id="rId304" Type="http://schemas.openxmlformats.org/officeDocument/2006/relationships/image" Target="../media/image2943.png"/><Relationship Id="rId346" Type="http://schemas.openxmlformats.org/officeDocument/2006/relationships/image" Target="../media/image2964.png"/><Relationship Id="rId388" Type="http://schemas.openxmlformats.org/officeDocument/2006/relationships/image" Target="../media/image2985.png"/><Relationship Id="rId85" Type="http://schemas.openxmlformats.org/officeDocument/2006/relationships/customXml" Target="../ink/ink2853.xml"/><Relationship Id="rId150" Type="http://schemas.openxmlformats.org/officeDocument/2006/relationships/image" Target="../media/image2867.png"/><Relationship Id="rId192" Type="http://schemas.openxmlformats.org/officeDocument/2006/relationships/image" Target="../media/image2888.png"/><Relationship Id="rId206" Type="http://schemas.openxmlformats.org/officeDocument/2006/relationships/image" Target="../media/image2895.png"/><Relationship Id="rId248" Type="http://schemas.openxmlformats.org/officeDocument/2006/relationships/image" Target="../media/image2916.png"/><Relationship Id="rId12" Type="http://schemas.openxmlformats.org/officeDocument/2006/relationships/image" Target="../media/image2798.png"/><Relationship Id="rId108" Type="http://schemas.openxmlformats.org/officeDocument/2006/relationships/image" Target="../media/image2846.png"/><Relationship Id="rId315" Type="http://schemas.openxmlformats.org/officeDocument/2006/relationships/customXml" Target="../ink/ink2968.xml"/><Relationship Id="rId357" Type="http://schemas.openxmlformats.org/officeDocument/2006/relationships/customXml" Target="../ink/ink2989.xml"/><Relationship Id="rId54" Type="http://schemas.openxmlformats.org/officeDocument/2006/relationships/image" Target="../media/image2819.png"/><Relationship Id="rId96" Type="http://schemas.openxmlformats.org/officeDocument/2006/relationships/image" Target="../media/image2840.png"/><Relationship Id="rId161" Type="http://schemas.openxmlformats.org/officeDocument/2006/relationships/customXml" Target="../ink/ink2891.xml"/><Relationship Id="rId217" Type="http://schemas.openxmlformats.org/officeDocument/2006/relationships/customXml" Target="../ink/ink2919.xml"/><Relationship Id="rId259" Type="http://schemas.openxmlformats.org/officeDocument/2006/relationships/customXml" Target="../ink/ink2940.xml"/><Relationship Id="rId23" Type="http://schemas.openxmlformats.org/officeDocument/2006/relationships/customXml" Target="../ink/ink2822.xml"/><Relationship Id="rId119" Type="http://schemas.openxmlformats.org/officeDocument/2006/relationships/customXml" Target="../ink/ink2870.xml"/><Relationship Id="rId270" Type="http://schemas.openxmlformats.org/officeDocument/2006/relationships/image" Target="../media/image2926.png"/><Relationship Id="rId326" Type="http://schemas.openxmlformats.org/officeDocument/2006/relationships/image" Target="../media/image2954.png"/><Relationship Id="rId65" Type="http://schemas.openxmlformats.org/officeDocument/2006/relationships/customXml" Target="../ink/ink2843.xml"/><Relationship Id="rId130" Type="http://schemas.openxmlformats.org/officeDocument/2006/relationships/image" Target="../media/image2857.png"/><Relationship Id="rId368" Type="http://schemas.openxmlformats.org/officeDocument/2006/relationships/image" Target="../media/image2975.png"/><Relationship Id="rId172" Type="http://schemas.openxmlformats.org/officeDocument/2006/relationships/image" Target="../media/image2878.png"/><Relationship Id="rId228" Type="http://schemas.openxmlformats.org/officeDocument/2006/relationships/image" Target="../media/image2906.png"/><Relationship Id="rId281" Type="http://schemas.openxmlformats.org/officeDocument/2006/relationships/customXml" Target="../ink/ink2951.xml"/><Relationship Id="rId337" Type="http://schemas.openxmlformats.org/officeDocument/2006/relationships/customXml" Target="../ink/ink2979.xml"/><Relationship Id="rId34" Type="http://schemas.openxmlformats.org/officeDocument/2006/relationships/image" Target="../media/image2809.png"/><Relationship Id="rId76" Type="http://schemas.openxmlformats.org/officeDocument/2006/relationships/image" Target="../media/image2830.png"/><Relationship Id="rId141" Type="http://schemas.openxmlformats.org/officeDocument/2006/relationships/customXml" Target="../ink/ink2881.xml"/><Relationship Id="rId379" Type="http://schemas.openxmlformats.org/officeDocument/2006/relationships/customXml" Target="../ink/ink3000.xml"/><Relationship Id="rId7" Type="http://schemas.openxmlformats.org/officeDocument/2006/relationships/customXml" Target="../ink/ink2814.xml"/><Relationship Id="rId183" Type="http://schemas.openxmlformats.org/officeDocument/2006/relationships/customXml" Target="../ink/ink2902.xml"/><Relationship Id="rId239" Type="http://schemas.openxmlformats.org/officeDocument/2006/relationships/customXml" Target="../ink/ink2930.xml"/><Relationship Id="rId390" Type="http://schemas.openxmlformats.org/officeDocument/2006/relationships/image" Target="../media/image2986.png"/><Relationship Id="rId250" Type="http://schemas.openxmlformats.org/officeDocument/2006/relationships/image" Target="../media/image2917.png"/><Relationship Id="rId292" Type="http://schemas.openxmlformats.org/officeDocument/2006/relationships/image" Target="../media/image2937.png"/><Relationship Id="rId306" Type="http://schemas.openxmlformats.org/officeDocument/2006/relationships/image" Target="../media/image2944.png"/><Relationship Id="rId45" Type="http://schemas.openxmlformats.org/officeDocument/2006/relationships/customXml" Target="../ink/ink2833.xml"/><Relationship Id="rId87" Type="http://schemas.openxmlformats.org/officeDocument/2006/relationships/customXml" Target="../ink/ink2854.xml"/><Relationship Id="rId110" Type="http://schemas.openxmlformats.org/officeDocument/2006/relationships/image" Target="../media/image2847.png"/><Relationship Id="rId348" Type="http://schemas.openxmlformats.org/officeDocument/2006/relationships/image" Target="../media/image2965.png"/><Relationship Id="rId152" Type="http://schemas.openxmlformats.org/officeDocument/2006/relationships/image" Target="../media/image2868.png"/><Relationship Id="rId194" Type="http://schemas.openxmlformats.org/officeDocument/2006/relationships/image" Target="../media/image2889.png"/><Relationship Id="rId208" Type="http://schemas.openxmlformats.org/officeDocument/2006/relationships/image" Target="../media/image2896.png"/><Relationship Id="rId261" Type="http://schemas.openxmlformats.org/officeDocument/2006/relationships/customXml" Target="../ink/ink2941.xml"/><Relationship Id="rId14" Type="http://schemas.openxmlformats.org/officeDocument/2006/relationships/image" Target="../media/image2799.png"/><Relationship Id="rId56" Type="http://schemas.openxmlformats.org/officeDocument/2006/relationships/image" Target="../media/image2820.png"/><Relationship Id="rId317" Type="http://schemas.openxmlformats.org/officeDocument/2006/relationships/customXml" Target="../ink/ink2969.xml"/><Relationship Id="rId359" Type="http://schemas.openxmlformats.org/officeDocument/2006/relationships/customXml" Target="../ink/ink2990.xml"/><Relationship Id="rId98" Type="http://schemas.openxmlformats.org/officeDocument/2006/relationships/image" Target="../media/image2841.png"/><Relationship Id="rId121" Type="http://schemas.openxmlformats.org/officeDocument/2006/relationships/customXml" Target="../ink/ink2871.xml"/><Relationship Id="rId163" Type="http://schemas.openxmlformats.org/officeDocument/2006/relationships/customXml" Target="../ink/ink2892.xml"/><Relationship Id="rId219" Type="http://schemas.openxmlformats.org/officeDocument/2006/relationships/customXml" Target="../ink/ink2920.xml"/><Relationship Id="rId370" Type="http://schemas.openxmlformats.org/officeDocument/2006/relationships/image" Target="../media/image2976.png"/><Relationship Id="rId230" Type="http://schemas.openxmlformats.org/officeDocument/2006/relationships/image" Target="../media/image2907.png"/><Relationship Id="rId25" Type="http://schemas.openxmlformats.org/officeDocument/2006/relationships/customXml" Target="../ink/ink2823.xml"/><Relationship Id="rId67" Type="http://schemas.openxmlformats.org/officeDocument/2006/relationships/customXml" Target="../ink/ink2844.xml"/><Relationship Id="rId272" Type="http://schemas.openxmlformats.org/officeDocument/2006/relationships/image" Target="../media/image2927.png"/><Relationship Id="rId328" Type="http://schemas.openxmlformats.org/officeDocument/2006/relationships/image" Target="../media/image2955.png"/><Relationship Id="rId132" Type="http://schemas.openxmlformats.org/officeDocument/2006/relationships/image" Target="../media/image2858.png"/><Relationship Id="rId174" Type="http://schemas.openxmlformats.org/officeDocument/2006/relationships/image" Target="../media/image2879.png"/><Relationship Id="rId381" Type="http://schemas.openxmlformats.org/officeDocument/2006/relationships/customXml" Target="../ink/ink3001.xml"/><Relationship Id="rId241" Type="http://schemas.openxmlformats.org/officeDocument/2006/relationships/customXml" Target="../ink/ink2931.xml"/><Relationship Id="rId36" Type="http://schemas.openxmlformats.org/officeDocument/2006/relationships/image" Target="../media/image2810.png"/><Relationship Id="rId283" Type="http://schemas.openxmlformats.org/officeDocument/2006/relationships/customXml" Target="../ink/ink2952.xml"/><Relationship Id="rId339" Type="http://schemas.openxmlformats.org/officeDocument/2006/relationships/customXml" Target="../ink/ink2980.xml"/><Relationship Id="rId78" Type="http://schemas.openxmlformats.org/officeDocument/2006/relationships/image" Target="../media/image2831.png"/><Relationship Id="rId101" Type="http://schemas.openxmlformats.org/officeDocument/2006/relationships/customXml" Target="../ink/ink2861.xml"/><Relationship Id="rId143" Type="http://schemas.openxmlformats.org/officeDocument/2006/relationships/customXml" Target="../ink/ink2882.xml"/><Relationship Id="rId185" Type="http://schemas.openxmlformats.org/officeDocument/2006/relationships/customXml" Target="../ink/ink2903.xml"/><Relationship Id="rId350" Type="http://schemas.openxmlformats.org/officeDocument/2006/relationships/image" Target="../media/image2966.png"/><Relationship Id="rId9" Type="http://schemas.openxmlformats.org/officeDocument/2006/relationships/customXml" Target="../ink/ink2815.xml"/><Relationship Id="rId210" Type="http://schemas.openxmlformats.org/officeDocument/2006/relationships/image" Target="../media/image2897.png"/><Relationship Id="rId392" Type="http://schemas.openxmlformats.org/officeDocument/2006/relationships/image" Target="../media/image2987.png"/><Relationship Id="rId252" Type="http://schemas.openxmlformats.org/officeDocument/2006/relationships/image" Target="../media/image2918.png"/><Relationship Id="rId294" Type="http://schemas.openxmlformats.org/officeDocument/2006/relationships/image" Target="../media/image2938.png"/><Relationship Id="rId308" Type="http://schemas.openxmlformats.org/officeDocument/2006/relationships/image" Target="../media/image2945.png"/><Relationship Id="rId47" Type="http://schemas.openxmlformats.org/officeDocument/2006/relationships/customXml" Target="../ink/ink2834.xml"/><Relationship Id="rId89" Type="http://schemas.openxmlformats.org/officeDocument/2006/relationships/customXml" Target="../ink/ink2855.xml"/><Relationship Id="rId112" Type="http://schemas.openxmlformats.org/officeDocument/2006/relationships/image" Target="../media/image2848.png"/><Relationship Id="rId154" Type="http://schemas.openxmlformats.org/officeDocument/2006/relationships/image" Target="../media/image2869.png"/><Relationship Id="rId361" Type="http://schemas.openxmlformats.org/officeDocument/2006/relationships/customXml" Target="../ink/ink2991.xml"/><Relationship Id="rId196" Type="http://schemas.openxmlformats.org/officeDocument/2006/relationships/image" Target="../media/image2890.png"/><Relationship Id="rId16" Type="http://schemas.openxmlformats.org/officeDocument/2006/relationships/image" Target="../media/image2800.png"/><Relationship Id="rId221" Type="http://schemas.openxmlformats.org/officeDocument/2006/relationships/customXml" Target="../ink/ink2921.xml"/><Relationship Id="rId263" Type="http://schemas.openxmlformats.org/officeDocument/2006/relationships/customXml" Target="../ink/ink2942.xml"/><Relationship Id="rId319" Type="http://schemas.openxmlformats.org/officeDocument/2006/relationships/customXml" Target="../ink/ink2970.xml"/><Relationship Id="rId37" Type="http://schemas.openxmlformats.org/officeDocument/2006/relationships/customXml" Target="../ink/ink2829.xml"/><Relationship Id="rId58" Type="http://schemas.openxmlformats.org/officeDocument/2006/relationships/image" Target="../media/image2821.png"/><Relationship Id="rId79" Type="http://schemas.openxmlformats.org/officeDocument/2006/relationships/customXml" Target="../ink/ink2850.xml"/><Relationship Id="rId102" Type="http://schemas.openxmlformats.org/officeDocument/2006/relationships/image" Target="../media/image2843.png"/><Relationship Id="rId123" Type="http://schemas.openxmlformats.org/officeDocument/2006/relationships/customXml" Target="../ink/ink2872.xml"/><Relationship Id="rId144" Type="http://schemas.openxmlformats.org/officeDocument/2006/relationships/image" Target="../media/image2864.png"/><Relationship Id="rId330" Type="http://schemas.openxmlformats.org/officeDocument/2006/relationships/image" Target="../media/image2956.png"/><Relationship Id="rId90" Type="http://schemas.openxmlformats.org/officeDocument/2006/relationships/image" Target="../media/image2837.png"/><Relationship Id="rId165" Type="http://schemas.openxmlformats.org/officeDocument/2006/relationships/customXml" Target="../ink/ink2893.xml"/><Relationship Id="rId186" Type="http://schemas.openxmlformats.org/officeDocument/2006/relationships/image" Target="../media/image2885.png"/><Relationship Id="rId351" Type="http://schemas.openxmlformats.org/officeDocument/2006/relationships/customXml" Target="../ink/ink2986.xml"/><Relationship Id="rId372" Type="http://schemas.openxmlformats.org/officeDocument/2006/relationships/image" Target="../media/image2977.png"/><Relationship Id="rId393" Type="http://schemas.openxmlformats.org/officeDocument/2006/relationships/customXml" Target="../ink/ink3007.xml"/><Relationship Id="rId211" Type="http://schemas.openxmlformats.org/officeDocument/2006/relationships/customXml" Target="../ink/ink2916.xml"/><Relationship Id="rId232" Type="http://schemas.openxmlformats.org/officeDocument/2006/relationships/image" Target="../media/image2908.png"/><Relationship Id="rId253" Type="http://schemas.openxmlformats.org/officeDocument/2006/relationships/customXml" Target="../ink/ink2937.xml"/><Relationship Id="rId274" Type="http://schemas.openxmlformats.org/officeDocument/2006/relationships/image" Target="../media/image2928.png"/><Relationship Id="rId295" Type="http://schemas.openxmlformats.org/officeDocument/2006/relationships/customXml" Target="../ink/ink2958.xml"/><Relationship Id="rId309" Type="http://schemas.openxmlformats.org/officeDocument/2006/relationships/customXml" Target="../ink/ink2965.xml"/><Relationship Id="rId27" Type="http://schemas.openxmlformats.org/officeDocument/2006/relationships/customXml" Target="../ink/ink2824.xml"/><Relationship Id="rId48" Type="http://schemas.openxmlformats.org/officeDocument/2006/relationships/image" Target="../media/image2816.png"/><Relationship Id="rId69" Type="http://schemas.openxmlformats.org/officeDocument/2006/relationships/customXml" Target="../ink/ink2845.xml"/><Relationship Id="rId113" Type="http://schemas.openxmlformats.org/officeDocument/2006/relationships/customXml" Target="../ink/ink2867.xml"/><Relationship Id="rId134" Type="http://schemas.openxmlformats.org/officeDocument/2006/relationships/image" Target="../media/image2859.png"/><Relationship Id="rId320" Type="http://schemas.openxmlformats.org/officeDocument/2006/relationships/image" Target="../media/image2951.png"/><Relationship Id="rId80" Type="http://schemas.openxmlformats.org/officeDocument/2006/relationships/image" Target="../media/image2832.png"/><Relationship Id="rId155" Type="http://schemas.openxmlformats.org/officeDocument/2006/relationships/customXml" Target="../ink/ink2888.xml"/><Relationship Id="rId176" Type="http://schemas.openxmlformats.org/officeDocument/2006/relationships/image" Target="../media/image2880.png"/><Relationship Id="rId197" Type="http://schemas.openxmlformats.org/officeDocument/2006/relationships/customXml" Target="../ink/ink2909.xml"/><Relationship Id="rId341" Type="http://schemas.openxmlformats.org/officeDocument/2006/relationships/customXml" Target="../ink/ink2981.xml"/><Relationship Id="rId362" Type="http://schemas.openxmlformats.org/officeDocument/2006/relationships/image" Target="../media/image2972.png"/><Relationship Id="rId383" Type="http://schemas.openxmlformats.org/officeDocument/2006/relationships/customXml" Target="../ink/ink3002.xml"/><Relationship Id="rId201" Type="http://schemas.openxmlformats.org/officeDocument/2006/relationships/customXml" Target="../ink/ink2911.xml"/><Relationship Id="rId222" Type="http://schemas.openxmlformats.org/officeDocument/2006/relationships/image" Target="../media/image2903.png"/><Relationship Id="rId243" Type="http://schemas.openxmlformats.org/officeDocument/2006/relationships/customXml" Target="../ink/ink2932.xml"/><Relationship Id="rId264" Type="http://schemas.openxmlformats.org/officeDocument/2006/relationships/image" Target="../media/image2923.png"/><Relationship Id="rId285" Type="http://schemas.openxmlformats.org/officeDocument/2006/relationships/customXml" Target="../ink/ink2953.xml"/><Relationship Id="rId17" Type="http://schemas.openxmlformats.org/officeDocument/2006/relationships/customXml" Target="../ink/ink2819.xml"/><Relationship Id="rId38" Type="http://schemas.openxmlformats.org/officeDocument/2006/relationships/image" Target="../media/image2811.png"/><Relationship Id="rId59" Type="http://schemas.openxmlformats.org/officeDocument/2006/relationships/customXml" Target="../ink/ink2840.xml"/><Relationship Id="rId103" Type="http://schemas.openxmlformats.org/officeDocument/2006/relationships/customXml" Target="../ink/ink2862.xml"/><Relationship Id="rId124" Type="http://schemas.openxmlformats.org/officeDocument/2006/relationships/image" Target="../media/image2854.png"/><Relationship Id="rId310" Type="http://schemas.openxmlformats.org/officeDocument/2006/relationships/image" Target="../media/image2946.png"/><Relationship Id="rId70" Type="http://schemas.openxmlformats.org/officeDocument/2006/relationships/image" Target="../media/image2827.png"/><Relationship Id="rId91" Type="http://schemas.openxmlformats.org/officeDocument/2006/relationships/customXml" Target="../ink/ink2856.xml"/><Relationship Id="rId145" Type="http://schemas.openxmlformats.org/officeDocument/2006/relationships/customXml" Target="../ink/ink2883.xml"/><Relationship Id="rId166" Type="http://schemas.openxmlformats.org/officeDocument/2006/relationships/image" Target="../media/image2875.png"/><Relationship Id="rId187" Type="http://schemas.openxmlformats.org/officeDocument/2006/relationships/customXml" Target="../ink/ink2904.xml"/><Relationship Id="rId331" Type="http://schemas.openxmlformats.org/officeDocument/2006/relationships/customXml" Target="../ink/ink2976.xml"/><Relationship Id="rId352" Type="http://schemas.openxmlformats.org/officeDocument/2006/relationships/image" Target="../media/image2967.png"/><Relationship Id="rId373" Type="http://schemas.openxmlformats.org/officeDocument/2006/relationships/customXml" Target="../ink/ink2997.xml"/><Relationship Id="rId394" Type="http://schemas.openxmlformats.org/officeDocument/2006/relationships/image" Target="../media/image2988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898.png"/><Relationship Id="rId233" Type="http://schemas.openxmlformats.org/officeDocument/2006/relationships/customXml" Target="../ink/ink2927.xml"/><Relationship Id="rId254" Type="http://schemas.openxmlformats.org/officeDocument/2006/relationships/image" Target="../media/image2919.png"/><Relationship Id="rId28" Type="http://schemas.openxmlformats.org/officeDocument/2006/relationships/image" Target="../media/image2806.png"/><Relationship Id="rId49" Type="http://schemas.openxmlformats.org/officeDocument/2006/relationships/customXml" Target="../ink/ink2835.xml"/><Relationship Id="rId114" Type="http://schemas.openxmlformats.org/officeDocument/2006/relationships/image" Target="../media/image2849.png"/><Relationship Id="rId275" Type="http://schemas.openxmlformats.org/officeDocument/2006/relationships/customXml" Target="../ink/ink2948.xml"/><Relationship Id="rId296" Type="http://schemas.openxmlformats.org/officeDocument/2006/relationships/image" Target="../media/image2939.png"/><Relationship Id="rId300" Type="http://schemas.openxmlformats.org/officeDocument/2006/relationships/image" Target="../media/image2941.png"/><Relationship Id="rId60" Type="http://schemas.openxmlformats.org/officeDocument/2006/relationships/image" Target="../media/image2822.png"/><Relationship Id="rId81" Type="http://schemas.openxmlformats.org/officeDocument/2006/relationships/customXml" Target="../ink/ink2851.xml"/><Relationship Id="rId135" Type="http://schemas.openxmlformats.org/officeDocument/2006/relationships/customXml" Target="../ink/ink2878.xml"/><Relationship Id="rId156" Type="http://schemas.openxmlformats.org/officeDocument/2006/relationships/image" Target="../media/image2870.png"/><Relationship Id="rId177" Type="http://schemas.openxmlformats.org/officeDocument/2006/relationships/customXml" Target="../ink/ink2899.xml"/><Relationship Id="rId198" Type="http://schemas.openxmlformats.org/officeDocument/2006/relationships/image" Target="../media/image2891.png"/><Relationship Id="rId321" Type="http://schemas.openxmlformats.org/officeDocument/2006/relationships/customXml" Target="../ink/ink2971.xml"/><Relationship Id="rId342" Type="http://schemas.openxmlformats.org/officeDocument/2006/relationships/image" Target="../media/image2962.png"/><Relationship Id="rId363" Type="http://schemas.openxmlformats.org/officeDocument/2006/relationships/customXml" Target="../ink/ink2992.xml"/><Relationship Id="rId384" Type="http://schemas.openxmlformats.org/officeDocument/2006/relationships/image" Target="../media/image2983.png"/><Relationship Id="rId202" Type="http://schemas.openxmlformats.org/officeDocument/2006/relationships/image" Target="../media/image2893.png"/><Relationship Id="rId223" Type="http://schemas.openxmlformats.org/officeDocument/2006/relationships/customXml" Target="../ink/ink2922.xml"/><Relationship Id="rId244" Type="http://schemas.openxmlformats.org/officeDocument/2006/relationships/image" Target="../media/image2914.png"/><Relationship Id="rId18" Type="http://schemas.openxmlformats.org/officeDocument/2006/relationships/image" Target="../media/image2801.png"/><Relationship Id="rId39" Type="http://schemas.openxmlformats.org/officeDocument/2006/relationships/customXml" Target="../ink/ink2830.xml"/><Relationship Id="rId265" Type="http://schemas.openxmlformats.org/officeDocument/2006/relationships/customXml" Target="../ink/ink2943.xml"/><Relationship Id="rId286" Type="http://schemas.openxmlformats.org/officeDocument/2006/relationships/image" Target="../media/image2934.png"/><Relationship Id="rId50" Type="http://schemas.openxmlformats.org/officeDocument/2006/relationships/image" Target="../media/image2817.png"/><Relationship Id="rId104" Type="http://schemas.openxmlformats.org/officeDocument/2006/relationships/image" Target="../media/image2844.png"/><Relationship Id="rId125" Type="http://schemas.openxmlformats.org/officeDocument/2006/relationships/customXml" Target="../ink/ink2873.xml"/><Relationship Id="rId146" Type="http://schemas.openxmlformats.org/officeDocument/2006/relationships/image" Target="../media/image2865.png"/><Relationship Id="rId167" Type="http://schemas.openxmlformats.org/officeDocument/2006/relationships/customXml" Target="../ink/ink2894.xml"/><Relationship Id="rId188" Type="http://schemas.openxmlformats.org/officeDocument/2006/relationships/image" Target="../media/image2886.png"/><Relationship Id="rId311" Type="http://schemas.openxmlformats.org/officeDocument/2006/relationships/customXml" Target="../ink/ink2966.xml"/><Relationship Id="rId332" Type="http://schemas.openxmlformats.org/officeDocument/2006/relationships/image" Target="../media/image2957.png"/><Relationship Id="rId353" Type="http://schemas.openxmlformats.org/officeDocument/2006/relationships/customXml" Target="../ink/ink2987.xml"/><Relationship Id="rId374" Type="http://schemas.openxmlformats.org/officeDocument/2006/relationships/image" Target="../media/image2978.png"/><Relationship Id="rId395" Type="http://schemas.openxmlformats.org/officeDocument/2006/relationships/customXml" Target="../ink/ink3008.xml"/><Relationship Id="rId71" Type="http://schemas.openxmlformats.org/officeDocument/2006/relationships/customXml" Target="../ink/ink2846.xml"/><Relationship Id="rId92" Type="http://schemas.openxmlformats.org/officeDocument/2006/relationships/image" Target="../media/image2838.png"/><Relationship Id="rId213" Type="http://schemas.openxmlformats.org/officeDocument/2006/relationships/customXml" Target="../ink/ink2917.xml"/><Relationship Id="rId234" Type="http://schemas.openxmlformats.org/officeDocument/2006/relationships/image" Target="../media/image2909.png"/><Relationship Id="rId2" Type="http://schemas.openxmlformats.org/officeDocument/2006/relationships/image" Target="../media/image4.jpeg"/><Relationship Id="rId29" Type="http://schemas.openxmlformats.org/officeDocument/2006/relationships/customXml" Target="../ink/ink2825.xml"/><Relationship Id="rId255" Type="http://schemas.openxmlformats.org/officeDocument/2006/relationships/customXml" Target="../ink/ink2938.xml"/><Relationship Id="rId276" Type="http://schemas.openxmlformats.org/officeDocument/2006/relationships/image" Target="../media/image2929.png"/><Relationship Id="rId297" Type="http://schemas.openxmlformats.org/officeDocument/2006/relationships/customXml" Target="../ink/ink2959.xml"/><Relationship Id="rId40" Type="http://schemas.openxmlformats.org/officeDocument/2006/relationships/image" Target="../media/image2812.png"/><Relationship Id="rId115" Type="http://schemas.openxmlformats.org/officeDocument/2006/relationships/customXml" Target="../ink/ink2868.xml"/><Relationship Id="rId136" Type="http://schemas.openxmlformats.org/officeDocument/2006/relationships/image" Target="../media/image2860.png"/><Relationship Id="rId157" Type="http://schemas.openxmlformats.org/officeDocument/2006/relationships/customXml" Target="../ink/ink2889.xml"/><Relationship Id="rId178" Type="http://schemas.openxmlformats.org/officeDocument/2006/relationships/image" Target="../media/image2881.png"/><Relationship Id="rId301" Type="http://schemas.openxmlformats.org/officeDocument/2006/relationships/customXml" Target="../ink/ink2961.xml"/><Relationship Id="rId322" Type="http://schemas.openxmlformats.org/officeDocument/2006/relationships/image" Target="../media/image2952.png"/><Relationship Id="rId343" Type="http://schemas.openxmlformats.org/officeDocument/2006/relationships/customXml" Target="../ink/ink2982.xml"/><Relationship Id="rId364" Type="http://schemas.openxmlformats.org/officeDocument/2006/relationships/image" Target="../media/image2973.png"/><Relationship Id="rId61" Type="http://schemas.openxmlformats.org/officeDocument/2006/relationships/customXml" Target="../ink/ink2841.xml"/><Relationship Id="rId82" Type="http://schemas.openxmlformats.org/officeDocument/2006/relationships/image" Target="../media/image2833.png"/><Relationship Id="rId199" Type="http://schemas.openxmlformats.org/officeDocument/2006/relationships/customXml" Target="../ink/ink2910.xml"/><Relationship Id="rId203" Type="http://schemas.openxmlformats.org/officeDocument/2006/relationships/customXml" Target="../ink/ink2912.xml"/><Relationship Id="rId385" Type="http://schemas.openxmlformats.org/officeDocument/2006/relationships/customXml" Target="../ink/ink3003.xml"/><Relationship Id="rId19" Type="http://schemas.openxmlformats.org/officeDocument/2006/relationships/customXml" Target="../ink/ink2820.xml"/><Relationship Id="rId224" Type="http://schemas.openxmlformats.org/officeDocument/2006/relationships/image" Target="../media/image2904.png"/><Relationship Id="rId245" Type="http://schemas.openxmlformats.org/officeDocument/2006/relationships/customXml" Target="../ink/ink2933.xml"/><Relationship Id="rId266" Type="http://schemas.openxmlformats.org/officeDocument/2006/relationships/image" Target="../media/image2924.png"/><Relationship Id="rId287" Type="http://schemas.openxmlformats.org/officeDocument/2006/relationships/customXml" Target="../ink/ink2954.xml"/><Relationship Id="rId30" Type="http://schemas.openxmlformats.org/officeDocument/2006/relationships/image" Target="../media/image2807.png"/><Relationship Id="rId105" Type="http://schemas.openxmlformats.org/officeDocument/2006/relationships/customXml" Target="../ink/ink2863.xml"/><Relationship Id="rId126" Type="http://schemas.openxmlformats.org/officeDocument/2006/relationships/image" Target="../media/image2855.png"/><Relationship Id="rId147" Type="http://schemas.openxmlformats.org/officeDocument/2006/relationships/customXml" Target="../ink/ink2884.xml"/><Relationship Id="rId168" Type="http://schemas.openxmlformats.org/officeDocument/2006/relationships/image" Target="../media/image2876.png"/><Relationship Id="rId312" Type="http://schemas.openxmlformats.org/officeDocument/2006/relationships/image" Target="../media/image2947.png"/><Relationship Id="rId333" Type="http://schemas.openxmlformats.org/officeDocument/2006/relationships/customXml" Target="../ink/ink2977.xml"/><Relationship Id="rId354" Type="http://schemas.openxmlformats.org/officeDocument/2006/relationships/image" Target="../media/image2968.png"/><Relationship Id="rId51" Type="http://schemas.openxmlformats.org/officeDocument/2006/relationships/customXml" Target="../ink/ink2836.xml"/><Relationship Id="rId72" Type="http://schemas.openxmlformats.org/officeDocument/2006/relationships/image" Target="../media/image2828.png"/><Relationship Id="rId93" Type="http://schemas.openxmlformats.org/officeDocument/2006/relationships/customXml" Target="../ink/ink2857.xml"/><Relationship Id="rId189" Type="http://schemas.openxmlformats.org/officeDocument/2006/relationships/customXml" Target="../ink/ink2905.xml"/><Relationship Id="rId375" Type="http://schemas.openxmlformats.org/officeDocument/2006/relationships/customXml" Target="../ink/ink2998.xml"/><Relationship Id="rId396" Type="http://schemas.openxmlformats.org/officeDocument/2006/relationships/image" Target="../media/image2989.png"/><Relationship Id="rId3" Type="http://schemas.openxmlformats.org/officeDocument/2006/relationships/image" Target="../media/image1.png"/><Relationship Id="rId214" Type="http://schemas.openxmlformats.org/officeDocument/2006/relationships/image" Target="../media/image2899.png"/><Relationship Id="rId235" Type="http://schemas.openxmlformats.org/officeDocument/2006/relationships/customXml" Target="../ink/ink2928.xml"/><Relationship Id="rId256" Type="http://schemas.openxmlformats.org/officeDocument/2006/relationships/image" Target="../media/image2920.png"/><Relationship Id="rId277" Type="http://schemas.openxmlformats.org/officeDocument/2006/relationships/customXml" Target="../ink/ink2949.xml"/><Relationship Id="rId298" Type="http://schemas.openxmlformats.org/officeDocument/2006/relationships/image" Target="../media/image2940.png"/><Relationship Id="rId116" Type="http://schemas.openxmlformats.org/officeDocument/2006/relationships/image" Target="../media/image2850.png"/><Relationship Id="rId137" Type="http://schemas.openxmlformats.org/officeDocument/2006/relationships/customXml" Target="../ink/ink2879.xml"/><Relationship Id="rId158" Type="http://schemas.openxmlformats.org/officeDocument/2006/relationships/image" Target="../media/image2871.png"/><Relationship Id="rId302" Type="http://schemas.openxmlformats.org/officeDocument/2006/relationships/image" Target="../media/image2942.png"/><Relationship Id="rId323" Type="http://schemas.openxmlformats.org/officeDocument/2006/relationships/customXml" Target="../ink/ink2972.xml"/><Relationship Id="rId344" Type="http://schemas.openxmlformats.org/officeDocument/2006/relationships/image" Target="../media/image2963.png"/><Relationship Id="rId20" Type="http://schemas.openxmlformats.org/officeDocument/2006/relationships/image" Target="../media/image2802.png"/><Relationship Id="rId41" Type="http://schemas.openxmlformats.org/officeDocument/2006/relationships/customXml" Target="../ink/ink2831.xml"/><Relationship Id="rId62" Type="http://schemas.openxmlformats.org/officeDocument/2006/relationships/image" Target="../media/image2823.png"/><Relationship Id="rId83" Type="http://schemas.openxmlformats.org/officeDocument/2006/relationships/customXml" Target="../ink/ink2852.xml"/><Relationship Id="rId179" Type="http://schemas.openxmlformats.org/officeDocument/2006/relationships/customXml" Target="../ink/ink2900.xml"/><Relationship Id="rId365" Type="http://schemas.openxmlformats.org/officeDocument/2006/relationships/customXml" Target="../ink/ink2993.xml"/><Relationship Id="rId386" Type="http://schemas.openxmlformats.org/officeDocument/2006/relationships/image" Target="../media/image2984.png"/><Relationship Id="rId190" Type="http://schemas.openxmlformats.org/officeDocument/2006/relationships/image" Target="../media/image2887.png"/><Relationship Id="rId204" Type="http://schemas.openxmlformats.org/officeDocument/2006/relationships/image" Target="../media/image2894.png"/><Relationship Id="rId225" Type="http://schemas.openxmlformats.org/officeDocument/2006/relationships/customXml" Target="../ink/ink2923.xml"/><Relationship Id="rId246" Type="http://schemas.openxmlformats.org/officeDocument/2006/relationships/image" Target="../media/image2915.png"/><Relationship Id="rId267" Type="http://schemas.openxmlformats.org/officeDocument/2006/relationships/customXml" Target="../ink/ink2944.xml"/><Relationship Id="rId288" Type="http://schemas.openxmlformats.org/officeDocument/2006/relationships/image" Target="../media/image2935.png"/><Relationship Id="rId106" Type="http://schemas.openxmlformats.org/officeDocument/2006/relationships/image" Target="../media/image2845.png"/><Relationship Id="rId127" Type="http://schemas.openxmlformats.org/officeDocument/2006/relationships/customXml" Target="../ink/ink2874.xml"/><Relationship Id="rId313" Type="http://schemas.openxmlformats.org/officeDocument/2006/relationships/customXml" Target="../ink/ink2967.xml"/><Relationship Id="rId10" Type="http://schemas.openxmlformats.org/officeDocument/2006/relationships/image" Target="../media/image2797.png"/><Relationship Id="rId31" Type="http://schemas.openxmlformats.org/officeDocument/2006/relationships/customXml" Target="../ink/ink2826.xml"/><Relationship Id="rId52" Type="http://schemas.openxmlformats.org/officeDocument/2006/relationships/image" Target="../media/image2818.png"/><Relationship Id="rId73" Type="http://schemas.openxmlformats.org/officeDocument/2006/relationships/customXml" Target="../ink/ink2847.xml"/><Relationship Id="rId94" Type="http://schemas.openxmlformats.org/officeDocument/2006/relationships/image" Target="../media/image2839.png"/><Relationship Id="rId148" Type="http://schemas.openxmlformats.org/officeDocument/2006/relationships/image" Target="../media/image2866.png"/><Relationship Id="rId169" Type="http://schemas.openxmlformats.org/officeDocument/2006/relationships/customXml" Target="../ink/ink2895.xml"/><Relationship Id="rId334" Type="http://schemas.openxmlformats.org/officeDocument/2006/relationships/image" Target="../media/image2958.png"/><Relationship Id="rId355" Type="http://schemas.openxmlformats.org/officeDocument/2006/relationships/customXml" Target="../ink/ink2988.xml"/><Relationship Id="rId376" Type="http://schemas.openxmlformats.org/officeDocument/2006/relationships/image" Target="../media/image2979.png"/><Relationship Id="rId397" Type="http://schemas.openxmlformats.org/officeDocument/2006/relationships/customXml" Target="../ink/ink3009.xml"/><Relationship Id="rId4" Type="http://schemas.openxmlformats.org/officeDocument/2006/relationships/image" Target="../media/image2794.png"/><Relationship Id="rId180" Type="http://schemas.openxmlformats.org/officeDocument/2006/relationships/image" Target="../media/image2882.png"/><Relationship Id="rId215" Type="http://schemas.openxmlformats.org/officeDocument/2006/relationships/customXml" Target="../ink/ink2918.xml"/><Relationship Id="rId236" Type="http://schemas.openxmlformats.org/officeDocument/2006/relationships/image" Target="../media/image2910.png"/><Relationship Id="rId257" Type="http://schemas.openxmlformats.org/officeDocument/2006/relationships/customXml" Target="../ink/ink2939.xml"/><Relationship Id="rId278" Type="http://schemas.openxmlformats.org/officeDocument/2006/relationships/image" Target="../media/image2930.png"/><Relationship Id="rId303" Type="http://schemas.openxmlformats.org/officeDocument/2006/relationships/customXml" Target="../ink/ink2962.xml"/><Relationship Id="rId42" Type="http://schemas.openxmlformats.org/officeDocument/2006/relationships/image" Target="../media/image2813.png"/><Relationship Id="rId84" Type="http://schemas.openxmlformats.org/officeDocument/2006/relationships/image" Target="../media/image2834.png"/><Relationship Id="rId138" Type="http://schemas.openxmlformats.org/officeDocument/2006/relationships/image" Target="../media/image2861.png"/><Relationship Id="rId345" Type="http://schemas.openxmlformats.org/officeDocument/2006/relationships/customXml" Target="../ink/ink2983.xml"/><Relationship Id="rId387" Type="http://schemas.openxmlformats.org/officeDocument/2006/relationships/customXml" Target="../ink/ink3004.xml"/><Relationship Id="rId191" Type="http://schemas.openxmlformats.org/officeDocument/2006/relationships/customXml" Target="../ink/ink2906.xml"/><Relationship Id="rId205" Type="http://schemas.openxmlformats.org/officeDocument/2006/relationships/customXml" Target="../ink/ink2913.xml"/><Relationship Id="rId247" Type="http://schemas.openxmlformats.org/officeDocument/2006/relationships/customXml" Target="../ink/ink2934.xml"/><Relationship Id="rId107" Type="http://schemas.openxmlformats.org/officeDocument/2006/relationships/customXml" Target="../ink/ink2864.xml"/><Relationship Id="rId289" Type="http://schemas.openxmlformats.org/officeDocument/2006/relationships/customXml" Target="../ink/ink2955.xml"/><Relationship Id="rId11" Type="http://schemas.openxmlformats.org/officeDocument/2006/relationships/customXml" Target="../ink/ink2816.xml"/><Relationship Id="rId53" Type="http://schemas.openxmlformats.org/officeDocument/2006/relationships/customXml" Target="../ink/ink2837.xml"/><Relationship Id="rId149" Type="http://schemas.openxmlformats.org/officeDocument/2006/relationships/customXml" Target="../ink/ink2885.xml"/><Relationship Id="rId314" Type="http://schemas.openxmlformats.org/officeDocument/2006/relationships/image" Target="../media/image2948.png"/><Relationship Id="rId356" Type="http://schemas.openxmlformats.org/officeDocument/2006/relationships/image" Target="../media/image2969.png"/><Relationship Id="rId398" Type="http://schemas.openxmlformats.org/officeDocument/2006/relationships/image" Target="../media/image2990.png"/><Relationship Id="rId95" Type="http://schemas.openxmlformats.org/officeDocument/2006/relationships/customXml" Target="../ink/ink2858.xml"/><Relationship Id="rId160" Type="http://schemas.openxmlformats.org/officeDocument/2006/relationships/image" Target="../media/image2872.png"/><Relationship Id="rId216" Type="http://schemas.openxmlformats.org/officeDocument/2006/relationships/image" Target="../media/image2900.png"/><Relationship Id="rId258" Type="http://schemas.openxmlformats.org/officeDocument/2006/relationships/image" Target="../media/image2921.png"/><Relationship Id="rId22" Type="http://schemas.openxmlformats.org/officeDocument/2006/relationships/image" Target="../media/image2803.png"/><Relationship Id="rId64" Type="http://schemas.openxmlformats.org/officeDocument/2006/relationships/image" Target="../media/image2824.png"/><Relationship Id="rId118" Type="http://schemas.openxmlformats.org/officeDocument/2006/relationships/image" Target="../media/image2851.png"/><Relationship Id="rId325" Type="http://schemas.openxmlformats.org/officeDocument/2006/relationships/customXml" Target="../ink/ink2973.xml"/><Relationship Id="rId367" Type="http://schemas.openxmlformats.org/officeDocument/2006/relationships/customXml" Target="../ink/ink2994.xml"/><Relationship Id="rId171" Type="http://schemas.openxmlformats.org/officeDocument/2006/relationships/customXml" Target="../ink/ink2896.xml"/><Relationship Id="rId227" Type="http://schemas.openxmlformats.org/officeDocument/2006/relationships/customXml" Target="../ink/ink2924.xml"/><Relationship Id="rId269" Type="http://schemas.openxmlformats.org/officeDocument/2006/relationships/customXml" Target="../ink/ink2945.xml"/><Relationship Id="rId33" Type="http://schemas.openxmlformats.org/officeDocument/2006/relationships/customXml" Target="../ink/ink2827.xml"/><Relationship Id="rId129" Type="http://schemas.openxmlformats.org/officeDocument/2006/relationships/customXml" Target="../ink/ink2875.xml"/><Relationship Id="rId280" Type="http://schemas.openxmlformats.org/officeDocument/2006/relationships/image" Target="../media/image2931.png"/><Relationship Id="rId336" Type="http://schemas.openxmlformats.org/officeDocument/2006/relationships/image" Target="../media/image2959.png"/><Relationship Id="rId75" Type="http://schemas.openxmlformats.org/officeDocument/2006/relationships/customXml" Target="../ink/ink2848.xml"/><Relationship Id="rId140" Type="http://schemas.openxmlformats.org/officeDocument/2006/relationships/image" Target="../media/image2862.png"/><Relationship Id="rId182" Type="http://schemas.openxmlformats.org/officeDocument/2006/relationships/image" Target="../media/image2883.png"/><Relationship Id="rId378" Type="http://schemas.openxmlformats.org/officeDocument/2006/relationships/image" Target="../media/image2980.png"/><Relationship Id="rId6" Type="http://schemas.openxmlformats.org/officeDocument/2006/relationships/image" Target="../media/image2795.png"/><Relationship Id="rId238" Type="http://schemas.openxmlformats.org/officeDocument/2006/relationships/image" Target="../media/image2911.png"/><Relationship Id="rId291" Type="http://schemas.openxmlformats.org/officeDocument/2006/relationships/customXml" Target="../ink/ink2956.xml"/><Relationship Id="rId305" Type="http://schemas.openxmlformats.org/officeDocument/2006/relationships/customXml" Target="../ink/ink2963.xml"/><Relationship Id="rId347" Type="http://schemas.openxmlformats.org/officeDocument/2006/relationships/customXml" Target="../ink/ink2984.xml"/><Relationship Id="rId44" Type="http://schemas.openxmlformats.org/officeDocument/2006/relationships/image" Target="../media/image2814.png"/><Relationship Id="rId86" Type="http://schemas.openxmlformats.org/officeDocument/2006/relationships/image" Target="../media/image2835.png"/><Relationship Id="rId151" Type="http://schemas.openxmlformats.org/officeDocument/2006/relationships/customXml" Target="../ink/ink2886.xml"/><Relationship Id="rId389" Type="http://schemas.openxmlformats.org/officeDocument/2006/relationships/customXml" Target="../ink/ink3005.xml"/><Relationship Id="rId193" Type="http://schemas.openxmlformats.org/officeDocument/2006/relationships/customXml" Target="../ink/ink2907.xml"/><Relationship Id="rId207" Type="http://schemas.openxmlformats.org/officeDocument/2006/relationships/customXml" Target="../ink/ink2914.xml"/><Relationship Id="rId249" Type="http://schemas.openxmlformats.org/officeDocument/2006/relationships/customXml" Target="../ink/ink2935.xml"/><Relationship Id="rId13" Type="http://schemas.openxmlformats.org/officeDocument/2006/relationships/customXml" Target="../ink/ink2817.xml"/><Relationship Id="rId109" Type="http://schemas.openxmlformats.org/officeDocument/2006/relationships/customXml" Target="../ink/ink2865.xml"/><Relationship Id="rId260" Type="http://schemas.openxmlformats.org/officeDocument/2006/relationships/image" Target="../media/image570.png"/><Relationship Id="rId316" Type="http://schemas.openxmlformats.org/officeDocument/2006/relationships/image" Target="../media/image2949.png"/><Relationship Id="rId55" Type="http://schemas.openxmlformats.org/officeDocument/2006/relationships/customXml" Target="../ink/ink2838.xml"/><Relationship Id="rId97" Type="http://schemas.openxmlformats.org/officeDocument/2006/relationships/customXml" Target="../ink/ink2859.xml"/><Relationship Id="rId120" Type="http://schemas.openxmlformats.org/officeDocument/2006/relationships/image" Target="../media/image2852.png"/><Relationship Id="rId358" Type="http://schemas.openxmlformats.org/officeDocument/2006/relationships/image" Target="../media/image2970.png"/><Relationship Id="rId162" Type="http://schemas.openxmlformats.org/officeDocument/2006/relationships/image" Target="../media/image2873.png"/><Relationship Id="rId218" Type="http://schemas.openxmlformats.org/officeDocument/2006/relationships/image" Target="../media/image2901.png"/><Relationship Id="rId271" Type="http://schemas.openxmlformats.org/officeDocument/2006/relationships/customXml" Target="../ink/ink2946.xml"/><Relationship Id="rId24" Type="http://schemas.openxmlformats.org/officeDocument/2006/relationships/image" Target="../media/image2804.png"/><Relationship Id="rId66" Type="http://schemas.openxmlformats.org/officeDocument/2006/relationships/image" Target="../media/image2825.png"/><Relationship Id="rId131" Type="http://schemas.openxmlformats.org/officeDocument/2006/relationships/customXml" Target="../ink/ink2876.xml"/><Relationship Id="rId327" Type="http://schemas.openxmlformats.org/officeDocument/2006/relationships/customXml" Target="../ink/ink2974.xml"/><Relationship Id="rId369" Type="http://schemas.openxmlformats.org/officeDocument/2006/relationships/customXml" Target="../ink/ink2995.xml"/><Relationship Id="rId173" Type="http://schemas.openxmlformats.org/officeDocument/2006/relationships/customXml" Target="../ink/ink2897.xml"/><Relationship Id="rId229" Type="http://schemas.openxmlformats.org/officeDocument/2006/relationships/customXml" Target="../ink/ink2925.xml"/><Relationship Id="rId380" Type="http://schemas.openxmlformats.org/officeDocument/2006/relationships/image" Target="../media/image2981.png"/><Relationship Id="rId240" Type="http://schemas.openxmlformats.org/officeDocument/2006/relationships/image" Target="../media/image2912.png"/><Relationship Id="rId35" Type="http://schemas.openxmlformats.org/officeDocument/2006/relationships/customXml" Target="../ink/ink2828.xml"/><Relationship Id="rId77" Type="http://schemas.openxmlformats.org/officeDocument/2006/relationships/customXml" Target="../ink/ink2849.xml"/><Relationship Id="rId100" Type="http://schemas.openxmlformats.org/officeDocument/2006/relationships/image" Target="../media/image2842.png"/><Relationship Id="rId282" Type="http://schemas.openxmlformats.org/officeDocument/2006/relationships/image" Target="../media/image2932.png"/><Relationship Id="rId338" Type="http://schemas.openxmlformats.org/officeDocument/2006/relationships/image" Target="../media/image2960.png"/><Relationship Id="rId8" Type="http://schemas.openxmlformats.org/officeDocument/2006/relationships/image" Target="../media/image2796.png"/><Relationship Id="rId142" Type="http://schemas.openxmlformats.org/officeDocument/2006/relationships/image" Target="../media/image2863.png"/><Relationship Id="rId184" Type="http://schemas.openxmlformats.org/officeDocument/2006/relationships/image" Target="../media/image2884.png"/><Relationship Id="rId391" Type="http://schemas.openxmlformats.org/officeDocument/2006/relationships/customXml" Target="../ink/ink3006.xml"/><Relationship Id="rId251" Type="http://schemas.openxmlformats.org/officeDocument/2006/relationships/customXml" Target="../ink/ink2936.xml"/><Relationship Id="rId46" Type="http://schemas.openxmlformats.org/officeDocument/2006/relationships/image" Target="../media/image2815.png"/><Relationship Id="rId293" Type="http://schemas.openxmlformats.org/officeDocument/2006/relationships/customXml" Target="../ink/ink2957.xml"/><Relationship Id="rId307" Type="http://schemas.openxmlformats.org/officeDocument/2006/relationships/customXml" Target="../ink/ink2964.xml"/><Relationship Id="rId349" Type="http://schemas.openxmlformats.org/officeDocument/2006/relationships/customXml" Target="../ink/ink2985.xml"/><Relationship Id="rId88" Type="http://schemas.openxmlformats.org/officeDocument/2006/relationships/image" Target="../media/image2836.png"/><Relationship Id="rId111" Type="http://schemas.openxmlformats.org/officeDocument/2006/relationships/customXml" Target="../ink/ink2866.xml"/><Relationship Id="rId153" Type="http://schemas.openxmlformats.org/officeDocument/2006/relationships/customXml" Target="../ink/ink2887.xml"/><Relationship Id="rId195" Type="http://schemas.openxmlformats.org/officeDocument/2006/relationships/customXml" Target="../ink/ink2908.xml"/><Relationship Id="rId209" Type="http://schemas.openxmlformats.org/officeDocument/2006/relationships/customXml" Target="../ink/ink2915.xml"/><Relationship Id="rId360" Type="http://schemas.openxmlformats.org/officeDocument/2006/relationships/image" Target="../media/image2971.png"/><Relationship Id="rId220" Type="http://schemas.openxmlformats.org/officeDocument/2006/relationships/image" Target="../media/image2902.png"/><Relationship Id="rId15" Type="http://schemas.openxmlformats.org/officeDocument/2006/relationships/customXml" Target="../ink/ink2818.xml"/><Relationship Id="rId57" Type="http://schemas.openxmlformats.org/officeDocument/2006/relationships/customXml" Target="../ink/ink2839.xml"/><Relationship Id="rId262" Type="http://schemas.openxmlformats.org/officeDocument/2006/relationships/image" Target="../media/image2922.png"/><Relationship Id="rId318" Type="http://schemas.openxmlformats.org/officeDocument/2006/relationships/image" Target="../media/image2950.png"/><Relationship Id="rId99" Type="http://schemas.openxmlformats.org/officeDocument/2006/relationships/customXml" Target="../ink/ink2860.xml"/><Relationship Id="rId122" Type="http://schemas.openxmlformats.org/officeDocument/2006/relationships/image" Target="../media/image2853.png"/><Relationship Id="rId164" Type="http://schemas.openxmlformats.org/officeDocument/2006/relationships/image" Target="../media/image2874.png"/><Relationship Id="rId371" Type="http://schemas.openxmlformats.org/officeDocument/2006/relationships/customXml" Target="../ink/ink2996.xml"/><Relationship Id="rId26" Type="http://schemas.openxmlformats.org/officeDocument/2006/relationships/image" Target="../media/image2805.png"/><Relationship Id="rId231" Type="http://schemas.openxmlformats.org/officeDocument/2006/relationships/customXml" Target="../ink/ink2926.xml"/><Relationship Id="rId273" Type="http://schemas.openxmlformats.org/officeDocument/2006/relationships/customXml" Target="../ink/ink2947.xml"/><Relationship Id="rId329" Type="http://schemas.openxmlformats.org/officeDocument/2006/relationships/customXml" Target="../ink/ink2975.xml"/><Relationship Id="rId68" Type="http://schemas.openxmlformats.org/officeDocument/2006/relationships/image" Target="../media/image2826.png"/><Relationship Id="rId133" Type="http://schemas.openxmlformats.org/officeDocument/2006/relationships/customXml" Target="../ink/ink2877.xml"/><Relationship Id="rId175" Type="http://schemas.openxmlformats.org/officeDocument/2006/relationships/customXml" Target="../ink/ink2898.xml"/><Relationship Id="rId340" Type="http://schemas.openxmlformats.org/officeDocument/2006/relationships/image" Target="../media/image2961.png"/><Relationship Id="rId200" Type="http://schemas.openxmlformats.org/officeDocument/2006/relationships/image" Target="../media/image2892.png"/><Relationship Id="rId382" Type="http://schemas.openxmlformats.org/officeDocument/2006/relationships/image" Target="../media/image2982.png"/><Relationship Id="rId242" Type="http://schemas.openxmlformats.org/officeDocument/2006/relationships/image" Target="../media/image2913.png"/><Relationship Id="rId284" Type="http://schemas.openxmlformats.org/officeDocument/2006/relationships/image" Target="../media/image29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3.png"/><Relationship Id="rId13" Type="http://schemas.openxmlformats.org/officeDocument/2006/relationships/customXml" Target="../ink/ink3014.xml"/><Relationship Id="rId18" Type="http://schemas.openxmlformats.org/officeDocument/2006/relationships/image" Target="../media/image2998.png"/><Relationship Id="rId3" Type="http://schemas.openxmlformats.org/officeDocument/2006/relationships/image" Target="../media/image1.png"/><Relationship Id="rId7" Type="http://schemas.openxmlformats.org/officeDocument/2006/relationships/customXml" Target="../ink/ink3011.xml"/><Relationship Id="rId12" Type="http://schemas.openxmlformats.org/officeDocument/2006/relationships/image" Target="../media/image2995.png"/><Relationship Id="rId17" Type="http://schemas.openxmlformats.org/officeDocument/2006/relationships/customXml" Target="../ink/ink3016.xml"/><Relationship Id="rId2" Type="http://schemas.openxmlformats.org/officeDocument/2006/relationships/image" Target="../media/image4.jpeg"/><Relationship Id="rId16" Type="http://schemas.openxmlformats.org/officeDocument/2006/relationships/image" Target="../media/image2997.png"/><Relationship Id="rId20" Type="http://schemas.openxmlformats.org/officeDocument/2006/relationships/image" Target="../media/image299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92.png"/><Relationship Id="rId11" Type="http://schemas.openxmlformats.org/officeDocument/2006/relationships/customXml" Target="../ink/ink3013.xml"/><Relationship Id="rId5" Type="http://schemas.openxmlformats.org/officeDocument/2006/relationships/customXml" Target="../ink/ink3010.xml"/><Relationship Id="rId15" Type="http://schemas.openxmlformats.org/officeDocument/2006/relationships/customXml" Target="../ink/ink3015.xml"/><Relationship Id="rId10" Type="http://schemas.openxmlformats.org/officeDocument/2006/relationships/image" Target="../media/image2994.png"/><Relationship Id="rId19" Type="http://schemas.openxmlformats.org/officeDocument/2006/relationships/customXml" Target="../ink/ink3017.xml"/><Relationship Id="rId4" Type="http://schemas.openxmlformats.org/officeDocument/2006/relationships/image" Target="../media/image2991.png"/><Relationship Id="rId9" Type="http://schemas.openxmlformats.org/officeDocument/2006/relationships/customXml" Target="../ink/ink3012.xml"/><Relationship Id="rId14" Type="http://schemas.openxmlformats.org/officeDocument/2006/relationships/image" Target="../media/image2996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11.png"/><Relationship Id="rId117" Type="http://schemas.openxmlformats.org/officeDocument/2006/relationships/customXml" Target="../ink/ink3074.xml"/><Relationship Id="rId21" Type="http://schemas.openxmlformats.org/officeDocument/2006/relationships/customXml" Target="../ink/ink3026.xml"/><Relationship Id="rId42" Type="http://schemas.openxmlformats.org/officeDocument/2006/relationships/image" Target="../media/image3018.png"/><Relationship Id="rId47" Type="http://schemas.openxmlformats.org/officeDocument/2006/relationships/customXml" Target="../ink/ink3039.xml"/><Relationship Id="rId63" Type="http://schemas.openxmlformats.org/officeDocument/2006/relationships/customXml" Target="../ink/ink3047.xml"/><Relationship Id="rId68" Type="http://schemas.openxmlformats.org/officeDocument/2006/relationships/image" Target="../media/image3031.png"/><Relationship Id="rId84" Type="http://schemas.openxmlformats.org/officeDocument/2006/relationships/image" Target="../media/image3039.png"/><Relationship Id="rId89" Type="http://schemas.openxmlformats.org/officeDocument/2006/relationships/customXml" Target="../ink/ink3060.xml"/><Relationship Id="rId112" Type="http://schemas.openxmlformats.org/officeDocument/2006/relationships/image" Target="../media/image3053.png"/><Relationship Id="rId16" Type="http://schemas.openxmlformats.org/officeDocument/2006/relationships/image" Target="../media/image3006.png"/><Relationship Id="rId107" Type="http://schemas.openxmlformats.org/officeDocument/2006/relationships/customXml" Target="../ink/ink3069.xml"/><Relationship Id="rId11" Type="http://schemas.openxmlformats.org/officeDocument/2006/relationships/customXml" Target="../ink/ink3021.xml"/><Relationship Id="rId32" Type="http://schemas.openxmlformats.org/officeDocument/2006/relationships/image" Target="../media/image3014.png"/><Relationship Id="rId37" Type="http://schemas.openxmlformats.org/officeDocument/2006/relationships/customXml" Target="../ink/ink3034.xml"/><Relationship Id="rId53" Type="http://schemas.openxmlformats.org/officeDocument/2006/relationships/customXml" Target="../ink/ink3042.xml"/><Relationship Id="rId58" Type="http://schemas.openxmlformats.org/officeDocument/2006/relationships/image" Target="../media/image3026.png"/><Relationship Id="rId74" Type="http://schemas.openxmlformats.org/officeDocument/2006/relationships/image" Target="../media/image3034.png"/><Relationship Id="rId79" Type="http://schemas.openxmlformats.org/officeDocument/2006/relationships/customXml" Target="../ink/ink3055.xml"/><Relationship Id="rId102" Type="http://schemas.openxmlformats.org/officeDocument/2006/relationships/image" Target="../media/image3048.png"/><Relationship Id="rId123" Type="http://schemas.openxmlformats.org/officeDocument/2006/relationships/customXml" Target="../ink/ink3077.xml"/><Relationship Id="rId5" Type="http://schemas.openxmlformats.org/officeDocument/2006/relationships/customXml" Target="../ink/ink3018.xml"/><Relationship Id="rId90" Type="http://schemas.openxmlformats.org/officeDocument/2006/relationships/image" Target="../media/image3042.png"/><Relationship Id="rId95" Type="http://schemas.openxmlformats.org/officeDocument/2006/relationships/customXml" Target="../ink/ink3063.xml"/><Relationship Id="rId22" Type="http://schemas.openxmlformats.org/officeDocument/2006/relationships/image" Target="../media/image3009.png"/><Relationship Id="rId27" Type="http://schemas.openxmlformats.org/officeDocument/2006/relationships/customXml" Target="../ink/ink3029.xml"/><Relationship Id="rId43" Type="http://schemas.openxmlformats.org/officeDocument/2006/relationships/customXml" Target="../ink/ink3037.xml"/><Relationship Id="rId48" Type="http://schemas.openxmlformats.org/officeDocument/2006/relationships/image" Target="../media/image3021.png"/><Relationship Id="rId64" Type="http://schemas.openxmlformats.org/officeDocument/2006/relationships/image" Target="../media/image3029.png"/><Relationship Id="rId69" Type="http://schemas.openxmlformats.org/officeDocument/2006/relationships/customXml" Target="../ink/ink3050.xml"/><Relationship Id="rId113" Type="http://schemas.openxmlformats.org/officeDocument/2006/relationships/customXml" Target="../ink/ink3072.xml"/><Relationship Id="rId118" Type="http://schemas.openxmlformats.org/officeDocument/2006/relationships/image" Target="../media/image3056.png"/><Relationship Id="rId80" Type="http://schemas.openxmlformats.org/officeDocument/2006/relationships/image" Target="../media/image3037.png"/><Relationship Id="rId85" Type="http://schemas.openxmlformats.org/officeDocument/2006/relationships/customXml" Target="../ink/ink3058.xml"/><Relationship Id="rId12" Type="http://schemas.openxmlformats.org/officeDocument/2006/relationships/image" Target="../media/image3004.png"/><Relationship Id="rId17" Type="http://schemas.openxmlformats.org/officeDocument/2006/relationships/customXml" Target="../ink/ink3024.xml"/><Relationship Id="rId33" Type="http://schemas.openxmlformats.org/officeDocument/2006/relationships/customXml" Target="../ink/ink3032.xml"/><Relationship Id="rId38" Type="http://schemas.openxmlformats.org/officeDocument/2006/relationships/image" Target="../media/image3016.png"/><Relationship Id="rId59" Type="http://schemas.openxmlformats.org/officeDocument/2006/relationships/customXml" Target="../ink/ink3045.xml"/><Relationship Id="rId103" Type="http://schemas.openxmlformats.org/officeDocument/2006/relationships/customXml" Target="../ink/ink3067.xml"/><Relationship Id="rId108" Type="http://schemas.openxmlformats.org/officeDocument/2006/relationships/image" Target="../media/image3051.png"/><Relationship Id="rId124" Type="http://schemas.openxmlformats.org/officeDocument/2006/relationships/image" Target="../media/image3059.png"/><Relationship Id="rId54" Type="http://schemas.openxmlformats.org/officeDocument/2006/relationships/image" Target="../media/image3024.png"/><Relationship Id="rId70" Type="http://schemas.openxmlformats.org/officeDocument/2006/relationships/image" Target="../media/image3032.png"/><Relationship Id="rId75" Type="http://schemas.openxmlformats.org/officeDocument/2006/relationships/customXml" Target="../ink/ink3053.xml"/><Relationship Id="rId91" Type="http://schemas.openxmlformats.org/officeDocument/2006/relationships/customXml" Target="../ink/ink3061.xml"/><Relationship Id="rId96" Type="http://schemas.openxmlformats.org/officeDocument/2006/relationships/image" Target="../media/image30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01.png"/><Relationship Id="rId23" Type="http://schemas.openxmlformats.org/officeDocument/2006/relationships/customXml" Target="../ink/ink3027.xml"/><Relationship Id="rId28" Type="http://schemas.openxmlformats.org/officeDocument/2006/relationships/image" Target="../media/image3012.png"/><Relationship Id="rId49" Type="http://schemas.openxmlformats.org/officeDocument/2006/relationships/customXml" Target="../ink/ink3040.xml"/><Relationship Id="rId114" Type="http://schemas.openxmlformats.org/officeDocument/2006/relationships/image" Target="../media/image3054.png"/><Relationship Id="rId119" Type="http://schemas.openxmlformats.org/officeDocument/2006/relationships/customXml" Target="../ink/ink3075.xml"/><Relationship Id="rId44" Type="http://schemas.openxmlformats.org/officeDocument/2006/relationships/image" Target="../media/image3019.png"/><Relationship Id="rId60" Type="http://schemas.openxmlformats.org/officeDocument/2006/relationships/image" Target="../media/image3027.png"/><Relationship Id="rId65" Type="http://schemas.openxmlformats.org/officeDocument/2006/relationships/customXml" Target="../ink/ink3048.xml"/><Relationship Id="rId81" Type="http://schemas.openxmlformats.org/officeDocument/2006/relationships/customXml" Target="../ink/ink3056.xml"/><Relationship Id="rId86" Type="http://schemas.openxmlformats.org/officeDocument/2006/relationships/image" Target="../media/image3040.png"/><Relationship Id="rId13" Type="http://schemas.openxmlformats.org/officeDocument/2006/relationships/customXml" Target="../ink/ink3022.xml"/><Relationship Id="rId18" Type="http://schemas.openxmlformats.org/officeDocument/2006/relationships/image" Target="../media/image3007.png"/><Relationship Id="rId39" Type="http://schemas.openxmlformats.org/officeDocument/2006/relationships/customXml" Target="../ink/ink3035.xml"/><Relationship Id="rId109" Type="http://schemas.openxmlformats.org/officeDocument/2006/relationships/customXml" Target="../ink/ink3070.xml"/><Relationship Id="rId34" Type="http://schemas.openxmlformats.org/officeDocument/2006/relationships/image" Target="../media/image3015.png"/><Relationship Id="rId50" Type="http://schemas.openxmlformats.org/officeDocument/2006/relationships/image" Target="../media/image3022.png"/><Relationship Id="rId55" Type="http://schemas.openxmlformats.org/officeDocument/2006/relationships/customXml" Target="../ink/ink3043.xml"/><Relationship Id="rId76" Type="http://schemas.openxmlformats.org/officeDocument/2006/relationships/image" Target="../media/image3035.png"/><Relationship Id="rId97" Type="http://schemas.openxmlformats.org/officeDocument/2006/relationships/customXml" Target="../ink/ink3064.xml"/><Relationship Id="rId104" Type="http://schemas.openxmlformats.org/officeDocument/2006/relationships/image" Target="../media/image3049.png"/><Relationship Id="rId120" Type="http://schemas.openxmlformats.org/officeDocument/2006/relationships/image" Target="../media/image3057.png"/><Relationship Id="rId125" Type="http://schemas.openxmlformats.org/officeDocument/2006/relationships/customXml" Target="../ink/ink3078.xml"/><Relationship Id="rId7" Type="http://schemas.openxmlformats.org/officeDocument/2006/relationships/customXml" Target="../ink/ink3019.xml"/><Relationship Id="rId71" Type="http://schemas.openxmlformats.org/officeDocument/2006/relationships/customXml" Target="../ink/ink3051.xml"/><Relationship Id="rId92" Type="http://schemas.openxmlformats.org/officeDocument/2006/relationships/image" Target="../media/image3043.png"/><Relationship Id="rId2" Type="http://schemas.openxmlformats.org/officeDocument/2006/relationships/image" Target="../media/image4.jpeg"/><Relationship Id="rId29" Type="http://schemas.openxmlformats.org/officeDocument/2006/relationships/customXml" Target="../ink/ink3030.xml"/><Relationship Id="rId24" Type="http://schemas.openxmlformats.org/officeDocument/2006/relationships/image" Target="../media/image3010.png"/><Relationship Id="rId40" Type="http://schemas.openxmlformats.org/officeDocument/2006/relationships/image" Target="../media/image3017.png"/><Relationship Id="rId45" Type="http://schemas.openxmlformats.org/officeDocument/2006/relationships/customXml" Target="../ink/ink3038.xml"/><Relationship Id="rId66" Type="http://schemas.openxmlformats.org/officeDocument/2006/relationships/image" Target="../media/image3030.png"/><Relationship Id="rId87" Type="http://schemas.openxmlformats.org/officeDocument/2006/relationships/customXml" Target="../ink/ink3059.xml"/><Relationship Id="rId110" Type="http://schemas.openxmlformats.org/officeDocument/2006/relationships/image" Target="../media/image3052.png"/><Relationship Id="rId115" Type="http://schemas.openxmlformats.org/officeDocument/2006/relationships/customXml" Target="../ink/ink3073.xml"/><Relationship Id="rId61" Type="http://schemas.openxmlformats.org/officeDocument/2006/relationships/customXml" Target="../ink/ink3046.xml"/><Relationship Id="rId82" Type="http://schemas.openxmlformats.org/officeDocument/2006/relationships/image" Target="../media/image3038.png"/><Relationship Id="rId19" Type="http://schemas.openxmlformats.org/officeDocument/2006/relationships/customXml" Target="../ink/ink3025.xml"/><Relationship Id="rId14" Type="http://schemas.openxmlformats.org/officeDocument/2006/relationships/image" Target="../media/image3005.png"/><Relationship Id="rId30" Type="http://schemas.openxmlformats.org/officeDocument/2006/relationships/image" Target="../media/image3013.png"/><Relationship Id="rId35" Type="http://schemas.openxmlformats.org/officeDocument/2006/relationships/customXml" Target="../ink/ink3033.xml"/><Relationship Id="rId56" Type="http://schemas.openxmlformats.org/officeDocument/2006/relationships/image" Target="../media/image3025.png"/><Relationship Id="rId77" Type="http://schemas.openxmlformats.org/officeDocument/2006/relationships/customXml" Target="../ink/ink3054.xml"/><Relationship Id="rId100" Type="http://schemas.openxmlformats.org/officeDocument/2006/relationships/image" Target="../media/image3047.png"/><Relationship Id="rId105" Type="http://schemas.openxmlformats.org/officeDocument/2006/relationships/customXml" Target="../ink/ink3068.xml"/><Relationship Id="rId126" Type="http://schemas.openxmlformats.org/officeDocument/2006/relationships/image" Target="../media/image3060.png"/><Relationship Id="rId8" Type="http://schemas.openxmlformats.org/officeDocument/2006/relationships/image" Target="../media/image3002.png"/><Relationship Id="rId51" Type="http://schemas.openxmlformats.org/officeDocument/2006/relationships/customXml" Target="../ink/ink3041.xml"/><Relationship Id="rId72" Type="http://schemas.openxmlformats.org/officeDocument/2006/relationships/image" Target="../media/image3033.png"/><Relationship Id="rId93" Type="http://schemas.openxmlformats.org/officeDocument/2006/relationships/customXml" Target="../ink/ink3062.xml"/><Relationship Id="rId98" Type="http://schemas.openxmlformats.org/officeDocument/2006/relationships/image" Target="../media/image3046.png"/><Relationship Id="rId121" Type="http://schemas.openxmlformats.org/officeDocument/2006/relationships/customXml" Target="../ink/ink3076.xml"/><Relationship Id="rId3" Type="http://schemas.openxmlformats.org/officeDocument/2006/relationships/image" Target="../media/image1.png"/><Relationship Id="rId25" Type="http://schemas.openxmlformats.org/officeDocument/2006/relationships/customXml" Target="../ink/ink3028.xml"/><Relationship Id="rId46" Type="http://schemas.openxmlformats.org/officeDocument/2006/relationships/image" Target="../media/image3020.png"/><Relationship Id="rId67" Type="http://schemas.openxmlformats.org/officeDocument/2006/relationships/customXml" Target="../ink/ink3049.xml"/><Relationship Id="rId116" Type="http://schemas.openxmlformats.org/officeDocument/2006/relationships/image" Target="../media/image3055.png"/><Relationship Id="rId20" Type="http://schemas.openxmlformats.org/officeDocument/2006/relationships/image" Target="../media/image3008.png"/><Relationship Id="rId41" Type="http://schemas.openxmlformats.org/officeDocument/2006/relationships/customXml" Target="../ink/ink3036.xml"/><Relationship Id="rId62" Type="http://schemas.openxmlformats.org/officeDocument/2006/relationships/image" Target="../media/image3028.png"/><Relationship Id="rId83" Type="http://schemas.openxmlformats.org/officeDocument/2006/relationships/customXml" Target="../ink/ink3057.xml"/><Relationship Id="rId88" Type="http://schemas.openxmlformats.org/officeDocument/2006/relationships/image" Target="../media/image3041.png"/><Relationship Id="rId111" Type="http://schemas.openxmlformats.org/officeDocument/2006/relationships/customXml" Target="../ink/ink3071.xml"/><Relationship Id="rId15" Type="http://schemas.openxmlformats.org/officeDocument/2006/relationships/customXml" Target="../ink/ink3023.xml"/><Relationship Id="rId36" Type="http://schemas.openxmlformats.org/officeDocument/2006/relationships/image" Target="../media/image133.png"/><Relationship Id="rId57" Type="http://schemas.openxmlformats.org/officeDocument/2006/relationships/customXml" Target="../ink/ink3044.xml"/><Relationship Id="rId106" Type="http://schemas.openxmlformats.org/officeDocument/2006/relationships/image" Target="../media/image3050.png"/><Relationship Id="rId10" Type="http://schemas.openxmlformats.org/officeDocument/2006/relationships/image" Target="../media/image3003.png"/><Relationship Id="rId31" Type="http://schemas.openxmlformats.org/officeDocument/2006/relationships/customXml" Target="../ink/ink3031.xml"/><Relationship Id="rId52" Type="http://schemas.openxmlformats.org/officeDocument/2006/relationships/image" Target="../media/image3023.png"/><Relationship Id="rId73" Type="http://schemas.openxmlformats.org/officeDocument/2006/relationships/customXml" Target="../ink/ink3052.xml"/><Relationship Id="rId78" Type="http://schemas.openxmlformats.org/officeDocument/2006/relationships/image" Target="../media/image3036.png"/><Relationship Id="rId94" Type="http://schemas.openxmlformats.org/officeDocument/2006/relationships/image" Target="../media/image3044.png"/><Relationship Id="rId99" Type="http://schemas.openxmlformats.org/officeDocument/2006/relationships/customXml" Target="../ink/ink3065.xml"/><Relationship Id="rId101" Type="http://schemas.openxmlformats.org/officeDocument/2006/relationships/customXml" Target="../ink/ink3066.xml"/><Relationship Id="rId122" Type="http://schemas.openxmlformats.org/officeDocument/2006/relationships/image" Target="../media/image3058.png"/><Relationship Id="rId4" Type="http://schemas.openxmlformats.org/officeDocument/2006/relationships/image" Target="../media/image3000.png"/><Relationship Id="rId9" Type="http://schemas.openxmlformats.org/officeDocument/2006/relationships/customXml" Target="../ink/ink3020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72.png"/><Relationship Id="rId21" Type="http://schemas.openxmlformats.org/officeDocument/2006/relationships/customXml" Target="../ink/ink3087.xml"/><Relationship Id="rId42" Type="http://schemas.openxmlformats.org/officeDocument/2006/relationships/image" Target="../media/image3080.png"/><Relationship Id="rId47" Type="http://schemas.openxmlformats.org/officeDocument/2006/relationships/customXml" Target="../ink/ink3100.xml"/><Relationship Id="rId63" Type="http://schemas.openxmlformats.org/officeDocument/2006/relationships/customXml" Target="../ink/ink3108.xml"/><Relationship Id="rId68" Type="http://schemas.openxmlformats.org/officeDocument/2006/relationships/image" Target="../media/image133.png"/><Relationship Id="rId2" Type="http://schemas.openxmlformats.org/officeDocument/2006/relationships/image" Target="../media/image4.jpeg"/><Relationship Id="rId16" Type="http://schemas.openxmlformats.org/officeDocument/2006/relationships/image" Target="../media/image3067.png"/><Relationship Id="rId29" Type="http://schemas.openxmlformats.org/officeDocument/2006/relationships/customXml" Target="../ink/ink3091.xml"/><Relationship Id="rId11" Type="http://schemas.openxmlformats.org/officeDocument/2006/relationships/customXml" Target="../ink/ink3082.xml"/><Relationship Id="rId24" Type="http://schemas.openxmlformats.org/officeDocument/2006/relationships/image" Target="../media/image3071.png"/><Relationship Id="rId32" Type="http://schemas.openxmlformats.org/officeDocument/2006/relationships/image" Target="../media/image3075.png"/><Relationship Id="rId37" Type="http://schemas.openxmlformats.org/officeDocument/2006/relationships/customXml" Target="../ink/ink3095.xml"/><Relationship Id="rId40" Type="http://schemas.openxmlformats.org/officeDocument/2006/relationships/image" Target="../media/image3079.png"/><Relationship Id="rId45" Type="http://schemas.openxmlformats.org/officeDocument/2006/relationships/customXml" Target="../ink/ink3099.xml"/><Relationship Id="rId53" Type="http://schemas.openxmlformats.org/officeDocument/2006/relationships/customXml" Target="../ink/ink3103.xml"/><Relationship Id="rId58" Type="http://schemas.openxmlformats.org/officeDocument/2006/relationships/image" Target="../media/image3088.png"/><Relationship Id="rId66" Type="http://schemas.openxmlformats.org/officeDocument/2006/relationships/image" Target="../media/image3092.png"/><Relationship Id="rId74" Type="http://schemas.openxmlformats.org/officeDocument/2006/relationships/image" Target="../media/image3095.png"/><Relationship Id="rId5" Type="http://schemas.openxmlformats.org/officeDocument/2006/relationships/customXml" Target="../ink/ink3079.xml"/><Relationship Id="rId61" Type="http://schemas.openxmlformats.org/officeDocument/2006/relationships/customXml" Target="../ink/ink3107.xml"/><Relationship Id="rId19" Type="http://schemas.openxmlformats.org/officeDocument/2006/relationships/customXml" Target="../ink/ink3086.xml"/><Relationship Id="rId14" Type="http://schemas.openxmlformats.org/officeDocument/2006/relationships/image" Target="../media/image3066.png"/><Relationship Id="rId22" Type="http://schemas.openxmlformats.org/officeDocument/2006/relationships/image" Target="../media/image3070.png"/><Relationship Id="rId27" Type="http://schemas.openxmlformats.org/officeDocument/2006/relationships/customXml" Target="../ink/ink3090.xml"/><Relationship Id="rId30" Type="http://schemas.openxmlformats.org/officeDocument/2006/relationships/image" Target="../media/image3074.png"/><Relationship Id="rId35" Type="http://schemas.openxmlformats.org/officeDocument/2006/relationships/customXml" Target="../ink/ink3094.xml"/><Relationship Id="rId43" Type="http://schemas.openxmlformats.org/officeDocument/2006/relationships/customXml" Target="../ink/ink3098.xml"/><Relationship Id="rId48" Type="http://schemas.openxmlformats.org/officeDocument/2006/relationships/image" Target="../media/image3083.png"/><Relationship Id="rId56" Type="http://schemas.openxmlformats.org/officeDocument/2006/relationships/image" Target="../media/image3087.png"/><Relationship Id="rId64" Type="http://schemas.openxmlformats.org/officeDocument/2006/relationships/image" Target="../media/image3091.png"/><Relationship Id="rId69" Type="http://schemas.openxmlformats.org/officeDocument/2006/relationships/customXml" Target="../ink/ink3111.xml"/><Relationship Id="rId8" Type="http://schemas.openxmlformats.org/officeDocument/2006/relationships/image" Target="../media/image3063.png"/><Relationship Id="rId51" Type="http://schemas.openxmlformats.org/officeDocument/2006/relationships/customXml" Target="../ink/ink3102.xml"/><Relationship Id="rId72" Type="http://schemas.openxmlformats.org/officeDocument/2006/relationships/image" Target="../media/image3094.png"/><Relationship Id="rId3" Type="http://schemas.openxmlformats.org/officeDocument/2006/relationships/image" Target="../media/image1.png"/><Relationship Id="rId12" Type="http://schemas.openxmlformats.org/officeDocument/2006/relationships/image" Target="../media/image3065.png"/><Relationship Id="rId17" Type="http://schemas.openxmlformats.org/officeDocument/2006/relationships/customXml" Target="../ink/ink3085.xml"/><Relationship Id="rId25" Type="http://schemas.openxmlformats.org/officeDocument/2006/relationships/customXml" Target="../ink/ink3089.xml"/><Relationship Id="rId33" Type="http://schemas.openxmlformats.org/officeDocument/2006/relationships/customXml" Target="../ink/ink3093.xml"/><Relationship Id="rId38" Type="http://schemas.openxmlformats.org/officeDocument/2006/relationships/image" Target="../media/image3078.png"/><Relationship Id="rId46" Type="http://schemas.openxmlformats.org/officeDocument/2006/relationships/image" Target="../media/image3082.png"/><Relationship Id="rId59" Type="http://schemas.openxmlformats.org/officeDocument/2006/relationships/customXml" Target="../ink/ink3106.xml"/><Relationship Id="rId67" Type="http://schemas.openxmlformats.org/officeDocument/2006/relationships/customXml" Target="../ink/ink3110.xml"/><Relationship Id="rId20" Type="http://schemas.openxmlformats.org/officeDocument/2006/relationships/image" Target="../media/image3069.png"/><Relationship Id="rId41" Type="http://schemas.openxmlformats.org/officeDocument/2006/relationships/customXml" Target="../ink/ink3097.xml"/><Relationship Id="rId54" Type="http://schemas.openxmlformats.org/officeDocument/2006/relationships/image" Target="../media/image3086.png"/><Relationship Id="rId62" Type="http://schemas.openxmlformats.org/officeDocument/2006/relationships/image" Target="../media/image3090.png"/><Relationship Id="rId70" Type="http://schemas.openxmlformats.org/officeDocument/2006/relationships/image" Target="../media/image3093.png"/><Relationship Id="rId75" Type="http://schemas.openxmlformats.org/officeDocument/2006/relationships/customXml" Target="../ink/ink31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62.png"/><Relationship Id="rId15" Type="http://schemas.openxmlformats.org/officeDocument/2006/relationships/customXml" Target="../ink/ink3084.xml"/><Relationship Id="rId23" Type="http://schemas.openxmlformats.org/officeDocument/2006/relationships/customXml" Target="../ink/ink3088.xml"/><Relationship Id="rId28" Type="http://schemas.openxmlformats.org/officeDocument/2006/relationships/image" Target="../media/image3073.png"/><Relationship Id="rId36" Type="http://schemas.openxmlformats.org/officeDocument/2006/relationships/image" Target="../media/image3077.png"/><Relationship Id="rId49" Type="http://schemas.openxmlformats.org/officeDocument/2006/relationships/customXml" Target="../ink/ink3101.xml"/><Relationship Id="rId57" Type="http://schemas.openxmlformats.org/officeDocument/2006/relationships/customXml" Target="../ink/ink3105.xml"/><Relationship Id="rId10" Type="http://schemas.openxmlformats.org/officeDocument/2006/relationships/image" Target="../media/image3064.png"/><Relationship Id="rId31" Type="http://schemas.openxmlformats.org/officeDocument/2006/relationships/customXml" Target="../ink/ink3092.xml"/><Relationship Id="rId44" Type="http://schemas.openxmlformats.org/officeDocument/2006/relationships/image" Target="../media/image3081.png"/><Relationship Id="rId52" Type="http://schemas.openxmlformats.org/officeDocument/2006/relationships/image" Target="../media/image3085.png"/><Relationship Id="rId60" Type="http://schemas.openxmlformats.org/officeDocument/2006/relationships/image" Target="../media/image3089.png"/><Relationship Id="rId65" Type="http://schemas.openxmlformats.org/officeDocument/2006/relationships/customXml" Target="../ink/ink3109.xml"/><Relationship Id="rId73" Type="http://schemas.openxmlformats.org/officeDocument/2006/relationships/customXml" Target="../ink/ink3113.xml"/><Relationship Id="rId4" Type="http://schemas.openxmlformats.org/officeDocument/2006/relationships/image" Target="../media/image3061.png"/><Relationship Id="rId9" Type="http://schemas.openxmlformats.org/officeDocument/2006/relationships/customXml" Target="../ink/ink3081.xml"/><Relationship Id="rId13" Type="http://schemas.openxmlformats.org/officeDocument/2006/relationships/customXml" Target="../ink/ink3083.xml"/><Relationship Id="rId18" Type="http://schemas.openxmlformats.org/officeDocument/2006/relationships/image" Target="../media/image3068.png"/><Relationship Id="rId39" Type="http://schemas.openxmlformats.org/officeDocument/2006/relationships/customXml" Target="../ink/ink3096.xml"/><Relationship Id="rId34" Type="http://schemas.openxmlformats.org/officeDocument/2006/relationships/image" Target="../media/image3076.png"/><Relationship Id="rId50" Type="http://schemas.openxmlformats.org/officeDocument/2006/relationships/image" Target="../media/image3084.png"/><Relationship Id="rId55" Type="http://schemas.openxmlformats.org/officeDocument/2006/relationships/customXml" Target="../ink/ink3104.xml"/><Relationship Id="rId76" Type="http://schemas.openxmlformats.org/officeDocument/2006/relationships/image" Target="../media/image3096.png"/><Relationship Id="rId7" Type="http://schemas.openxmlformats.org/officeDocument/2006/relationships/customXml" Target="../ink/ink3080.xml"/><Relationship Id="rId71" Type="http://schemas.openxmlformats.org/officeDocument/2006/relationships/customXml" Target="../ink/ink31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9.png"/><Relationship Id="rId3" Type="http://schemas.openxmlformats.org/officeDocument/2006/relationships/image" Target="../media/image1.png"/><Relationship Id="rId7" Type="http://schemas.openxmlformats.org/officeDocument/2006/relationships/customXml" Target="../ink/ink3116.xml"/><Relationship Id="rId12" Type="http://schemas.openxmlformats.org/officeDocument/2006/relationships/image" Target="../media/image310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98.png"/><Relationship Id="rId11" Type="http://schemas.openxmlformats.org/officeDocument/2006/relationships/customXml" Target="../ink/ink3118.xml"/><Relationship Id="rId5" Type="http://schemas.openxmlformats.org/officeDocument/2006/relationships/customXml" Target="../ink/ink3115.xml"/><Relationship Id="rId10" Type="http://schemas.openxmlformats.org/officeDocument/2006/relationships/image" Target="../media/image1248.png"/><Relationship Id="rId4" Type="http://schemas.openxmlformats.org/officeDocument/2006/relationships/image" Target="../media/image3097.png"/><Relationship Id="rId9" Type="http://schemas.openxmlformats.org/officeDocument/2006/relationships/customXml" Target="../ink/ink3117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175.xml"/><Relationship Id="rId21" Type="http://schemas.openxmlformats.org/officeDocument/2006/relationships/customXml" Target="../ink/ink3127.xml"/><Relationship Id="rId42" Type="http://schemas.openxmlformats.org/officeDocument/2006/relationships/image" Target="../media/image3120.png"/><Relationship Id="rId63" Type="http://schemas.openxmlformats.org/officeDocument/2006/relationships/customXml" Target="../ink/ink3148.xml"/><Relationship Id="rId84" Type="http://schemas.openxmlformats.org/officeDocument/2006/relationships/image" Target="../media/image3141.png"/><Relationship Id="rId138" Type="http://schemas.openxmlformats.org/officeDocument/2006/relationships/image" Target="../media/image3168.png"/><Relationship Id="rId159" Type="http://schemas.openxmlformats.org/officeDocument/2006/relationships/customXml" Target="../ink/ink3196.xml"/><Relationship Id="rId170" Type="http://schemas.openxmlformats.org/officeDocument/2006/relationships/image" Target="../media/image3184.png"/><Relationship Id="rId107" Type="http://schemas.openxmlformats.org/officeDocument/2006/relationships/customXml" Target="../ink/ink3170.xml"/><Relationship Id="rId11" Type="http://schemas.openxmlformats.org/officeDocument/2006/relationships/customXml" Target="../ink/ink3122.xml"/><Relationship Id="rId32" Type="http://schemas.openxmlformats.org/officeDocument/2006/relationships/image" Target="../media/image3115.png"/><Relationship Id="rId53" Type="http://schemas.openxmlformats.org/officeDocument/2006/relationships/customXml" Target="../ink/ink3143.xml"/><Relationship Id="rId74" Type="http://schemas.openxmlformats.org/officeDocument/2006/relationships/image" Target="../media/image3136.png"/><Relationship Id="rId128" Type="http://schemas.openxmlformats.org/officeDocument/2006/relationships/image" Target="../media/image3163.png"/><Relationship Id="rId149" Type="http://schemas.openxmlformats.org/officeDocument/2006/relationships/customXml" Target="../ink/ink3191.xml"/><Relationship Id="rId5" Type="http://schemas.openxmlformats.org/officeDocument/2006/relationships/customXml" Target="../ink/ink3119.xml"/><Relationship Id="rId95" Type="http://schemas.openxmlformats.org/officeDocument/2006/relationships/customXml" Target="../ink/ink3164.xml"/><Relationship Id="rId160" Type="http://schemas.openxmlformats.org/officeDocument/2006/relationships/image" Target="../media/image3179.png"/><Relationship Id="rId181" Type="http://schemas.openxmlformats.org/officeDocument/2006/relationships/customXml" Target="../ink/ink3207.xml"/><Relationship Id="rId22" Type="http://schemas.openxmlformats.org/officeDocument/2006/relationships/image" Target="../media/image3110.png"/><Relationship Id="rId43" Type="http://schemas.openxmlformats.org/officeDocument/2006/relationships/customXml" Target="../ink/ink3138.xml"/><Relationship Id="rId64" Type="http://schemas.openxmlformats.org/officeDocument/2006/relationships/image" Target="../media/image3131.png"/><Relationship Id="rId118" Type="http://schemas.openxmlformats.org/officeDocument/2006/relationships/image" Target="../media/image3158.png"/><Relationship Id="rId139" Type="http://schemas.openxmlformats.org/officeDocument/2006/relationships/customXml" Target="../ink/ink3186.xml"/><Relationship Id="rId85" Type="http://schemas.openxmlformats.org/officeDocument/2006/relationships/customXml" Target="../ink/ink3159.xml"/><Relationship Id="rId150" Type="http://schemas.openxmlformats.org/officeDocument/2006/relationships/image" Target="../media/image3174.png"/><Relationship Id="rId171" Type="http://schemas.openxmlformats.org/officeDocument/2006/relationships/customXml" Target="../ink/ink3202.xml"/><Relationship Id="rId12" Type="http://schemas.openxmlformats.org/officeDocument/2006/relationships/image" Target="../media/image3105.png"/><Relationship Id="rId33" Type="http://schemas.openxmlformats.org/officeDocument/2006/relationships/customXml" Target="../ink/ink3133.xml"/><Relationship Id="rId108" Type="http://schemas.openxmlformats.org/officeDocument/2006/relationships/image" Target="../media/image3153.png"/><Relationship Id="rId129" Type="http://schemas.openxmlformats.org/officeDocument/2006/relationships/customXml" Target="../ink/ink3181.xml"/><Relationship Id="rId54" Type="http://schemas.openxmlformats.org/officeDocument/2006/relationships/image" Target="../media/image3126.png"/><Relationship Id="rId75" Type="http://schemas.openxmlformats.org/officeDocument/2006/relationships/customXml" Target="../ink/ink3154.xml"/><Relationship Id="rId96" Type="http://schemas.openxmlformats.org/officeDocument/2006/relationships/image" Target="../media/image3147.png"/><Relationship Id="rId140" Type="http://schemas.openxmlformats.org/officeDocument/2006/relationships/image" Target="../media/image3169.png"/><Relationship Id="rId161" Type="http://schemas.openxmlformats.org/officeDocument/2006/relationships/customXml" Target="../ink/ink3197.xml"/><Relationship Id="rId182" Type="http://schemas.openxmlformats.org/officeDocument/2006/relationships/image" Target="../media/image3190.png"/><Relationship Id="rId6" Type="http://schemas.openxmlformats.org/officeDocument/2006/relationships/image" Target="../media/image3102.png"/><Relationship Id="rId23" Type="http://schemas.openxmlformats.org/officeDocument/2006/relationships/customXml" Target="../ink/ink3128.xml"/><Relationship Id="rId119" Type="http://schemas.openxmlformats.org/officeDocument/2006/relationships/customXml" Target="../ink/ink3176.xml"/><Relationship Id="rId44" Type="http://schemas.openxmlformats.org/officeDocument/2006/relationships/image" Target="../media/image3121.png"/><Relationship Id="rId65" Type="http://schemas.openxmlformats.org/officeDocument/2006/relationships/customXml" Target="../ink/ink3149.xml"/><Relationship Id="rId86" Type="http://schemas.openxmlformats.org/officeDocument/2006/relationships/image" Target="../media/image3142.png"/><Relationship Id="rId130" Type="http://schemas.openxmlformats.org/officeDocument/2006/relationships/image" Target="../media/image3164.png"/><Relationship Id="rId151" Type="http://schemas.openxmlformats.org/officeDocument/2006/relationships/customXml" Target="../ink/ink3192.xml"/><Relationship Id="rId172" Type="http://schemas.openxmlformats.org/officeDocument/2006/relationships/image" Target="../media/image3185.png"/><Relationship Id="rId13" Type="http://schemas.openxmlformats.org/officeDocument/2006/relationships/customXml" Target="../ink/ink3123.xml"/><Relationship Id="rId18" Type="http://schemas.openxmlformats.org/officeDocument/2006/relationships/image" Target="../media/image3108.png"/><Relationship Id="rId39" Type="http://schemas.openxmlformats.org/officeDocument/2006/relationships/customXml" Target="../ink/ink3136.xml"/><Relationship Id="rId109" Type="http://schemas.openxmlformats.org/officeDocument/2006/relationships/customXml" Target="../ink/ink3171.xml"/><Relationship Id="rId34" Type="http://schemas.openxmlformats.org/officeDocument/2006/relationships/image" Target="../media/image3116.png"/><Relationship Id="rId50" Type="http://schemas.openxmlformats.org/officeDocument/2006/relationships/image" Target="../media/image3124.png"/><Relationship Id="rId55" Type="http://schemas.openxmlformats.org/officeDocument/2006/relationships/customXml" Target="../ink/ink3144.xml"/><Relationship Id="rId76" Type="http://schemas.openxmlformats.org/officeDocument/2006/relationships/image" Target="../media/image3137.png"/><Relationship Id="rId97" Type="http://schemas.openxmlformats.org/officeDocument/2006/relationships/customXml" Target="../ink/ink3165.xml"/><Relationship Id="rId104" Type="http://schemas.openxmlformats.org/officeDocument/2006/relationships/image" Target="../media/image3151.png"/><Relationship Id="rId120" Type="http://schemas.openxmlformats.org/officeDocument/2006/relationships/image" Target="../media/image3159.png"/><Relationship Id="rId125" Type="http://schemas.openxmlformats.org/officeDocument/2006/relationships/customXml" Target="../ink/ink3179.xml"/><Relationship Id="rId141" Type="http://schemas.openxmlformats.org/officeDocument/2006/relationships/customXml" Target="../ink/ink3187.xml"/><Relationship Id="rId146" Type="http://schemas.openxmlformats.org/officeDocument/2006/relationships/image" Target="../media/image3172.png"/><Relationship Id="rId167" Type="http://schemas.openxmlformats.org/officeDocument/2006/relationships/customXml" Target="../ink/ink3200.xml"/><Relationship Id="rId7" Type="http://schemas.openxmlformats.org/officeDocument/2006/relationships/customXml" Target="../ink/ink3120.xml"/><Relationship Id="rId71" Type="http://schemas.openxmlformats.org/officeDocument/2006/relationships/customXml" Target="../ink/ink3152.xml"/><Relationship Id="rId92" Type="http://schemas.openxmlformats.org/officeDocument/2006/relationships/image" Target="../media/image3145.png"/><Relationship Id="rId162" Type="http://schemas.openxmlformats.org/officeDocument/2006/relationships/image" Target="../media/image3180.png"/><Relationship Id="rId183" Type="http://schemas.openxmlformats.org/officeDocument/2006/relationships/customXml" Target="../ink/ink3208.xml"/><Relationship Id="rId2" Type="http://schemas.openxmlformats.org/officeDocument/2006/relationships/image" Target="../media/image4.jpeg"/><Relationship Id="rId29" Type="http://schemas.openxmlformats.org/officeDocument/2006/relationships/customXml" Target="../ink/ink3131.xml"/><Relationship Id="rId24" Type="http://schemas.openxmlformats.org/officeDocument/2006/relationships/image" Target="../media/image3111.png"/><Relationship Id="rId40" Type="http://schemas.openxmlformats.org/officeDocument/2006/relationships/image" Target="../media/image3119.png"/><Relationship Id="rId45" Type="http://schemas.openxmlformats.org/officeDocument/2006/relationships/customXml" Target="../ink/ink3139.xml"/><Relationship Id="rId66" Type="http://schemas.openxmlformats.org/officeDocument/2006/relationships/image" Target="../media/image3132.png"/><Relationship Id="rId87" Type="http://schemas.openxmlformats.org/officeDocument/2006/relationships/customXml" Target="../ink/ink3160.xml"/><Relationship Id="rId110" Type="http://schemas.openxmlformats.org/officeDocument/2006/relationships/image" Target="../media/image3154.png"/><Relationship Id="rId115" Type="http://schemas.openxmlformats.org/officeDocument/2006/relationships/customXml" Target="../ink/ink3174.xml"/><Relationship Id="rId131" Type="http://schemas.openxmlformats.org/officeDocument/2006/relationships/customXml" Target="../ink/ink3182.xml"/><Relationship Id="rId136" Type="http://schemas.openxmlformats.org/officeDocument/2006/relationships/image" Target="../media/image3167.png"/><Relationship Id="rId157" Type="http://schemas.openxmlformats.org/officeDocument/2006/relationships/customXml" Target="../ink/ink3195.xml"/><Relationship Id="rId178" Type="http://schemas.openxmlformats.org/officeDocument/2006/relationships/image" Target="../media/image3188.png"/><Relationship Id="rId61" Type="http://schemas.openxmlformats.org/officeDocument/2006/relationships/customXml" Target="../ink/ink3147.xml"/><Relationship Id="rId82" Type="http://schemas.openxmlformats.org/officeDocument/2006/relationships/image" Target="../media/image3140.png"/><Relationship Id="rId152" Type="http://schemas.openxmlformats.org/officeDocument/2006/relationships/image" Target="../media/image3175.png"/><Relationship Id="rId173" Type="http://schemas.openxmlformats.org/officeDocument/2006/relationships/customXml" Target="../ink/ink3203.xml"/><Relationship Id="rId19" Type="http://schemas.openxmlformats.org/officeDocument/2006/relationships/customXml" Target="../ink/ink3126.xml"/><Relationship Id="rId14" Type="http://schemas.openxmlformats.org/officeDocument/2006/relationships/image" Target="../media/image3106.png"/><Relationship Id="rId30" Type="http://schemas.openxmlformats.org/officeDocument/2006/relationships/image" Target="../media/image3114.png"/><Relationship Id="rId35" Type="http://schemas.openxmlformats.org/officeDocument/2006/relationships/customXml" Target="../ink/ink3134.xml"/><Relationship Id="rId56" Type="http://schemas.openxmlformats.org/officeDocument/2006/relationships/image" Target="../media/image3127.png"/><Relationship Id="rId77" Type="http://schemas.openxmlformats.org/officeDocument/2006/relationships/customXml" Target="../ink/ink3155.xml"/><Relationship Id="rId100" Type="http://schemas.openxmlformats.org/officeDocument/2006/relationships/image" Target="../media/image3149.png"/><Relationship Id="rId105" Type="http://schemas.openxmlformats.org/officeDocument/2006/relationships/customXml" Target="../ink/ink3169.xml"/><Relationship Id="rId126" Type="http://schemas.openxmlformats.org/officeDocument/2006/relationships/image" Target="../media/image3162.png"/><Relationship Id="rId147" Type="http://schemas.openxmlformats.org/officeDocument/2006/relationships/customXml" Target="../ink/ink3190.xml"/><Relationship Id="rId168" Type="http://schemas.openxmlformats.org/officeDocument/2006/relationships/image" Target="../media/image3183.png"/><Relationship Id="rId8" Type="http://schemas.openxmlformats.org/officeDocument/2006/relationships/image" Target="../media/image3103.png"/><Relationship Id="rId51" Type="http://schemas.openxmlformats.org/officeDocument/2006/relationships/customXml" Target="../ink/ink3142.xml"/><Relationship Id="rId72" Type="http://schemas.openxmlformats.org/officeDocument/2006/relationships/image" Target="../media/image3135.png"/><Relationship Id="rId93" Type="http://schemas.openxmlformats.org/officeDocument/2006/relationships/customXml" Target="../ink/ink3163.xml"/><Relationship Id="rId98" Type="http://schemas.openxmlformats.org/officeDocument/2006/relationships/image" Target="../media/image3148.png"/><Relationship Id="rId121" Type="http://schemas.openxmlformats.org/officeDocument/2006/relationships/customXml" Target="../ink/ink3177.xml"/><Relationship Id="rId142" Type="http://schemas.openxmlformats.org/officeDocument/2006/relationships/image" Target="../media/image3170.png"/><Relationship Id="rId163" Type="http://schemas.openxmlformats.org/officeDocument/2006/relationships/customXml" Target="../ink/ink3198.xml"/><Relationship Id="rId184" Type="http://schemas.openxmlformats.org/officeDocument/2006/relationships/image" Target="../media/image3191.png"/><Relationship Id="rId3" Type="http://schemas.openxmlformats.org/officeDocument/2006/relationships/image" Target="../media/image1.png"/><Relationship Id="rId25" Type="http://schemas.openxmlformats.org/officeDocument/2006/relationships/customXml" Target="../ink/ink3129.xml"/><Relationship Id="rId46" Type="http://schemas.openxmlformats.org/officeDocument/2006/relationships/image" Target="../media/image3122.png"/><Relationship Id="rId67" Type="http://schemas.openxmlformats.org/officeDocument/2006/relationships/customXml" Target="../ink/ink3150.xml"/><Relationship Id="rId116" Type="http://schemas.openxmlformats.org/officeDocument/2006/relationships/image" Target="../media/image3157.png"/><Relationship Id="rId137" Type="http://schemas.openxmlformats.org/officeDocument/2006/relationships/customXml" Target="../ink/ink3185.xml"/><Relationship Id="rId158" Type="http://schemas.openxmlformats.org/officeDocument/2006/relationships/image" Target="../media/image3178.png"/><Relationship Id="rId20" Type="http://schemas.openxmlformats.org/officeDocument/2006/relationships/image" Target="../media/image3109.png"/><Relationship Id="rId41" Type="http://schemas.openxmlformats.org/officeDocument/2006/relationships/customXml" Target="../ink/ink3137.xml"/><Relationship Id="rId62" Type="http://schemas.openxmlformats.org/officeDocument/2006/relationships/image" Target="../media/image3130.png"/><Relationship Id="rId83" Type="http://schemas.openxmlformats.org/officeDocument/2006/relationships/customXml" Target="../ink/ink3158.xml"/><Relationship Id="rId88" Type="http://schemas.openxmlformats.org/officeDocument/2006/relationships/image" Target="../media/image3143.png"/><Relationship Id="rId111" Type="http://schemas.openxmlformats.org/officeDocument/2006/relationships/customXml" Target="../ink/ink3172.xml"/><Relationship Id="rId132" Type="http://schemas.openxmlformats.org/officeDocument/2006/relationships/image" Target="../media/image3165.png"/><Relationship Id="rId153" Type="http://schemas.openxmlformats.org/officeDocument/2006/relationships/customXml" Target="../ink/ink3193.xml"/><Relationship Id="rId174" Type="http://schemas.openxmlformats.org/officeDocument/2006/relationships/image" Target="../media/image3186.png"/><Relationship Id="rId179" Type="http://schemas.openxmlformats.org/officeDocument/2006/relationships/customXml" Target="../ink/ink3206.xml"/><Relationship Id="rId15" Type="http://schemas.openxmlformats.org/officeDocument/2006/relationships/customXml" Target="../ink/ink3124.xml"/><Relationship Id="rId36" Type="http://schemas.openxmlformats.org/officeDocument/2006/relationships/image" Target="../media/image3117.png"/><Relationship Id="rId57" Type="http://schemas.openxmlformats.org/officeDocument/2006/relationships/customXml" Target="../ink/ink3145.xml"/><Relationship Id="rId106" Type="http://schemas.openxmlformats.org/officeDocument/2006/relationships/image" Target="../media/image3152.png"/><Relationship Id="rId127" Type="http://schemas.openxmlformats.org/officeDocument/2006/relationships/customXml" Target="../ink/ink3180.xml"/><Relationship Id="rId10" Type="http://schemas.openxmlformats.org/officeDocument/2006/relationships/image" Target="../media/image3104.png"/><Relationship Id="rId31" Type="http://schemas.openxmlformats.org/officeDocument/2006/relationships/customXml" Target="../ink/ink3132.xml"/><Relationship Id="rId52" Type="http://schemas.openxmlformats.org/officeDocument/2006/relationships/image" Target="../media/image3125.png"/><Relationship Id="rId73" Type="http://schemas.openxmlformats.org/officeDocument/2006/relationships/customXml" Target="../ink/ink3153.xml"/><Relationship Id="rId78" Type="http://schemas.openxmlformats.org/officeDocument/2006/relationships/image" Target="../media/image3138.png"/><Relationship Id="rId94" Type="http://schemas.openxmlformats.org/officeDocument/2006/relationships/image" Target="../media/image3146.png"/><Relationship Id="rId99" Type="http://schemas.openxmlformats.org/officeDocument/2006/relationships/customXml" Target="../ink/ink3166.xml"/><Relationship Id="rId101" Type="http://schemas.openxmlformats.org/officeDocument/2006/relationships/customXml" Target="../ink/ink3167.xml"/><Relationship Id="rId122" Type="http://schemas.openxmlformats.org/officeDocument/2006/relationships/image" Target="../media/image3160.png"/><Relationship Id="rId143" Type="http://schemas.openxmlformats.org/officeDocument/2006/relationships/customXml" Target="../ink/ink3188.xml"/><Relationship Id="rId148" Type="http://schemas.openxmlformats.org/officeDocument/2006/relationships/image" Target="../media/image3173.png"/><Relationship Id="rId164" Type="http://schemas.openxmlformats.org/officeDocument/2006/relationships/image" Target="../media/image3181.png"/><Relationship Id="rId169" Type="http://schemas.openxmlformats.org/officeDocument/2006/relationships/customXml" Target="../ink/ink3201.xml"/><Relationship Id="rId185" Type="http://schemas.openxmlformats.org/officeDocument/2006/relationships/customXml" Target="../ink/ink3209.xml"/><Relationship Id="rId4" Type="http://schemas.openxmlformats.org/officeDocument/2006/relationships/image" Target="../media/image3101.png"/><Relationship Id="rId9" Type="http://schemas.openxmlformats.org/officeDocument/2006/relationships/customXml" Target="../ink/ink3121.xml"/><Relationship Id="rId180" Type="http://schemas.openxmlformats.org/officeDocument/2006/relationships/image" Target="../media/image3189.png"/><Relationship Id="rId26" Type="http://schemas.openxmlformats.org/officeDocument/2006/relationships/image" Target="../media/image3112.png"/><Relationship Id="rId47" Type="http://schemas.openxmlformats.org/officeDocument/2006/relationships/customXml" Target="../ink/ink3140.xml"/><Relationship Id="rId68" Type="http://schemas.openxmlformats.org/officeDocument/2006/relationships/image" Target="../media/image3133.png"/><Relationship Id="rId89" Type="http://schemas.openxmlformats.org/officeDocument/2006/relationships/customXml" Target="../ink/ink3161.xml"/><Relationship Id="rId112" Type="http://schemas.openxmlformats.org/officeDocument/2006/relationships/image" Target="../media/image3155.png"/><Relationship Id="rId133" Type="http://schemas.openxmlformats.org/officeDocument/2006/relationships/customXml" Target="../ink/ink3183.xml"/><Relationship Id="rId154" Type="http://schemas.openxmlformats.org/officeDocument/2006/relationships/image" Target="../media/image3176.png"/><Relationship Id="rId175" Type="http://schemas.openxmlformats.org/officeDocument/2006/relationships/customXml" Target="../ink/ink3204.xml"/><Relationship Id="rId16" Type="http://schemas.openxmlformats.org/officeDocument/2006/relationships/image" Target="../media/image3107.png"/><Relationship Id="rId37" Type="http://schemas.openxmlformats.org/officeDocument/2006/relationships/customXml" Target="../ink/ink3135.xml"/><Relationship Id="rId58" Type="http://schemas.openxmlformats.org/officeDocument/2006/relationships/image" Target="../media/image3128.png"/><Relationship Id="rId79" Type="http://schemas.openxmlformats.org/officeDocument/2006/relationships/customXml" Target="../ink/ink3156.xml"/><Relationship Id="rId102" Type="http://schemas.openxmlformats.org/officeDocument/2006/relationships/image" Target="../media/image3150.png"/><Relationship Id="rId123" Type="http://schemas.openxmlformats.org/officeDocument/2006/relationships/customXml" Target="../ink/ink3178.xml"/><Relationship Id="rId144" Type="http://schemas.openxmlformats.org/officeDocument/2006/relationships/image" Target="../media/image3171.png"/><Relationship Id="rId90" Type="http://schemas.openxmlformats.org/officeDocument/2006/relationships/image" Target="../media/image3144.png"/><Relationship Id="rId165" Type="http://schemas.openxmlformats.org/officeDocument/2006/relationships/customXml" Target="../ink/ink3199.xml"/><Relationship Id="rId186" Type="http://schemas.openxmlformats.org/officeDocument/2006/relationships/image" Target="../media/image3192.png"/><Relationship Id="rId27" Type="http://schemas.openxmlformats.org/officeDocument/2006/relationships/customXml" Target="../ink/ink3130.xml"/><Relationship Id="rId48" Type="http://schemas.openxmlformats.org/officeDocument/2006/relationships/image" Target="../media/image3123.png"/><Relationship Id="rId69" Type="http://schemas.openxmlformats.org/officeDocument/2006/relationships/customXml" Target="../ink/ink3151.xml"/><Relationship Id="rId113" Type="http://schemas.openxmlformats.org/officeDocument/2006/relationships/customXml" Target="../ink/ink3173.xml"/><Relationship Id="rId134" Type="http://schemas.openxmlformats.org/officeDocument/2006/relationships/image" Target="../media/image3166.png"/><Relationship Id="rId80" Type="http://schemas.openxmlformats.org/officeDocument/2006/relationships/image" Target="../media/image3139.png"/><Relationship Id="rId155" Type="http://schemas.openxmlformats.org/officeDocument/2006/relationships/customXml" Target="../ink/ink3194.xml"/><Relationship Id="rId176" Type="http://schemas.openxmlformats.org/officeDocument/2006/relationships/image" Target="../media/image3187.png"/><Relationship Id="rId17" Type="http://schemas.openxmlformats.org/officeDocument/2006/relationships/customXml" Target="../ink/ink3125.xml"/><Relationship Id="rId38" Type="http://schemas.openxmlformats.org/officeDocument/2006/relationships/image" Target="../media/image3118.png"/><Relationship Id="rId59" Type="http://schemas.openxmlformats.org/officeDocument/2006/relationships/customXml" Target="../ink/ink3146.xml"/><Relationship Id="rId103" Type="http://schemas.openxmlformats.org/officeDocument/2006/relationships/customXml" Target="../ink/ink3168.xml"/><Relationship Id="rId124" Type="http://schemas.openxmlformats.org/officeDocument/2006/relationships/image" Target="../media/image3161.png"/><Relationship Id="rId70" Type="http://schemas.openxmlformats.org/officeDocument/2006/relationships/image" Target="../media/image3134.png"/><Relationship Id="rId91" Type="http://schemas.openxmlformats.org/officeDocument/2006/relationships/customXml" Target="../ink/ink3162.xml"/><Relationship Id="rId145" Type="http://schemas.openxmlformats.org/officeDocument/2006/relationships/customXml" Target="../ink/ink3189.xml"/><Relationship Id="rId166" Type="http://schemas.openxmlformats.org/officeDocument/2006/relationships/image" Target="../media/image3182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3113.png"/><Relationship Id="rId49" Type="http://schemas.openxmlformats.org/officeDocument/2006/relationships/customXml" Target="../ink/ink3141.xml"/><Relationship Id="rId114" Type="http://schemas.openxmlformats.org/officeDocument/2006/relationships/image" Target="../media/image3156.png"/><Relationship Id="rId60" Type="http://schemas.openxmlformats.org/officeDocument/2006/relationships/image" Target="../media/image3129.png"/><Relationship Id="rId81" Type="http://schemas.openxmlformats.org/officeDocument/2006/relationships/customXml" Target="../ink/ink3157.xml"/><Relationship Id="rId135" Type="http://schemas.openxmlformats.org/officeDocument/2006/relationships/customXml" Target="../ink/ink3184.xml"/><Relationship Id="rId156" Type="http://schemas.openxmlformats.org/officeDocument/2006/relationships/image" Target="../media/image3177.png"/><Relationship Id="rId177" Type="http://schemas.openxmlformats.org/officeDocument/2006/relationships/customXml" Target="../ink/ink320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52943" y="4028117"/>
            <a:ext cx="565475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/>
              <a:t>Settima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2186-B503-FEEC-FC16-167D6CABC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91A0AC5-8C4F-BDA1-D82E-7637DA54904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01B1E56-9F1C-E122-D930-E77B569999F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FA5E770-3B10-E248-DC84-2B67CEFC21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F18A8A2-AA89-716C-E235-DE1CE5E0602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4F22AFB-EFC3-A9AF-AEA7-629E41D2697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6316C10-5FE7-B4D2-83A8-961CF67D3A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13B5DAD-BD7F-D8D0-971E-0A04F656EE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472EED3-B5A9-CFBA-7AC9-481310C2A72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9904B3C-6216-31EC-96A9-9AD05C9315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85F5B88-48D2-73ED-44AD-D831E911E0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AA9208B-1DD0-E3BD-C9D6-7A9A5CA1CF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23DE9D8-94BA-50EE-F373-FCCECB232B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89A6984-0F97-E6D1-9622-357F32DD261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3C4ADD9-CF12-2682-59B4-8577CC6C66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96A9DDC-4E0E-A56F-0456-8D32D1D8FE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1E755C-2A11-7004-AEB1-859122D5D5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26CA1B-9755-9756-DCDF-A9C20B18C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0DF1A2-02A8-3A94-2B6C-C16ED1EF6E7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7DD37C6-F849-05C1-13F7-003348286E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D81E3B9-E79A-DB54-0937-0CE34714D4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ABF55F4-F501-3601-95DB-DF4D0E2EDD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2C4393B-E296-EFF6-20BA-0CD694A024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0BC1155-79F6-9D80-70FA-4047A9650E7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2B7A6ED-7829-7F1A-867E-22A3310CDA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EECE605-4112-DD4E-153F-277ECCC0F7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02EC894-9495-26FD-4538-ABFDC1EF989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FBB52A2-709A-5E2D-1CC9-82C7593DE9B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B9CC49E-73D7-BEC9-87DE-D962017C56C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9E7BA0E-31B1-3711-02C8-90078E00448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98F1D85-FAA6-48C9-010A-B1C96E3C5E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74760A7-8FDF-0CCA-74B8-C72A8B81E41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251E5E7-A122-6D61-29AD-B63496BE235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A54E2A3-D580-4B26-D56B-EDDE1CC46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34EC190-0296-2804-C63C-C77363D2E88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45D86A9-2A34-E5A7-4C74-127F9AE462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F804D4F-C7CA-48D9-F38B-7F6A8EF6AD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D753404-2D71-B901-B152-638830CE882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EDB78F1-58CC-81BB-516D-ABE7F59E3DA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4734642-A71A-5F43-A3E7-E27BCB0DF79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158AEE5-4C8A-95C1-7157-32B4280545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CB6B133-87C2-ECF2-42C1-119B44945B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8704E1E-B58D-96C2-DE5B-54873F36DA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9410A58-10DD-30AD-CE4B-45590456EC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E845CB6-9B65-7004-2E65-E20EB267BCB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39CCB88-CCDB-1CFC-A02F-F000F8A389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9E99F8F-4595-89F4-B3FA-B44FCC3A8F0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1E751CC-BAEE-1C65-E5CB-278C3BCC992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4F1A2A5-342A-ED30-0868-D1C5B8F40B2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F8FD10A-1DD6-BBA1-7687-69689D1A92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4D5C723-936D-26A0-0964-356C2194740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2B21F45-A27F-F2E6-474C-69B0BB0559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E725F97-7AE1-D9A6-B4D7-F21E3561CE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1EB9857-A3E2-8A49-867D-10D7AB9D1B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F6B41E1-0BF0-B32D-5B75-986617F2BBF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A0E346A-36D4-9FA7-5C53-D99BDED3661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CB036D2-FA23-AE75-EADE-15AB26A2DCE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7889B84-DCDD-6666-C645-E60CF5015A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BD54D35-60A1-5EFF-94A1-C2553094858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27F6809-3164-2FCB-472F-C60435F50EE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B669A8C-12F0-B86E-B968-5E8F5451A6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E37B13E-23ED-86D5-1970-B2D57C0715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5C21176-D748-E681-A423-7813A2812BE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6943932C-0442-28F0-2968-D1189E23386B}"/>
              </a:ext>
            </a:extLst>
          </p:cNvPr>
          <p:cNvGrpSpPr/>
          <p:nvPr/>
        </p:nvGrpSpPr>
        <p:grpSpPr>
          <a:xfrm>
            <a:off x="699639" y="547273"/>
            <a:ext cx="404280" cy="357120"/>
            <a:chOff x="699639" y="547273"/>
            <a:chExt cx="404280" cy="35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480E3B6-4F04-843A-4006-9FCD9D491D5C}"/>
                    </a:ext>
                  </a:extLst>
                </p14:cNvPr>
                <p14:cNvContentPartPr/>
                <p14:nvPr/>
              </p14:nvContentPartPr>
              <p14:xfrm>
                <a:off x="701799" y="576793"/>
                <a:ext cx="14760" cy="320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480E3B6-4F04-843A-4006-9FCD9D491D5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4239" y="569233"/>
                  <a:ext cx="298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0E615BB-3DFD-CDF3-6373-366B8AF7A979}"/>
                    </a:ext>
                  </a:extLst>
                </p14:cNvPr>
                <p14:cNvContentPartPr/>
                <p14:nvPr/>
              </p14:nvContentPartPr>
              <p14:xfrm>
                <a:off x="699639" y="547273"/>
                <a:ext cx="167040" cy="357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0E615BB-3DFD-CDF3-6373-366B8AF7A9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2079" y="539713"/>
                  <a:ext cx="18216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526FF6C-26A1-0253-9473-C650382BE436}"/>
                    </a:ext>
                  </a:extLst>
                </p14:cNvPr>
                <p14:cNvContentPartPr/>
                <p14:nvPr/>
              </p14:nvContentPartPr>
              <p14:xfrm>
                <a:off x="988359" y="547633"/>
                <a:ext cx="2520" cy="261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526FF6C-26A1-0253-9473-C650382BE43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80799" y="540433"/>
                  <a:ext cx="1764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185A17E-77D4-26C7-8D37-FB01E4B8F334}"/>
                    </a:ext>
                  </a:extLst>
                </p14:cNvPr>
                <p14:cNvContentPartPr/>
                <p14:nvPr/>
              </p14:nvContentPartPr>
              <p14:xfrm>
                <a:off x="969279" y="759673"/>
                <a:ext cx="134640" cy="22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185A17E-77D4-26C7-8D37-FB01E4B8F33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61719" y="752113"/>
                  <a:ext cx="14976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16813D52-8B46-D084-7864-B467F80E573E}"/>
              </a:ext>
            </a:extLst>
          </p:cNvPr>
          <p:cNvGrpSpPr/>
          <p:nvPr/>
        </p:nvGrpSpPr>
        <p:grpSpPr>
          <a:xfrm>
            <a:off x="822759" y="1014913"/>
            <a:ext cx="203040" cy="223920"/>
            <a:chOff x="822759" y="1014913"/>
            <a:chExt cx="20304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CD2C441-BE84-C64D-A61C-B7719EAF4C8E}"/>
                    </a:ext>
                  </a:extLst>
                </p14:cNvPr>
                <p14:cNvContentPartPr/>
                <p14:nvPr/>
              </p14:nvContentPartPr>
              <p14:xfrm>
                <a:off x="822759" y="1014913"/>
                <a:ext cx="86760" cy="223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CD2C441-BE84-C64D-A61C-B7719EAF4C8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5199" y="1007353"/>
                  <a:ext cx="1015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D7B0969-F503-3C2F-2DDE-24E6D3EF768B}"/>
                    </a:ext>
                  </a:extLst>
                </p14:cNvPr>
                <p14:cNvContentPartPr/>
                <p14:nvPr/>
              </p14:nvContentPartPr>
              <p14:xfrm>
                <a:off x="892239" y="1091953"/>
                <a:ext cx="133560" cy="1249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D7B0969-F503-3C2F-2DDE-24E6D3EF768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4679" y="1084393"/>
                  <a:ext cx="14868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0646591-0E28-7E0F-CEA8-C828A27E21E1}"/>
              </a:ext>
            </a:extLst>
          </p:cNvPr>
          <p:cNvGrpSpPr/>
          <p:nvPr/>
        </p:nvGrpSpPr>
        <p:grpSpPr>
          <a:xfrm>
            <a:off x="1787559" y="623593"/>
            <a:ext cx="428040" cy="261360"/>
            <a:chOff x="1787559" y="623593"/>
            <a:chExt cx="428040" cy="26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DD2B852-6E26-E37B-AD32-C3EC42FAFE72}"/>
                    </a:ext>
                  </a:extLst>
                </p14:cNvPr>
                <p14:cNvContentPartPr/>
                <p14:nvPr/>
              </p14:nvContentPartPr>
              <p14:xfrm>
                <a:off x="1787559" y="624673"/>
                <a:ext cx="205200" cy="231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DD2B852-6E26-E37B-AD32-C3EC42FAFE7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79999" y="617113"/>
                  <a:ext cx="2203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2EC669A-A7E9-8965-5C6F-1097F14B6559}"/>
                    </a:ext>
                  </a:extLst>
                </p14:cNvPr>
                <p14:cNvContentPartPr/>
                <p14:nvPr/>
              </p14:nvContentPartPr>
              <p14:xfrm>
                <a:off x="2071959" y="728353"/>
                <a:ext cx="128160" cy="30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2EC669A-A7E9-8965-5C6F-1097F14B655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064399" y="720793"/>
                  <a:ext cx="142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81B9293-41D1-B51A-482B-507F616D07E4}"/>
                    </a:ext>
                  </a:extLst>
                </p14:cNvPr>
                <p14:cNvContentPartPr/>
                <p14:nvPr/>
              </p14:nvContentPartPr>
              <p14:xfrm>
                <a:off x="2199759" y="623593"/>
                <a:ext cx="15840" cy="261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81B9293-41D1-B51A-482B-507F616D07E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192199" y="616033"/>
                  <a:ext cx="30960" cy="27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5E897DFB-170A-A8C5-6C73-D90529CC9176}"/>
              </a:ext>
            </a:extLst>
          </p:cNvPr>
          <p:cNvGrpSpPr/>
          <p:nvPr/>
        </p:nvGrpSpPr>
        <p:grpSpPr>
          <a:xfrm>
            <a:off x="1820319" y="1033633"/>
            <a:ext cx="445680" cy="214560"/>
            <a:chOff x="1820319" y="1033633"/>
            <a:chExt cx="44568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8D42D20-B695-980C-2012-CF7BC6CD0690}"/>
                    </a:ext>
                  </a:extLst>
                </p14:cNvPr>
                <p14:cNvContentPartPr/>
                <p14:nvPr/>
              </p14:nvContentPartPr>
              <p14:xfrm>
                <a:off x="1820319" y="1033633"/>
                <a:ext cx="136800" cy="214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8D42D20-B695-980C-2012-CF7BC6CD069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12759" y="1026073"/>
                  <a:ext cx="1519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FD3AC3C-532A-ECCF-092A-DCF764AC98A1}"/>
                    </a:ext>
                  </a:extLst>
                </p14:cNvPr>
                <p14:cNvContentPartPr/>
                <p14:nvPr/>
              </p14:nvContentPartPr>
              <p14:xfrm>
                <a:off x="1822479" y="1161793"/>
                <a:ext cx="137880" cy="57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FD3AC3C-532A-ECCF-092A-DCF764AC98A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14919" y="1154233"/>
                  <a:ext cx="1530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8E598A9-2A87-A6E5-FCB9-76F50E4387C4}"/>
                    </a:ext>
                  </a:extLst>
                </p14:cNvPr>
                <p14:cNvContentPartPr/>
                <p14:nvPr/>
              </p14:nvContentPartPr>
              <p14:xfrm>
                <a:off x="2031639" y="1049833"/>
                <a:ext cx="75240" cy="196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8E598A9-2A87-A6E5-FCB9-76F50E4387C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24079" y="1042273"/>
                  <a:ext cx="903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9DCF34F-B9B1-59EC-8488-D869F04C543B}"/>
                    </a:ext>
                  </a:extLst>
                </p14:cNvPr>
                <p14:cNvContentPartPr/>
                <p14:nvPr/>
              </p14:nvContentPartPr>
              <p14:xfrm>
                <a:off x="2062959" y="1167913"/>
                <a:ext cx="203040" cy="68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9DCF34F-B9B1-59EC-8488-D869F04C543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55399" y="1160353"/>
                  <a:ext cx="21816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3E324E78-8156-D34E-B237-5F2E7587DE4D}"/>
              </a:ext>
            </a:extLst>
          </p:cNvPr>
          <p:cNvGrpSpPr/>
          <p:nvPr/>
        </p:nvGrpSpPr>
        <p:grpSpPr>
          <a:xfrm>
            <a:off x="2476239" y="708553"/>
            <a:ext cx="782640" cy="419760"/>
            <a:chOff x="2476239" y="708553"/>
            <a:chExt cx="78264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C56EE97-95CC-AFDB-D18D-1D58C657DAC7}"/>
                    </a:ext>
                  </a:extLst>
                </p14:cNvPr>
                <p14:cNvContentPartPr/>
                <p14:nvPr/>
              </p14:nvContentPartPr>
              <p14:xfrm>
                <a:off x="2476239" y="721513"/>
                <a:ext cx="145800" cy="1656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C56EE97-95CC-AFDB-D18D-1D58C657DA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68679" y="713953"/>
                  <a:ext cx="160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0082674-3C98-D188-9321-20E1ECDF9BB9}"/>
                    </a:ext>
                  </a:extLst>
                </p14:cNvPr>
                <p14:cNvContentPartPr/>
                <p14:nvPr/>
              </p14:nvContentPartPr>
              <p14:xfrm>
                <a:off x="2668479" y="812233"/>
                <a:ext cx="140400" cy="20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0082674-3C98-D188-9321-20E1ECDF9BB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661279" y="804673"/>
                  <a:ext cx="1555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51BC6B7-7296-9859-70A6-58D36F48BD41}"/>
                    </a:ext>
                  </a:extLst>
                </p14:cNvPr>
                <p14:cNvContentPartPr/>
                <p14:nvPr/>
              </p14:nvContentPartPr>
              <p14:xfrm>
                <a:off x="2775039" y="708553"/>
                <a:ext cx="40680" cy="308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51BC6B7-7296-9859-70A6-58D36F48BD4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767479" y="700993"/>
                  <a:ext cx="558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5EF93C9-280F-A0CE-56A0-BCE630DC1C7B}"/>
                    </a:ext>
                  </a:extLst>
                </p14:cNvPr>
                <p14:cNvContentPartPr/>
                <p14:nvPr/>
              </p14:nvContentPartPr>
              <p14:xfrm>
                <a:off x="3000039" y="734113"/>
                <a:ext cx="145800" cy="1702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5EF93C9-280F-A0CE-56A0-BCE630DC1C7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92479" y="726553"/>
                  <a:ext cx="160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875883D-84A3-16A7-DBF2-82123F30327C}"/>
                    </a:ext>
                  </a:extLst>
                </p14:cNvPr>
                <p14:cNvContentPartPr/>
                <p14:nvPr/>
              </p14:nvContentPartPr>
              <p14:xfrm>
                <a:off x="2987799" y="943993"/>
                <a:ext cx="26280" cy="1098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875883D-84A3-16A7-DBF2-82123F30327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80239" y="936433"/>
                  <a:ext cx="410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FED5D13-9DE1-F55B-3691-DE19C801C678}"/>
                    </a:ext>
                  </a:extLst>
                </p14:cNvPr>
                <p14:cNvContentPartPr/>
                <p14:nvPr/>
              </p14:nvContentPartPr>
              <p14:xfrm>
                <a:off x="3073839" y="931033"/>
                <a:ext cx="18360" cy="154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FED5D13-9DE1-F55B-3691-DE19C801C67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66279" y="923473"/>
                  <a:ext cx="33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47B908D-9965-A25B-9186-8B920B3D598F}"/>
                    </a:ext>
                  </a:extLst>
                </p14:cNvPr>
                <p14:cNvContentPartPr/>
                <p14:nvPr/>
              </p14:nvContentPartPr>
              <p14:xfrm>
                <a:off x="2877999" y="1091953"/>
                <a:ext cx="380880" cy="36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47B908D-9965-A25B-9186-8B920B3D598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70439" y="1084393"/>
                  <a:ext cx="39600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0E269E15-C61D-FCFE-B732-48DEC62FFBBB}"/>
                  </a:ext>
                </a:extLst>
              </p14:cNvPr>
              <p14:cNvContentPartPr/>
              <p14:nvPr/>
            </p14:nvContentPartPr>
            <p14:xfrm>
              <a:off x="1451319" y="3858193"/>
              <a:ext cx="351360" cy="44748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0E269E15-C61D-FCFE-B732-48DEC62FFBB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443759" y="3850633"/>
                <a:ext cx="366480" cy="46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329376E6-0C81-AC27-575B-CB276F0AFEA9}"/>
              </a:ext>
            </a:extLst>
          </p:cNvPr>
          <p:cNvGrpSpPr/>
          <p:nvPr/>
        </p:nvGrpSpPr>
        <p:grpSpPr>
          <a:xfrm>
            <a:off x="1531599" y="1624033"/>
            <a:ext cx="1187640" cy="2191320"/>
            <a:chOff x="1531599" y="1624033"/>
            <a:chExt cx="1187640" cy="21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48C9AAC-44F5-254D-5890-22A42B4100B2}"/>
                    </a:ext>
                  </a:extLst>
                </p14:cNvPr>
                <p14:cNvContentPartPr/>
                <p14:nvPr/>
              </p14:nvContentPartPr>
              <p14:xfrm>
                <a:off x="1866039" y="1624033"/>
                <a:ext cx="255600" cy="504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48C9AAC-44F5-254D-5890-22A42B4100B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58479" y="1616473"/>
                  <a:ext cx="270720" cy="51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824D0FB-15BC-DD62-771B-73206D80E8DA}"/>
                    </a:ext>
                  </a:extLst>
                </p14:cNvPr>
                <p14:cNvContentPartPr/>
                <p14:nvPr/>
              </p14:nvContentPartPr>
              <p14:xfrm>
                <a:off x="1706919" y="2439433"/>
                <a:ext cx="242280" cy="254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824D0FB-15BC-DD62-771B-73206D80E8D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699719" y="2431873"/>
                  <a:ext cx="2574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650AEEE-36A9-0996-4B87-9EECD1EE310F}"/>
                    </a:ext>
                  </a:extLst>
                </p14:cNvPr>
                <p14:cNvContentPartPr/>
                <p14:nvPr/>
              </p14:nvContentPartPr>
              <p14:xfrm>
                <a:off x="2073039" y="2410273"/>
                <a:ext cx="235440" cy="260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650AEEE-36A9-0996-4B87-9EECD1EE310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065479" y="2402713"/>
                  <a:ext cx="2505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DBC3987-9F69-ACE5-CE81-52932D47E2A2}"/>
                    </a:ext>
                  </a:extLst>
                </p14:cNvPr>
                <p14:cNvContentPartPr/>
                <p14:nvPr/>
              </p14:nvContentPartPr>
              <p14:xfrm>
                <a:off x="1695759" y="2937673"/>
                <a:ext cx="217440" cy="274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DBC3987-9F69-ACE5-CE81-52932D47E2A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88559" y="2930113"/>
                  <a:ext cx="2325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4AC5F2F-AD79-78F6-D859-F6789EA03BB3}"/>
                    </a:ext>
                  </a:extLst>
                </p14:cNvPr>
                <p14:cNvContentPartPr/>
                <p14:nvPr/>
              </p14:nvContentPartPr>
              <p14:xfrm>
                <a:off x="2041719" y="2927593"/>
                <a:ext cx="221040" cy="267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4AC5F2F-AD79-78F6-D859-F6789EA03BB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034159" y="2920033"/>
                  <a:ext cx="2358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32FEECE-EE7A-4A11-628B-C744F2CEDEE6}"/>
                    </a:ext>
                  </a:extLst>
                </p14:cNvPr>
                <p14:cNvContentPartPr/>
                <p14:nvPr/>
              </p14:nvContentPartPr>
              <p14:xfrm>
                <a:off x="1643199" y="3382993"/>
                <a:ext cx="216360" cy="397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32FEECE-EE7A-4A11-628B-C744F2CEDEE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635639" y="3375433"/>
                  <a:ext cx="23148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1064FFE-4E97-2C79-0F71-CAC83569CFE4}"/>
                    </a:ext>
                  </a:extLst>
                </p14:cNvPr>
                <p14:cNvContentPartPr/>
                <p14:nvPr/>
              </p14:nvContentPartPr>
              <p14:xfrm>
                <a:off x="2112279" y="3305953"/>
                <a:ext cx="206280" cy="509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1064FFE-4E97-2C79-0F71-CAC83569CFE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04719" y="3298393"/>
                  <a:ext cx="22140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5E9BDE8-AC60-E016-332E-F5DED81A7E0E}"/>
                    </a:ext>
                  </a:extLst>
                </p14:cNvPr>
                <p14:cNvContentPartPr/>
                <p14:nvPr/>
              </p14:nvContentPartPr>
              <p14:xfrm>
                <a:off x="1544919" y="2225233"/>
                <a:ext cx="46440" cy="12326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5E9BDE8-AC60-E016-332E-F5DED81A7E0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537359" y="2217673"/>
                  <a:ext cx="61560" cy="12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8031129-CB0F-97B7-DA92-ED1B569D7C4F}"/>
                    </a:ext>
                  </a:extLst>
                </p14:cNvPr>
                <p14:cNvContentPartPr/>
                <p14:nvPr/>
              </p14:nvContentPartPr>
              <p14:xfrm>
                <a:off x="1531599" y="2312353"/>
                <a:ext cx="1073520" cy="962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8031129-CB0F-97B7-DA92-ED1B569D7C4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524039" y="2304793"/>
                  <a:ext cx="1088640" cy="9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3C772E2-B7E3-416B-82E9-07DF47A155C6}"/>
                    </a:ext>
                  </a:extLst>
                </p14:cNvPr>
                <p14:cNvContentPartPr/>
                <p14:nvPr/>
              </p14:nvContentPartPr>
              <p14:xfrm>
                <a:off x="1578399" y="3277873"/>
                <a:ext cx="1140840" cy="1065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3C772E2-B7E3-416B-82E9-07DF47A155C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570839" y="3270673"/>
                  <a:ext cx="115596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83823598-4739-3BAA-33A7-8AA8497EBA1B}"/>
              </a:ext>
            </a:extLst>
          </p:cNvPr>
          <p:cNvGrpSpPr/>
          <p:nvPr/>
        </p:nvGrpSpPr>
        <p:grpSpPr>
          <a:xfrm>
            <a:off x="3259599" y="1993033"/>
            <a:ext cx="3797280" cy="3248280"/>
            <a:chOff x="3259599" y="1993033"/>
            <a:chExt cx="3797280" cy="324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F7EA621-EE4C-554A-411E-71D9C875FE73}"/>
                    </a:ext>
                  </a:extLst>
                </p14:cNvPr>
                <p14:cNvContentPartPr/>
                <p14:nvPr/>
              </p14:nvContentPartPr>
              <p14:xfrm>
                <a:off x="4465239" y="2341513"/>
                <a:ext cx="372960" cy="3790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F7EA621-EE4C-554A-411E-71D9C875FE7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57679" y="2333953"/>
                  <a:ext cx="38808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0B3AED9-F6FB-51D4-F6A1-09003F66280B}"/>
                    </a:ext>
                  </a:extLst>
                </p14:cNvPr>
                <p14:cNvContentPartPr/>
                <p14:nvPr/>
              </p14:nvContentPartPr>
              <p14:xfrm>
                <a:off x="5048439" y="2377873"/>
                <a:ext cx="358560" cy="3268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0B3AED9-F6FB-51D4-F6A1-09003F66280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040879" y="2370313"/>
                  <a:ext cx="3736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A614976-AD4E-31D4-8D8D-E2E947E7607C}"/>
                    </a:ext>
                  </a:extLst>
                </p14:cNvPr>
                <p14:cNvContentPartPr/>
                <p14:nvPr/>
              </p14:nvContentPartPr>
              <p14:xfrm>
                <a:off x="4670439" y="2972233"/>
                <a:ext cx="461160" cy="518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A614976-AD4E-31D4-8D8D-E2E947E7607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63239" y="2964673"/>
                  <a:ext cx="47628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F697DC0-4A64-F3DF-5314-78E6835C1827}"/>
                    </a:ext>
                  </a:extLst>
                </p14:cNvPr>
                <p14:cNvContentPartPr/>
                <p14:nvPr/>
              </p14:nvContentPartPr>
              <p14:xfrm>
                <a:off x="4387119" y="2659033"/>
                <a:ext cx="1199160" cy="997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F697DC0-4A64-F3DF-5314-78E6835C182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379919" y="2651473"/>
                  <a:ext cx="1214280" cy="10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6568E8E-1E07-0E13-61DF-B274D92FC0B7}"/>
                    </a:ext>
                  </a:extLst>
                </p14:cNvPr>
                <p14:cNvContentPartPr/>
                <p14:nvPr/>
              </p14:nvContentPartPr>
              <p14:xfrm>
                <a:off x="4549119" y="3733993"/>
                <a:ext cx="456480" cy="957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6568E8E-1E07-0E13-61DF-B274D92FC0B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41559" y="3726433"/>
                  <a:ext cx="471600" cy="9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8D487EE-5FEC-E308-212C-B80465A2A32C}"/>
                    </a:ext>
                  </a:extLst>
                </p14:cNvPr>
                <p14:cNvContentPartPr/>
                <p14:nvPr/>
              </p14:nvContentPartPr>
              <p14:xfrm>
                <a:off x="4404759" y="4778353"/>
                <a:ext cx="354960" cy="462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8D487EE-5FEC-E308-212C-B80465A2A32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97199" y="4770793"/>
                  <a:ext cx="37008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1E8AB00-753A-ED5F-38BB-A5A547B1326C}"/>
                    </a:ext>
                  </a:extLst>
                </p14:cNvPr>
                <p14:cNvContentPartPr/>
                <p14:nvPr/>
              </p14:nvContentPartPr>
              <p14:xfrm>
                <a:off x="4897239" y="5034673"/>
                <a:ext cx="196200" cy="9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1E8AB00-753A-ED5F-38BB-A5A547B1326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889679" y="5027113"/>
                  <a:ext cx="211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FC02C2D-91CC-A4A1-C7EE-E712113FD489}"/>
                    </a:ext>
                  </a:extLst>
                </p14:cNvPr>
                <p14:cNvContentPartPr/>
                <p14:nvPr/>
              </p14:nvContentPartPr>
              <p14:xfrm>
                <a:off x="5274519" y="4798153"/>
                <a:ext cx="209520" cy="4100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FC02C2D-91CC-A4A1-C7EE-E712113FD48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66959" y="4790593"/>
                  <a:ext cx="22464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A9861B1-3728-6536-A077-17C2A5692A2B}"/>
                    </a:ext>
                  </a:extLst>
                </p14:cNvPr>
                <p14:cNvContentPartPr/>
                <p14:nvPr/>
              </p14:nvContentPartPr>
              <p14:xfrm>
                <a:off x="5622639" y="4983193"/>
                <a:ext cx="204120" cy="853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A9861B1-3728-6536-A077-17C2A5692A2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615079" y="4975633"/>
                  <a:ext cx="2192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D4741DB-7FDF-3CD8-8229-90D5C5FCEBDD}"/>
                    </a:ext>
                  </a:extLst>
                </p14:cNvPr>
                <p14:cNvContentPartPr/>
                <p14:nvPr/>
              </p14:nvContentPartPr>
              <p14:xfrm>
                <a:off x="5953119" y="4829473"/>
                <a:ext cx="313920" cy="303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D4741DB-7FDF-3CD8-8229-90D5C5FCEBD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945559" y="4821913"/>
                  <a:ext cx="3286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41066410-097E-15E5-B610-D2F29BA050C7}"/>
                    </a:ext>
                  </a:extLst>
                </p14:cNvPr>
                <p14:cNvContentPartPr/>
                <p14:nvPr/>
              </p14:nvContentPartPr>
              <p14:xfrm>
                <a:off x="6400599" y="4859713"/>
                <a:ext cx="217440" cy="342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41066410-097E-15E5-B610-D2F29BA050C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93039" y="4852153"/>
                  <a:ext cx="2325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8927044-6C81-B1C5-B3D5-E558A746DC94}"/>
                    </a:ext>
                  </a:extLst>
                </p14:cNvPr>
                <p14:cNvContentPartPr/>
                <p14:nvPr/>
              </p14:nvContentPartPr>
              <p14:xfrm>
                <a:off x="6380439" y="4871593"/>
                <a:ext cx="241200" cy="284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8927044-6C81-B1C5-B3D5-E558A746DC9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72879" y="4864033"/>
                  <a:ext cx="25596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5E92A59-200A-B382-A743-9C7D1B0E4A93}"/>
                    </a:ext>
                  </a:extLst>
                </p14:cNvPr>
                <p14:cNvContentPartPr/>
                <p14:nvPr/>
              </p14:nvContentPartPr>
              <p14:xfrm>
                <a:off x="3371559" y="2477953"/>
                <a:ext cx="11520" cy="246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5E92A59-200A-B382-A743-9C7D1B0E4A9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363999" y="2470393"/>
                  <a:ext cx="266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EA0F068-34AB-2F72-03D8-9CF905E65867}"/>
                    </a:ext>
                  </a:extLst>
                </p14:cNvPr>
                <p14:cNvContentPartPr/>
                <p14:nvPr/>
              </p14:nvContentPartPr>
              <p14:xfrm>
                <a:off x="3400719" y="2444113"/>
                <a:ext cx="124560" cy="3114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EA0F068-34AB-2F72-03D8-9CF905E6586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393159" y="2436553"/>
                  <a:ext cx="1396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C954E11-6A4D-3D56-D2B3-BA8C548200B0}"/>
                    </a:ext>
                  </a:extLst>
                </p14:cNvPr>
                <p14:cNvContentPartPr/>
                <p14:nvPr/>
              </p14:nvContentPartPr>
              <p14:xfrm>
                <a:off x="3631479" y="2464993"/>
                <a:ext cx="14760" cy="2509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C954E11-6A4D-3D56-D2B3-BA8C548200B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623919" y="2457433"/>
                  <a:ext cx="298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E1017225-9D2C-A756-7159-940A0CD43A69}"/>
                    </a:ext>
                  </a:extLst>
                </p14:cNvPr>
                <p14:cNvContentPartPr/>
                <p14:nvPr/>
              </p14:nvContentPartPr>
              <p14:xfrm>
                <a:off x="3643719" y="2611873"/>
                <a:ext cx="114480" cy="80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E1017225-9D2C-A756-7159-940A0CD43A6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636159" y="2604673"/>
                  <a:ext cx="1296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3B3F862-80C5-9483-CBA1-9785A3DE820E}"/>
                    </a:ext>
                  </a:extLst>
                </p14:cNvPr>
                <p14:cNvContentPartPr/>
                <p14:nvPr/>
              </p14:nvContentPartPr>
              <p14:xfrm>
                <a:off x="3439959" y="2920393"/>
                <a:ext cx="122400" cy="2962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3B3F862-80C5-9483-CBA1-9785A3DE820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432399" y="2912833"/>
                  <a:ext cx="1375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F5A5E51-6A40-1A74-0368-73B28A5F3111}"/>
                    </a:ext>
                  </a:extLst>
                </p14:cNvPr>
                <p14:cNvContentPartPr/>
                <p14:nvPr/>
              </p14:nvContentPartPr>
              <p14:xfrm>
                <a:off x="3528159" y="2997433"/>
                <a:ext cx="130320" cy="1504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F5A5E51-6A40-1A74-0368-73B28A5F311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20959" y="2989873"/>
                  <a:ext cx="1454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2B9C8E1-7DC1-FD7E-3F7D-2A1A1AEA4FEE}"/>
                    </a:ext>
                  </a:extLst>
                </p14:cNvPr>
                <p14:cNvContentPartPr/>
                <p14:nvPr/>
              </p14:nvContentPartPr>
              <p14:xfrm>
                <a:off x="3259599" y="2732113"/>
                <a:ext cx="558360" cy="5122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2B9C8E1-7DC1-FD7E-3F7D-2A1A1AEA4FE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252039" y="2724553"/>
                  <a:ext cx="57312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CC18520-A9C0-1263-A9C7-EE79C6DA756D}"/>
                    </a:ext>
                  </a:extLst>
                </p14:cNvPr>
                <p14:cNvContentPartPr/>
                <p14:nvPr/>
              </p14:nvContentPartPr>
              <p14:xfrm>
                <a:off x="6490239" y="2529073"/>
                <a:ext cx="242280" cy="2808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CC18520-A9C0-1263-A9C7-EE79C6DA756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82679" y="2521513"/>
                  <a:ext cx="2570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3BDC5A1-C9FB-C36A-6AA0-23C3A1DD0C14}"/>
                    </a:ext>
                  </a:extLst>
                </p14:cNvPr>
                <p14:cNvContentPartPr/>
                <p14:nvPr/>
              </p14:nvContentPartPr>
              <p14:xfrm>
                <a:off x="6891999" y="2519713"/>
                <a:ext cx="10440" cy="3358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3BDC5A1-C9FB-C36A-6AA0-23C3A1DD0C1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884439" y="2512153"/>
                  <a:ext cx="255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C2A4C12-30BF-9137-CA16-2644B1DF9A0A}"/>
                    </a:ext>
                  </a:extLst>
                </p14:cNvPr>
                <p14:cNvContentPartPr/>
                <p14:nvPr/>
              </p14:nvContentPartPr>
              <p14:xfrm>
                <a:off x="6921159" y="2633833"/>
                <a:ext cx="135720" cy="259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C2A4C12-30BF-9137-CA16-2644B1DF9A0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913599" y="2626273"/>
                  <a:ext cx="1508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8316CCD-9E3D-6B17-DAC2-D368D73FB0EE}"/>
                    </a:ext>
                  </a:extLst>
                </p14:cNvPr>
                <p14:cNvContentPartPr/>
                <p14:nvPr/>
              </p14:nvContentPartPr>
              <p14:xfrm>
                <a:off x="6574119" y="2980873"/>
                <a:ext cx="248760" cy="3812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8316CCD-9E3D-6B17-DAC2-D368D73FB0E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66559" y="2973313"/>
                  <a:ext cx="26388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1A9CA72-C796-7287-A9D0-58897C14F35B}"/>
                    </a:ext>
                  </a:extLst>
                </p14:cNvPr>
                <p14:cNvContentPartPr/>
                <p14:nvPr/>
              </p14:nvContentPartPr>
              <p14:xfrm>
                <a:off x="4191999" y="2078353"/>
                <a:ext cx="60480" cy="1496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1A9CA72-C796-7287-A9D0-58897C14F35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184439" y="2070793"/>
                  <a:ext cx="75600" cy="151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E1BBBBF-A8A6-B3DF-1475-3F8183B552A0}"/>
                    </a:ext>
                  </a:extLst>
                </p14:cNvPr>
                <p14:cNvContentPartPr/>
                <p14:nvPr/>
              </p14:nvContentPartPr>
              <p14:xfrm>
                <a:off x="4290639" y="1993033"/>
                <a:ext cx="1670400" cy="16498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E1BBBBF-A8A6-B3DF-1475-3F8183B552A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283079" y="1985833"/>
                  <a:ext cx="1685520" cy="166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120E6E82-4DF4-2695-58DC-16EDF61370D9}"/>
                    </a:ext>
                  </a:extLst>
                </p14:cNvPr>
                <p14:cNvContentPartPr/>
                <p14:nvPr/>
              </p14:nvContentPartPr>
              <p14:xfrm>
                <a:off x="4089039" y="3608713"/>
                <a:ext cx="1702080" cy="763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120E6E82-4DF4-2695-58DC-16EDF61370D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081479" y="3601153"/>
                  <a:ext cx="1717200" cy="91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605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AD1BA-2704-EB48-B87B-939A06756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94E5D1F-5F08-EFC2-2732-5CAAF6B6564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361547D-9F51-CFD3-3699-857F41C22CC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65ED0AB-8719-160D-DB1B-16BCEC0A624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41BD506-8FE8-5BAF-93D6-32734651AC5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5A15AAD-62D4-3D92-0837-8952EFC88E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9C7859D-03C3-2B8E-D347-D9A9F336D7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1491ED8-38F0-3F5E-3B40-1B5F1FEC502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D5C2970-D6C5-0B0B-6CBE-1B3058E48F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06B3C6B-D4FA-24E6-9E6A-347B1D8BAE3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E1BD087-70C6-38B4-854B-341F80D57B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522F6CD-7EB1-6FED-8D9D-A21EFD12D5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BEAF2F1-F830-7BFE-4D66-0280C4A292C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F068C73-065A-4EF9-AEE2-D48A2BCDFD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F94F479-7BC6-0630-99DC-3CB9EEE2C3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EBC6167-3B7E-41FD-C406-3E6BE0DD349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EB9C9DB-4492-29A1-0D55-CEB0561E307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BEC4248-482C-BBE0-1697-7605F1E23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700D164-4BB4-4865-D1C2-4ABE871AA6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BA14813-6854-6F31-F711-88C2B4E2E0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6B70D8E-FF17-C5DB-046F-D38794B452A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6655A67-D46A-B0CB-0FA2-B9F4AF2565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128CE42-2062-27CD-BB2C-EFF06AB3AD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3C447FC-9BD1-F2FE-9226-6E1EF05646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77F0352-720E-11B1-52D0-7E715953FD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6562A2D-40AB-548D-BE77-FD12F289B89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8DB0A95-9BBC-EE63-787E-C0C4D7020CC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5BB6F16-A897-3A19-3896-C5463FAEE89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83F271C-B97F-5AB0-DB87-29DBDF68C8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9FCF0BE-88CB-2E4A-3EE5-C33009D7CE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78DA25-9C78-2933-CBB6-E55DDE6AEB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A7B9983-0824-D6C7-5F56-FEF51642FF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04E19E0-4415-4D6E-AA4D-2315A4274B3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4C1270E-2238-69DD-3D8B-D96C77089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66E3AEE-38EC-631A-D42D-BB1ABFB1BC9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0B06EBD-6DBC-C71F-CE0E-3E1E959BD20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D168BD4-CB10-DB19-DC1C-41F9A3F15DB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388AAB0-BDC8-FCE7-43EA-6DB30DD2D3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BC563BB-EB6D-C5FF-81A1-65640E2AB50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071579E-95B9-6C70-B19F-EB498D57EF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DBEB400-3435-4353-8C15-4204EB5043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4CEA869-F4E8-4BD2-6D1B-363A8E45009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2F99F14-14AB-FC47-19B5-5C4FDBE129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5608B6D-38F3-A817-7184-04652E0769E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E8A1416-6619-9228-218B-FE63BB3F75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6B9557F-CE3C-AB28-D798-4E963E07B7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3B17AF-A8A2-0919-80B2-EEDF75588CF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794A32C-B6FE-639C-CA37-29F1F6688D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300B3C-6D5B-9FAB-11E7-D89C434D937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A019067-119C-0234-C966-CAE7E8CB10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667ECAF-EFAB-7668-6577-0DF70D8E43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CF42CC9-B958-E65E-58DB-08A89E7AD7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25AE638-DF5E-CB88-FA73-0E532B43EDB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1F6F4FA-2F00-667B-A08D-5E5628B9DC3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4D92303-2632-E876-5F47-158977681C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DE14D30-E774-8BFF-7A5D-EE7B3825D97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76B36A-D88F-6CA3-EDA8-3150470A8D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C952A6D-8CB9-7EEF-42AD-EB2193FBAB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CA0B3C6-A307-6C12-329A-E16BD68F40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9827AAD-5F7B-66D1-A2CE-D18E049BA3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B230407-BF55-C684-3597-2F4BCDF73B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D6EE87-2DD6-4017-D244-159F3EB0E2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02644B3-3FF9-7A80-F02B-9AFC26521F9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2BFA44-F5AE-2373-B3C3-CA7A48682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" t="7861"/>
          <a:stretch/>
        </p:blipFill>
        <p:spPr>
          <a:xfrm>
            <a:off x="3030070" y="972594"/>
            <a:ext cx="6139329" cy="5371055"/>
          </a:xfrm>
          <a:prstGeom prst="rect">
            <a:avLst/>
          </a:prstGeom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7007EC91-4163-F8F6-E63A-99FECBEC1B91}"/>
              </a:ext>
            </a:extLst>
          </p:cNvPr>
          <p:cNvGrpSpPr/>
          <p:nvPr/>
        </p:nvGrpSpPr>
        <p:grpSpPr>
          <a:xfrm>
            <a:off x="2819777" y="299589"/>
            <a:ext cx="664560" cy="205560"/>
            <a:chOff x="2819777" y="299589"/>
            <a:chExt cx="66456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D22788F-9C49-AEBA-16FC-4903AFEEEE79}"/>
                    </a:ext>
                  </a:extLst>
                </p14:cNvPr>
                <p14:cNvContentPartPr/>
                <p14:nvPr/>
              </p14:nvContentPartPr>
              <p14:xfrm>
                <a:off x="2819777" y="333069"/>
                <a:ext cx="178920" cy="1476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D22788F-9C49-AEBA-16FC-4903AFEEEE7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12217" y="325509"/>
                  <a:ext cx="194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D952684-3AAB-E863-64EC-03D0D9596DDA}"/>
                    </a:ext>
                  </a:extLst>
                </p14:cNvPr>
                <p14:cNvContentPartPr/>
                <p14:nvPr/>
              </p14:nvContentPartPr>
              <p14:xfrm>
                <a:off x="3046217" y="327669"/>
                <a:ext cx="113400" cy="1202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D952684-3AAB-E863-64EC-03D0D9596D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8657" y="320109"/>
                  <a:ext cx="1281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1941E1D-F615-35ED-08AC-46AF1CD69BA8}"/>
                    </a:ext>
                  </a:extLst>
                </p14:cNvPr>
                <p14:cNvContentPartPr/>
                <p14:nvPr/>
              </p14:nvContentPartPr>
              <p14:xfrm>
                <a:off x="3159977" y="299589"/>
                <a:ext cx="77760" cy="158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1941E1D-F615-35ED-08AC-46AF1CD69BA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52417" y="292029"/>
                  <a:ext cx="928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57B9038-CC7C-3865-CAC3-927394738109}"/>
                    </a:ext>
                  </a:extLst>
                </p14:cNvPr>
                <p14:cNvContentPartPr/>
                <p14:nvPr/>
              </p14:nvContentPartPr>
              <p14:xfrm>
                <a:off x="3264377" y="331989"/>
                <a:ext cx="73800" cy="138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57B9038-CC7C-3865-CAC3-9273947381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56817" y="324429"/>
                  <a:ext cx="885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580BB9D-438B-079C-EB7D-234BA21C34C9}"/>
                    </a:ext>
                  </a:extLst>
                </p14:cNvPr>
                <p14:cNvContentPartPr/>
                <p14:nvPr/>
              </p14:nvContentPartPr>
              <p14:xfrm>
                <a:off x="3369497" y="374109"/>
                <a:ext cx="114840" cy="131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580BB9D-438B-079C-EB7D-234BA21C34C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61937" y="366549"/>
                  <a:ext cx="1299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C87F145-0BD3-9731-9419-94756FE76DAF}"/>
              </a:ext>
            </a:extLst>
          </p:cNvPr>
          <p:cNvGrpSpPr/>
          <p:nvPr/>
        </p:nvGrpSpPr>
        <p:grpSpPr>
          <a:xfrm>
            <a:off x="3787817" y="178629"/>
            <a:ext cx="1251720" cy="450720"/>
            <a:chOff x="3787817" y="178629"/>
            <a:chExt cx="1251720" cy="4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B1C7834-7F20-4C0E-F678-FA18DDDB62FE}"/>
                    </a:ext>
                  </a:extLst>
                </p14:cNvPr>
                <p14:cNvContentPartPr/>
                <p14:nvPr/>
              </p14:nvContentPartPr>
              <p14:xfrm>
                <a:off x="3787817" y="218949"/>
                <a:ext cx="153360" cy="364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B1C7834-7F20-4C0E-F678-FA18DDDB62F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80257" y="211389"/>
                  <a:ext cx="16848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891FCDF-3721-1ADE-6DCB-57178DDDD1F3}"/>
                    </a:ext>
                  </a:extLst>
                </p14:cNvPr>
                <p14:cNvContentPartPr/>
                <p14:nvPr/>
              </p14:nvContentPartPr>
              <p14:xfrm>
                <a:off x="3908777" y="363669"/>
                <a:ext cx="166320" cy="1555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891FCDF-3721-1ADE-6DCB-57178DDDD1F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01217" y="356109"/>
                  <a:ext cx="1814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CFF80D5-3924-D316-EC9D-F364360DAA76}"/>
                    </a:ext>
                  </a:extLst>
                </p14:cNvPr>
                <p14:cNvContentPartPr/>
                <p14:nvPr/>
              </p14:nvContentPartPr>
              <p14:xfrm>
                <a:off x="4077257" y="356469"/>
                <a:ext cx="88920" cy="175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CFF80D5-3924-D316-EC9D-F364360DAA7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69697" y="349269"/>
                  <a:ext cx="1036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90E8777-41EF-92E3-5246-F76DD59FAF91}"/>
                    </a:ext>
                  </a:extLst>
                </p14:cNvPr>
                <p14:cNvContentPartPr/>
                <p14:nvPr/>
              </p14:nvContentPartPr>
              <p14:xfrm>
                <a:off x="4259057" y="367269"/>
                <a:ext cx="7200" cy="78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90E8777-41EF-92E3-5246-F76DD59FAF9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51497" y="359709"/>
                  <a:ext cx="22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5717A78-7A51-3FBA-E3BD-47166C8B3B2D}"/>
                    </a:ext>
                  </a:extLst>
                </p14:cNvPr>
                <p14:cNvContentPartPr/>
                <p14:nvPr/>
              </p14:nvContentPartPr>
              <p14:xfrm>
                <a:off x="4353377" y="383109"/>
                <a:ext cx="39240" cy="123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5717A78-7A51-3FBA-E3BD-47166C8B3B2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45817" y="375549"/>
                  <a:ext cx="540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325E5E8-F5A8-B3FC-C202-FB98C04CEDC3}"/>
                    </a:ext>
                  </a:extLst>
                </p14:cNvPr>
                <p14:cNvContentPartPr/>
                <p14:nvPr/>
              </p14:nvContentPartPr>
              <p14:xfrm>
                <a:off x="4470377" y="268989"/>
                <a:ext cx="360" cy="197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325E5E8-F5A8-B3FC-C202-FB98C04CEDC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62817" y="261429"/>
                  <a:ext cx="154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1258F8B-8122-1676-35B1-0C01E9A7A2E8}"/>
                    </a:ext>
                  </a:extLst>
                </p14:cNvPr>
                <p14:cNvContentPartPr/>
                <p14:nvPr/>
              </p14:nvContentPartPr>
              <p14:xfrm>
                <a:off x="4470377" y="391749"/>
                <a:ext cx="54360" cy="16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1258F8B-8122-1676-35B1-0C01E9A7A2E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62817" y="384189"/>
                  <a:ext cx="694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E475A3E-DD9E-A3E1-5938-5DCE0C253BA8}"/>
                    </a:ext>
                  </a:extLst>
                </p14:cNvPr>
                <p14:cNvContentPartPr/>
                <p14:nvPr/>
              </p14:nvContentPartPr>
              <p14:xfrm>
                <a:off x="4551377" y="369789"/>
                <a:ext cx="81360" cy="119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E475A3E-DD9E-A3E1-5938-5DCE0C253BA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43817" y="362229"/>
                  <a:ext cx="961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8D92810-586D-3572-2B28-632F5AEE6C1A}"/>
                    </a:ext>
                  </a:extLst>
                </p14:cNvPr>
                <p14:cNvContentPartPr/>
                <p14:nvPr/>
              </p14:nvContentPartPr>
              <p14:xfrm>
                <a:off x="4669097" y="395349"/>
                <a:ext cx="43200" cy="95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8D92810-586D-3572-2B28-632F5AEE6C1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61537" y="387789"/>
                  <a:ext cx="583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15104C6-649D-A68A-B372-0C175F9A95EE}"/>
                    </a:ext>
                  </a:extLst>
                </p14:cNvPr>
                <p14:cNvContentPartPr/>
                <p14:nvPr/>
              </p14:nvContentPartPr>
              <p14:xfrm>
                <a:off x="4727417" y="373389"/>
                <a:ext cx="114120" cy="109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15104C6-649D-A68A-B372-0C175F9A95E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19857" y="365829"/>
                  <a:ext cx="1292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5F61C38-CA2C-59F2-6944-1B9DBB33AAE4}"/>
                    </a:ext>
                  </a:extLst>
                </p14:cNvPr>
                <p14:cNvContentPartPr/>
                <p14:nvPr/>
              </p14:nvContentPartPr>
              <p14:xfrm>
                <a:off x="4903457" y="178629"/>
                <a:ext cx="136080" cy="4507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5F61C38-CA2C-59F2-6944-1B9DBB33AAE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895897" y="171069"/>
                  <a:ext cx="151200" cy="46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45D1B990-3650-F865-A2E7-EF8B124F61A2}"/>
                  </a:ext>
                </a:extLst>
              </p14:cNvPr>
              <p14:cNvContentPartPr/>
              <p14:nvPr/>
            </p14:nvContentPartPr>
            <p14:xfrm>
              <a:off x="3296420" y="1553270"/>
              <a:ext cx="347400" cy="3798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45D1B990-3650-F865-A2E7-EF8B124F61A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288860" y="1545710"/>
                <a:ext cx="362520" cy="39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8453962B-20B4-1CBD-188C-3A4881AFCA23}"/>
              </a:ext>
            </a:extLst>
          </p:cNvPr>
          <p:cNvGrpSpPr/>
          <p:nvPr/>
        </p:nvGrpSpPr>
        <p:grpSpPr>
          <a:xfrm>
            <a:off x="4701751" y="1563846"/>
            <a:ext cx="740520" cy="365040"/>
            <a:chOff x="4701751" y="1563846"/>
            <a:chExt cx="74052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F7345FD-3BAF-8084-75E6-7938979D1FD3}"/>
                    </a:ext>
                  </a:extLst>
                </p14:cNvPr>
                <p14:cNvContentPartPr/>
                <p14:nvPr/>
              </p14:nvContentPartPr>
              <p14:xfrm>
                <a:off x="5103151" y="1890006"/>
                <a:ext cx="339120" cy="38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F7345FD-3BAF-8084-75E6-7938979D1FD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95591" y="1882446"/>
                  <a:ext cx="3542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226064B-B76C-029C-7696-61771941B791}"/>
                    </a:ext>
                  </a:extLst>
                </p14:cNvPr>
                <p14:cNvContentPartPr/>
                <p14:nvPr/>
              </p14:nvContentPartPr>
              <p14:xfrm>
                <a:off x="4701751" y="1617486"/>
                <a:ext cx="70200" cy="88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226064B-B76C-029C-7696-61771941B79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94191" y="1609926"/>
                  <a:ext cx="85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1CDB2B2-C581-8125-1227-A49F5C7762A9}"/>
                    </a:ext>
                  </a:extLst>
                </p14:cNvPr>
                <p14:cNvContentPartPr/>
                <p14:nvPr/>
              </p14:nvContentPartPr>
              <p14:xfrm>
                <a:off x="4796431" y="1604526"/>
                <a:ext cx="8280" cy="97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1CDB2B2-C581-8125-1227-A49F5C7762A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88871" y="1597326"/>
                  <a:ext cx="23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D86BF25-246C-0090-7CE4-137E7039795C}"/>
                    </a:ext>
                  </a:extLst>
                </p14:cNvPr>
                <p14:cNvContentPartPr/>
                <p14:nvPr/>
              </p14:nvContentPartPr>
              <p14:xfrm>
                <a:off x="4711831" y="1711446"/>
                <a:ext cx="64440" cy="87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D86BF25-246C-0090-7CE4-137E7039795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04271" y="1703886"/>
                  <a:ext cx="79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1A2D504-CE08-AD54-3296-B2CAFC25E92E}"/>
                    </a:ext>
                  </a:extLst>
                </p14:cNvPr>
                <p14:cNvContentPartPr/>
                <p14:nvPr/>
              </p14:nvContentPartPr>
              <p14:xfrm>
                <a:off x="4742431" y="1751406"/>
                <a:ext cx="28440" cy="52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1A2D504-CE08-AD54-3296-B2CAFC25E92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34871" y="1743846"/>
                  <a:ext cx="43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206008-7575-A601-3A25-467097216370}"/>
                    </a:ext>
                  </a:extLst>
                </p14:cNvPr>
                <p14:cNvContentPartPr/>
                <p14:nvPr/>
              </p14:nvContentPartPr>
              <p14:xfrm>
                <a:off x="4785991" y="1722606"/>
                <a:ext cx="27720" cy="51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206008-7575-A601-3A25-46709721637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78431" y="1715046"/>
                  <a:ext cx="42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A0A858-3277-9222-B9C1-EDF114543615}"/>
                    </a:ext>
                  </a:extLst>
                </p14:cNvPr>
                <p14:cNvContentPartPr/>
                <p14:nvPr/>
              </p14:nvContentPartPr>
              <p14:xfrm>
                <a:off x="4807591" y="1745646"/>
                <a:ext cx="43920" cy="29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A0A858-3277-9222-B9C1-EDF1145436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800031" y="1738086"/>
                  <a:ext cx="58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A560F14-72A1-9C4F-8184-E3DE8C301125}"/>
                    </a:ext>
                  </a:extLst>
                </p14:cNvPr>
                <p14:cNvContentPartPr/>
                <p14:nvPr/>
              </p14:nvContentPartPr>
              <p14:xfrm>
                <a:off x="4880311" y="1608126"/>
                <a:ext cx="50040" cy="86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A560F14-72A1-9C4F-8184-E3DE8C30112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872751" y="1600566"/>
                  <a:ext cx="651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EC74CCC-3109-8EDC-A5FA-ADB21C93FF34}"/>
                    </a:ext>
                  </a:extLst>
                </p14:cNvPr>
                <p14:cNvContentPartPr/>
                <p14:nvPr/>
              </p14:nvContentPartPr>
              <p14:xfrm>
                <a:off x="4939351" y="1659966"/>
                <a:ext cx="64440" cy="4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EC74CCC-3109-8EDC-A5FA-ADB21C93FF3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931791" y="1652406"/>
                  <a:ext cx="79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49FAAFF-3E29-7448-4BF6-5CA85DB13382}"/>
                    </a:ext>
                  </a:extLst>
                </p14:cNvPr>
                <p14:cNvContentPartPr/>
                <p14:nvPr/>
              </p14:nvContentPartPr>
              <p14:xfrm>
                <a:off x="4994431" y="1608126"/>
                <a:ext cx="15120" cy="104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49FAAFF-3E29-7448-4BF6-5CA85DB1338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86871" y="1600566"/>
                  <a:ext cx="302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492583C-6FD8-035A-B83F-861F00C2E704}"/>
                    </a:ext>
                  </a:extLst>
                </p14:cNvPr>
                <p14:cNvContentPartPr/>
                <p14:nvPr/>
              </p14:nvContentPartPr>
              <p14:xfrm>
                <a:off x="5110711" y="1563846"/>
                <a:ext cx="39600" cy="77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492583C-6FD8-035A-B83F-861F00C2E70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103151" y="1556286"/>
                  <a:ext cx="547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FF0092F-3F05-3D77-9682-FF7EF7648AA5}"/>
                    </a:ext>
                  </a:extLst>
                </p14:cNvPr>
                <p14:cNvContentPartPr/>
                <p14:nvPr/>
              </p14:nvContentPartPr>
              <p14:xfrm>
                <a:off x="5090551" y="1650246"/>
                <a:ext cx="4680" cy="58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FF0092F-3F05-3D77-9682-FF7EF7648AA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82991" y="1643046"/>
                  <a:ext cx="198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D4971BF-60CE-AF0B-A5C1-AA5A3A2CFC46}"/>
                    </a:ext>
                  </a:extLst>
                </p14:cNvPr>
                <p14:cNvContentPartPr/>
                <p14:nvPr/>
              </p14:nvContentPartPr>
              <p14:xfrm>
                <a:off x="5168671" y="1613886"/>
                <a:ext cx="3960" cy="74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D4971BF-60CE-AF0B-A5C1-AA5A3A2CFC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61111" y="1606686"/>
                  <a:ext cx="19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C5FDB66-0AE7-0CD7-D48F-863C2C68C60C}"/>
                    </a:ext>
                  </a:extLst>
                </p14:cNvPr>
                <p14:cNvContentPartPr/>
                <p14:nvPr/>
              </p14:nvContentPartPr>
              <p14:xfrm>
                <a:off x="5045911" y="1691646"/>
                <a:ext cx="196920" cy="16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C5FDB66-0AE7-0CD7-D48F-863C2C68C60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38351" y="1684086"/>
                  <a:ext cx="21204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3607EF7C-C9C3-EDA1-F436-323AF3FDE45E}"/>
              </a:ext>
            </a:extLst>
          </p:cNvPr>
          <p:cNvGrpSpPr/>
          <p:nvPr/>
        </p:nvGrpSpPr>
        <p:grpSpPr>
          <a:xfrm>
            <a:off x="6444623" y="1661238"/>
            <a:ext cx="385920" cy="230760"/>
            <a:chOff x="6444623" y="1661238"/>
            <a:chExt cx="38592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E37EAC5-F9AF-4AF4-BB50-D0B28ECA24D3}"/>
                    </a:ext>
                  </a:extLst>
                </p14:cNvPr>
                <p14:cNvContentPartPr/>
                <p14:nvPr/>
              </p14:nvContentPartPr>
              <p14:xfrm>
                <a:off x="6444623" y="1668438"/>
                <a:ext cx="87840" cy="119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E37EAC5-F9AF-4AF4-BB50-D0B28ECA24D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37063" y="1660878"/>
                  <a:ext cx="1029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6983278-2CDA-F405-488A-CFAB096019EA}"/>
                    </a:ext>
                  </a:extLst>
                </p14:cNvPr>
                <p14:cNvContentPartPr/>
                <p14:nvPr/>
              </p14:nvContentPartPr>
              <p14:xfrm>
                <a:off x="6570623" y="1661238"/>
                <a:ext cx="22680" cy="114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6983278-2CDA-F405-488A-CFAB096019E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563063" y="1653678"/>
                  <a:ext cx="378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CA8C14B-34F8-2D41-E054-602505747D2E}"/>
                    </a:ext>
                  </a:extLst>
                </p14:cNvPr>
                <p14:cNvContentPartPr/>
                <p14:nvPr/>
              </p14:nvContentPartPr>
              <p14:xfrm>
                <a:off x="6476303" y="1803438"/>
                <a:ext cx="114120" cy="88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CA8C14B-34F8-2D41-E054-602505747D2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468743" y="1795878"/>
                  <a:ext cx="129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CE17994-FB7B-3348-5CFE-4BC5706BA843}"/>
                    </a:ext>
                  </a:extLst>
                </p14:cNvPr>
                <p14:cNvContentPartPr/>
                <p14:nvPr/>
              </p14:nvContentPartPr>
              <p14:xfrm>
                <a:off x="6658463" y="1691478"/>
                <a:ext cx="68760" cy="54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CE17994-FB7B-3348-5CFE-4BC5706BA84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50903" y="1683918"/>
                  <a:ext cx="83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AE59BF5-470E-B0DF-27C4-B1C27DB9960B}"/>
                    </a:ext>
                  </a:extLst>
                </p14:cNvPr>
                <p14:cNvContentPartPr/>
                <p14:nvPr/>
              </p14:nvContentPartPr>
              <p14:xfrm>
                <a:off x="6640103" y="1692918"/>
                <a:ext cx="93600" cy="1195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AE59BF5-470E-B0DF-27C4-B1C27DB9960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632543" y="1685718"/>
                  <a:ext cx="108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A89E375-7150-3427-502A-A24107114715}"/>
                    </a:ext>
                  </a:extLst>
                </p14:cNvPr>
                <p14:cNvContentPartPr/>
                <p14:nvPr/>
              </p14:nvContentPartPr>
              <p14:xfrm>
                <a:off x="6768623" y="1714158"/>
                <a:ext cx="5040" cy="1011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A89E375-7150-3427-502A-A2410711471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761063" y="1706598"/>
                  <a:ext cx="201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702DDF2-FE0F-2217-79B2-42BADD146151}"/>
                    </a:ext>
                  </a:extLst>
                </p14:cNvPr>
                <p14:cNvContentPartPr/>
                <p14:nvPr/>
              </p14:nvContentPartPr>
              <p14:xfrm>
                <a:off x="6779783" y="1758798"/>
                <a:ext cx="50760" cy="201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702DDF2-FE0F-2217-79B2-42BADD14615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72223" y="1751238"/>
                  <a:ext cx="658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F23E2966-D495-C154-826F-26C28F012DDB}"/>
              </a:ext>
            </a:extLst>
          </p:cNvPr>
          <p:cNvGrpSpPr/>
          <p:nvPr/>
        </p:nvGrpSpPr>
        <p:grpSpPr>
          <a:xfrm>
            <a:off x="7073183" y="1662318"/>
            <a:ext cx="595949" cy="268560"/>
            <a:chOff x="7073183" y="1662318"/>
            <a:chExt cx="595949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3303BB1-114F-45F9-37C5-87FF283D0E30}"/>
                    </a:ext>
                  </a:extLst>
                </p14:cNvPr>
                <p14:cNvContentPartPr/>
                <p14:nvPr/>
              </p14:nvContentPartPr>
              <p14:xfrm>
                <a:off x="7103783" y="1693638"/>
                <a:ext cx="94680" cy="103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3303BB1-114F-45F9-37C5-87FF283D0E3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096583" y="1686078"/>
                  <a:ext cx="109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06296237-EBCC-229C-7067-41A0CCF066E6}"/>
                    </a:ext>
                  </a:extLst>
                </p14:cNvPr>
                <p14:cNvContentPartPr/>
                <p14:nvPr/>
              </p14:nvContentPartPr>
              <p14:xfrm>
                <a:off x="7139783" y="1765278"/>
                <a:ext cx="11520" cy="83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06296237-EBCC-229C-7067-41A0CCF066E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132223" y="1757718"/>
                  <a:ext cx="26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42D1167-C9CB-DB96-FA99-DF93BE99D8DE}"/>
                    </a:ext>
                  </a:extLst>
                </p14:cNvPr>
                <p14:cNvContentPartPr/>
                <p14:nvPr/>
              </p14:nvContentPartPr>
              <p14:xfrm>
                <a:off x="7073183" y="1834758"/>
                <a:ext cx="159120" cy="23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42D1167-C9CB-DB96-FA99-DF93BE99D8D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065623" y="1827198"/>
                  <a:ext cx="174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EA944DD-6BA8-AEC1-9228-7BC8B7021428}"/>
                    </a:ext>
                  </a:extLst>
                </p14:cNvPr>
                <p14:cNvContentPartPr/>
                <p14:nvPr/>
              </p14:nvContentPartPr>
              <p14:xfrm>
                <a:off x="7293863" y="1686078"/>
                <a:ext cx="81720" cy="831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EA944DD-6BA8-AEC1-9228-7BC8B702142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86663" y="1678518"/>
                  <a:ext cx="96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3DA4699-1011-9A25-6012-06CD21D7B88B}"/>
                    </a:ext>
                  </a:extLst>
                </p14:cNvPr>
                <p14:cNvContentPartPr/>
                <p14:nvPr/>
              </p14:nvContentPartPr>
              <p14:xfrm>
                <a:off x="7427423" y="1662318"/>
                <a:ext cx="15120" cy="1522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3DA4699-1011-9A25-6012-06CD21D7B88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419863" y="1654758"/>
                  <a:ext cx="30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7B201A0-2909-3CD5-CB5E-F0927F6CA5C0}"/>
                    </a:ext>
                  </a:extLst>
                </p14:cNvPr>
                <p14:cNvContentPartPr/>
                <p14:nvPr/>
              </p14:nvContentPartPr>
              <p14:xfrm>
                <a:off x="7447943" y="1700838"/>
                <a:ext cx="60840" cy="57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7B201A0-2909-3CD5-CB5E-F0927F6CA5C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40743" y="1693278"/>
                  <a:ext cx="75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A132214-48EE-314A-E769-506610F51B17}"/>
                    </a:ext>
                  </a:extLst>
                </p14:cNvPr>
                <p14:cNvContentPartPr/>
                <p14:nvPr/>
              </p14:nvContentPartPr>
              <p14:xfrm>
                <a:off x="7446143" y="1729998"/>
                <a:ext cx="58680" cy="15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A132214-48EE-314A-E769-506610F51B1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438583" y="1722438"/>
                  <a:ext cx="73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11AF638A-BDF3-1AF6-1ACD-AD1AB9F6C0CE}"/>
                    </a:ext>
                  </a:extLst>
                </p14:cNvPr>
                <p14:cNvContentPartPr/>
                <p14:nvPr/>
              </p14:nvContentPartPr>
              <p14:xfrm>
                <a:off x="7344983" y="1825038"/>
                <a:ext cx="91080" cy="1058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11AF638A-BDF3-1AF6-1ACD-AD1AB9F6C0C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337423" y="1817478"/>
                  <a:ext cx="1058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1676714-4A35-1712-7964-19837D0317F1}"/>
                    </a:ext>
                  </a:extLst>
                </p14:cNvPr>
                <p14:cNvContentPartPr/>
                <p14:nvPr/>
              </p14:nvContentPartPr>
              <p14:xfrm>
                <a:off x="7534852" y="1728918"/>
                <a:ext cx="81360" cy="86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1676714-4A35-1712-7964-19837D0317F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27292" y="1721358"/>
                  <a:ext cx="96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BCF72413-B1B7-4DC4-5FAF-3B053FE8E5CC}"/>
                    </a:ext>
                  </a:extLst>
                </p14:cNvPr>
                <p14:cNvContentPartPr/>
                <p14:nvPr/>
              </p14:nvContentPartPr>
              <p14:xfrm>
                <a:off x="7660852" y="1713438"/>
                <a:ext cx="8280" cy="1321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BCF72413-B1B7-4DC4-5FAF-3B053FE8E5C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653292" y="1705878"/>
                  <a:ext cx="2340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34A26FC6-E1FC-4C9B-0F35-526465A69B94}"/>
              </a:ext>
            </a:extLst>
          </p:cNvPr>
          <p:cNvGrpSpPr/>
          <p:nvPr/>
        </p:nvGrpSpPr>
        <p:grpSpPr>
          <a:xfrm>
            <a:off x="8108819" y="1620198"/>
            <a:ext cx="790560" cy="289440"/>
            <a:chOff x="8108819" y="1620198"/>
            <a:chExt cx="79056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98C1FEC-A93F-B921-9DE2-FEAFE7E43CE3}"/>
                    </a:ext>
                  </a:extLst>
                </p14:cNvPr>
                <p14:cNvContentPartPr/>
                <p14:nvPr/>
              </p14:nvContentPartPr>
              <p14:xfrm>
                <a:off x="8108819" y="1685358"/>
                <a:ext cx="84960" cy="81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98C1FEC-A93F-B921-9DE2-FEAFE7E43CE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01619" y="1677798"/>
                  <a:ext cx="100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0927981-EBE6-183B-E522-632ADC133C4B}"/>
                    </a:ext>
                  </a:extLst>
                </p14:cNvPr>
                <p14:cNvContentPartPr/>
                <p14:nvPr/>
              </p14:nvContentPartPr>
              <p14:xfrm>
                <a:off x="8254619" y="1665558"/>
                <a:ext cx="1800" cy="94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0927981-EBE6-183B-E522-632ADC133C4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247059" y="1657998"/>
                  <a:ext cx="16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1EE138F-D082-AC0E-1BAF-AEBF21D8451A}"/>
                    </a:ext>
                  </a:extLst>
                </p14:cNvPr>
                <p14:cNvContentPartPr/>
                <p14:nvPr/>
              </p14:nvContentPartPr>
              <p14:xfrm>
                <a:off x="8110619" y="1814958"/>
                <a:ext cx="83880" cy="946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1EE138F-D082-AC0E-1BAF-AEBF21D8451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103059" y="1807398"/>
                  <a:ext cx="990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44AC49C-E0BE-0027-A3DB-01584FA55A2B}"/>
                    </a:ext>
                  </a:extLst>
                </p14:cNvPr>
                <p14:cNvContentPartPr/>
                <p14:nvPr/>
              </p14:nvContentPartPr>
              <p14:xfrm>
                <a:off x="8158859" y="1864278"/>
                <a:ext cx="26280" cy="428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44AC49C-E0BE-0027-A3DB-01584FA55A2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151299" y="1857078"/>
                  <a:ext cx="414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3FE8FAD-BDA2-0229-4FAE-5565BE85C45B}"/>
                    </a:ext>
                  </a:extLst>
                </p14:cNvPr>
                <p14:cNvContentPartPr/>
                <p14:nvPr/>
              </p14:nvContentPartPr>
              <p14:xfrm>
                <a:off x="8208179" y="1804518"/>
                <a:ext cx="64080" cy="867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3FE8FAD-BDA2-0229-4FAE-5565BE85C45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200619" y="1796958"/>
                  <a:ext cx="78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0E09D6A-8348-577C-CA8F-A33CDF11E078}"/>
                    </a:ext>
                  </a:extLst>
                </p14:cNvPr>
                <p14:cNvContentPartPr/>
                <p14:nvPr/>
              </p14:nvContentPartPr>
              <p14:xfrm>
                <a:off x="8236619" y="1845198"/>
                <a:ext cx="78120" cy="367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0E09D6A-8348-577C-CA8F-A33CDF11E07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229059" y="1837638"/>
                  <a:ext cx="932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EB8DCE6-35E8-B355-470A-34684691B71C}"/>
                    </a:ext>
                  </a:extLst>
                </p14:cNvPr>
                <p14:cNvContentPartPr/>
                <p14:nvPr/>
              </p14:nvContentPartPr>
              <p14:xfrm>
                <a:off x="8372699" y="1674198"/>
                <a:ext cx="46800" cy="896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EB8DCE6-35E8-B355-470A-34684691B71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365139" y="1666638"/>
                  <a:ext cx="61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EF7E4AE-DB7C-868A-81B4-D656DE70EBDD}"/>
                    </a:ext>
                  </a:extLst>
                </p14:cNvPr>
                <p14:cNvContentPartPr/>
                <p14:nvPr/>
              </p14:nvContentPartPr>
              <p14:xfrm>
                <a:off x="8444339" y="1722438"/>
                <a:ext cx="49680" cy="6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EF7E4AE-DB7C-868A-81B4-D656DE70EBD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436779" y="1714878"/>
                  <a:ext cx="64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6E5CD15-FEC5-BDF5-A846-7B5DD34BF5A3}"/>
                    </a:ext>
                  </a:extLst>
                </p14:cNvPr>
                <p14:cNvContentPartPr/>
                <p14:nvPr/>
              </p14:nvContentPartPr>
              <p14:xfrm>
                <a:off x="8496539" y="1670598"/>
                <a:ext cx="7920" cy="1270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6E5CD15-FEC5-BDF5-A846-7B5DD34BF5A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88979" y="1663038"/>
                  <a:ext cx="226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AAAE602B-919A-94CF-809F-23066B449A4E}"/>
                    </a:ext>
                  </a:extLst>
                </p14:cNvPr>
                <p14:cNvContentPartPr/>
                <p14:nvPr/>
              </p14:nvContentPartPr>
              <p14:xfrm>
                <a:off x="8605259" y="1680678"/>
                <a:ext cx="51120" cy="73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AAAE602B-919A-94CF-809F-23066B449A4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597699" y="1673118"/>
                  <a:ext cx="66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542D1157-3FB9-51DD-3BE5-0DA1084E3573}"/>
                    </a:ext>
                  </a:extLst>
                </p14:cNvPr>
                <p14:cNvContentPartPr/>
                <p14:nvPr/>
              </p14:nvContentPartPr>
              <p14:xfrm>
                <a:off x="8595539" y="1783278"/>
                <a:ext cx="360" cy="53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542D1157-3FB9-51DD-3BE5-0DA1084E357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587979" y="1776078"/>
                  <a:ext cx="154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4BB2F65D-614E-93F9-0974-2E272D76F253}"/>
                    </a:ext>
                  </a:extLst>
                </p14:cNvPr>
                <p14:cNvContentPartPr/>
                <p14:nvPr/>
              </p14:nvContentPartPr>
              <p14:xfrm>
                <a:off x="8647379" y="1772478"/>
                <a:ext cx="6120" cy="63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4BB2F65D-614E-93F9-0974-2E272D76F25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639819" y="1764918"/>
                  <a:ext cx="20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468C9F2-5F13-9716-60FB-87AB1058696E}"/>
                    </a:ext>
                  </a:extLst>
                </p14:cNvPr>
                <p14:cNvContentPartPr/>
                <p14:nvPr/>
              </p14:nvContentPartPr>
              <p14:xfrm>
                <a:off x="8549459" y="1860678"/>
                <a:ext cx="146880" cy="12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468C9F2-5F13-9716-60FB-87AB1058696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541899" y="1853118"/>
                  <a:ext cx="1620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13B2C91-C293-B697-9276-50BAFD94101C}"/>
                    </a:ext>
                  </a:extLst>
                </p14:cNvPr>
                <p14:cNvContentPartPr/>
                <p14:nvPr/>
              </p14:nvContentPartPr>
              <p14:xfrm>
                <a:off x="8812259" y="1620198"/>
                <a:ext cx="87120" cy="856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13B2C91-C293-B697-9276-50BAFD94101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804699" y="1612638"/>
                  <a:ext cx="102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DC05225-447D-A65F-5C4A-54EFD290E6CA}"/>
                    </a:ext>
                  </a:extLst>
                </p14:cNvPr>
                <p14:cNvContentPartPr/>
                <p14:nvPr/>
              </p14:nvContentPartPr>
              <p14:xfrm>
                <a:off x="8850419" y="1835838"/>
                <a:ext cx="5760" cy="14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DC05225-447D-A65F-5C4A-54EFD290E6C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842859" y="1828278"/>
                  <a:ext cx="2088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77401DC8-2A69-4D70-4D4C-269BA526A188}"/>
              </a:ext>
            </a:extLst>
          </p:cNvPr>
          <p:cNvGrpSpPr/>
          <p:nvPr/>
        </p:nvGrpSpPr>
        <p:grpSpPr>
          <a:xfrm>
            <a:off x="4653443" y="2013532"/>
            <a:ext cx="427680" cy="196920"/>
            <a:chOff x="4653443" y="2013532"/>
            <a:chExt cx="42768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CDEDBBA3-632D-34D4-1000-122354B3CC45}"/>
                    </a:ext>
                  </a:extLst>
                </p14:cNvPr>
                <p14:cNvContentPartPr/>
                <p14:nvPr/>
              </p14:nvContentPartPr>
              <p14:xfrm>
                <a:off x="4653443" y="2060332"/>
                <a:ext cx="42120" cy="651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CDEDBBA3-632D-34D4-1000-122354B3CC4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645883" y="2052772"/>
                  <a:ext cx="572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B35246F4-6BFF-37E2-581B-49B9FE390118}"/>
                    </a:ext>
                  </a:extLst>
                </p14:cNvPr>
                <p14:cNvContentPartPr/>
                <p14:nvPr/>
              </p14:nvContentPartPr>
              <p14:xfrm>
                <a:off x="4726163" y="2085892"/>
                <a:ext cx="57960" cy="46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B35246F4-6BFF-37E2-581B-49B9FE39011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718603" y="2078332"/>
                  <a:ext cx="730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CA3C2D94-2690-3E2C-3E26-1524E1F13773}"/>
                    </a:ext>
                  </a:extLst>
                </p14:cNvPr>
                <p14:cNvContentPartPr/>
                <p14:nvPr/>
              </p14:nvContentPartPr>
              <p14:xfrm>
                <a:off x="4774043" y="2038732"/>
                <a:ext cx="10080" cy="874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CA3C2D94-2690-3E2C-3E26-1524E1F1377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66483" y="2031172"/>
                  <a:ext cx="25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4344601-2927-484F-6876-47ACC709E2DC}"/>
                    </a:ext>
                  </a:extLst>
                </p14:cNvPr>
                <p14:cNvContentPartPr/>
                <p14:nvPr/>
              </p14:nvContentPartPr>
              <p14:xfrm>
                <a:off x="4680083" y="2139172"/>
                <a:ext cx="36720" cy="712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4344601-2927-484F-6876-47ACC709E2D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672523" y="2131612"/>
                  <a:ext cx="51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C7F259F-577B-5613-10D0-B254D4407A6F}"/>
                    </a:ext>
                  </a:extLst>
                </p14:cNvPr>
                <p14:cNvContentPartPr/>
                <p14:nvPr/>
              </p14:nvContentPartPr>
              <p14:xfrm>
                <a:off x="4687283" y="2158972"/>
                <a:ext cx="34560" cy="147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C7F259F-577B-5613-10D0-B254D4407A6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679723" y="2151412"/>
                  <a:ext cx="496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9AA1923-DA8B-A15F-A8A3-93D579D78C42}"/>
                    </a:ext>
                  </a:extLst>
                </p14:cNvPr>
                <p14:cNvContentPartPr/>
                <p14:nvPr/>
              </p14:nvContentPartPr>
              <p14:xfrm>
                <a:off x="4731563" y="2140252"/>
                <a:ext cx="27000" cy="56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9AA1923-DA8B-A15F-A8A3-93D579D78C4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724363" y="2132692"/>
                  <a:ext cx="421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1EFE82E-91B9-6DCA-FC91-EF64DCE89B8F}"/>
                    </a:ext>
                  </a:extLst>
                </p14:cNvPr>
                <p14:cNvContentPartPr/>
                <p14:nvPr/>
              </p14:nvContentPartPr>
              <p14:xfrm>
                <a:off x="4738403" y="2171572"/>
                <a:ext cx="51120" cy="237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1EFE82E-91B9-6DCA-FC91-EF64DCE89B8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730843" y="2164012"/>
                  <a:ext cx="658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DCDDAB9-1210-2EF4-D8CC-36B06D769E77}"/>
                    </a:ext>
                  </a:extLst>
                </p14:cNvPr>
                <p14:cNvContentPartPr/>
                <p14:nvPr/>
              </p14:nvContentPartPr>
              <p14:xfrm>
                <a:off x="4819043" y="2058892"/>
                <a:ext cx="29160" cy="403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DCDDAB9-1210-2EF4-D8CC-36B06D769E7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811483" y="2051332"/>
                  <a:ext cx="439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D9EBEFB9-A1A9-3C73-AAED-1233DA94AAAE}"/>
                    </a:ext>
                  </a:extLst>
                </p14:cNvPr>
                <p14:cNvContentPartPr/>
                <p14:nvPr/>
              </p14:nvContentPartPr>
              <p14:xfrm>
                <a:off x="4843523" y="2063212"/>
                <a:ext cx="360" cy="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D9EBEFB9-A1A9-3C73-AAED-1233DA94AAA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835963" y="20556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7721696-41CB-946F-6365-6964853572FA}"/>
                    </a:ext>
                  </a:extLst>
                </p14:cNvPr>
                <p14:cNvContentPartPr/>
                <p14:nvPr/>
              </p14:nvContentPartPr>
              <p14:xfrm>
                <a:off x="4843523" y="2063212"/>
                <a:ext cx="360" cy="3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7721696-41CB-946F-6365-6964853572F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835963" y="20556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6A19E864-5174-513A-5A4D-08EE19E0DBF8}"/>
                    </a:ext>
                  </a:extLst>
                </p14:cNvPr>
                <p14:cNvContentPartPr/>
                <p14:nvPr/>
              </p14:nvContentPartPr>
              <p14:xfrm>
                <a:off x="4913723" y="2034772"/>
                <a:ext cx="8640" cy="806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6A19E864-5174-513A-5A4D-08EE19E0DBF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906163" y="2027212"/>
                  <a:ext cx="237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2A8E228-5FB7-87C4-5B39-6C0A72BA918D}"/>
                    </a:ext>
                  </a:extLst>
                </p14:cNvPr>
                <p14:cNvContentPartPr/>
                <p14:nvPr/>
              </p14:nvContentPartPr>
              <p14:xfrm>
                <a:off x="4872683" y="2072572"/>
                <a:ext cx="34200" cy="10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2A8E228-5FB7-87C4-5B39-6C0A72BA918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865123" y="2065012"/>
                  <a:ext cx="49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75735778-9182-062B-EE38-6AB5847BF485}"/>
                    </a:ext>
                  </a:extLst>
                </p14:cNvPr>
                <p14:cNvContentPartPr/>
                <p14:nvPr/>
              </p14:nvContentPartPr>
              <p14:xfrm>
                <a:off x="4980683" y="2013532"/>
                <a:ext cx="51480" cy="583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75735778-9182-062B-EE38-6AB5847BF48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973123" y="2005972"/>
                  <a:ext cx="666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0364344-DB77-23E7-1327-1697BB2C20FF}"/>
                    </a:ext>
                  </a:extLst>
                </p14:cNvPr>
                <p14:cNvContentPartPr/>
                <p14:nvPr/>
              </p14:nvContentPartPr>
              <p14:xfrm>
                <a:off x="4990763" y="2085892"/>
                <a:ext cx="360" cy="493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0364344-DB77-23E7-1327-1697BB2C20F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983203" y="2078332"/>
                  <a:ext cx="154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3BD8DDB-2550-0DC9-2060-052E1E6CF74F}"/>
                    </a:ext>
                  </a:extLst>
                </p14:cNvPr>
                <p14:cNvContentPartPr/>
                <p14:nvPr/>
              </p14:nvContentPartPr>
              <p14:xfrm>
                <a:off x="5020643" y="2083372"/>
                <a:ext cx="11160" cy="424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3BD8DDB-2550-0DC9-2060-052E1E6CF74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013083" y="2075812"/>
                  <a:ext cx="26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6E995028-AF6D-BE29-CE3E-52E9581982D0}"/>
                    </a:ext>
                  </a:extLst>
                </p14:cNvPr>
                <p14:cNvContentPartPr/>
                <p14:nvPr/>
              </p14:nvContentPartPr>
              <p14:xfrm>
                <a:off x="4945403" y="2129452"/>
                <a:ext cx="135720" cy="190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6E995028-AF6D-BE29-CE3E-52E9581982D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937843" y="2121892"/>
                  <a:ext cx="15084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296" name="Input penna 295">
                <a:extLst>
                  <a:ext uri="{FF2B5EF4-FFF2-40B4-BE49-F238E27FC236}">
                    <a16:creationId xmlns:a16="http://schemas.microsoft.com/office/drawing/2014/main" id="{CE978D35-992A-4063-73C4-C6DA8729CD30}"/>
                  </a:ext>
                </a:extLst>
              </p14:cNvPr>
              <p14:cNvContentPartPr/>
              <p14:nvPr/>
            </p14:nvContentPartPr>
            <p14:xfrm>
              <a:off x="3321803" y="2068972"/>
              <a:ext cx="352800" cy="280800"/>
            </p14:xfrm>
          </p:contentPart>
        </mc:Choice>
        <mc:Fallback>
          <p:pic>
            <p:nvPicPr>
              <p:cNvPr id="296" name="Input penna 295">
                <a:extLst>
                  <a:ext uri="{FF2B5EF4-FFF2-40B4-BE49-F238E27FC236}">
                    <a16:creationId xmlns:a16="http://schemas.microsoft.com/office/drawing/2014/main" id="{CE978D35-992A-4063-73C4-C6DA8729CD30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3314243" y="2061412"/>
                <a:ext cx="36792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297" name="Input penna 296">
                <a:extLst>
                  <a:ext uri="{FF2B5EF4-FFF2-40B4-BE49-F238E27FC236}">
                    <a16:creationId xmlns:a16="http://schemas.microsoft.com/office/drawing/2014/main" id="{741E7FC9-A5FC-5ACF-E96B-7A9350B7FCDC}"/>
                  </a:ext>
                </a:extLst>
              </p14:cNvPr>
              <p14:cNvContentPartPr/>
              <p14:nvPr/>
            </p14:nvContentPartPr>
            <p14:xfrm>
              <a:off x="3313163" y="2570015"/>
              <a:ext cx="315360" cy="337680"/>
            </p14:xfrm>
          </p:contentPart>
        </mc:Choice>
        <mc:Fallback>
          <p:pic>
            <p:nvPicPr>
              <p:cNvPr id="297" name="Input penna 296">
                <a:extLst>
                  <a:ext uri="{FF2B5EF4-FFF2-40B4-BE49-F238E27FC236}">
                    <a16:creationId xmlns:a16="http://schemas.microsoft.com/office/drawing/2014/main" id="{741E7FC9-A5FC-5ACF-E96B-7A9350B7FCDC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3305603" y="2562455"/>
                <a:ext cx="33048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7DFE573F-01B2-1C94-5CB1-2355649424EF}"/>
                  </a:ext>
                </a:extLst>
              </p14:cNvPr>
              <p14:cNvContentPartPr/>
              <p14:nvPr/>
            </p14:nvContentPartPr>
            <p14:xfrm>
              <a:off x="4129518" y="2851077"/>
              <a:ext cx="349920" cy="4284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7DFE573F-01B2-1C94-5CB1-2355649424EF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4122318" y="2843517"/>
                <a:ext cx="364680" cy="5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5" name="Gruppo 314">
            <a:extLst>
              <a:ext uri="{FF2B5EF4-FFF2-40B4-BE49-F238E27FC236}">
                <a16:creationId xmlns:a16="http://schemas.microsoft.com/office/drawing/2014/main" id="{DB59CD86-7C64-81B6-EA37-9D7F2B5C08C2}"/>
              </a:ext>
            </a:extLst>
          </p:cNvPr>
          <p:cNvGrpSpPr/>
          <p:nvPr/>
        </p:nvGrpSpPr>
        <p:grpSpPr>
          <a:xfrm>
            <a:off x="4941970" y="2485415"/>
            <a:ext cx="540000" cy="249120"/>
            <a:chOff x="4941970" y="2485415"/>
            <a:chExt cx="54000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F8730E6-D5BA-B3C5-F088-B4CD3B747FBB}"/>
                    </a:ext>
                  </a:extLst>
                </p14:cNvPr>
                <p14:cNvContentPartPr/>
                <p14:nvPr/>
              </p14:nvContentPartPr>
              <p14:xfrm>
                <a:off x="4941970" y="2527895"/>
                <a:ext cx="68760" cy="882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F8730E6-D5BA-B3C5-F088-B4CD3B747FB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934410" y="2520335"/>
                  <a:ext cx="83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6292E2E-1D73-CA77-A983-F2D6F5325ECF}"/>
                    </a:ext>
                  </a:extLst>
                </p14:cNvPr>
                <p14:cNvContentPartPr/>
                <p14:nvPr/>
              </p14:nvContentPartPr>
              <p14:xfrm>
                <a:off x="5043130" y="2506655"/>
                <a:ext cx="9720" cy="936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6292E2E-1D73-CA77-A983-F2D6F5325EC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035570" y="2499095"/>
                  <a:ext cx="24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7491F53F-BF33-B0CE-AA13-F396AC0452C2}"/>
                    </a:ext>
                  </a:extLst>
                </p14:cNvPr>
                <p14:cNvContentPartPr/>
                <p14:nvPr/>
              </p14:nvContentPartPr>
              <p14:xfrm>
                <a:off x="4943410" y="2639135"/>
                <a:ext cx="64080" cy="954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7491F53F-BF33-B0CE-AA13-F396AC0452C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935850" y="2631575"/>
                  <a:ext cx="79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F3CD828-C443-C690-8111-6513DEA06683}"/>
                    </a:ext>
                  </a:extLst>
                </p14:cNvPr>
                <p14:cNvContentPartPr/>
                <p14:nvPr/>
              </p14:nvContentPartPr>
              <p14:xfrm>
                <a:off x="4986970" y="2665055"/>
                <a:ext cx="27360" cy="619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F3CD828-C443-C690-8111-6513DEA0668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979410" y="2657495"/>
                  <a:ext cx="424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07F8266-AE35-14C7-F1E9-0E6231565905}"/>
                    </a:ext>
                  </a:extLst>
                </p14:cNvPr>
                <p14:cNvContentPartPr/>
                <p14:nvPr/>
              </p14:nvContentPartPr>
              <p14:xfrm>
                <a:off x="5016490" y="2641655"/>
                <a:ext cx="49320" cy="709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07F8266-AE35-14C7-F1E9-0E623156590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008930" y="2634095"/>
                  <a:ext cx="644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6FE34C3-60EF-EA4F-7D74-772B817C392F}"/>
                    </a:ext>
                  </a:extLst>
                </p14:cNvPr>
                <p14:cNvContentPartPr/>
                <p14:nvPr/>
              </p14:nvContentPartPr>
              <p14:xfrm>
                <a:off x="5053210" y="2657495"/>
                <a:ext cx="24480" cy="64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6FE34C3-60EF-EA4F-7D74-772B817C392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045650" y="2649935"/>
                  <a:ext cx="396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FF8EA0E-9142-AA74-83C2-DB0EBAF2EB40}"/>
                    </a:ext>
                  </a:extLst>
                </p14:cNvPr>
                <p14:cNvContentPartPr/>
                <p14:nvPr/>
              </p14:nvContentPartPr>
              <p14:xfrm>
                <a:off x="5119810" y="2530415"/>
                <a:ext cx="52920" cy="759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FF8EA0E-9142-AA74-83C2-DB0EBAF2EB4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12250" y="2522855"/>
                  <a:ext cx="680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53A076E-FACB-A501-6EED-E8B09599A292}"/>
                    </a:ext>
                  </a:extLst>
                </p14:cNvPr>
                <p14:cNvContentPartPr/>
                <p14:nvPr/>
              </p14:nvContentPartPr>
              <p14:xfrm>
                <a:off x="5195410" y="2557775"/>
                <a:ext cx="45720" cy="39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53A076E-FACB-A501-6EED-E8B09599A29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187850" y="2550215"/>
                  <a:ext cx="608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1442DF7-47A5-868A-5C63-E8A58FAB294F}"/>
                    </a:ext>
                  </a:extLst>
                </p14:cNvPr>
                <p14:cNvContentPartPr/>
                <p14:nvPr/>
              </p14:nvContentPartPr>
              <p14:xfrm>
                <a:off x="5241130" y="2508095"/>
                <a:ext cx="10440" cy="1083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1442DF7-47A5-868A-5C63-E8A58FAB294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233570" y="2500535"/>
                  <a:ext cx="255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0946DCA-4979-F10B-206C-9051126C96B8}"/>
                    </a:ext>
                  </a:extLst>
                </p14:cNvPr>
                <p14:cNvContentPartPr/>
                <p14:nvPr/>
              </p14:nvContentPartPr>
              <p14:xfrm>
                <a:off x="5333650" y="2485415"/>
                <a:ext cx="40320" cy="806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0946DCA-4979-F10B-206C-9051126C96B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26090" y="2477855"/>
                  <a:ext cx="554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F70C496-A0AF-B80F-0837-709B785DB5C2}"/>
                    </a:ext>
                  </a:extLst>
                </p14:cNvPr>
                <p14:cNvContentPartPr/>
                <p14:nvPr/>
              </p14:nvContentPartPr>
              <p14:xfrm>
                <a:off x="5322130" y="2550215"/>
                <a:ext cx="5400" cy="684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F70C496-A0AF-B80F-0837-709B785DB5C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314570" y="2542655"/>
                  <a:ext cx="20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D24A29A0-B2FD-6C4C-0B3B-5B30C0DC2E13}"/>
                    </a:ext>
                  </a:extLst>
                </p14:cNvPr>
                <p14:cNvContentPartPr/>
                <p14:nvPr/>
              </p14:nvContentPartPr>
              <p14:xfrm>
                <a:off x="5370730" y="2542295"/>
                <a:ext cx="13320" cy="885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D24A29A0-B2FD-6C4C-0B3B-5B30C0DC2E1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363170" y="2534735"/>
                  <a:ext cx="28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AD1F5CF5-03DB-3F38-6867-8C84268C7FD6}"/>
                    </a:ext>
                  </a:extLst>
                </p14:cNvPr>
                <p14:cNvContentPartPr/>
                <p14:nvPr/>
              </p14:nvContentPartPr>
              <p14:xfrm>
                <a:off x="5254090" y="2598095"/>
                <a:ext cx="227880" cy="212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AD1F5CF5-03DB-3F38-6867-8C84268C7FD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246530" y="2590535"/>
                  <a:ext cx="243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317" name="Input penna 316">
                <a:extLst>
                  <a:ext uri="{FF2B5EF4-FFF2-40B4-BE49-F238E27FC236}">
                    <a16:creationId xmlns:a16="http://schemas.microsoft.com/office/drawing/2014/main" id="{CE5C2B0E-52A3-DCC2-073E-F7E5C818C62B}"/>
                  </a:ext>
                </a:extLst>
              </p14:cNvPr>
              <p14:cNvContentPartPr/>
              <p14:nvPr/>
            </p14:nvContentPartPr>
            <p14:xfrm>
              <a:off x="6146556" y="3336070"/>
              <a:ext cx="956880" cy="30240"/>
            </p14:xfrm>
          </p:contentPart>
        </mc:Choice>
        <mc:Fallback>
          <p:pic>
            <p:nvPicPr>
              <p:cNvPr id="317" name="Input penna 316">
                <a:extLst>
                  <a:ext uri="{FF2B5EF4-FFF2-40B4-BE49-F238E27FC236}">
                    <a16:creationId xmlns:a16="http://schemas.microsoft.com/office/drawing/2014/main" id="{CE5C2B0E-52A3-DCC2-073E-F7E5C818C62B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6138996" y="3328510"/>
                <a:ext cx="9720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023EB79F-6B6F-4A22-1E8F-FE35747B904B}"/>
              </a:ext>
            </a:extLst>
          </p:cNvPr>
          <p:cNvGrpSpPr/>
          <p:nvPr/>
        </p:nvGrpSpPr>
        <p:grpSpPr>
          <a:xfrm>
            <a:off x="6112663" y="3043631"/>
            <a:ext cx="71640" cy="93600"/>
            <a:chOff x="6112663" y="3043631"/>
            <a:chExt cx="71640" cy="9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C756282C-24D5-9462-EACB-553748901AA9}"/>
                    </a:ext>
                  </a:extLst>
                </p14:cNvPr>
                <p14:cNvContentPartPr/>
                <p14:nvPr/>
              </p14:nvContentPartPr>
              <p14:xfrm>
                <a:off x="6112663" y="3080711"/>
                <a:ext cx="21240" cy="565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C756282C-24D5-9462-EACB-553748901AA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105103" y="3073151"/>
                  <a:ext cx="360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533A9FE-0F2F-2230-9A8D-1AA523783357}"/>
                    </a:ext>
                  </a:extLst>
                </p14:cNvPr>
                <p14:cNvContentPartPr/>
                <p14:nvPr/>
              </p14:nvContentPartPr>
              <p14:xfrm>
                <a:off x="6156223" y="3043631"/>
                <a:ext cx="28080" cy="53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533A9FE-0F2F-2230-9A8D-1AA52378335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148663" y="3036071"/>
                  <a:ext cx="4320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20485EB3-7C2C-62BB-3C6D-1ACB98620B43}"/>
              </a:ext>
            </a:extLst>
          </p:cNvPr>
          <p:cNvGrpSpPr/>
          <p:nvPr/>
        </p:nvGrpSpPr>
        <p:grpSpPr>
          <a:xfrm>
            <a:off x="6382303" y="3049751"/>
            <a:ext cx="74520" cy="98280"/>
            <a:chOff x="6382303" y="3049751"/>
            <a:chExt cx="74520" cy="9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BF616F2-64F0-E596-DDD1-555A09377506}"/>
                    </a:ext>
                  </a:extLst>
                </p14:cNvPr>
                <p14:cNvContentPartPr/>
                <p14:nvPr/>
              </p14:nvContentPartPr>
              <p14:xfrm>
                <a:off x="6382303" y="3049751"/>
                <a:ext cx="43200" cy="651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BF616F2-64F0-E596-DDD1-555A0937750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374743" y="3042191"/>
                  <a:ext cx="583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13E6FA58-3E60-332B-FF2A-388E6F9E5ACB}"/>
                    </a:ext>
                  </a:extLst>
                </p14:cNvPr>
                <p14:cNvContentPartPr/>
                <p14:nvPr/>
              </p14:nvContentPartPr>
              <p14:xfrm>
                <a:off x="6402103" y="3067031"/>
                <a:ext cx="54720" cy="810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13E6FA58-3E60-332B-FF2A-388E6F9E5AC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394543" y="3059471"/>
                  <a:ext cx="6984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448E4893-7F9D-1061-E1EF-26D5C395F615}"/>
              </a:ext>
            </a:extLst>
          </p:cNvPr>
          <p:cNvGrpSpPr/>
          <p:nvPr/>
        </p:nvGrpSpPr>
        <p:grpSpPr>
          <a:xfrm>
            <a:off x="5066603" y="2950398"/>
            <a:ext cx="450000" cy="176040"/>
            <a:chOff x="5066603" y="2950398"/>
            <a:chExt cx="450000" cy="17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729D9992-07D5-7547-BC5F-9542A211E80C}"/>
                    </a:ext>
                  </a:extLst>
                </p14:cNvPr>
                <p14:cNvContentPartPr/>
                <p14:nvPr/>
              </p14:nvContentPartPr>
              <p14:xfrm>
                <a:off x="5066603" y="2959758"/>
                <a:ext cx="38880" cy="730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729D9992-07D5-7547-BC5F-9542A211E80C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059043" y="2952198"/>
                  <a:ext cx="536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29C6F8C-2793-3867-A2C1-56866F3781A2}"/>
                    </a:ext>
                  </a:extLst>
                </p14:cNvPr>
                <p14:cNvContentPartPr/>
                <p14:nvPr/>
              </p14:nvContentPartPr>
              <p14:xfrm>
                <a:off x="5128523" y="2979558"/>
                <a:ext cx="42480" cy="61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29C6F8C-2793-3867-A2C1-56866F3781A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120963" y="2971998"/>
                  <a:ext cx="57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96792F9-7E3C-CB38-CD02-6C5B2F9DEBAB}"/>
                    </a:ext>
                  </a:extLst>
                </p14:cNvPr>
                <p14:cNvContentPartPr/>
                <p14:nvPr/>
              </p14:nvContentPartPr>
              <p14:xfrm>
                <a:off x="5159843" y="2950398"/>
                <a:ext cx="14760" cy="835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96792F9-7E3C-CB38-CD02-6C5B2F9DEBA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152283" y="2942838"/>
                  <a:ext cx="29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CB4B9EC-9711-C73B-F807-E56FE97B48FC}"/>
                    </a:ext>
                  </a:extLst>
                </p14:cNvPr>
                <p14:cNvContentPartPr/>
                <p14:nvPr/>
              </p14:nvContentPartPr>
              <p14:xfrm>
                <a:off x="5091083" y="3031398"/>
                <a:ext cx="41400" cy="950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CB4B9EC-9711-C73B-F807-E56FE97B48F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083523" y="3023838"/>
                  <a:ext cx="565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5A802262-745D-C407-90A0-2CD62D95EAB4}"/>
                    </a:ext>
                  </a:extLst>
                </p14:cNvPr>
                <p14:cNvContentPartPr/>
                <p14:nvPr/>
              </p14:nvContentPartPr>
              <p14:xfrm>
                <a:off x="5110523" y="3063438"/>
                <a:ext cx="29160" cy="115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5A802262-745D-C407-90A0-2CD62D95EAB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102963" y="3055878"/>
                  <a:ext cx="442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9CE1E38-983B-4A11-39B6-B1FA2781BDDB}"/>
                    </a:ext>
                  </a:extLst>
                </p14:cNvPr>
                <p14:cNvContentPartPr/>
                <p14:nvPr/>
              </p14:nvContentPartPr>
              <p14:xfrm>
                <a:off x="5136083" y="3037518"/>
                <a:ext cx="30600" cy="885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9CE1E38-983B-4A11-39B6-B1FA2781BDD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128523" y="3029958"/>
                  <a:ext cx="45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67775680-B1D2-4BC4-9FE9-DBF14D67FC49}"/>
                    </a:ext>
                  </a:extLst>
                </p14:cNvPr>
                <p14:cNvContentPartPr/>
                <p14:nvPr/>
              </p14:nvContentPartPr>
              <p14:xfrm>
                <a:off x="5148323" y="3086838"/>
                <a:ext cx="47880" cy="385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67775680-B1D2-4BC4-9FE9-DBF14D67FC4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140763" y="3079278"/>
                  <a:ext cx="62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5815D8BB-1419-6256-3DDD-24606AB1F3F2}"/>
                    </a:ext>
                  </a:extLst>
                </p14:cNvPr>
                <p14:cNvContentPartPr/>
                <p14:nvPr/>
              </p14:nvContentPartPr>
              <p14:xfrm>
                <a:off x="5239763" y="2979558"/>
                <a:ext cx="53640" cy="594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5815D8BB-1419-6256-3DDD-24606AB1F3F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232203" y="2971998"/>
                  <a:ext cx="687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B72E802-6FC8-BF03-D5CC-E9A3468E2BC9}"/>
                    </a:ext>
                  </a:extLst>
                </p14:cNvPr>
                <p14:cNvContentPartPr/>
                <p14:nvPr/>
              </p14:nvContentPartPr>
              <p14:xfrm>
                <a:off x="5295203" y="3013038"/>
                <a:ext cx="34920" cy="32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B72E802-6FC8-BF03-D5CC-E9A3468E2BC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287643" y="3005478"/>
                  <a:ext cx="50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3CFB9B0-3619-C000-97D1-0EE15CB474D4}"/>
                    </a:ext>
                  </a:extLst>
                </p14:cNvPr>
                <p14:cNvContentPartPr/>
                <p14:nvPr/>
              </p14:nvContentPartPr>
              <p14:xfrm>
                <a:off x="5341643" y="2965878"/>
                <a:ext cx="720" cy="972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3CFB9B0-3619-C000-97D1-0EE15CB474D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334443" y="2958318"/>
                  <a:ext cx="158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A76CAFB-DF8A-689B-C263-B05CB535563A}"/>
                    </a:ext>
                  </a:extLst>
                </p14:cNvPr>
                <p14:cNvContentPartPr/>
                <p14:nvPr/>
              </p14:nvContentPartPr>
              <p14:xfrm>
                <a:off x="5398163" y="2965158"/>
                <a:ext cx="53640" cy="590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A76CAFB-DF8A-689B-C263-B05CB535563A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390603" y="2957958"/>
                  <a:ext cx="687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1B713BA-DDF0-D684-0E79-46EF5627EC55}"/>
                    </a:ext>
                  </a:extLst>
                </p14:cNvPr>
                <p14:cNvContentPartPr/>
                <p14:nvPr/>
              </p14:nvContentPartPr>
              <p14:xfrm>
                <a:off x="5402843" y="3017718"/>
                <a:ext cx="6840" cy="770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1B713BA-DDF0-D684-0E79-46EF5627EC55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395283" y="3010518"/>
                  <a:ext cx="216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BBAE64E-8879-4113-F7F8-E9E099E1A38B}"/>
                    </a:ext>
                  </a:extLst>
                </p14:cNvPr>
                <p14:cNvContentPartPr/>
                <p14:nvPr/>
              </p14:nvContentPartPr>
              <p14:xfrm>
                <a:off x="5433443" y="3025998"/>
                <a:ext cx="16920" cy="500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BBAE64E-8879-4113-F7F8-E9E099E1A38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425883" y="3018438"/>
                  <a:ext cx="32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278731C-9B7A-B8C2-75A8-B21CCB437ABF}"/>
                    </a:ext>
                  </a:extLst>
                </p14:cNvPr>
                <p14:cNvContentPartPr/>
                <p14:nvPr/>
              </p14:nvContentPartPr>
              <p14:xfrm>
                <a:off x="5357483" y="3102318"/>
                <a:ext cx="159120" cy="100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278731C-9B7A-B8C2-75A8-B21CCB437AB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349923" y="3094758"/>
                  <a:ext cx="17424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92C084E2-E54E-E4BE-E93F-6BA410C5F107}"/>
              </a:ext>
            </a:extLst>
          </p:cNvPr>
          <p:cNvGrpSpPr/>
          <p:nvPr/>
        </p:nvGrpSpPr>
        <p:grpSpPr>
          <a:xfrm>
            <a:off x="487521" y="1656046"/>
            <a:ext cx="1995480" cy="1122225"/>
            <a:chOff x="487521" y="1656046"/>
            <a:chExt cx="1995480" cy="112222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3DC907AB-F676-E5E0-E656-E0B6D9C93A4D}"/>
                    </a:ext>
                  </a:extLst>
                </p14:cNvPr>
                <p14:cNvContentPartPr/>
                <p14:nvPr/>
              </p14:nvContentPartPr>
              <p14:xfrm>
                <a:off x="628281" y="2192086"/>
                <a:ext cx="221040" cy="96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3DC907AB-F676-E5E0-E656-E0B6D9C93A4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20721" y="2184526"/>
                  <a:ext cx="2361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E4F6E20A-19CC-A282-846B-34AC30367C3B}"/>
                    </a:ext>
                  </a:extLst>
                </p14:cNvPr>
                <p14:cNvContentPartPr/>
                <p14:nvPr/>
              </p14:nvContentPartPr>
              <p14:xfrm>
                <a:off x="926361" y="2164366"/>
                <a:ext cx="59400" cy="864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E4F6E20A-19CC-A282-846B-34AC30367C3B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18801" y="2156806"/>
                  <a:ext cx="74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FA16C942-0978-8583-87B3-B456455B990B}"/>
                    </a:ext>
                  </a:extLst>
                </p14:cNvPr>
                <p14:cNvContentPartPr/>
                <p14:nvPr/>
              </p14:nvContentPartPr>
              <p14:xfrm>
                <a:off x="1017441" y="2204686"/>
                <a:ext cx="65160" cy="39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FA16C942-0978-8583-87B3-B456455B990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09881" y="2197126"/>
                  <a:ext cx="79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4A41545-5091-3C01-98E8-C6515CDC2F83}"/>
                    </a:ext>
                  </a:extLst>
                </p14:cNvPr>
                <p14:cNvContentPartPr/>
                <p14:nvPr/>
              </p14:nvContentPartPr>
              <p14:xfrm>
                <a:off x="1079721" y="2140966"/>
                <a:ext cx="6840" cy="1468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4A41545-5091-3C01-98E8-C6515CDC2F8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72161" y="2133406"/>
                  <a:ext cx="219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ACC1B45-2D85-0722-20D9-EC3DC68AFDB1}"/>
                    </a:ext>
                  </a:extLst>
                </p14:cNvPr>
                <p14:cNvContentPartPr/>
                <p14:nvPr/>
              </p14:nvContentPartPr>
              <p14:xfrm>
                <a:off x="1152441" y="2148526"/>
                <a:ext cx="6120" cy="1256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ACC1B45-2D85-0722-20D9-EC3DC68AFDB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44881" y="2140966"/>
                  <a:ext cx="21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426B6B1-217F-E27D-96E4-8ABC711258B1}"/>
                    </a:ext>
                  </a:extLst>
                </p14:cNvPr>
                <p14:cNvContentPartPr/>
                <p14:nvPr/>
              </p14:nvContentPartPr>
              <p14:xfrm>
                <a:off x="538641" y="1995166"/>
                <a:ext cx="869040" cy="3744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426B6B1-217F-E27D-96E4-8ABC711258B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31081" y="1987606"/>
                  <a:ext cx="88416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74BB02F-97B8-4081-3846-52BCE0A9902E}"/>
                    </a:ext>
                  </a:extLst>
                </p14:cNvPr>
                <p14:cNvContentPartPr/>
                <p14:nvPr/>
              </p14:nvContentPartPr>
              <p14:xfrm>
                <a:off x="487521" y="2333206"/>
                <a:ext cx="882720" cy="529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74BB02F-97B8-4081-3846-52BCE0A9902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79961" y="2325646"/>
                  <a:ext cx="8978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F090430-52F1-6B9F-4EF4-BDDB3822E744}"/>
                    </a:ext>
                  </a:extLst>
                </p14:cNvPr>
                <p14:cNvContentPartPr/>
                <p14:nvPr/>
              </p14:nvContentPartPr>
              <p14:xfrm>
                <a:off x="1640241" y="2090566"/>
                <a:ext cx="28440" cy="2656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F090430-52F1-6B9F-4EF4-BDDB3822E74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32681" y="2083006"/>
                  <a:ext cx="435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476A743-9567-1BB9-1E9D-8CBD62D982B0}"/>
                    </a:ext>
                  </a:extLst>
                </p14:cNvPr>
                <p14:cNvContentPartPr/>
                <p14:nvPr/>
              </p14:nvContentPartPr>
              <p14:xfrm>
                <a:off x="1710081" y="2201446"/>
                <a:ext cx="94320" cy="1195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476A743-9567-1BB9-1E9D-8CBD62D982B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702521" y="2193886"/>
                  <a:ext cx="109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BF53FECF-965B-CF1A-75F3-0F055A8D7098}"/>
                    </a:ext>
                  </a:extLst>
                </p14:cNvPr>
                <p14:cNvContentPartPr/>
                <p14:nvPr/>
              </p14:nvContentPartPr>
              <p14:xfrm>
                <a:off x="1824561" y="2228086"/>
                <a:ext cx="67320" cy="864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BF53FECF-965B-CF1A-75F3-0F055A8D709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817001" y="2220526"/>
                  <a:ext cx="824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53C1E26-411E-3766-F400-48FA5706E180}"/>
                    </a:ext>
                  </a:extLst>
                </p14:cNvPr>
                <p14:cNvContentPartPr/>
                <p14:nvPr/>
              </p14:nvContentPartPr>
              <p14:xfrm>
                <a:off x="1960281" y="2219086"/>
                <a:ext cx="61560" cy="1454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53C1E26-411E-3766-F400-48FA5706E18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952721" y="2211526"/>
                  <a:ext cx="766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32BFCD75-4DBF-B4D0-9582-24AE464D1FD3}"/>
                    </a:ext>
                  </a:extLst>
                </p14:cNvPr>
                <p14:cNvContentPartPr/>
                <p14:nvPr/>
              </p14:nvContentPartPr>
              <p14:xfrm>
                <a:off x="2049921" y="2201446"/>
                <a:ext cx="120240" cy="1576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32BFCD75-4DBF-B4D0-9582-24AE464D1FD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042361" y="2193886"/>
                  <a:ext cx="1353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CE473DA-B280-4EA8-82D7-8FCFF67940C9}"/>
                    </a:ext>
                  </a:extLst>
                </p14:cNvPr>
                <p14:cNvContentPartPr/>
                <p14:nvPr/>
              </p14:nvContentPartPr>
              <p14:xfrm>
                <a:off x="1558521" y="2012806"/>
                <a:ext cx="790920" cy="4190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CE473DA-B280-4EA8-82D7-8FCFF67940C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550961" y="2005246"/>
                  <a:ext cx="80604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FA972970-D3C4-1780-AECB-76AF31C771A7}"/>
                    </a:ext>
                  </a:extLst>
                </p14:cNvPr>
                <p14:cNvContentPartPr/>
                <p14:nvPr/>
              </p14:nvContentPartPr>
              <p14:xfrm>
                <a:off x="1557081" y="2428246"/>
                <a:ext cx="925920" cy="612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FA972970-D3C4-1780-AECB-76AF31C771A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549521" y="2420686"/>
                  <a:ext cx="941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70E672CB-6FA1-D7D3-2428-7F7DA694024D}"/>
                    </a:ext>
                  </a:extLst>
                </p14:cNvPr>
                <p14:cNvContentPartPr/>
                <p14:nvPr/>
              </p14:nvContentPartPr>
              <p14:xfrm>
                <a:off x="1681641" y="1777726"/>
                <a:ext cx="77760" cy="1566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70E672CB-6FA1-D7D3-2428-7F7DA694024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674081" y="1770526"/>
                  <a:ext cx="928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9D4D3EC-EA6E-C5AE-C004-C7B50293CBA9}"/>
                    </a:ext>
                  </a:extLst>
                </p14:cNvPr>
                <p14:cNvContentPartPr/>
                <p14:nvPr/>
              </p14:nvContentPartPr>
              <p14:xfrm>
                <a:off x="1785321" y="1809046"/>
                <a:ext cx="66960" cy="745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9D4D3EC-EA6E-C5AE-C004-C7B50293CBA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777761" y="1801486"/>
                  <a:ext cx="82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A2F4032-C09F-E541-17AD-C09EC144087D}"/>
                    </a:ext>
                  </a:extLst>
                </p14:cNvPr>
                <p14:cNvContentPartPr/>
                <p14:nvPr/>
              </p14:nvContentPartPr>
              <p14:xfrm>
                <a:off x="1904481" y="1661446"/>
                <a:ext cx="7920" cy="2368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A2F4032-C09F-E541-17AD-C09EC144087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896921" y="1654246"/>
                  <a:ext cx="230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3E2F5463-2490-8EE0-753A-9011E90A26D6}"/>
                    </a:ext>
                  </a:extLst>
                </p14:cNvPr>
                <p14:cNvContentPartPr/>
                <p14:nvPr/>
              </p14:nvContentPartPr>
              <p14:xfrm>
                <a:off x="1898721" y="1745326"/>
                <a:ext cx="63720" cy="122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3E2F5463-2490-8EE0-753A-9011E90A26D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891161" y="1737766"/>
                  <a:ext cx="78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E52FF009-AB80-FBC3-E553-E0B07C6AD1CC}"/>
                    </a:ext>
                  </a:extLst>
                </p14:cNvPr>
                <p14:cNvContentPartPr/>
                <p14:nvPr/>
              </p14:nvContentPartPr>
              <p14:xfrm>
                <a:off x="1997361" y="1656046"/>
                <a:ext cx="36000" cy="2577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E52FF009-AB80-FBC3-E553-E0B07C6AD1C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989801" y="1648486"/>
                  <a:ext cx="511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A5F6E393-DAA5-55F3-76CE-48FF99B364D1}"/>
                    </a:ext>
                  </a:extLst>
                </p14:cNvPr>
                <p14:cNvContentPartPr/>
                <p14:nvPr/>
              </p14:nvContentPartPr>
              <p14:xfrm>
                <a:off x="2011761" y="1783846"/>
                <a:ext cx="48240" cy="205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A5F6E393-DAA5-55F3-76CE-48FF99B364D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004561" y="1776286"/>
                  <a:ext cx="63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D28029AE-834D-3747-9311-CA17D0BE19AD}"/>
                    </a:ext>
                  </a:extLst>
                </p14:cNvPr>
                <p14:cNvContentPartPr/>
                <p14:nvPr/>
              </p14:nvContentPartPr>
              <p14:xfrm>
                <a:off x="2085201" y="1819846"/>
                <a:ext cx="2160" cy="561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D28029AE-834D-3747-9311-CA17D0BE19AD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077641" y="1812286"/>
                  <a:ext cx="172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7B03634D-63CA-7882-0EC6-DFD49662706B}"/>
                    </a:ext>
                  </a:extLst>
                </p14:cNvPr>
                <p14:cNvContentPartPr/>
                <p14:nvPr/>
              </p14:nvContentPartPr>
              <p14:xfrm>
                <a:off x="2137041" y="1777726"/>
                <a:ext cx="32760" cy="957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7B03634D-63CA-7882-0EC6-DFD49662706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129481" y="1770526"/>
                  <a:ext cx="47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08A76250-5C21-94AF-5C96-D97D51B8D82F}"/>
                    </a:ext>
                  </a:extLst>
                </p14:cNvPr>
                <p14:cNvContentPartPr/>
                <p14:nvPr/>
              </p14:nvContentPartPr>
              <p14:xfrm>
                <a:off x="2207961" y="1781686"/>
                <a:ext cx="31680" cy="957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08A76250-5C21-94AF-5C96-D97D51B8D82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200401" y="1774126"/>
                  <a:ext cx="468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4854EB5C-7997-482B-05A2-469FE514894C}"/>
                    </a:ext>
                  </a:extLst>
                </p14:cNvPr>
                <p14:cNvContentPartPr/>
                <p14:nvPr/>
              </p14:nvContentPartPr>
              <p14:xfrm>
                <a:off x="2283921" y="1807606"/>
                <a:ext cx="50760" cy="421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4854EB5C-7997-482B-05A2-469FE514894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276361" y="1800046"/>
                  <a:ext cx="658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7FF2CA1-4CAE-F380-080F-4310E60FE140}"/>
                    </a:ext>
                  </a:extLst>
                </p14:cNvPr>
                <p14:cNvContentPartPr/>
                <p14:nvPr/>
              </p14:nvContentPartPr>
              <p14:xfrm>
                <a:off x="1486881" y="1938646"/>
                <a:ext cx="47520" cy="705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7FF2CA1-4CAE-F380-080F-4310E60FE140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479681" y="1931086"/>
                  <a:ext cx="626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9994F0D-1FEC-2841-E262-FC330EA7B44D}"/>
                    </a:ext>
                  </a:extLst>
                </p14:cNvPr>
                <p14:cNvContentPartPr/>
                <p14:nvPr/>
              </p14:nvContentPartPr>
              <p14:xfrm>
                <a:off x="1569321" y="1944046"/>
                <a:ext cx="90360" cy="374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9994F0D-1FEC-2841-E262-FC330EA7B44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561761" y="1936486"/>
                  <a:ext cx="105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77E73AB4-6C40-97AC-CC7D-99EC8EFCB58B}"/>
                    </a:ext>
                  </a:extLst>
                </p14:cNvPr>
                <p14:cNvContentPartPr/>
                <p14:nvPr/>
              </p14:nvContentPartPr>
              <p14:xfrm>
                <a:off x="2371401" y="1901926"/>
                <a:ext cx="46440" cy="5976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77E73AB4-6C40-97AC-CC7D-99EC8EFCB58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363841" y="1894366"/>
                  <a:ext cx="61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8A459B43-0B55-1DF4-02D7-87A24A1ECC0E}"/>
                    </a:ext>
                  </a:extLst>
                </p14:cNvPr>
                <p14:cNvContentPartPr/>
                <p14:nvPr/>
              </p14:nvContentPartPr>
              <p14:xfrm>
                <a:off x="2406681" y="1936846"/>
                <a:ext cx="30240" cy="712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8A459B43-0B55-1DF4-02D7-87A24A1ECC0E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399121" y="1929286"/>
                  <a:ext cx="45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DAC8FD6A-07E2-9B9D-8008-CB03E356BBCF}"/>
                    </a:ext>
                  </a:extLst>
                </p14:cNvPr>
                <p14:cNvContentPartPr/>
                <p14:nvPr/>
              </p14:nvContentPartPr>
              <p14:xfrm>
                <a:off x="1624041" y="2497471"/>
                <a:ext cx="74880" cy="2808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DAC8FD6A-07E2-9B9D-8008-CB03E356BBC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616481" y="2489911"/>
                  <a:ext cx="90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0F8F0A7-21F9-9566-D681-6083C2AACA5B}"/>
                    </a:ext>
                  </a:extLst>
                </p14:cNvPr>
                <p14:cNvContentPartPr/>
                <p14:nvPr/>
              </p14:nvContentPartPr>
              <p14:xfrm>
                <a:off x="1738881" y="2538511"/>
                <a:ext cx="74880" cy="806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0F8F0A7-21F9-9566-D681-6083C2AACA5B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731321" y="2530951"/>
                  <a:ext cx="90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45CA267-5792-F23B-5150-1A8A2B16084A}"/>
                    </a:ext>
                  </a:extLst>
                </p14:cNvPr>
                <p14:cNvContentPartPr/>
                <p14:nvPr/>
              </p14:nvContentPartPr>
              <p14:xfrm>
                <a:off x="1831761" y="2523751"/>
                <a:ext cx="46440" cy="1180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45CA267-5792-F23B-5150-1A8A2B16084A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824201" y="2516191"/>
                  <a:ext cx="61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3B5D9381-4C6D-A765-68BA-F306FD916B0B}"/>
                    </a:ext>
                  </a:extLst>
                </p14:cNvPr>
                <p14:cNvContentPartPr/>
                <p14:nvPr/>
              </p14:nvContentPartPr>
              <p14:xfrm>
                <a:off x="1940481" y="2474791"/>
                <a:ext cx="9000" cy="1335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3B5D9381-4C6D-A765-68BA-F306FD916B0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932921" y="2467231"/>
                  <a:ext cx="241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21361D4-999C-E0F9-8CDD-66C17C3F4D02}"/>
                    </a:ext>
                  </a:extLst>
                </p14:cNvPr>
                <p14:cNvContentPartPr/>
                <p14:nvPr/>
              </p14:nvContentPartPr>
              <p14:xfrm>
                <a:off x="1940481" y="2555791"/>
                <a:ext cx="43200" cy="205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21361D4-999C-E0F9-8CDD-66C17C3F4D02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932921" y="2548231"/>
                  <a:ext cx="58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218F2E7E-8070-1FCC-2742-50FB2297AF83}"/>
                    </a:ext>
                  </a:extLst>
                </p14:cNvPr>
                <p14:cNvContentPartPr/>
                <p14:nvPr/>
              </p14:nvContentPartPr>
              <p14:xfrm>
                <a:off x="2029401" y="2498191"/>
                <a:ext cx="7920" cy="1083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218F2E7E-8070-1FCC-2742-50FB2297AF8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021841" y="2490631"/>
                  <a:ext cx="23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C2F6C912-556B-73FA-E96A-4FEF59D89E71}"/>
                    </a:ext>
                  </a:extLst>
                </p14:cNvPr>
                <p14:cNvContentPartPr/>
                <p14:nvPr/>
              </p14:nvContentPartPr>
              <p14:xfrm>
                <a:off x="2075121" y="2525191"/>
                <a:ext cx="37440" cy="792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C2F6C912-556B-73FA-E96A-4FEF59D89E7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067561" y="2517631"/>
                  <a:ext cx="525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50EA236A-CD78-4F1E-B797-A2FBF692AE88}"/>
                    </a:ext>
                  </a:extLst>
                </p14:cNvPr>
                <p14:cNvContentPartPr/>
                <p14:nvPr/>
              </p14:nvContentPartPr>
              <p14:xfrm>
                <a:off x="2144601" y="2511511"/>
                <a:ext cx="64440" cy="1148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50EA236A-CD78-4F1E-B797-A2FBF692AE8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137041" y="2503951"/>
                  <a:ext cx="795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97EF22CF-FEA1-6B16-831B-6A365E94E5B0}"/>
                    </a:ext>
                  </a:extLst>
                </p14:cNvPr>
                <p14:cNvContentPartPr/>
                <p14:nvPr/>
              </p14:nvContentPartPr>
              <p14:xfrm>
                <a:off x="2246121" y="2453911"/>
                <a:ext cx="29520" cy="1656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97EF22CF-FEA1-6B16-831B-6A365E94E5B0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238921" y="2446351"/>
                  <a:ext cx="446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D28565D0-CB23-F82C-F6AA-B115DD1737FA}"/>
                    </a:ext>
                  </a:extLst>
                </p14:cNvPr>
                <p14:cNvContentPartPr/>
                <p14:nvPr/>
              </p14:nvContentPartPr>
              <p14:xfrm>
                <a:off x="2318481" y="2442031"/>
                <a:ext cx="29880" cy="1468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D28565D0-CB23-F82C-F6AA-B115DD1737F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310921" y="2434471"/>
                  <a:ext cx="450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A16BBDE9-ADEC-14B7-4528-7238F1A50CAE}"/>
                    </a:ext>
                  </a:extLst>
                </p14:cNvPr>
                <p14:cNvContentPartPr/>
                <p14:nvPr/>
              </p14:nvContentPartPr>
              <p14:xfrm>
                <a:off x="2381481" y="2547511"/>
                <a:ext cx="92160" cy="1310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A16BBDE9-ADEC-14B7-4528-7238F1A50CA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373921" y="2539951"/>
                  <a:ext cx="10728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BB6CC046-0707-CB4D-9DAB-30211AFA4880}"/>
              </a:ext>
            </a:extLst>
          </p:cNvPr>
          <p:cNvGrpSpPr/>
          <p:nvPr/>
        </p:nvGrpSpPr>
        <p:grpSpPr>
          <a:xfrm>
            <a:off x="270081" y="3026307"/>
            <a:ext cx="613080" cy="330840"/>
            <a:chOff x="270081" y="3026307"/>
            <a:chExt cx="613080" cy="33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536B53A4-C135-943B-9774-A70F48189BEA}"/>
                    </a:ext>
                  </a:extLst>
                </p14:cNvPr>
                <p14:cNvContentPartPr/>
                <p14:nvPr/>
              </p14:nvContentPartPr>
              <p14:xfrm>
                <a:off x="270081" y="3040347"/>
                <a:ext cx="231840" cy="97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536B53A4-C135-943B-9774-A70F48189BE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62521" y="3032787"/>
                  <a:ext cx="246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BB87DB34-1447-68C6-924A-38B48910944E}"/>
                    </a:ext>
                  </a:extLst>
                </p14:cNvPr>
                <p14:cNvContentPartPr/>
                <p14:nvPr/>
              </p14:nvContentPartPr>
              <p14:xfrm>
                <a:off x="325881" y="3076707"/>
                <a:ext cx="41400" cy="903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BB87DB34-1447-68C6-924A-38B48910944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18321" y="3069147"/>
                  <a:ext cx="561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FEA8B452-F305-5138-2F5F-7330CD93DDDC}"/>
                    </a:ext>
                  </a:extLst>
                </p14:cNvPr>
                <p14:cNvContentPartPr/>
                <p14:nvPr/>
              </p14:nvContentPartPr>
              <p14:xfrm>
                <a:off x="377721" y="3078507"/>
                <a:ext cx="65520" cy="666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FEA8B452-F305-5138-2F5F-7330CD93DDD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70161" y="3070947"/>
                  <a:ext cx="806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A75FC766-933C-3196-76C9-A48A452F61B7}"/>
                    </a:ext>
                  </a:extLst>
                </p14:cNvPr>
                <p14:cNvContentPartPr/>
                <p14:nvPr/>
              </p14:nvContentPartPr>
              <p14:xfrm>
                <a:off x="537921" y="3026307"/>
                <a:ext cx="25560" cy="1605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A75FC766-933C-3196-76C9-A48A452F61B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30361" y="3018747"/>
                  <a:ext cx="406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B9899705-C53F-B11E-A568-9D47F695A9F0}"/>
                    </a:ext>
                  </a:extLst>
                </p14:cNvPr>
                <p14:cNvContentPartPr/>
                <p14:nvPr/>
              </p14:nvContentPartPr>
              <p14:xfrm>
                <a:off x="418761" y="3216387"/>
                <a:ext cx="81720" cy="1407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B9899705-C53F-B11E-A568-9D47F695A9F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11201" y="3208827"/>
                  <a:ext cx="968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D1E60C02-C938-287A-08D0-A301DCFD002A}"/>
                    </a:ext>
                  </a:extLst>
                </p14:cNvPr>
                <p14:cNvContentPartPr/>
                <p14:nvPr/>
              </p14:nvContentPartPr>
              <p14:xfrm>
                <a:off x="445041" y="3278307"/>
                <a:ext cx="70200" cy="205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D1E60C02-C938-287A-08D0-A301DCFD002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37481" y="3270747"/>
                  <a:ext cx="85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0E2DD857-10AA-414C-2B27-E5B89D347CE5}"/>
                    </a:ext>
                  </a:extLst>
                </p14:cNvPr>
                <p14:cNvContentPartPr/>
                <p14:nvPr/>
              </p14:nvContentPartPr>
              <p14:xfrm>
                <a:off x="619281" y="3118827"/>
                <a:ext cx="75600" cy="903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0E2DD857-10AA-414C-2B27-E5B89D347CE5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11721" y="3111267"/>
                  <a:ext cx="90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10503E50-F309-5237-C569-DB4E9394E8A2}"/>
                    </a:ext>
                  </a:extLst>
                </p14:cNvPr>
                <p14:cNvContentPartPr/>
                <p14:nvPr/>
              </p14:nvContentPartPr>
              <p14:xfrm>
                <a:off x="711441" y="3167427"/>
                <a:ext cx="73080" cy="97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10503E50-F309-5237-C569-DB4E9394E8A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704241" y="3159867"/>
                  <a:ext cx="88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52E97D7-BF5F-8CB0-977F-34007F44EC98}"/>
                    </a:ext>
                  </a:extLst>
                </p14:cNvPr>
                <p14:cNvContentPartPr/>
                <p14:nvPr/>
              </p14:nvContentPartPr>
              <p14:xfrm>
                <a:off x="789561" y="3074907"/>
                <a:ext cx="21240" cy="1850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52E97D7-BF5F-8CB0-977F-34007F44EC98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82001" y="3067347"/>
                  <a:ext cx="363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1D4CA76-E9A8-CE53-B1A9-EB522A01994D}"/>
                    </a:ext>
                  </a:extLst>
                </p14:cNvPr>
                <p14:cNvContentPartPr/>
                <p14:nvPr/>
              </p14:nvContentPartPr>
              <p14:xfrm>
                <a:off x="867681" y="3097227"/>
                <a:ext cx="15480" cy="1828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1D4CA76-E9A8-CE53-B1A9-EB522A01994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860121" y="3089667"/>
                  <a:ext cx="30600" cy="19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796A9768-C387-AB71-5D9A-4E780143A6FB}"/>
              </a:ext>
            </a:extLst>
          </p:cNvPr>
          <p:cNvGrpSpPr/>
          <p:nvPr/>
        </p:nvGrpSpPr>
        <p:grpSpPr>
          <a:xfrm>
            <a:off x="154521" y="2714667"/>
            <a:ext cx="419040" cy="147960"/>
            <a:chOff x="154521" y="2714667"/>
            <a:chExt cx="41904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0CD9EB2C-B561-6746-95D5-8B55EF84973F}"/>
                    </a:ext>
                  </a:extLst>
                </p14:cNvPr>
                <p14:cNvContentPartPr/>
                <p14:nvPr/>
              </p14:nvContentPartPr>
              <p14:xfrm>
                <a:off x="154521" y="2714667"/>
                <a:ext cx="81720" cy="147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0CD9EB2C-B561-6746-95D5-8B55EF84973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46961" y="2707107"/>
                  <a:ext cx="968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77C02A49-58CB-E89B-98EA-3CFD83093AE2}"/>
                    </a:ext>
                  </a:extLst>
                </p14:cNvPr>
                <p14:cNvContentPartPr/>
                <p14:nvPr/>
              </p14:nvContentPartPr>
              <p14:xfrm>
                <a:off x="247401" y="2728707"/>
                <a:ext cx="102960" cy="982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77C02A49-58CB-E89B-98EA-3CFD83093AE2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40201" y="2721147"/>
                  <a:ext cx="118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2AEF78A2-69D4-1028-D170-7FBA2B1AE40B}"/>
                    </a:ext>
                  </a:extLst>
                </p14:cNvPr>
                <p14:cNvContentPartPr/>
                <p14:nvPr/>
              </p14:nvContentPartPr>
              <p14:xfrm>
                <a:off x="384561" y="2734467"/>
                <a:ext cx="52560" cy="8964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2AEF78A2-69D4-1028-D170-7FBA2B1AE40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377001" y="2726907"/>
                  <a:ext cx="67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B0282753-9091-4A07-7C66-1D6FB64481B8}"/>
                    </a:ext>
                  </a:extLst>
                </p14:cNvPr>
                <p14:cNvContentPartPr/>
                <p14:nvPr/>
              </p14:nvContentPartPr>
              <p14:xfrm>
                <a:off x="484281" y="2756427"/>
                <a:ext cx="89280" cy="514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B0282753-9091-4A07-7C66-1D6FB64481B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76721" y="2748867"/>
                  <a:ext cx="10440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95ED9F29-DF89-3EB2-827F-38EDDE87B3B2}"/>
              </a:ext>
            </a:extLst>
          </p:cNvPr>
          <p:cNvGrpSpPr/>
          <p:nvPr/>
        </p:nvGrpSpPr>
        <p:grpSpPr>
          <a:xfrm>
            <a:off x="1387521" y="3046587"/>
            <a:ext cx="754560" cy="351720"/>
            <a:chOff x="1387521" y="3046587"/>
            <a:chExt cx="75456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1EA60402-0ECB-B80E-A5A5-A3582B670C46}"/>
                    </a:ext>
                  </a:extLst>
                </p14:cNvPr>
                <p14:cNvContentPartPr/>
                <p14:nvPr/>
              </p14:nvContentPartPr>
              <p14:xfrm>
                <a:off x="1387521" y="3056667"/>
                <a:ext cx="105840" cy="1321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1EA60402-0ECB-B80E-A5A5-A3582B670C46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380321" y="3049107"/>
                  <a:ext cx="120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6D835067-26D3-E20A-1DDC-0EDE08B0D171}"/>
                    </a:ext>
                  </a:extLst>
                </p14:cNvPr>
                <p14:cNvContentPartPr/>
                <p14:nvPr/>
              </p14:nvContentPartPr>
              <p14:xfrm>
                <a:off x="1548081" y="3046587"/>
                <a:ext cx="2160" cy="1328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6D835067-26D3-E20A-1DDC-0EDE08B0D171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540521" y="3039027"/>
                  <a:ext cx="172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948026B1-665A-F7B6-0964-A2B70749DF9E}"/>
                    </a:ext>
                  </a:extLst>
                </p14:cNvPr>
                <p14:cNvContentPartPr/>
                <p14:nvPr/>
              </p14:nvContentPartPr>
              <p14:xfrm>
                <a:off x="1400121" y="3270507"/>
                <a:ext cx="69480" cy="12204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948026B1-665A-F7B6-0964-A2B70749DF9E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392561" y="3262947"/>
                  <a:ext cx="842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49B8DBA0-86F5-0DB8-6BF7-50CC0856D597}"/>
                    </a:ext>
                  </a:extLst>
                </p14:cNvPr>
                <p14:cNvContentPartPr/>
                <p14:nvPr/>
              </p14:nvContentPartPr>
              <p14:xfrm>
                <a:off x="1447281" y="3321627"/>
                <a:ext cx="29520" cy="766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49B8DBA0-86F5-0DB8-6BF7-50CC0856D59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439721" y="3314427"/>
                  <a:ext cx="442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F0064493-0CC9-A36A-5889-C0BD28E3608B}"/>
                    </a:ext>
                  </a:extLst>
                </p14:cNvPr>
                <p14:cNvContentPartPr/>
                <p14:nvPr/>
              </p14:nvContentPartPr>
              <p14:xfrm>
                <a:off x="1511361" y="3286707"/>
                <a:ext cx="46440" cy="774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F0064493-0CC9-A36A-5889-C0BD28E3608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503801" y="3279147"/>
                  <a:ext cx="615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A2C82427-CEE5-FC5E-589E-1BC9E25FD810}"/>
                    </a:ext>
                  </a:extLst>
                </p14:cNvPr>
                <p14:cNvContentPartPr/>
                <p14:nvPr/>
              </p14:nvContentPartPr>
              <p14:xfrm>
                <a:off x="1543761" y="3327387"/>
                <a:ext cx="53280" cy="561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A2C82427-CEE5-FC5E-589E-1BC9E25FD810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536201" y="3319827"/>
                  <a:ext cx="68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7F91B42-CE76-B0CB-1065-9FF507B2811D}"/>
                    </a:ext>
                  </a:extLst>
                </p14:cNvPr>
                <p14:cNvContentPartPr/>
                <p14:nvPr/>
              </p14:nvContentPartPr>
              <p14:xfrm>
                <a:off x="1678761" y="3145587"/>
                <a:ext cx="51840" cy="1018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7F91B42-CE76-B0CB-1065-9FF507B2811D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671201" y="3138027"/>
                  <a:ext cx="66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A0B37A6C-444E-7E7B-08A8-6E21EB68E8C7}"/>
                    </a:ext>
                  </a:extLst>
                </p14:cNvPr>
                <p14:cNvContentPartPr/>
                <p14:nvPr/>
              </p14:nvContentPartPr>
              <p14:xfrm>
                <a:off x="1755081" y="3191307"/>
                <a:ext cx="69840" cy="57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A0B37A6C-444E-7E7B-08A8-6E21EB68E8C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747521" y="3183747"/>
                  <a:ext cx="84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4479521B-2A6D-4E3A-C0F1-963885A4CD23}"/>
                    </a:ext>
                  </a:extLst>
                </p14:cNvPr>
                <p14:cNvContentPartPr/>
                <p14:nvPr/>
              </p14:nvContentPartPr>
              <p14:xfrm>
                <a:off x="1830321" y="3100227"/>
                <a:ext cx="6480" cy="1548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4479521B-2A6D-4E3A-C0F1-963885A4CD23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822761" y="3092667"/>
                  <a:ext cx="216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FB92A35-D432-C293-98F8-304850C444D9}"/>
                    </a:ext>
                  </a:extLst>
                </p14:cNvPr>
                <p14:cNvContentPartPr/>
                <p14:nvPr/>
              </p14:nvContentPartPr>
              <p14:xfrm>
                <a:off x="1938681" y="3100227"/>
                <a:ext cx="59400" cy="9468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FB92A35-D432-C293-98F8-304850C444D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931121" y="3092667"/>
                  <a:ext cx="74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4FF363BB-74C6-E2D5-80C0-D1A7D2A122E9}"/>
                    </a:ext>
                  </a:extLst>
                </p14:cNvPr>
                <p14:cNvContentPartPr/>
                <p14:nvPr/>
              </p14:nvContentPartPr>
              <p14:xfrm>
                <a:off x="1927161" y="3212907"/>
                <a:ext cx="13320" cy="8784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4FF363BB-74C6-E2D5-80C0-D1A7D2A122E9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919601" y="3205347"/>
                  <a:ext cx="28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D3B4D414-B9C7-DF1C-A4BA-A13E8E4E6AE8}"/>
                    </a:ext>
                  </a:extLst>
                </p14:cNvPr>
                <p14:cNvContentPartPr/>
                <p14:nvPr/>
              </p14:nvContentPartPr>
              <p14:xfrm>
                <a:off x="1992321" y="3215067"/>
                <a:ext cx="20160" cy="1087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D3B4D414-B9C7-DF1C-A4BA-A13E8E4E6AE8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984761" y="3207507"/>
                  <a:ext cx="352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666737C4-4CF6-1F0F-CEE0-F0EBF392C6B3}"/>
                    </a:ext>
                  </a:extLst>
                </p14:cNvPr>
                <p14:cNvContentPartPr/>
                <p14:nvPr/>
              </p14:nvContentPartPr>
              <p14:xfrm>
                <a:off x="1842561" y="3308307"/>
                <a:ext cx="299520" cy="1008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666737C4-4CF6-1F0F-CEE0-F0EBF392C6B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835001" y="3300747"/>
                  <a:ext cx="31464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8E9FFA07-BBE7-9239-98AB-3B54D7F5F5DA}"/>
              </a:ext>
            </a:extLst>
          </p:cNvPr>
          <p:cNvGrpSpPr/>
          <p:nvPr/>
        </p:nvGrpSpPr>
        <p:grpSpPr>
          <a:xfrm>
            <a:off x="238041" y="3792739"/>
            <a:ext cx="473760" cy="192600"/>
            <a:chOff x="238041" y="3792739"/>
            <a:chExt cx="473760" cy="19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2F996B60-7A15-34E4-EC3B-5C63904767AC}"/>
                    </a:ext>
                  </a:extLst>
                </p14:cNvPr>
                <p14:cNvContentPartPr/>
                <p14:nvPr/>
              </p14:nvContentPartPr>
              <p14:xfrm>
                <a:off x="238041" y="3792739"/>
                <a:ext cx="111960" cy="1926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2F996B60-7A15-34E4-EC3B-5C63904767A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30481" y="3785179"/>
                  <a:ext cx="1270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86C5519-4A13-D985-C4FC-A734B2AFA8A9}"/>
                    </a:ext>
                  </a:extLst>
                </p14:cNvPr>
                <p14:cNvContentPartPr/>
                <p14:nvPr/>
              </p14:nvContentPartPr>
              <p14:xfrm>
                <a:off x="357921" y="3848539"/>
                <a:ext cx="109080" cy="10116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86C5519-4A13-D985-C4FC-A734B2AFA8A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350361" y="3841339"/>
                  <a:ext cx="124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A0A11F5-6F8C-04F1-8221-E61E54FF2524}"/>
                    </a:ext>
                  </a:extLst>
                </p14:cNvPr>
                <p14:cNvContentPartPr/>
                <p14:nvPr/>
              </p14:nvContentPartPr>
              <p14:xfrm>
                <a:off x="499401" y="3853579"/>
                <a:ext cx="83880" cy="1083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A0A11F5-6F8C-04F1-8221-E61E54FF252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92201" y="3846019"/>
                  <a:ext cx="990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4B56E79F-364E-BB67-EC47-3A58B80FC9DB}"/>
                    </a:ext>
                  </a:extLst>
                </p14:cNvPr>
                <p14:cNvContentPartPr/>
                <p14:nvPr/>
              </p14:nvContentPartPr>
              <p14:xfrm>
                <a:off x="653121" y="3858259"/>
                <a:ext cx="58680" cy="792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4B56E79F-364E-BB67-EC47-3A58B80FC9DB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45561" y="3850699"/>
                  <a:ext cx="73800" cy="9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1A022E1A-167F-7FCF-C6C3-85AC076BD38D}"/>
                  </a:ext>
                </a:extLst>
              </p14:cNvPr>
              <p14:cNvContentPartPr/>
              <p14:nvPr/>
            </p14:nvContentPartPr>
            <p14:xfrm>
              <a:off x="1032921" y="3799219"/>
              <a:ext cx="118800" cy="140040"/>
            </p14:xfrm>
          </p:contentPart>
        </mc:Choice>
        <mc:Fallback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1A022E1A-167F-7FCF-C6C3-85AC076BD38D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1025361" y="3791659"/>
                <a:ext cx="13392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43CD15E7-5EC7-CD93-427E-D47FAF8F87B1}"/>
              </a:ext>
            </a:extLst>
          </p:cNvPr>
          <p:cNvGrpSpPr/>
          <p:nvPr/>
        </p:nvGrpSpPr>
        <p:grpSpPr>
          <a:xfrm>
            <a:off x="1461681" y="3821899"/>
            <a:ext cx="438480" cy="161640"/>
            <a:chOff x="1461681" y="3821899"/>
            <a:chExt cx="43848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8EF0D09C-F9BA-FAB2-0C66-018B51AA6865}"/>
                    </a:ext>
                  </a:extLst>
                </p14:cNvPr>
                <p14:cNvContentPartPr/>
                <p14:nvPr/>
              </p14:nvContentPartPr>
              <p14:xfrm>
                <a:off x="1461681" y="3821899"/>
                <a:ext cx="113040" cy="14940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8EF0D09C-F9BA-FAB2-0C66-018B51AA6865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454481" y="3814339"/>
                  <a:ext cx="1281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F8A3E13-AD6E-E471-3F1B-29BA47D6753D}"/>
                    </a:ext>
                  </a:extLst>
                </p14:cNvPr>
                <p14:cNvContentPartPr/>
                <p14:nvPr/>
              </p14:nvContentPartPr>
              <p14:xfrm>
                <a:off x="1577241" y="3884899"/>
                <a:ext cx="95400" cy="669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F8A3E13-AD6E-E471-3F1B-29BA47D6753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569681" y="3877339"/>
                  <a:ext cx="110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14C9EDF2-E854-BCEE-04E5-53D811DDA924}"/>
                    </a:ext>
                  </a:extLst>
                </p14:cNvPr>
                <p14:cNvContentPartPr/>
                <p14:nvPr/>
              </p14:nvContentPartPr>
              <p14:xfrm>
                <a:off x="1701801" y="3883819"/>
                <a:ext cx="41400" cy="997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14C9EDF2-E854-BCEE-04E5-53D811DDA924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694241" y="3876259"/>
                  <a:ext cx="56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810B25E-C9B4-FEAB-0F3C-12F66A6E7AF6}"/>
                    </a:ext>
                  </a:extLst>
                </p14:cNvPr>
                <p14:cNvContentPartPr/>
                <p14:nvPr/>
              </p14:nvContentPartPr>
              <p14:xfrm>
                <a:off x="1797201" y="3884179"/>
                <a:ext cx="102960" cy="493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810B25E-C9B4-FEAB-0F3C-12F66A6E7AF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789641" y="3876619"/>
                  <a:ext cx="118080" cy="6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0">
            <p14:nvContentPartPr>
              <p14:cNvPr id="454" name="Input penna 453">
                <a:extLst>
                  <a:ext uri="{FF2B5EF4-FFF2-40B4-BE49-F238E27FC236}">
                    <a16:creationId xmlns:a16="http://schemas.microsoft.com/office/drawing/2014/main" id="{750F6D8E-AF83-9851-6364-05ED8CFBF80D}"/>
                  </a:ext>
                </a:extLst>
              </p14:cNvPr>
              <p14:cNvContentPartPr/>
              <p14:nvPr/>
            </p14:nvContentPartPr>
            <p14:xfrm>
              <a:off x="3303480" y="3104172"/>
              <a:ext cx="241200" cy="253080"/>
            </p14:xfrm>
          </p:contentPart>
        </mc:Choice>
        <mc:Fallback>
          <p:pic>
            <p:nvPicPr>
              <p:cNvPr id="454" name="Input penna 453">
                <a:extLst>
                  <a:ext uri="{FF2B5EF4-FFF2-40B4-BE49-F238E27FC236}">
                    <a16:creationId xmlns:a16="http://schemas.microsoft.com/office/drawing/2014/main" id="{750F6D8E-AF83-9851-6364-05ED8CFBF80D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3295920" y="3096612"/>
                <a:ext cx="256320" cy="26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0A741EA8-66CA-C9F2-D96E-82543B38E389}"/>
              </a:ext>
            </a:extLst>
          </p:cNvPr>
          <p:cNvGrpSpPr/>
          <p:nvPr/>
        </p:nvGrpSpPr>
        <p:grpSpPr>
          <a:xfrm>
            <a:off x="4414912" y="942031"/>
            <a:ext cx="263160" cy="153360"/>
            <a:chOff x="4414912" y="942031"/>
            <a:chExt cx="26316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CEF094CD-A5BD-24C4-9290-799F81737452}"/>
                    </a:ext>
                  </a:extLst>
                </p14:cNvPr>
                <p14:cNvContentPartPr/>
                <p14:nvPr/>
              </p14:nvContentPartPr>
              <p14:xfrm>
                <a:off x="4414912" y="942031"/>
                <a:ext cx="84960" cy="1533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CEF094CD-A5BD-24C4-9290-799F8173745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4407352" y="934471"/>
                  <a:ext cx="1000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271C582B-32B9-95AE-C203-A0DAAD74046E}"/>
                    </a:ext>
                  </a:extLst>
                </p14:cNvPr>
                <p14:cNvContentPartPr/>
                <p14:nvPr/>
              </p14:nvContentPartPr>
              <p14:xfrm>
                <a:off x="4515712" y="968671"/>
                <a:ext cx="56520" cy="374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271C582B-32B9-95AE-C203-A0DAAD74046E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4508152" y="961111"/>
                  <a:ext cx="716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3E6EAF1A-3DAD-E06A-6EC3-B50B24C55122}"/>
                    </a:ext>
                  </a:extLst>
                </p14:cNvPr>
                <p14:cNvContentPartPr/>
                <p14:nvPr/>
              </p14:nvContentPartPr>
              <p14:xfrm>
                <a:off x="4608952" y="954991"/>
                <a:ext cx="29520" cy="6768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3E6EAF1A-3DAD-E06A-6EC3-B50B24C55122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4601392" y="947431"/>
                  <a:ext cx="44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89BE1E79-6A84-DB51-B0A3-659902F99507}"/>
                    </a:ext>
                  </a:extLst>
                </p14:cNvPr>
                <p14:cNvContentPartPr/>
                <p14:nvPr/>
              </p14:nvContentPartPr>
              <p14:xfrm>
                <a:off x="4664032" y="1022671"/>
                <a:ext cx="14040" cy="468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89BE1E79-6A84-DB51-B0A3-659902F99507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4656472" y="1015111"/>
                  <a:ext cx="2916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8" name="Gruppo 467">
            <a:extLst>
              <a:ext uri="{FF2B5EF4-FFF2-40B4-BE49-F238E27FC236}">
                <a16:creationId xmlns:a16="http://schemas.microsoft.com/office/drawing/2014/main" id="{35F36C89-BA2C-6DEF-AF55-980EA929BD77}"/>
              </a:ext>
            </a:extLst>
          </p:cNvPr>
          <p:cNvGrpSpPr/>
          <p:nvPr/>
        </p:nvGrpSpPr>
        <p:grpSpPr>
          <a:xfrm>
            <a:off x="5173792" y="863911"/>
            <a:ext cx="254160" cy="145440"/>
            <a:chOff x="5173792" y="863911"/>
            <a:chExt cx="25416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D61619F9-34BE-061E-EC20-5D1EE4ADF4CD}"/>
                    </a:ext>
                  </a:extLst>
                </p14:cNvPr>
                <p14:cNvContentPartPr/>
                <p14:nvPr/>
              </p14:nvContentPartPr>
              <p14:xfrm>
                <a:off x="5173792" y="898471"/>
                <a:ext cx="71280" cy="824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D61619F9-34BE-061E-EC20-5D1EE4ADF4CD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166232" y="890911"/>
                  <a:ext cx="86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DCCFC6CF-88DF-88DA-BA2F-4E762AE53614}"/>
                    </a:ext>
                  </a:extLst>
                </p14:cNvPr>
                <p14:cNvContentPartPr/>
                <p14:nvPr/>
              </p14:nvContentPartPr>
              <p14:xfrm>
                <a:off x="5291152" y="884431"/>
                <a:ext cx="49320" cy="730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DCCFC6CF-88DF-88DA-BA2F-4E762AE53614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283592" y="876871"/>
                  <a:ext cx="64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E6D05E43-33A5-2EAD-BB72-60857E08F61C}"/>
                    </a:ext>
                  </a:extLst>
                </p14:cNvPr>
                <p14:cNvContentPartPr/>
                <p14:nvPr/>
              </p14:nvContentPartPr>
              <p14:xfrm>
                <a:off x="5379352" y="894871"/>
                <a:ext cx="24120" cy="1144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E6D05E43-33A5-2EAD-BB72-60857E08F61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372152" y="887311"/>
                  <a:ext cx="392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F3102021-DCA0-DCF6-1D4E-0814CCF9AAC1}"/>
                    </a:ext>
                  </a:extLst>
                </p14:cNvPr>
                <p14:cNvContentPartPr/>
                <p14:nvPr/>
              </p14:nvContentPartPr>
              <p14:xfrm>
                <a:off x="5407072" y="863911"/>
                <a:ext cx="20880" cy="338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F3102021-DCA0-DCF6-1D4E-0814CCF9AAC1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5399512" y="856351"/>
                  <a:ext cx="36000" cy="4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8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0F88E537-CD11-6F14-8678-0011B5D15385}"/>
                  </a:ext>
                </a:extLst>
              </p14:cNvPr>
              <p14:cNvContentPartPr/>
              <p14:nvPr/>
            </p14:nvContentPartPr>
            <p14:xfrm>
              <a:off x="4322503" y="3465377"/>
              <a:ext cx="57240" cy="59400"/>
            </p14:xfrm>
          </p:contentPart>
        </mc:Choice>
        <mc:Fallback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0F88E537-CD11-6F14-8678-0011B5D15385}"/>
                  </a:ext>
                </a:extLst>
              </p:cNvPr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4314943" y="3457817"/>
                <a:ext cx="7236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0">
            <p14:nvContentPartPr>
              <p14:cNvPr id="473" name="Input penna 472">
                <a:extLst>
                  <a:ext uri="{FF2B5EF4-FFF2-40B4-BE49-F238E27FC236}">
                    <a16:creationId xmlns:a16="http://schemas.microsoft.com/office/drawing/2014/main" id="{DA33FA15-9C4E-75BE-FD03-58BB2BC47246}"/>
                  </a:ext>
                </a:extLst>
              </p14:cNvPr>
              <p14:cNvContentPartPr/>
              <p14:nvPr/>
            </p14:nvContentPartPr>
            <p14:xfrm>
              <a:off x="4410703" y="3445937"/>
              <a:ext cx="4680" cy="83880"/>
            </p14:xfrm>
          </p:contentPart>
        </mc:Choice>
        <mc:Fallback>
          <p:pic>
            <p:nvPicPr>
              <p:cNvPr id="473" name="Input penna 472">
                <a:extLst>
                  <a:ext uri="{FF2B5EF4-FFF2-40B4-BE49-F238E27FC236}">
                    <a16:creationId xmlns:a16="http://schemas.microsoft.com/office/drawing/2014/main" id="{DA33FA15-9C4E-75BE-FD03-58BB2BC47246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4403503" y="3438377"/>
                <a:ext cx="1980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2">
            <p14:nvContentPartPr>
              <p14:cNvPr id="474" name="Input penna 473">
                <a:extLst>
                  <a:ext uri="{FF2B5EF4-FFF2-40B4-BE49-F238E27FC236}">
                    <a16:creationId xmlns:a16="http://schemas.microsoft.com/office/drawing/2014/main" id="{1B110747-9D8D-3830-D9EF-DA66A02D01A5}"/>
                  </a:ext>
                </a:extLst>
              </p14:cNvPr>
              <p14:cNvContentPartPr/>
              <p14:nvPr/>
            </p14:nvContentPartPr>
            <p14:xfrm>
              <a:off x="4332583" y="3558257"/>
              <a:ext cx="39240" cy="67680"/>
            </p14:xfrm>
          </p:contentPart>
        </mc:Choice>
        <mc:Fallback>
          <p:pic>
            <p:nvPicPr>
              <p:cNvPr id="474" name="Input penna 473">
                <a:extLst>
                  <a:ext uri="{FF2B5EF4-FFF2-40B4-BE49-F238E27FC236}">
                    <a16:creationId xmlns:a16="http://schemas.microsoft.com/office/drawing/2014/main" id="{1B110747-9D8D-3830-D9EF-DA66A02D01A5}"/>
                  </a:ext>
                </a:extLst>
              </p:cNvPr>
              <p:cNvPicPr/>
              <p:nvPr/>
            </p:nvPicPr>
            <p:blipFill>
              <a:blip r:embed="rId403"/>
              <a:stretch>
                <a:fillRect/>
              </a:stretch>
            </p:blipFill>
            <p:spPr>
              <a:xfrm>
                <a:off x="4325023" y="3550697"/>
                <a:ext cx="54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4">
            <p14:nvContentPartPr>
              <p14:cNvPr id="475" name="Input penna 474">
                <a:extLst>
                  <a:ext uri="{FF2B5EF4-FFF2-40B4-BE49-F238E27FC236}">
                    <a16:creationId xmlns:a16="http://schemas.microsoft.com/office/drawing/2014/main" id="{C241A7A3-47F1-455B-360B-D573622EE7E3}"/>
                  </a:ext>
                </a:extLst>
              </p14:cNvPr>
              <p14:cNvContentPartPr/>
              <p14:nvPr/>
            </p14:nvContentPartPr>
            <p14:xfrm>
              <a:off x="4367503" y="3576977"/>
              <a:ext cx="16920" cy="37440"/>
            </p14:xfrm>
          </p:contentPart>
        </mc:Choice>
        <mc:Fallback>
          <p:pic>
            <p:nvPicPr>
              <p:cNvPr id="475" name="Input penna 474">
                <a:extLst>
                  <a:ext uri="{FF2B5EF4-FFF2-40B4-BE49-F238E27FC236}">
                    <a16:creationId xmlns:a16="http://schemas.microsoft.com/office/drawing/2014/main" id="{C241A7A3-47F1-455B-360B-D573622EE7E3}"/>
                  </a:ext>
                </a:extLst>
              </p:cNvPr>
              <p:cNvPicPr/>
              <p:nvPr/>
            </p:nvPicPr>
            <p:blipFill>
              <a:blip r:embed="rId405"/>
              <a:stretch>
                <a:fillRect/>
              </a:stretch>
            </p:blipFill>
            <p:spPr>
              <a:xfrm>
                <a:off x="4359943" y="3569417"/>
                <a:ext cx="3168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6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80A826DE-95D8-EDCA-E099-C0930B572E02}"/>
                  </a:ext>
                </a:extLst>
              </p14:cNvPr>
              <p14:cNvContentPartPr/>
              <p14:nvPr/>
            </p14:nvContentPartPr>
            <p14:xfrm>
              <a:off x="4403863" y="3551777"/>
              <a:ext cx="25560" cy="46800"/>
            </p14:xfrm>
          </p:contentPart>
        </mc:Choice>
        <mc:Fallback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80A826DE-95D8-EDCA-E099-C0930B572E02}"/>
                  </a:ext>
                </a:extLst>
              </p:cNvPr>
              <p:cNvPicPr/>
              <p:nvPr/>
            </p:nvPicPr>
            <p:blipFill>
              <a:blip r:embed="rId407"/>
              <a:stretch>
                <a:fillRect/>
              </a:stretch>
            </p:blipFill>
            <p:spPr>
              <a:xfrm>
                <a:off x="4396303" y="3544217"/>
                <a:ext cx="4068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8">
            <p14:nvContentPartPr>
              <p14:cNvPr id="477" name="Input penna 476">
                <a:extLst>
                  <a:ext uri="{FF2B5EF4-FFF2-40B4-BE49-F238E27FC236}">
                    <a16:creationId xmlns:a16="http://schemas.microsoft.com/office/drawing/2014/main" id="{DEC4AFB1-56EC-6D3A-BDA1-FFAB39504E57}"/>
                  </a:ext>
                </a:extLst>
              </p14:cNvPr>
              <p14:cNvContentPartPr/>
              <p14:nvPr/>
            </p14:nvContentPartPr>
            <p14:xfrm>
              <a:off x="4426183" y="3570857"/>
              <a:ext cx="16920" cy="42120"/>
            </p14:xfrm>
          </p:contentPart>
        </mc:Choice>
        <mc:Fallback>
          <p:pic>
            <p:nvPicPr>
              <p:cNvPr id="477" name="Input penna 476">
                <a:extLst>
                  <a:ext uri="{FF2B5EF4-FFF2-40B4-BE49-F238E27FC236}">
                    <a16:creationId xmlns:a16="http://schemas.microsoft.com/office/drawing/2014/main" id="{DEC4AFB1-56EC-6D3A-BDA1-FFAB39504E57}"/>
                  </a:ext>
                </a:extLst>
              </p:cNvPr>
              <p:cNvPicPr/>
              <p:nvPr/>
            </p:nvPicPr>
            <p:blipFill>
              <a:blip r:embed="rId409"/>
              <a:stretch>
                <a:fillRect/>
              </a:stretch>
            </p:blipFill>
            <p:spPr>
              <a:xfrm>
                <a:off x="4418623" y="3563297"/>
                <a:ext cx="3168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0">
            <p14:nvContentPartPr>
              <p14:cNvPr id="478" name="Input penna 477">
                <a:extLst>
                  <a:ext uri="{FF2B5EF4-FFF2-40B4-BE49-F238E27FC236}">
                    <a16:creationId xmlns:a16="http://schemas.microsoft.com/office/drawing/2014/main" id="{D743EC85-D008-362C-C8F2-264FC917AA1E}"/>
                  </a:ext>
                </a:extLst>
              </p14:cNvPr>
              <p14:cNvContentPartPr/>
              <p14:nvPr/>
            </p14:nvContentPartPr>
            <p14:xfrm>
              <a:off x="4479823" y="3476897"/>
              <a:ext cx="26640" cy="60480"/>
            </p14:xfrm>
          </p:contentPart>
        </mc:Choice>
        <mc:Fallback>
          <p:pic>
            <p:nvPicPr>
              <p:cNvPr id="478" name="Input penna 477">
                <a:extLst>
                  <a:ext uri="{FF2B5EF4-FFF2-40B4-BE49-F238E27FC236}">
                    <a16:creationId xmlns:a16="http://schemas.microsoft.com/office/drawing/2014/main" id="{D743EC85-D008-362C-C8F2-264FC917AA1E}"/>
                  </a:ext>
                </a:extLst>
              </p:cNvPr>
              <p:cNvPicPr/>
              <p:nvPr/>
            </p:nvPicPr>
            <p:blipFill>
              <a:blip r:embed="rId411"/>
              <a:stretch>
                <a:fillRect/>
              </a:stretch>
            </p:blipFill>
            <p:spPr>
              <a:xfrm>
                <a:off x="4472263" y="3469337"/>
                <a:ext cx="414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2">
            <p14:nvContentPartPr>
              <p14:cNvPr id="479" name="Input penna 478">
                <a:extLst>
                  <a:ext uri="{FF2B5EF4-FFF2-40B4-BE49-F238E27FC236}">
                    <a16:creationId xmlns:a16="http://schemas.microsoft.com/office/drawing/2014/main" id="{541E06A9-0923-A7BA-2FDB-3D7A095C266E}"/>
                  </a:ext>
                </a:extLst>
              </p14:cNvPr>
              <p14:cNvContentPartPr/>
              <p14:nvPr/>
            </p14:nvContentPartPr>
            <p14:xfrm>
              <a:off x="4502143" y="3476897"/>
              <a:ext cx="360" cy="360"/>
            </p14:xfrm>
          </p:contentPart>
        </mc:Choice>
        <mc:Fallback>
          <p:pic>
            <p:nvPicPr>
              <p:cNvPr id="479" name="Input penna 478">
                <a:extLst>
                  <a:ext uri="{FF2B5EF4-FFF2-40B4-BE49-F238E27FC236}">
                    <a16:creationId xmlns:a16="http://schemas.microsoft.com/office/drawing/2014/main" id="{541E06A9-0923-A7BA-2FDB-3D7A095C266E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494583" y="346933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3">
            <p14:nvContentPartPr>
              <p14:cNvPr id="480" name="Input penna 479">
                <a:extLst>
                  <a:ext uri="{FF2B5EF4-FFF2-40B4-BE49-F238E27FC236}">
                    <a16:creationId xmlns:a16="http://schemas.microsoft.com/office/drawing/2014/main" id="{A86C1DF7-1716-666A-4157-03D9FBBDA44C}"/>
                  </a:ext>
                </a:extLst>
              </p14:cNvPr>
              <p14:cNvContentPartPr/>
              <p14:nvPr/>
            </p14:nvContentPartPr>
            <p14:xfrm>
              <a:off x="4502143" y="3476897"/>
              <a:ext cx="360" cy="360"/>
            </p14:xfrm>
          </p:contentPart>
        </mc:Choice>
        <mc:Fallback>
          <p:pic>
            <p:nvPicPr>
              <p:cNvPr id="480" name="Input penna 479">
                <a:extLst>
                  <a:ext uri="{FF2B5EF4-FFF2-40B4-BE49-F238E27FC236}">
                    <a16:creationId xmlns:a16="http://schemas.microsoft.com/office/drawing/2014/main" id="{A86C1DF7-1716-666A-4157-03D9FBBDA44C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494583" y="346933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4">
            <p14:nvContentPartPr>
              <p14:cNvPr id="481" name="Input penna 480">
                <a:extLst>
                  <a:ext uri="{FF2B5EF4-FFF2-40B4-BE49-F238E27FC236}">
                    <a16:creationId xmlns:a16="http://schemas.microsoft.com/office/drawing/2014/main" id="{4158FBF2-53DC-B30A-233A-B661C6A9290A}"/>
                  </a:ext>
                </a:extLst>
              </p14:cNvPr>
              <p14:cNvContentPartPr/>
              <p14:nvPr/>
            </p14:nvContentPartPr>
            <p14:xfrm>
              <a:off x="4542823" y="3452777"/>
              <a:ext cx="15480" cy="100800"/>
            </p14:xfrm>
          </p:contentPart>
        </mc:Choice>
        <mc:Fallback>
          <p:pic>
            <p:nvPicPr>
              <p:cNvPr id="481" name="Input penna 480">
                <a:extLst>
                  <a:ext uri="{FF2B5EF4-FFF2-40B4-BE49-F238E27FC236}">
                    <a16:creationId xmlns:a16="http://schemas.microsoft.com/office/drawing/2014/main" id="{4158FBF2-53DC-B30A-233A-B661C6A9290A}"/>
                  </a:ext>
                </a:extLst>
              </p:cNvPr>
              <p:cNvPicPr/>
              <p:nvPr/>
            </p:nvPicPr>
            <p:blipFill>
              <a:blip r:embed="rId415"/>
              <a:stretch>
                <a:fillRect/>
              </a:stretch>
            </p:blipFill>
            <p:spPr>
              <a:xfrm>
                <a:off x="4535263" y="3445217"/>
                <a:ext cx="3060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6">
            <p14:nvContentPartPr>
              <p14:cNvPr id="482" name="Input penna 481">
                <a:extLst>
                  <a:ext uri="{FF2B5EF4-FFF2-40B4-BE49-F238E27FC236}">
                    <a16:creationId xmlns:a16="http://schemas.microsoft.com/office/drawing/2014/main" id="{06B09EC1-9044-042F-D92F-84E88FCF655A}"/>
                  </a:ext>
                </a:extLst>
              </p14:cNvPr>
              <p14:cNvContentPartPr/>
              <p14:nvPr/>
            </p14:nvContentPartPr>
            <p14:xfrm>
              <a:off x="4515463" y="3517937"/>
              <a:ext cx="21240" cy="4680"/>
            </p14:xfrm>
          </p:contentPart>
        </mc:Choice>
        <mc:Fallback>
          <p:pic>
            <p:nvPicPr>
              <p:cNvPr id="482" name="Input penna 481">
                <a:extLst>
                  <a:ext uri="{FF2B5EF4-FFF2-40B4-BE49-F238E27FC236}">
                    <a16:creationId xmlns:a16="http://schemas.microsoft.com/office/drawing/2014/main" id="{06B09EC1-9044-042F-D92F-84E88FCF655A}"/>
                  </a:ext>
                </a:extLst>
              </p:cNvPr>
              <p:cNvPicPr/>
              <p:nvPr/>
            </p:nvPicPr>
            <p:blipFill>
              <a:blip r:embed="rId417"/>
              <a:stretch>
                <a:fillRect/>
              </a:stretch>
            </p:blipFill>
            <p:spPr>
              <a:xfrm>
                <a:off x="4507903" y="3510377"/>
                <a:ext cx="3636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8">
            <p14:nvContentPartPr>
              <p14:cNvPr id="483" name="Input penna 482">
                <a:extLst>
                  <a:ext uri="{FF2B5EF4-FFF2-40B4-BE49-F238E27FC236}">
                    <a16:creationId xmlns:a16="http://schemas.microsoft.com/office/drawing/2014/main" id="{E4BC182E-806E-5C08-103C-E96F28A858DD}"/>
                  </a:ext>
                </a:extLst>
              </p14:cNvPr>
              <p14:cNvContentPartPr/>
              <p14:nvPr/>
            </p14:nvContentPartPr>
            <p14:xfrm>
              <a:off x="4609783" y="3472217"/>
              <a:ext cx="32400" cy="41040"/>
            </p14:xfrm>
          </p:contentPart>
        </mc:Choice>
        <mc:Fallback>
          <p:pic>
            <p:nvPicPr>
              <p:cNvPr id="483" name="Input penna 482">
                <a:extLst>
                  <a:ext uri="{FF2B5EF4-FFF2-40B4-BE49-F238E27FC236}">
                    <a16:creationId xmlns:a16="http://schemas.microsoft.com/office/drawing/2014/main" id="{E4BC182E-806E-5C08-103C-E96F28A858DD}"/>
                  </a:ext>
                </a:extLst>
              </p:cNvPr>
              <p:cNvPicPr/>
              <p:nvPr/>
            </p:nvPicPr>
            <p:blipFill>
              <a:blip r:embed="rId419"/>
              <a:stretch>
                <a:fillRect/>
              </a:stretch>
            </p:blipFill>
            <p:spPr>
              <a:xfrm>
                <a:off x="4602223" y="3464657"/>
                <a:ext cx="4752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0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C7CCBF5F-346D-D368-473F-64628A73907A}"/>
                  </a:ext>
                </a:extLst>
              </p14:cNvPr>
              <p14:cNvContentPartPr/>
              <p14:nvPr/>
            </p14:nvContentPartPr>
            <p14:xfrm>
              <a:off x="4601503" y="3538817"/>
              <a:ext cx="2160" cy="31320"/>
            </p14:xfrm>
          </p:contentPart>
        </mc:Choice>
        <mc:Fallback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C7CCBF5F-346D-D368-473F-64628A73907A}"/>
                  </a:ext>
                </a:extLst>
              </p:cNvPr>
              <p:cNvPicPr/>
              <p:nvPr/>
            </p:nvPicPr>
            <p:blipFill>
              <a:blip r:embed="rId421"/>
              <a:stretch>
                <a:fillRect/>
              </a:stretch>
            </p:blipFill>
            <p:spPr>
              <a:xfrm>
                <a:off x="4593943" y="3531257"/>
                <a:ext cx="1728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2">
            <p14:nvContentPartPr>
              <p14:cNvPr id="485" name="Input penna 484">
                <a:extLst>
                  <a:ext uri="{FF2B5EF4-FFF2-40B4-BE49-F238E27FC236}">
                    <a16:creationId xmlns:a16="http://schemas.microsoft.com/office/drawing/2014/main" id="{7D3887F2-0272-0365-B27B-0AC8CA4CA837}"/>
                  </a:ext>
                </a:extLst>
              </p14:cNvPr>
              <p14:cNvContentPartPr/>
              <p14:nvPr/>
            </p14:nvContentPartPr>
            <p14:xfrm>
              <a:off x="4641463" y="3526937"/>
              <a:ext cx="10080" cy="40680"/>
            </p14:xfrm>
          </p:contentPart>
        </mc:Choice>
        <mc:Fallback>
          <p:pic>
            <p:nvPicPr>
              <p:cNvPr id="485" name="Input penna 484">
                <a:extLst>
                  <a:ext uri="{FF2B5EF4-FFF2-40B4-BE49-F238E27FC236}">
                    <a16:creationId xmlns:a16="http://schemas.microsoft.com/office/drawing/2014/main" id="{7D3887F2-0272-0365-B27B-0AC8CA4CA837}"/>
                  </a:ext>
                </a:extLst>
              </p:cNvPr>
              <p:cNvPicPr/>
              <p:nvPr/>
            </p:nvPicPr>
            <p:blipFill>
              <a:blip r:embed="rId423"/>
              <a:stretch>
                <a:fillRect/>
              </a:stretch>
            </p:blipFill>
            <p:spPr>
              <a:xfrm>
                <a:off x="4634263" y="3519737"/>
                <a:ext cx="252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4">
            <p14:nvContentPartPr>
              <p14:cNvPr id="486" name="Input penna 485">
                <a:extLst>
                  <a:ext uri="{FF2B5EF4-FFF2-40B4-BE49-F238E27FC236}">
                    <a16:creationId xmlns:a16="http://schemas.microsoft.com/office/drawing/2014/main" id="{68927FD6-2FB8-A0D9-6CB9-722AAB11EF8B}"/>
                  </a:ext>
                </a:extLst>
              </p14:cNvPr>
              <p14:cNvContentPartPr/>
              <p14:nvPr/>
            </p14:nvContentPartPr>
            <p14:xfrm>
              <a:off x="4554343" y="3574097"/>
              <a:ext cx="166320" cy="14040"/>
            </p14:xfrm>
          </p:contentPart>
        </mc:Choice>
        <mc:Fallback>
          <p:pic>
            <p:nvPicPr>
              <p:cNvPr id="486" name="Input penna 485">
                <a:extLst>
                  <a:ext uri="{FF2B5EF4-FFF2-40B4-BE49-F238E27FC236}">
                    <a16:creationId xmlns:a16="http://schemas.microsoft.com/office/drawing/2014/main" id="{68927FD6-2FB8-A0D9-6CB9-722AAB11EF8B}"/>
                  </a:ext>
                </a:extLst>
              </p:cNvPr>
              <p:cNvPicPr/>
              <p:nvPr/>
            </p:nvPicPr>
            <p:blipFill>
              <a:blip r:embed="rId425"/>
              <a:stretch>
                <a:fillRect/>
              </a:stretch>
            </p:blipFill>
            <p:spPr>
              <a:xfrm>
                <a:off x="4546783" y="3566537"/>
                <a:ext cx="1814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6">
            <p14:nvContentPartPr>
              <p14:cNvPr id="491" name="Input penna 490">
                <a:extLst>
                  <a:ext uri="{FF2B5EF4-FFF2-40B4-BE49-F238E27FC236}">
                    <a16:creationId xmlns:a16="http://schemas.microsoft.com/office/drawing/2014/main" id="{F734348C-F910-7344-6FD9-103FD935C2C0}"/>
                  </a:ext>
                </a:extLst>
              </p14:cNvPr>
              <p14:cNvContentPartPr/>
              <p14:nvPr/>
            </p14:nvContentPartPr>
            <p14:xfrm>
              <a:off x="3339330" y="3532340"/>
              <a:ext cx="342000" cy="337680"/>
            </p14:xfrm>
          </p:contentPart>
        </mc:Choice>
        <mc:Fallback>
          <p:pic>
            <p:nvPicPr>
              <p:cNvPr id="491" name="Input penna 490">
                <a:extLst>
                  <a:ext uri="{FF2B5EF4-FFF2-40B4-BE49-F238E27FC236}">
                    <a16:creationId xmlns:a16="http://schemas.microsoft.com/office/drawing/2014/main" id="{F734348C-F910-7344-6FD9-103FD935C2C0}"/>
                  </a:ext>
                </a:extLst>
              </p:cNvPr>
              <p:cNvPicPr/>
              <p:nvPr/>
            </p:nvPicPr>
            <p:blipFill>
              <a:blip r:embed="rId427"/>
              <a:stretch>
                <a:fillRect/>
              </a:stretch>
            </p:blipFill>
            <p:spPr>
              <a:xfrm>
                <a:off x="3331770" y="3524780"/>
                <a:ext cx="35712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8">
            <p14:nvContentPartPr>
              <p14:cNvPr id="492" name="Input penna 491">
                <a:extLst>
                  <a:ext uri="{FF2B5EF4-FFF2-40B4-BE49-F238E27FC236}">
                    <a16:creationId xmlns:a16="http://schemas.microsoft.com/office/drawing/2014/main" id="{53D8BCE8-EF81-2BF7-2B79-591E0A5EBC2E}"/>
                  </a:ext>
                </a:extLst>
              </p14:cNvPr>
              <p14:cNvContentPartPr/>
              <p14:nvPr/>
            </p14:nvContentPartPr>
            <p14:xfrm>
              <a:off x="3315805" y="4008257"/>
              <a:ext cx="314640" cy="307800"/>
            </p14:xfrm>
          </p:contentPart>
        </mc:Choice>
        <mc:Fallback>
          <p:pic>
            <p:nvPicPr>
              <p:cNvPr id="492" name="Input penna 491">
                <a:extLst>
                  <a:ext uri="{FF2B5EF4-FFF2-40B4-BE49-F238E27FC236}">
                    <a16:creationId xmlns:a16="http://schemas.microsoft.com/office/drawing/2014/main" id="{53D8BCE8-EF81-2BF7-2B79-591E0A5EBC2E}"/>
                  </a:ext>
                </a:extLst>
              </p:cNvPr>
              <p:cNvPicPr/>
              <p:nvPr/>
            </p:nvPicPr>
            <p:blipFill>
              <a:blip r:embed="rId429"/>
              <a:stretch>
                <a:fillRect/>
              </a:stretch>
            </p:blipFill>
            <p:spPr>
              <a:xfrm>
                <a:off x="3308605" y="4000697"/>
                <a:ext cx="3297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0">
            <p14:nvContentPartPr>
              <p14:cNvPr id="495" name="Input penna 494">
                <a:extLst>
                  <a:ext uri="{FF2B5EF4-FFF2-40B4-BE49-F238E27FC236}">
                    <a16:creationId xmlns:a16="http://schemas.microsoft.com/office/drawing/2014/main" id="{5DB9D0D6-6751-081C-2EB7-D3483AF0C124}"/>
                  </a:ext>
                </a:extLst>
              </p14:cNvPr>
              <p14:cNvContentPartPr/>
              <p14:nvPr/>
            </p14:nvContentPartPr>
            <p14:xfrm>
              <a:off x="4124005" y="4317497"/>
              <a:ext cx="171360" cy="7200"/>
            </p14:xfrm>
          </p:contentPart>
        </mc:Choice>
        <mc:Fallback>
          <p:pic>
            <p:nvPicPr>
              <p:cNvPr id="495" name="Input penna 494">
                <a:extLst>
                  <a:ext uri="{FF2B5EF4-FFF2-40B4-BE49-F238E27FC236}">
                    <a16:creationId xmlns:a16="http://schemas.microsoft.com/office/drawing/2014/main" id="{5DB9D0D6-6751-081C-2EB7-D3483AF0C124}"/>
                  </a:ext>
                </a:extLst>
              </p:cNvPr>
              <p:cNvPicPr/>
              <p:nvPr/>
            </p:nvPicPr>
            <p:blipFill>
              <a:blip r:embed="rId431"/>
              <a:stretch>
                <a:fillRect/>
              </a:stretch>
            </p:blipFill>
            <p:spPr>
              <a:xfrm>
                <a:off x="4116445" y="4309937"/>
                <a:ext cx="186480" cy="2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5" name="Gruppo 534">
            <a:extLst>
              <a:ext uri="{FF2B5EF4-FFF2-40B4-BE49-F238E27FC236}">
                <a16:creationId xmlns:a16="http://schemas.microsoft.com/office/drawing/2014/main" id="{A4F6223E-EEB3-6F37-7FB4-E21826F3FB8E}"/>
              </a:ext>
            </a:extLst>
          </p:cNvPr>
          <p:cNvGrpSpPr/>
          <p:nvPr/>
        </p:nvGrpSpPr>
        <p:grpSpPr>
          <a:xfrm>
            <a:off x="2089116" y="4618376"/>
            <a:ext cx="249480" cy="201960"/>
            <a:chOff x="2089116" y="4618376"/>
            <a:chExt cx="24948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352927B0-B35E-4648-D9D2-6DA5CD5CFAB3}"/>
                    </a:ext>
                  </a:extLst>
                </p14:cNvPr>
                <p14:cNvContentPartPr/>
                <p14:nvPr/>
              </p14:nvContentPartPr>
              <p14:xfrm>
                <a:off x="2089116" y="4628816"/>
                <a:ext cx="123120" cy="14904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352927B0-B35E-4648-D9D2-6DA5CD5CFAB3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081916" y="4621256"/>
                  <a:ext cx="1382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0B17C2F8-FDC9-FE46-3B19-E61F0EB604FA}"/>
                    </a:ext>
                  </a:extLst>
                </p14:cNvPr>
                <p14:cNvContentPartPr/>
                <p14:nvPr/>
              </p14:nvContentPartPr>
              <p14:xfrm>
                <a:off x="2336076" y="4618376"/>
                <a:ext cx="2520" cy="20196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0B17C2F8-FDC9-FE46-3B19-E61F0EB604FA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328516" y="4610816"/>
                  <a:ext cx="17640" cy="21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6">
            <p14:nvContentPartPr>
              <p14:cNvPr id="542" name="Input penna 541">
                <a:extLst>
                  <a:ext uri="{FF2B5EF4-FFF2-40B4-BE49-F238E27FC236}">
                    <a16:creationId xmlns:a16="http://schemas.microsoft.com/office/drawing/2014/main" id="{1A8BED3A-8CD9-FB3B-69DD-214E025C8E43}"/>
                  </a:ext>
                </a:extLst>
              </p14:cNvPr>
              <p14:cNvContentPartPr/>
              <p14:nvPr/>
            </p14:nvContentPartPr>
            <p14:xfrm>
              <a:off x="5225787" y="4265507"/>
              <a:ext cx="336240" cy="41760"/>
            </p14:xfrm>
          </p:contentPart>
        </mc:Choice>
        <mc:Fallback>
          <p:pic>
            <p:nvPicPr>
              <p:cNvPr id="542" name="Input penna 541">
                <a:extLst>
                  <a:ext uri="{FF2B5EF4-FFF2-40B4-BE49-F238E27FC236}">
                    <a16:creationId xmlns:a16="http://schemas.microsoft.com/office/drawing/2014/main" id="{1A8BED3A-8CD9-FB3B-69DD-214E025C8E43}"/>
                  </a:ext>
                </a:extLst>
              </p:cNvPr>
              <p:cNvPicPr/>
              <p:nvPr/>
            </p:nvPicPr>
            <p:blipFill>
              <a:blip r:embed="rId437"/>
              <a:stretch>
                <a:fillRect/>
              </a:stretch>
            </p:blipFill>
            <p:spPr>
              <a:xfrm>
                <a:off x="5218227" y="4257947"/>
                <a:ext cx="35136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8" name="Gruppo 557">
            <a:extLst>
              <a:ext uri="{FF2B5EF4-FFF2-40B4-BE49-F238E27FC236}">
                <a16:creationId xmlns:a16="http://schemas.microsoft.com/office/drawing/2014/main" id="{B0472CD7-6F14-5ACF-6821-9FEA61BCB201}"/>
              </a:ext>
            </a:extLst>
          </p:cNvPr>
          <p:cNvGrpSpPr/>
          <p:nvPr/>
        </p:nvGrpSpPr>
        <p:grpSpPr>
          <a:xfrm>
            <a:off x="4515880" y="4010547"/>
            <a:ext cx="407520" cy="167400"/>
            <a:chOff x="4515880" y="4010547"/>
            <a:chExt cx="40752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4722D016-CB6D-2738-A7E1-A7A6E07BFF0E}"/>
                    </a:ext>
                  </a:extLst>
                </p14:cNvPr>
                <p14:cNvContentPartPr/>
                <p14:nvPr/>
              </p14:nvContentPartPr>
              <p14:xfrm>
                <a:off x="4515880" y="4037547"/>
                <a:ext cx="38520" cy="5184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4722D016-CB6D-2738-A7E1-A7A6E07BFF0E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508320" y="4029987"/>
                  <a:ext cx="53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1D4FA935-4C9A-E22D-B069-3EF9A5ADD4F2}"/>
                    </a:ext>
                  </a:extLst>
                </p14:cNvPr>
                <p14:cNvContentPartPr/>
                <p14:nvPr/>
              </p14:nvContentPartPr>
              <p14:xfrm>
                <a:off x="4578880" y="4037907"/>
                <a:ext cx="37800" cy="900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1D4FA935-4C9A-E22D-B069-3EF9A5ADD4F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571320" y="4030347"/>
                  <a:ext cx="52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F5FC46A4-FD70-3E4A-82DA-7AF9C9B04F6D}"/>
                    </a:ext>
                  </a:extLst>
                </p14:cNvPr>
                <p14:cNvContentPartPr/>
                <p14:nvPr/>
              </p14:nvContentPartPr>
              <p14:xfrm>
                <a:off x="4613080" y="4025667"/>
                <a:ext cx="6480" cy="637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F5FC46A4-FD70-3E4A-82DA-7AF9C9B04F6D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605520" y="4018107"/>
                  <a:ext cx="216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33E234FF-8005-C7FC-69FA-A1E10FDA700F}"/>
                    </a:ext>
                  </a:extLst>
                </p14:cNvPr>
                <p14:cNvContentPartPr/>
                <p14:nvPr/>
              </p14:nvContentPartPr>
              <p14:xfrm>
                <a:off x="4551880" y="4101627"/>
                <a:ext cx="33120" cy="7632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33E234FF-8005-C7FC-69FA-A1E10FDA700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544320" y="4094067"/>
                  <a:ext cx="482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98C11347-0FC4-A6BC-05C3-D2D1BFF08186}"/>
                    </a:ext>
                  </a:extLst>
                </p14:cNvPr>
                <p14:cNvContentPartPr/>
                <p14:nvPr/>
              </p14:nvContentPartPr>
              <p14:xfrm>
                <a:off x="4567720" y="4128267"/>
                <a:ext cx="27720" cy="1296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98C11347-0FC4-A6BC-05C3-D2D1BFF08186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560160" y="4120707"/>
                  <a:ext cx="42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953CB029-A3FC-5B0A-2E0C-0B8AF2926A35}"/>
                    </a:ext>
                  </a:extLst>
                </p14:cNvPr>
                <p14:cNvContentPartPr/>
                <p14:nvPr/>
              </p14:nvContentPartPr>
              <p14:xfrm>
                <a:off x="4602640" y="4100547"/>
                <a:ext cx="20160" cy="468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953CB029-A3FC-5B0A-2E0C-0B8AF2926A35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595440" y="4092987"/>
                  <a:ext cx="349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2C3F09CD-2F54-663D-7DB4-8B7B7FE3CEFB}"/>
                    </a:ext>
                  </a:extLst>
                </p14:cNvPr>
                <p14:cNvContentPartPr/>
                <p14:nvPr/>
              </p14:nvContentPartPr>
              <p14:xfrm>
                <a:off x="4606240" y="4136547"/>
                <a:ext cx="44280" cy="720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2C3F09CD-2F54-663D-7DB4-8B7B7FE3CEFB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599040" y="4128987"/>
                  <a:ext cx="594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098D0B0C-1EBE-8FBD-40B6-1CA65F861A01}"/>
                    </a:ext>
                  </a:extLst>
                </p14:cNvPr>
                <p14:cNvContentPartPr/>
                <p14:nvPr/>
              </p14:nvContentPartPr>
              <p14:xfrm>
                <a:off x="4675000" y="4038627"/>
                <a:ext cx="26640" cy="446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098D0B0C-1EBE-8FBD-40B6-1CA65F861A01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667440" y="4031067"/>
                  <a:ext cx="41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5A5A0C27-D90B-626C-2D01-0DF7D0E5AD34}"/>
                    </a:ext>
                  </a:extLst>
                </p14:cNvPr>
                <p14:cNvContentPartPr/>
                <p14:nvPr/>
              </p14:nvContentPartPr>
              <p14:xfrm>
                <a:off x="4718200" y="4058427"/>
                <a:ext cx="35280" cy="216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5A5A0C27-D90B-626C-2D01-0DF7D0E5AD34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710640" y="4050867"/>
                  <a:ext cx="50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0210DC91-AD82-FAC7-9F23-296B5E761C8F}"/>
                    </a:ext>
                  </a:extLst>
                </p14:cNvPr>
                <p14:cNvContentPartPr/>
                <p14:nvPr/>
              </p14:nvContentPartPr>
              <p14:xfrm>
                <a:off x="4761040" y="4023147"/>
                <a:ext cx="3600" cy="691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0210DC91-AD82-FAC7-9F23-296B5E761C8F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753480" y="4015587"/>
                  <a:ext cx="187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70015DE6-1472-A2AE-FEC8-77BF1817CA93}"/>
                    </a:ext>
                  </a:extLst>
                </p14:cNvPr>
                <p14:cNvContentPartPr/>
                <p14:nvPr/>
              </p14:nvContentPartPr>
              <p14:xfrm>
                <a:off x="4809640" y="4010547"/>
                <a:ext cx="24120" cy="4320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70015DE6-1472-A2AE-FEC8-77BF1817CA93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802440" y="4003347"/>
                  <a:ext cx="39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B72811C0-03E1-DAAC-5C9D-6FBEED1AB642}"/>
                    </a:ext>
                  </a:extLst>
                </p14:cNvPr>
                <p14:cNvContentPartPr/>
                <p14:nvPr/>
              </p14:nvContentPartPr>
              <p14:xfrm>
                <a:off x="4812880" y="4055547"/>
                <a:ext cx="4680" cy="4464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B72811C0-03E1-DAAC-5C9D-6FBEED1AB642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805320" y="4047987"/>
                  <a:ext cx="19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647DD927-9885-A18D-3D38-05FDABD35C75}"/>
                    </a:ext>
                  </a:extLst>
                </p14:cNvPr>
                <p14:cNvContentPartPr/>
                <p14:nvPr/>
              </p14:nvContentPartPr>
              <p14:xfrm>
                <a:off x="4843120" y="4044747"/>
                <a:ext cx="5400" cy="5292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647DD927-9885-A18D-3D38-05FDABD35C7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835560" y="4037187"/>
                  <a:ext cx="201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396BD517-84EB-C708-1491-75415C756167}"/>
                    </a:ext>
                  </a:extLst>
                </p14:cNvPr>
                <p14:cNvContentPartPr/>
                <p14:nvPr/>
              </p14:nvContentPartPr>
              <p14:xfrm>
                <a:off x="4776880" y="4102347"/>
                <a:ext cx="146520" cy="396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396BD517-84EB-C708-1491-75415C756167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4769320" y="4094787"/>
                  <a:ext cx="161640" cy="1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6">
            <p14:nvContentPartPr>
              <p14:cNvPr id="559" name="Input penna 558">
                <a:extLst>
                  <a:ext uri="{FF2B5EF4-FFF2-40B4-BE49-F238E27FC236}">
                    <a16:creationId xmlns:a16="http://schemas.microsoft.com/office/drawing/2014/main" id="{D161C5B7-4BEC-6EEE-F436-CDC402E2F61B}"/>
                  </a:ext>
                </a:extLst>
              </p14:cNvPr>
              <p14:cNvContentPartPr/>
              <p14:nvPr/>
            </p14:nvContentPartPr>
            <p14:xfrm>
              <a:off x="3352296" y="4538609"/>
              <a:ext cx="227520" cy="272160"/>
            </p14:xfrm>
          </p:contentPart>
        </mc:Choice>
        <mc:Fallback>
          <p:pic>
            <p:nvPicPr>
              <p:cNvPr id="559" name="Input penna 558">
                <a:extLst>
                  <a:ext uri="{FF2B5EF4-FFF2-40B4-BE49-F238E27FC236}">
                    <a16:creationId xmlns:a16="http://schemas.microsoft.com/office/drawing/2014/main" id="{D161C5B7-4BEC-6EEE-F436-CDC402E2F61B}"/>
                  </a:ext>
                </a:extLst>
              </p:cNvPr>
              <p:cNvPicPr/>
              <p:nvPr/>
            </p:nvPicPr>
            <p:blipFill>
              <a:blip r:embed="rId467"/>
              <a:stretch>
                <a:fillRect/>
              </a:stretch>
            </p:blipFill>
            <p:spPr>
              <a:xfrm>
                <a:off x="3344736" y="4531049"/>
                <a:ext cx="24264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8">
            <p14:nvContentPartPr>
              <p14:cNvPr id="561" name="Input penna 560">
                <a:extLst>
                  <a:ext uri="{FF2B5EF4-FFF2-40B4-BE49-F238E27FC236}">
                    <a16:creationId xmlns:a16="http://schemas.microsoft.com/office/drawing/2014/main" id="{D2D371A1-1E10-B4EB-B025-D970CD4130B4}"/>
                  </a:ext>
                </a:extLst>
              </p14:cNvPr>
              <p14:cNvContentPartPr/>
              <p14:nvPr/>
            </p14:nvContentPartPr>
            <p14:xfrm>
              <a:off x="6254560" y="4781887"/>
              <a:ext cx="459360" cy="34560"/>
            </p14:xfrm>
          </p:contentPart>
        </mc:Choice>
        <mc:Fallback>
          <p:pic>
            <p:nvPicPr>
              <p:cNvPr id="561" name="Input penna 560">
                <a:extLst>
                  <a:ext uri="{FF2B5EF4-FFF2-40B4-BE49-F238E27FC236}">
                    <a16:creationId xmlns:a16="http://schemas.microsoft.com/office/drawing/2014/main" id="{D2D371A1-1E10-B4EB-B025-D970CD4130B4}"/>
                  </a:ext>
                </a:extLst>
              </p:cNvPr>
              <p:cNvPicPr/>
              <p:nvPr/>
            </p:nvPicPr>
            <p:blipFill>
              <a:blip r:embed="rId469"/>
              <a:stretch>
                <a:fillRect/>
              </a:stretch>
            </p:blipFill>
            <p:spPr>
              <a:xfrm>
                <a:off x="6247000" y="4774327"/>
                <a:ext cx="47448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0" name="Gruppo 579">
            <a:extLst>
              <a:ext uri="{FF2B5EF4-FFF2-40B4-BE49-F238E27FC236}">
                <a16:creationId xmlns:a16="http://schemas.microsoft.com/office/drawing/2014/main" id="{B94F59D6-98D1-3BED-8B10-541AD91385A5}"/>
              </a:ext>
            </a:extLst>
          </p:cNvPr>
          <p:cNvGrpSpPr/>
          <p:nvPr/>
        </p:nvGrpSpPr>
        <p:grpSpPr>
          <a:xfrm>
            <a:off x="4908693" y="4438813"/>
            <a:ext cx="403920" cy="200520"/>
            <a:chOff x="4908693" y="4438813"/>
            <a:chExt cx="40392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BA2D9AA1-B2ED-5B2C-9486-1B65E86FEE95}"/>
                    </a:ext>
                  </a:extLst>
                </p14:cNvPr>
                <p14:cNvContentPartPr/>
                <p14:nvPr/>
              </p14:nvContentPartPr>
              <p14:xfrm>
                <a:off x="4908693" y="4474453"/>
                <a:ext cx="60480" cy="8316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BA2D9AA1-B2ED-5B2C-9486-1B65E86FEE95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901133" y="4466893"/>
                  <a:ext cx="75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2738FA6E-127F-CB47-2493-D65AD66F3A9C}"/>
                    </a:ext>
                  </a:extLst>
                </p14:cNvPr>
                <p14:cNvContentPartPr/>
                <p14:nvPr/>
              </p14:nvContentPartPr>
              <p14:xfrm>
                <a:off x="5011653" y="4459333"/>
                <a:ext cx="6480" cy="8820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2738FA6E-127F-CB47-2493-D65AD66F3A9C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5004093" y="4451773"/>
                  <a:ext cx="216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7C0A9276-5C73-47BE-E198-A6B845013806}"/>
                    </a:ext>
                  </a:extLst>
                </p14:cNvPr>
                <p14:cNvContentPartPr/>
                <p14:nvPr/>
              </p14:nvContentPartPr>
              <p14:xfrm>
                <a:off x="4926333" y="4577413"/>
                <a:ext cx="47160" cy="518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7C0A9276-5C73-47BE-E198-A6B845013806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918773" y="4570213"/>
                  <a:ext cx="62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930BA31-5294-1C39-37F2-5F9A4B2FF208}"/>
                    </a:ext>
                  </a:extLst>
                </p14:cNvPr>
                <p14:cNvContentPartPr/>
                <p14:nvPr/>
              </p14:nvContentPartPr>
              <p14:xfrm>
                <a:off x="4943613" y="4608013"/>
                <a:ext cx="38520" cy="3132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930BA31-5294-1C39-37F2-5F9A4B2FF208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4936053" y="4600453"/>
                  <a:ext cx="536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8E25D1B6-D0AD-CCFA-7F0C-1256CBC5D6B5}"/>
                    </a:ext>
                  </a:extLst>
                </p14:cNvPr>
                <p14:cNvContentPartPr/>
                <p14:nvPr/>
              </p14:nvContentPartPr>
              <p14:xfrm>
                <a:off x="4993653" y="4581013"/>
                <a:ext cx="24840" cy="4104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8E25D1B6-D0AD-CCFA-7F0C-1256CBC5D6B5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4986093" y="4573453"/>
                  <a:ext cx="399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F984B563-3B6A-C4B1-C236-7E520B573153}"/>
                    </a:ext>
                  </a:extLst>
                </p14:cNvPr>
                <p14:cNvContentPartPr/>
                <p14:nvPr/>
              </p14:nvContentPartPr>
              <p14:xfrm>
                <a:off x="5007693" y="4605853"/>
                <a:ext cx="31680" cy="82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F984B563-3B6A-C4B1-C236-7E520B573153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000133" y="4598293"/>
                  <a:ext cx="46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2D8438A7-2444-2777-6CC6-199502C30EAA}"/>
                    </a:ext>
                  </a:extLst>
                </p14:cNvPr>
                <p14:cNvContentPartPr/>
                <p14:nvPr/>
              </p14:nvContentPartPr>
              <p14:xfrm>
                <a:off x="5067813" y="4485253"/>
                <a:ext cx="32400" cy="619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2D8438A7-2444-2777-6CC6-199502C30EAA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060253" y="4477693"/>
                  <a:ext cx="47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141E159-F482-FA39-4CC1-C37602AFBA21}"/>
                    </a:ext>
                  </a:extLst>
                </p14:cNvPr>
                <p14:cNvContentPartPr/>
                <p14:nvPr/>
              </p14:nvContentPartPr>
              <p14:xfrm>
                <a:off x="5087613" y="4518733"/>
                <a:ext cx="360" cy="36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141E159-F482-FA39-4CC1-C37602AFBA2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080053" y="45111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F2F503C1-0BC2-5CDB-92B6-DA144F7B3C9F}"/>
                    </a:ext>
                  </a:extLst>
                </p14:cNvPr>
                <p14:cNvContentPartPr/>
                <p14:nvPr/>
              </p14:nvContentPartPr>
              <p14:xfrm>
                <a:off x="5087613" y="4518733"/>
                <a:ext cx="360" cy="3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F2F503C1-0BC2-5CDB-92B6-DA144F7B3C9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080053" y="45111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7890ECCD-5C31-BE2C-ECF9-213EEF2A24E3}"/>
                    </a:ext>
                  </a:extLst>
                </p14:cNvPr>
                <p14:cNvContentPartPr/>
                <p14:nvPr/>
              </p14:nvContentPartPr>
              <p14:xfrm>
                <a:off x="5158893" y="4458613"/>
                <a:ext cx="2160" cy="10692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7890ECCD-5C31-BE2C-ECF9-213EEF2A24E3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151333" y="4451053"/>
                  <a:ext cx="16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A0966838-9825-D316-998E-4ACBFF56AA89}"/>
                    </a:ext>
                  </a:extLst>
                </p14:cNvPr>
                <p14:cNvContentPartPr/>
                <p14:nvPr/>
              </p14:nvContentPartPr>
              <p14:xfrm>
                <a:off x="5118213" y="4502173"/>
                <a:ext cx="45360" cy="1044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A0966838-9825-D316-998E-4ACBFF56AA89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110653" y="4494613"/>
                  <a:ext cx="60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E2D34D17-9628-6C6D-CB2A-AA0EF56F6710}"/>
                    </a:ext>
                  </a:extLst>
                </p14:cNvPr>
                <p14:cNvContentPartPr/>
                <p14:nvPr/>
              </p14:nvContentPartPr>
              <p14:xfrm>
                <a:off x="5218653" y="4438813"/>
                <a:ext cx="47880" cy="777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E2D34D17-9628-6C6D-CB2A-AA0EF56F6710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211093" y="4431253"/>
                  <a:ext cx="630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E11AF038-FFA1-CAF0-98F8-9B51E2C6E76D}"/>
                    </a:ext>
                  </a:extLst>
                </p14:cNvPr>
                <p14:cNvContentPartPr/>
                <p14:nvPr/>
              </p14:nvContentPartPr>
              <p14:xfrm>
                <a:off x="5220813" y="4540333"/>
                <a:ext cx="3960" cy="4248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E11AF038-FFA1-CAF0-98F8-9B51E2C6E76D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213613" y="4532773"/>
                  <a:ext cx="19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9ECEAB92-31D9-24BA-4D28-CD62A69724BD}"/>
                    </a:ext>
                  </a:extLst>
                </p14:cNvPr>
                <p14:cNvContentPartPr/>
                <p14:nvPr/>
              </p14:nvContentPartPr>
              <p14:xfrm>
                <a:off x="5260413" y="4521253"/>
                <a:ext cx="12600" cy="6732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9ECEAB92-31D9-24BA-4D28-CD62A69724BD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252853" y="4513693"/>
                  <a:ext cx="27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96B1ABCA-9282-53D7-6788-B8A73B4FE20B}"/>
                    </a:ext>
                  </a:extLst>
                </p14:cNvPr>
                <p14:cNvContentPartPr/>
                <p14:nvPr/>
              </p14:nvContentPartPr>
              <p14:xfrm>
                <a:off x="5179773" y="4581733"/>
                <a:ext cx="132840" cy="828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96B1ABCA-9282-53D7-6788-B8A73B4FE20B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172213" y="4574173"/>
                  <a:ext cx="1476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809F0F5A-8D8F-9A46-2B19-F6A05DDBDCBA}"/>
              </a:ext>
            </a:extLst>
          </p:cNvPr>
          <p:cNvGrpSpPr/>
          <p:nvPr/>
        </p:nvGrpSpPr>
        <p:grpSpPr>
          <a:xfrm>
            <a:off x="332676" y="4534496"/>
            <a:ext cx="1410120" cy="1091914"/>
            <a:chOff x="332676" y="4534496"/>
            <a:chExt cx="1410120" cy="109191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6D921349-289F-047C-E9A3-40393142BD76}"/>
                    </a:ext>
                  </a:extLst>
                </p14:cNvPr>
                <p14:cNvContentPartPr/>
                <p14:nvPr/>
              </p14:nvContentPartPr>
              <p14:xfrm>
                <a:off x="365436" y="4537736"/>
                <a:ext cx="149400" cy="129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6D921349-289F-047C-E9A3-40393142BD76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57876" y="4530176"/>
                  <a:ext cx="164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589EE91C-1694-A010-210B-0550F4ED6725}"/>
                    </a:ext>
                  </a:extLst>
                </p14:cNvPr>
                <p14:cNvContentPartPr/>
                <p14:nvPr/>
              </p14:nvContentPartPr>
              <p14:xfrm>
                <a:off x="368316" y="4562216"/>
                <a:ext cx="131760" cy="11304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589EE91C-1694-A010-210B-0550F4ED6725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360756" y="4554656"/>
                  <a:ext cx="146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BA97649C-72FC-AC59-6EC3-1B7EE203ED18}"/>
                    </a:ext>
                  </a:extLst>
                </p14:cNvPr>
                <p14:cNvContentPartPr/>
                <p14:nvPr/>
              </p14:nvContentPartPr>
              <p14:xfrm>
                <a:off x="430596" y="4706576"/>
                <a:ext cx="7200" cy="4464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BA97649C-72FC-AC59-6EC3-1B7EE203ED18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423036" y="4699016"/>
                  <a:ext cx="223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A89E6C1D-45CA-60D5-86D0-105C2A5889F3}"/>
                    </a:ext>
                  </a:extLst>
                </p14:cNvPr>
                <p14:cNvContentPartPr/>
                <p14:nvPr/>
              </p14:nvContentPartPr>
              <p14:xfrm>
                <a:off x="332676" y="4742576"/>
                <a:ext cx="228600" cy="324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A89E6C1D-45CA-60D5-86D0-105C2A5889F3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325116" y="4735016"/>
                  <a:ext cx="243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4CAA9E73-02EA-CE6E-8B91-3FEF91120195}"/>
                    </a:ext>
                  </a:extLst>
                </p14:cNvPr>
                <p14:cNvContentPartPr/>
                <p14:nvPr/>
              </p14:nvContentPartPr>
              <p14:xfrm>
                <a:off x="403956" y="4821056"/>
                <a:ext cx="109080" cy="9972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4CAA9E73-02EA-CE6E-8B91-3FEF91120195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396396" y="4813496"/>
                  <a:ext cx="1242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158B1745-713D-E0B8-3E34-950CEBCA070D}"/>
                    </a:ext>
                  </a:extLst>
                </p14:cNvPr>
                <p14:cNvContentPartPr/>
                <p14:nvPr/>
              </p14:nvContentPartPr>
              <p14:xfrm>
                <a:off x="705276" y="4583816"/>
                <a:ext cx="157320" cy="1573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158B1745-713D-E0B8-3E34-950CEBCA070D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697716" y="4576256"/>
                  <a:ext cx="1724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9B6B8B23-A70F-18E3-2E3F-CF5AD4AD30B7}"/>
                    </a:ext>
                  </a:extLst>
                </p14:cNvPr>
                <p14:cNvContentPartPr/>
                <p14:nvPr/>
              </p14:nvContentPartPr>
              <p14:xfrm>
                <a:off x="935316" y="4589216"/>
                <a:ext cx="7560" cy="1587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9B6B8B23-A70F-18E3-2E3F-CF5AD4AD30B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927756" y="4581656"/>
                  <a:ext cx="226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B16BA01A-F2EC-2BBB-54FC-98F362F15EE7}"/>
                    </a:ext>
                  </a:extLst>
                </p14:cNvPr>
                <p14:cNvContentPartPr/>
                <p14:nvPr/>
              </p14:nvContentPartPr>
              <p14:xfrm>
                <a:off x="771156" y="5007896"/>
                <a:ext cx="150840" cy="27216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B16BA01A-F2EC-2BBB-54FC-98F362F15EE7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763596" y="5000696"/>
                  <a:ext cx="1659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A0C7E233-8D05-01AD-30EB-3BEE6E19B273}"/>
                    </a:ext>
                  </a:extLst>
                </p14:cNvPr>
                <p14:cNvContentPartPr/>
                <p14:nvPr/>
              </p14:nvContentPartPr>
              <p14:xfrm>
                <a:off x="759636" y="5383016"/>
                <a:ext cx="80640" cy="16128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A0C7E233-8D05-01AD-30EB-3BEE6E19B273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752076" y="5375456"/>
                  <a:ext cx="957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5186E2E2-239D-CD9A-F827-022F2A4289F9}"/>
                    </a:ext>
                  </a:extLst>
                </p14:cNvPr>
                <p14:cNvContentPartPr/>
                <p14:nvPr/>
              </p14:nvContentPartPr>
              <p14:xfrm>
                <a:off x="853596" y="5392736"/>
                <a:ext cx="49680" cy="7020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5186E2E2-239D-CD9A-F827-022F2A4289F9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46036" y="5385176"/>
                  <a:ext cx="648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4B71DFD5-E993-211D-13EF-08A56195D6A2}"/>
                    </a:ext>
                  </a:extLst>
                </p14:cNvPr>
                <p14:cNvContentPartPr/>
                <p14:nvPr/>
              </p14:nvContentPartPr>
              <p14:xfrm>
                <a:off x="932796" y="5405696"/>
                <a:ext cx="29880" cy="630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4B71DFD5-E993-211D-13EF-08A56195D6A2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925236" y="5398136"/>
                  <a:ext cx="45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E2D2486-1D78-BAF0-B21A-A3D84568C11F}"/>
                    </a:ext>
                  </a:extLst>
                </p14:cNvPr>
                <p14:cNvContentPartPr/>
                <p14:nvPr/>
              </p14:nvContentPartPr>
              <p14:xfrm>
                <a:off x="995796" y="5343416"/>
                <a:ext cx="1800" cy="957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E2D2486-1D78-BAF0-B21A-A3D84568C11F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988236" y="5335856"/>
                  <a:ext cx="16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325A4430-2391-4760-AC2F-0E5024537304}"/>
                    </a:ext>
                  </a:extLst>
                </p14:cNvPr>
                <p14:cNvContentPartPr/>
                <p14:nvPr/>
              </p14:nvContentPartPr>
              <p14:xfrm>
                <a:off x="1008036" y="5405696"/>
                <a:ext cx="27000" cy="104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325A4430-2391-4760-AC2F-0E5024537304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00476" y="5398136"/>
                  <a:ext cx="42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9614DBFE-E587-7CDE-0F65-CF019D47FA19}"/>
                    </a:ext>
                  </a:extLst>
                </p14:cNvPr>
                <p14:cNvContentPartPr/>
                <p14:nvPr/>
              </p14:nvContentPartPr>
              <p14:xfrm>
                <a:off x="1058436" y="5394536"/>
                <a:ext cx="1800" cy="5148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9614DBFE-E587-7CDE-0F65-CF019D47FA19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050876" y="5386976"/>
                  <a:ext cx="169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D32316DA-B1C5-81D2-C09A-CA16CE812CBD}"/>
                    </a:ext>
                  </a:extLst>
                </p14:cNvPr>
                <p14:cNvContentPartPr/>
                <p14:nvPr/>
              </p14:nvContentPartPr>
              <p14:xfrm>
                <a:off x="1083636" y="5398496"/>
                <a:ext cx="21600" cy="6300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D32316DA-B1C5-81D2-C09A-CA16CE812CBD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076076" y="5390936"/>
                  <a:ext cx="36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53CEAECD-2606-D2A7-EB5E-DCE17F823DB0}"/>
                    </a:ext>
                  </a:extLst>
                </p14:cNvPr>
                <p14:cNvContentPartPr/>
                <p14:nvPr/>
              </p14:nvContentPartPr>
              <p14:xfrm>
                <a:off x="1136196" y="5411456"/>
                <a:ext cx="26640" cy="7812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53CEAECD-2606-D2A7-EB5E-DCE17F823DB0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128636" y="5403896"/>
                  <a:ext cx="41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F7FFCD35-627B-890F-372B-4DBB18F2CD19}"/>
                    </a:ext>
                  </a:extLst>
                </p14:cNvPr>
                <p14:cNvContentPartPr/>
                <p14:nvPr/>
              </p14:nvContentPartPr>
              <p14:xfrm>
                <a:off x="1198836" y="5324336"/>
                <a:ext cx="23400" cy="14328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F7FFCD35-627B-890F-372B-4DBB18F2CD19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191276" y="5316776"/>
                  <a:ext cx="385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F00A794E-380A-E2A4-192C-71AF7292FEEA}"/>
                    </a:ext>
                  </a:extLst>
                </p14:cNvPr>
                <p14:cNvContentPartPr/>
                <p14:nvPr/>
              </p14:nvContentPartPr>
              <p14:xfrm>
                <a:off x="1242396" y="5347376"/>
                <a:ext cx="8640" cy="9396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F00A794E-380A-E2A4-192C-71AF7292FEEA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234836" y="5339816"/>
                  <a:ext cx="237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29904081-6F0D-DDC1-CFCA-63CA7178FBF4}"/>
                    </a:ext>
                  </a:extLst>
                </p14:cNvPr>
                <p14:cNvContentPartPr/>
                <p14:nvPr/>
              </p14:nvContentPartPr>
              <p14:xfrm>
                <a:off x="1283436" y="5407496"/>
                <a:ext cx="46440" cy="8748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29904081-6F0D-DDC1-CFCA-63CA7178FBF4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275876" y="5399936"/>
                  <a:ext cx="61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4C12BEEA-702C-D0F0-4517-00971D003CA4}"/>
                    </a:ext>
                  </a:extLst>
                </p14:cNvPr>
                <p14:cNvContentPartPr/>
                <p14:nvPr/>
              </p14:nvContentPartPr>
              <p14:xfrm>
                <a:off x="1418436" y="5469416"/>
                <a:ext cx="7560" cy="612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4C12BEEA-702C-D0F0-4517-00971D003CA4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410876" y="5461856"/>
                  <a:ext cx="22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256ED464-F038-5A01-8F07-831C05F7A551}"/>
                    </a:ext>
                  </a:extLst>
                </p14:cNvPr>
                <p14:cNvContentPartPr/>
                <p14:nvPr/>
              </p14:nvContentPartPr>
              <p14:xfrm>
                <a:off x="1473876" y="5470856"/>
                <a:ext cx="7920" cy="1152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256ED464-F038-5A01-8F07-831C05F7A55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466316" y="5463296"/>
                  <a:ext cx="23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5F81E297-A3BF-3C11-F273-6D0545E1FBFB}"/>
                    </a:ext>
                  </a:extLst>
                </p14:cNvPr>
                <p14:cNvContentPartPr/>
                <p14:nvPr/>
              </p14:nvContentPartPr>
              <p14:xfrm>
                <a:off x="1556316" y="5484536"/>
                <a:ext cx="360" cy="36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5F81E297-A3BF-3C11-F273-6D0545E1FBF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549116" y="547697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147BD300-CAEC-0EA4-34EC-1E1D23279055}"/>
                    </a:ext>
                  </a:extLst>
                </p14:cNvPr>
                <p14:cNvContentPartPr/>
                <p14:nvPr/>
              </p14:nvContentPartPr>
              <p14:xfrm>
                <a:off x="1584396" y="4534496"/>
                <a:ext cx="119160" cy="1652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147BD300-CAEC-0EA4-34EC-1E1D23279055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576836" y="4526936"/>
                  <a:ext cx="1342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8165A6B2-2069-8DD0-C956-7B2DF99B0B58}"/>
                    </a:ext>
                  </a:extLst>
                </p14:cNvPr>
                <p14:cNvContentPartPr/>
                <p14:nvPr/>
              </p14:nvContentPartPr>
              <p14:xfrm>
                <a:off x="1606716" y="4748696"/>
                <a:ext cx="99000" cy="9108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8165A6B2-2069-8DD0-C956-7B2DF99B0B58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599156" y="4741496"/>
                  <a:ext cx="1141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4D168176-A019-B391-0D29-892444BEB62C}"/>
                    </a:ext>
                  </a:extLst>
                </p14:cNvPr>
                <p14:cNvContentPartPr/>
                <p14:nvPr/>
              </p14:nvContentPartPr>
              <p14:xfrm>
                <a:off x="1606356" y="4917176"/>
                <a:ext cx="109440" cy="12168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4D168176-A019-B391-0D29-892444BEB62C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599156" y="4909616"/>
                  <a:ext cx="124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EA3A469E-71E8-EF3D-C12D-0E70E692A523}"/>
                    </a:ext>
                  </a:extLst>
                </p14:cNvPr>
                <p14:cNvContentPartPr/>
                <p14:nvPr/>
              </p14:nvContentPartPr>
              <p14:xfrm>
                <a:off x="1636236" y="5091776"/>
                <a:ext cx="106560" cy="15804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EA3A469E-71E8-EF3D-C12D-0E70E692A523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628676" y="5084216"/>
                  <a:ext cx="121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16C1B28C-6B58-DE25-3B17-5597D192E500}"/>
                    </a:ext>
                  </a:extLst>
                </p14:cNvPr>
                <p14:cNvContentPartPr/>
                <p14:nvPr/>
              </p14:nvContentPartPr>
              <p14:xfrm>
                <a:off x="704940" y="5493210"/>
                <a:ext cx="1008720" cy="13320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16C1B28C-6B58-DE25-3B17-5597D192E500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697380" y="5485650"/>
                  <a:ext cx="10238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E073B68A-66CE-6E23-45B7-4E283AF0BC19}"/>
                    </a:ext>
                  </a:extLst>
                </p14:cNvPr>
                <p14:cNvContentPartPr/>
                <p14:nvPr/>
              </p14:nvContentPartPr>
              <p14:xfrm>
                <a:off x="676500" y="5240130"/>
                <a:ext cx="991800" cy="34236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E073B68A-66CE-6E23-45B7-4E283AF0BC19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668940" y="5232570"/>
                  <a:ext cx="1006920" cy="35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3">
            <p14:nvContentPartPr>
              <p14:cNvPr id="587" name="Input penna 586">
                <a:extLst>
                  <a:ext uri="{FF2B5EF4-FFF2-40B4-BE49-F238E27FC236}">
                    <a16:creationId xmlns:a16="http://schemas.microsoft.com/office/drawing/2014/main" id="{CE2480BE-1109-6442-EB8C-E3E25FD56441}"/>
                  </a:ext>
                </a:extLst>
              </p14:cNvPr>
              <p14:cNvContentPartPr/>
              <p14:nvPr/>
            </p14:nvContentPartPr>
            <p14:xfrm>
              <a:off x="3368910" y="5012280"/>
              <a:ext cx="263880" cy="299880"/>
            </p14:xfrm>
          </p:contentPart>
        </mc:Choice>
        <mc:Fallback>
          <p:pic>
            <p:nvPicPr>
              <p:cNvPr id="587" name="Input penna 586">
                <a:extLst>
                  <a:ext uri="{FF2B5EF4-FFF2-40B4-BE49-F238E27FC236}">
                    <a16:creationId xmlns:a16="http://schemas.microsoft.com/office/drawing/2014/main" id="{CE2480BE-1109-6442-EB8C-E3E25FD56441}"/>
                  </a:ext>
                </a:extLst>
              </p:cNvPr>
              <p:cNvPicPr/>
              <p:nvPr/>
            </p:nvPicPr>
            <p:blipFill>
              <a:blip r:embed="rId554"/>
              <a:stretch>
                <a:fillRect/>
              </a:stretch>
            </p:blipFill>
            <p:spPr>
              <a:xfrm>
                <a:off x="3361350" y="5004720"/>
                <a:ext cx="27900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5">
            <p14:nvContentPartPr>
              <p14:cNvPr id="590" name="Input penna 589">
                <a:extLst>
                  <a:ext uri="{FF2B5EF4-FFF2-40B4-BE49-F238E27FC236}">
                    <a16:creationId xmlns:a16="http://schemas.microsoft.com/office/drawing/2014/main" id="{7968D728-4F8D-4617-3438-03063C1DF506}"/>
                  </a:ext>
                </a:extLst>
              </p14:cNvPr>
              <p14:cNvContentPartPr/>
              <p14:nvPr/>
            </p14:nvContentPartPr>
            <p14:xfrm>
              <a:off x="7068300" y="5292210"/>
              <a:ext cx="347400" cy="32040"/>
            </p14:xfrm>
          </p:contentPart>
        </mc:Choice>
        <mc:Fallback>
          <p:pic>
            <p:nvPicPr>
              <p:cNvPr id="590" name="Input penna 589">
                <a:extLst>
                  <a:ext uri="{FF2B5EF4-FFF2-40B4-BE49-F238E27FC236}">
                    <a16:creationId xmlns:a16="http://schemas.microsoft.com/office/drawing/2014/main" id="{7968D728-4F8D-4617-3438-03063C1DF506}"/>
                  </a:ext>
                </a:extLst>
              </p:cNvPr>
              <p:cNvPicPr/>
              <p:nvPr/>
            </p:nvPicPr>
            <p:blipFill>
              <a:blip r:embed="rId556"/>
              <a:stretch>
                <a:fillRect/>
              </a:stretch>
            </p:blipFill>
            <p:spPr>
              <a:xfrm>
                <a:off x="7060740" y="5284650"/>
                <a:ext cx="3625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7">
            <p14:nvContentPartPr>
              <p14:cNvPr id="591" name="Input penna 590">
                <a:extLst>
                  <a:ext uri="{FF2B5EF4-FFF2-40B4-BE49-F238E27FC236}">
                    <a16:creationId xmlns:a16="http://schemas.microsoft.com/office/drawing/2014/main" id="{7FD937CD-0786-7227-10CC-3D83CC1106A8}"/>
                  </a:ext>
                </a:extLst>
              </p14:cNvPr>
              <p14:cNvContentPartPr/>
              <p14:nvPr/>
            </p14:nvContentPartPr>
            <p14:xfrm>
              <a:off x="4538745" y="5297463"/>
              <a:ext cx="485640" cy="18360"/>
            </p14:xfrm>
          </p:contentPart>
        </mc:Choice>
        <mc:Fallback>
          <p:pic>
            <p:nvPicPr>
              <p:cNvPr id="591" name="Input penna 590">
                <a:extLst>
                  <a:ext uri="{FF2B5EF4-FFF2-40B4-BE49-F238E27FC236}">
                    <a16:creationId xmlns:a16="http://schemas.microsoft.com/office/drawing/2014/main" id="{7FD937CD-0786-7227-10CC-3D83CC1106A8}"/>
                  </a:ext>
                </a:extLst>
              </p:cNvPr>
              <p:cNvPicPr/>
              <p:nvPr/>
            </p:nvPicPr>
            <p:blipFill>
              <a:blip r:embed="rId558"/>
              <a:stretch>
                <a:fillRect/>
              </a:stretch>
            </p:blipFill>
            <p:spPr>
              <a:xfrm>
                <a:off x="4531185" y="5289903"/>
                <a:ext cx="50076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9">
            <p14:nvContentPartPr>
              <p14:cNvPr id="592" name="Input penna 591">
                <a:extLst>
                  <a:ext uri="{FF2B5EF4-FFF2-40B4-BE49-F238E27FC236}">
                    <a16:creationId xmlns:a16="http://schemas.microsoft.com/office/drawing/2014/main" id="{E37817D0-80A7-748C-0A44-799C6FEE4F75}"/>
                  </a:ext>
                </a:extLst>
              </p14:cNvPr>
              <p14:cNvContentPartPr/>
              <p14:nvPr/>
            </p14:nvContentPartPr>
            <p14:xfrm>
              <a:off x="3968317" y="5275819"/>
              <a:ext cx="299880" cy="25560"/>
            </p14:xfrm>
          </p:contentPart>
        </mc:Choice>
        <mc:Fallback>
          <p:pic>
            <p:nvPicPr>
              <p:cNvPr id="592" name="Input penna 591">
                <a:extLst>
                  <a:ext uri="{FF2B5EF4-FFF2-40B4-BE49-F238E27FC236}">
                    <a16:creationId xmlns:a16="http://schemas.microsoft.com/office/drawing/2014/main" id="{E37817D0-80A7-748C-0A44-799C6FEE4F75}"/>
                  </a:ext>
                </a:extLst>
              </p:cNvPr>
              <p:cNvPicPr/>
              <p:nvPr/>
            </p:nvPicPr>
            <p:blipFill>
              <a:blip r:embed="rId560"/>
              <a:stretch>
                <a:fillRect/>
              </a:stretch>
            </p:blipFill>
            <p:spPr>
              <a:xfrm>
                <a:off x="3960757" y="5268259"/>
                <a:ext cx="31500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1">
            <p14:nvContentPartPr>
              <p14:cNvPr id="594" name="Input penna 593">
                <a:extLst>
                  <a:ext uri="{FF2B5EF4-FFF2-40B4-BE49-F238E27FC236}">
                    <a16:creationId xmlns:a16="http://schemas.microsoft.com/office/drawing/2014/main" id="{48EE732A-1445-0A72-5E72-DEB8B5B8BBD0}"/>
                  </a:ext>
                </a:extLst>
              </p14:cNvPr>
              <p14:cNvContentPartPr/>
              <p14:nvPr/>
            </p14:nvContentPartPr>
            <p14:xfrm>
              <a:off x="4483837" y="4930219"/>
              <a:ext cx="9720" cy="386280"/>
            </p14:xfrm>
          </p:contentPart>
        </mc:Choice>
        <mc:Fallback>
          <p:pic>
            <p:nvPicPr>
              <p:cNvPr id="594" name="Input penna 593">
                <a:extLst>
                  <a:ext uri="{FF2B5EF4-FFF2-40B4-BE49-F238E27FC236}">
                    <a16:creationId xmlns:a16="http://schemas.microsoft.com/office/drawing/2014/main" id="{48EE732A-1445-0A72-5E72-DEB8B5B8BBD0}"/>
                  </a:ext>
                </a:extLst>
              </p:cNvPr>
              <p:cNvPicPr/>
              <p:nvPr/>
            </p:nvPicPr>
            <p:blipFill>
              <a:blip r:embed="rId562"/>
              <a:stretch>
                <a:fillRect/>
              </a:stretch>
            </p:blipFill>
            <p:spPr>
              <a:xfrm>
                <a:off x="4476277" y="4922659"/>
                <a:ext cx="2484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3">
            <p14:nvContentPartPr>
              <p14:cNvPr id="595" name="Input penna 594">
                <a:extLst>
                  <a:ext uri="{FF2B5EF4-FFF2-40B4-BE49-F238E27FC236}">
                    <a16:creationId xmlns:a16="http://schemas.microsoft.com/office/drawing/2014/main" id="{B91C0DD6-B551-40A9-F29F-6AA744C82B65}"/>
                  </a:ext>
                </a:extLst>
              </p14:cNvPr>
              <p14:cNvContentPartPr/>
              <p14:nvPr/>
            </p14:nvContentPartPr>
            <p14:xfrm>
              <a:off x="4322557" y="4934899"/>
              <a:ext cx="70200" cy="75240"/>
            </p14:xfrm>
          </p:contentPart>
        </mc:Choice>
        <mc:Fallback>
          <p:pic>
            <p:nvPicPr>
              <p:cNvPr id="595" name="Input penna 594">
                <a:extLst>
                  <a:ext uri="{FF2B5EF4-FFF2-40B4-BE49-F238E27FC236}">
                    <a16:creationId xmlns:a16="http://schemas.microsoft.com/office/drawing/2014/main" id="{B91C0DD6-B551-40A9-F29F-6AA744C82B65}"/>
                  </a:ext>
                </a:extLst>
              </p:cNvPr>
              <p:cNvPicPr/>
              <p:nvPr/>
            </p:nvPicPr>
            <p:blipFill>
              <a:blip r:embed="rId564"/>
              <a:stretch>
                <a:fillRect/>
              </a:stretch>
            </p:blipFill>
            <p:spPr>
              <a:xfrm>
                <a:off x="4314997" y="4927339"/>
                <a:ext cx="85320" cy="9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1" name="Gruppo 610">
            <a:extLst>
              <a:ext uri="{FF2B5EF4-FFF2-40B4-BE49-F238E27FC236}">
                <a16:creationId xmlns:a16="http://schemas.microsoft.com/office/drawing/2014/main" id="{1AEB950C-C969-FA58-5A6D-C0166F78F157}"/>
              </a:ext>
            </a:extLst>
          </p:cNvPr>
          <p:cNvGrpSpPr/>
          <p:nvPr/>
        </p:nvGrpSpPr>
        <p:grpSpPr>
          <a:xfrm>
            <a:off x="5300640" y="4912425"/>
            <a:ext cx="464040" cy="185400"/>
            <a:chOff x="5300640" y="4912425"/>
            <a:chExt cx="46404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EC506BB0-46CF-DF12-09E7-FE6A4D7BA4C3}"/>
                    </a:ext>
                  </a:extLst>
                </p14:cNvPr>
                <p14:cNvContentPartPr/>
                <p14:nvPr/>
              </p14:nvContentPartPr>
              <p14:xfrm>
                <a:off x="5300640" y="4923225"/>
                <a:ext cx="61200" cy="734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EC506BB0-46CF-DF12-09E7-FE6A4D7BA4C3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5293080" y="4915665"/>
                  <a:ext cx="76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5EDDEFD3-8591-6F4C-5AF8-A86A930DC3DE}"/>
                    </a:ext>
                  </a:extLst>
                </p14:cNvPr>
                <p14:cNvContentPartPr/>
                <p14:nvPr/>
              </p14:nvContentPartPr>
              <p14:xfrm>
                <a:off x="5388840" y="4935105"/>
                <a:ext cx="49680" cy="1476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5EDDEFD3-8591-6F4C-5AF8-A86A930DC3DE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381280" y="4927545"/>
                  <a:ext cx="648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E1FCE35-A599-6A73-6180-FFD1FA2DCCA8}"/>
                    </a:ext>
                  </a:extLst>
                </p14:cNvPr>
                <p14:cNvContentPartPr/>
                <p14:nvPr/>
              </p14:nvContentPartPr>
              <p14:xfrm>
                <a:off x="5408640" y="4912425"/>
                <a:ext cx="20160" cy="10260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E1FCE35-A599-6A73-6180-FFD1FA2DCCA8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401080" y="4904865"/>
                  <a:ext cx="35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3371C24D-A67E-6974-1691-18B161F89FA4}"/>
                    </a:ext>
                  </a:extLst>
                </p14:cNvPr>
                <p14:cNvContentPartPr/>
                <p14:nvPr/>
              </p14:nvContentPartPr>
              <p14:xfrm>
                <a:off x="5330520" y="5026185"/>
                <a:ext cx="44640" cy="716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3371C24D-A67E-6974-1691-18B161F89FA4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322960" y="5018625"/>
                  <a:ext cx="597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DA0ECD38-07F1-BA23-78E5-2E11168406E5}"/>
                    </a:ext>
                  </a:extLst>
                </p14:cNvPr>
                <p14:cNvContentPartPr/>
                <p14:nvPr/>
              </p14:nvContentPartPr>
              <p14:xfrm>
                <a:off x="5347440" y="5055705"/>
                <a:ext cx="37440" cy="154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DA0ECD38-07F1-BA23-78E5-2E11168406E5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339880" y="5048145"/>
                  <a:ext cx="52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38C987E5-EB31-FC65-8200-2F8D5531843C}"/>
                    </a:ext>
                  </a:extLst>
                </p14:cNvPr>
                <p14:cNvContentPartPr/>
                <p14:nvPr/>
              </p14:nvContentPartPr>
              <p14:xfrm>
                <a:off x="5389920" y="5018985"/>
                <a:ext cx="35640" cy="666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38C987E5-EB31-FC65-8200-2F8D5531843C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382360" y="5011425"/>
                  <a:ext cx="507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BD2D65F8-6C33-8691-EF40-B9CD21F25185}"/>
                    </a:ext>
                  </a:extLst>
                </p14:cNvPr>
                <p14:cNvContentPartPr/>
                <p14:nvPr/>
              </p14:nvContentPartPr>
              <p14:xfrm>
                <a:off x="5396400" y="5066145"/>
                <a:ext cx="62280" cy="1224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BD2D65F8-6C33-8691-EF40-B9CD21F25185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388840" y="5058585"/>
                  <a:ext cx="77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C533C019-BACC-1764-2976-EC47484F55F3}"/>
                    </a:ext>
                  </a:extLst>
                </p14:cNvPr>
                <p14:cNvContentPartPr/>
                <p14:nvPr/>
              </p14:nvContentPartPr>
              <p14:xfrm>
                <a:off x="5477400" y="4958865"/>
                <a:ext cx="41760" cy="5148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C533C019-BACC-1764-2976-EC47484F55F3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469840" y="4951665"/>
                  <a:ext cx="56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7EEAC87C-6BD2-7C23-9CE3-01F0414D227B}"/>
                    </a:ext>
                  </a:extLst>
                </p14:cNvPr>
                <p14:cNvContentPartPr/>
                <p14:nvPr/>
              </p14:nvContentPartPr>
              <p14:xfrm>
                <a:off x="5532840" y="4974705"/>
                <a:ext cx="57960" cy="720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7EEAC87C-6BD2-7C23-9CE3-01F0414D227B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525280" y="4967145"/>
                  <a:ext cx="730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C309C66-957B-CFF3-D3C2-048B7C284E42}"/>
                    </a:ext>
                  </a:extLst>
                </p14:cNvPr>
                <p14:cNvContentPartPr/>
                <p14:nvPr/>
              </p14:nvContentPartPr>
              <p14:xfrm>
                <a:off x="5587200" y="4930065"/>
                <a:ext cx="7200" cy="9360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C309C66-957B-CFF3-D3C2-048B7C284E42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5579640" y="4922505"/>
                  <a:ext cx="223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75421484-29F0-21DE-408D-3B7412879A5F}"/>
                    </a:ext>
                  </a:extLst>
                </p14:cNvPr>
                <p14:cNvContentPartPr/>
                <p14:nvPr/>
              </p14:nvContentPartPr>
              <p14:xfrm>
                <a:off x="5642640" y="4923945"/>
                <a:ext cx="36720" cy="5220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75421484-29F0-21DE-408D-3B7412879A5F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5635080" y="4916385"/>
                  <a:ext cx="51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E57198B9-93E1-4EC3-5A81-F9E4F8764CDE}"/>
                    </a:ext>
                  </a:extLst>
                </p14:cNvPr>
                <p14:cNvContentPartPr/>
                <p14:nvPr/>
              </p14:nvContentPartPr>
              <p14:xfrm>
                <a:off x="5636160" y="5003865"/>
                <a:ext cx="9000" cy="4176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E57198B9-93E1-4EC3-5A81-F9E4F8764CDE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628600" y="4996305"/>
                  <a:ext cx="241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859F4FAF-75D9-91A0-8693-110C85645FF2}"/>
                    </a:ext>
                  </a:extLst>
                </p14:cNvPr>
                <p14:cNvContentPartPr/>
                <p14:nvPr/>
              </p14:nvContentPartPr>
              <p14:xfrm>
                <a:off x="5668200" y="5000625"/>
                <a:ext cx="9000" cy="5004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859F4FAF-75D9-91A0-8693-110C85645FF2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5660640" y="4993065"/>
                  <a:ext cx="241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7FC0D0C2-3087-9F25-F516-1477E6B68A9E}"/>
                    </a:ext>
                  </a:extLst>
                </p14:cNvPr>
                <p14:cNvContentPartPr/>
                <p14:nvPr/>
              </p14:nvContentPartPr>
              <p14:xfrm>
                <a:off x="5580720" y="5058945"/>
                <a:ext cx="183960" cy="1728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7FC0D0C2-3087-9F25-F516-1477E6B68A9E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5573160" y="5051385"/>
                  <a:ext cx="19908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3">
            <p14:nvContentPartPr>
              <p14:cNvPr id="617" name="Input penna 616">
                <a:extLst>
                  <a:ext uri="{FF2B5EF4-FFF2-40B4-BE49-F238E27FC236}">
                    <a16:creationId xmlns:a16="http://schemas.microsoft.com/office/drawing/2014/main" id="{92833CA7-F71D-BC1A-6F08-B43F27E26F08}"/>
                  </a:ext>
                </a:extLst>
              </p14:cNvPr>
              <p14:cNvContentPartPr/>
              <p14:nvPr/>
            </p14:nvContentPartPr>
            <p14:xfrm>
              <a:off x="3343953" y="5428374"/>
              <a:ext cx="275760" cy="339120"/>
            </p14:xfrm>
          </p:contentPart>
        </mc:Choice>
        <mc:Fallback>
          <p:pic>
            <p:nvPicPr>
              <p:cNvPr id="617" name="Input penna 616">
                <a:extLst>
                  <a:ext uri="{FF2B5EF4-FFF2-40B4-BE49-F238E27FC236}">
                    <a16:creationId xmlns:a16="http://schemas.microsoft.com/office/drawing/2014/main" id="{92833CA7-F71D-BC1A-6F08-B43F27E26F08}"/>
                  </a:ext>
                </a:extLst>
              </p:cNvPr>
              <p:cNvPicPr/>
              <p:nvPr/>
            </p:nvPicPr>
            <p:blipFill>
              <a:blip r:embed="rId594"/>
              <a:stretch>
                <a:fillRect/>
              </a:stretch>
            </p:blipFill>
            <p:spPr>
              <a:xfrm>
                <a:off x="3336393" y="5420814"/>
                <a:ext cx="2908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5">
            <p14:nvContentPartPr>
              <p14:cNvPr id="618" name="Input penna 617">
                <a:extLst>
                  <a:ext uri="{FF2B5EF4-FFF2-40B4-BE49-F238E27FC236}">
                    <a16:creationId xmlns:a16="http://schemas.microsoft.com/office/drawing/2014/main" id="{87654960-C816-4B28-2380-D5F4827AC5E0}"/>
                  </a:ext>
                </a:extLst>
              </p14:cNvPr>
              <p14:cNvContentPartPr/>
              <p14:nvPr/>
            </p14:nvContentPartPr>
            <p14:xfrm>
              <a:off x="6752388" y="5783071"/>
              <a:ext cx="296640" cy="27720"/>
            </p14:xfrm>
          </p:contentPart>
        </mc:Choice>
        <mc:Fallback>
          <p:pic>
            <p:nvPicPr>
              <p:cNvPr id="618" name="Input penna 617">
                <a:extLst>
                  <a:ext uri="{FF2B5EF4-FFF2-40B4-BE49-F238E27FC236}">
                    <a16:creationId xmlns:a16="http://schemas.microsoft.com/office/drawing/2014/main" id="{87654960-C816-4B28-2380-D5F4827AC5E0}"/>
                  </a:ext>
                </a:extLst>
              </p:cNvPr>
              <p:cNvPicPr/>
              <p:nvPr/>
            </p:nvPicPr>
            <p:blipFill>
              <a:blip r:embed="rId596"/>
              <a:stretch>
                <a:fillRect/>
              </a:stretch>
            </p:blipFill>
            <p:spPr>
              <a:xfrm>
                <a:off x="6744828" y="5775511"/>
                <a:ext cx="31176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7">
            <p14:nvContentPartPr>
              <p14:cNvPr id="619" name="Input penna 618">
                <a:extLst>
                  <a:ext uri="{FF2B5EF4-FFF2-40B4-BE49-F238E27FC236}">
                    <a16:creationId xmlns:a16="http://schemas.microsoft.com/office/drawing/2014/main" id="{56E3F7CA-AA84-344D-B348-87557DAD68E6}"/>
                  </a:ext>
                </a:extLst>
              </p14:cNvPr>
              <p14:cNvContentPartPr/>
              <p14:nvPr/>
            </p14:nvContentPartPr>
            <p14:xfrm>
              <a:off x="4530853" y="5794951"/>
              <a:ext cx="337680" cy="6480"/>
            </p14:xfrm>
          </p:contentPart>
        </mc:Choice>
        <mc:Fallback>
          <p:pic>
            <p:nvPicPr>
              <p:cNvPr id="619" name="Input penna 618">
                <a:extLst>
                  <a:ext uri="{FF2B5EF4-FFF2-40B4-BE49-F238E27FC236}">
                    <a16:creationId xmlns:a16="http://schemas.microsoft.com/office/drawing/2014/main" id="{56E3F7CA-AA84-344D-B348-87557DAD68E6}"/>
                  </a:ext>
                </a:extLst>
              </p:cNvPr>
              <p:cNvPicPr/>
              <p:nvPr/>
            </p:nvPicPr>
            <p:blipFill>
              <a:blip r:embed="rId598"/>
              <a:stretch>
                <a:fillRect/>
              </a:stretch>
            </p:blipFill>
            <p:spPr>
              <a:xfrm>
                <a:off x="4523293" y="5787391"/>
                <a:ext cx="35244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9" name="Gruppo 628">
            <a:extLst>
              <a:ext uri="{FF2B5EF4-FFF2-40B4-BE49-F238E27FC236}">
                <a16:creationId xmlns:a16="http://schemas.microsoft.com/office/drawing/2014/main" id="{C28BC736-E3DC-BBA8-D098-1A3C8FAC67D4}"/>
              </a:ext>
            </a:extLst>
          </p:cNvPr>
          <p:cNvGrpSpPr/>
          <p:nvPr/>
        </p:nvGrpSpPr>
        <p:grpSpPr>
          <a:xfrm>
            <a:off x="497601" y="1839786"/>
            <a:ext cx="158040" cy="103680"/>
            <a:chOff x="497601" y="1839786"/>
            <a:chExt cx="15804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1DA6BBCE-2884-FFD5-3E24-EF9E08CB2D23}"/>
                    </a:ext>
                  </a:extLst>
                </p14:cNvPr>
                <p14:cNvContentPartPr/>
                <p14:nvPr/>
              </p14:nvContentPartPr>
              <p14:xfrm>
                <a:off x="497601" y="1864626"/>
                <a:ext cx="66960" cy="7884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1DA6BBCE-2884-FFD5-3E24-EF9E08CB2D23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490041" y="1857066"/>
                  <a:ext cx="820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14678F20-7D8E-2A46-EA36-D48020459CC9}"/>
                    </a:ext>
                  </a:extLst>
                </p14:cNvPr>
                <p14:cNvContentPartPr/>
                <p14:nvPr/>
              </p14:nvContentPartPr>
              <p14:xfrm>
                <a:off x="576441" y="1839786"/>
                <a:ext cx="79200" cy="5832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14678F20-7D8E-2A46-EA36-D48020459CC9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568881" y="1832226"/>
                  <a:ext cx="9432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7" name="Gruppo 626">
            <a:extLst>
              <a:ext uri="{FF2B5EF4-FFF2-40B4-BE49-F238E27FC236}">
                <a16:creationId xmlns:a16="http://schemas.microsoft.com/office/drawing/2014/main" id="{D0169F9D-555F-BB5F-DC95-899F955B44D6}"/>
              </a:ext>
            </a:extLst>
          </p:cNvPr>
          <p:cNvGrpSpPr/>
          <p:nvPr/>
        </p:nvGrpSpPr>
        <p:grpSpPr>
          <a:xfrm>
            <a:off x="1360881" y="1821066"/>
            <a:ext cx="54360" cy="142920"/>
            <a:chOff x="1360881" y="1821066"/>
            <a:chExt cx="54360" cy="14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55A9A677-4CED-A71B-4987-7627FF3625E2}"/>
                    </a:ext>
                  </a:extLst>
                </p14:cNvPr>
                <p14:cNvContentPartPr/>
                <p14:nvPr/>
              </p14:nvContentPartPr>
              <p14:xfrm>
                <a:off x="1360881" y="1821066"/>
                <a:ext cx="44280" cy="11016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55A9A677-4CED-A71B-4987-7627FF3625E2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353681" y="1813506"/>
                  <a:ext cx="590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99C2E73A-2B33-A85E-E26A-17C332D69505}"/>
                    </a:ext>
                  </a:extLst>
                </p14:cNvPr>
                <p14:cNvContentPartPr/>
                <p14:nvPr/>
              </p14:nvContentPartPr>
              <p14:xfrm>
                <a:off x="1395441" y="1846266"/>
                <a:ext cx="19800" cy="11772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99C2E73A-2B33-A85E-E26A-17C332D69505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387881" y="1838706"/>
                  <a:ext cx="3492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4" name="Gruppo 643">
            <a:extLst>
              <a:ext uri="{FF2B5EF4-FFF2-40B4-BE49-F238E27FC236}">
                <a16:creationId xmlns:a16="http://schemas.microsoft.com/office/drawing/2014/main" id="{85924060-0128-1CF3-7A4D-C77CE2542ED6}"/>
              </a:ext>
            </a:extLst>
          </p:cNvPr>
          <p:cNvGrpSpPr/>
          <p:nvPr/>
        </p:nvGrpSpPr>
        <p:grpSpPr>
          <a:xfrm>
            <a:off x="5099950" y="5390653"/>
            <a:ext cx="497160" cy="249480"/>
            <a:chOff x="5099950" y="5390653"/>
            <a:chExt cx="49716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4D61A8EC-7590-F3AB-1EDD-87D1F95017C9}"/>
                    </a:ext>
                  </a:extLst>
                </p14:cNvPr>
                <p14:cNvContentPartPr/>
                <p14:nvPr/>
              </p14:nvContentPartPr>
              <p14:xfrm>
                <a:off x="5099950" y="5444653"/>
                <a:ext cx="73440" cy="6768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4D61A8EC-7590-F3AB-1EDD-87D1F95017C9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5092390" y="5437093"/>
                  <a:ext cx="88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BB1B0260-7489-939C-8D23-450A3CAB4FAF}"/>
                    </a:ext>
                  </a:extLst>
                </p14:cNvPr>
                <p14:cNvContentPartPr/>
                <p14:nvPr/>
              </p14:nvContentPartPr>
              <p14:xfrm>
                <a:off x="5202550" y="5426653"/>
                <a:ext cx="11880" cy="7668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BB1B0260-7489-939C-8D23-450A3CAB4FA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5194990" y="5419093"/>
                  <a:ext cx="27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6FF44EA8-1ABE-B869-C4AE-9467E67FFB88}"/>
                    </a:ext>
                  </a:extLst>
                </p14:cNvPr>
                <p14:cNvContentPartPr/>
                <p14:nvPr/>
              </p14:nvContentPartPr>
              <p14:xfrm>
                <a:off x="5120470" y="5538973"/>
                <a:ext cx="60120" cy="10116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6FF44EA8-1ABE-B869-C4AE-9467E67FFB88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5112910" y="5531413"/>
                  <a:ext cx="75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406A1E48-4180-1DEF-3CA8-598DE0231264}"/>
                    </a:ext>
                  </a:extLst>
                </p14:cNvPr>
                <p14:cNvContentPartPr/>
                <p14:nvPr/>
              </p14:nvContentPartPr>
              <p14:xfrm>
                <a:off x="5155390" y="5580013"/>
                <a:ext cx="23760" cy="5328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406A1E48-4180-1DEF-3CA8-598DE0231264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5147830" y="5572453"/>
                  <a:ext cx="388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8B860D1E-5B34-50A5-4D70-CBEA2D971795}"/>
                    </a:ext>
                  </a:extLst>
                </p14:cNvPr>
                <p14:cNvContentPartPr/>
                <p14:nvPr/>
              </p14:nvContentPartPr>
              <p14:xfrm>
                <a:off x="5182750" y="5536093"/>
                <a:ext cx="39600" cy="9072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8B860D1E-5B34-50A5-4D70-CBEA2D971795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5175190" y="5528533"/>
                  <a:ext cx="547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6214631D-1A65-6E12-A85D-90A2A9762B9D}"/>
                    </a:ext>
                  </a:extLst>
                </p14:cNvPr>
                <p14:cNvContentPartPr/>
                <p14:nvPr/>
              </p14:nvContentPartPr>
              <p14:xfrm>
                <a:off x="5214790" y="5579653"/>
                <a:ext cx="18360" cy="453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6214631D-1A65-6E12-A85D-90A2A9762B9D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5207230" y="5572093"/>
                  <a:ext cx="33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07B5BD59-C817-AB96-D227-B31300C6EBE7}"/>
                    </a:ext>
                  </a:extLst>
                </p14:cNvPr>
                <p14:cNvContentPartPr/>
                <p14:nvPr/>
              </p14:nvContentPartPr>
              <p14:xfrm>
                <a:off x="5281390" y="5465173"/>
                <a:ext cx="36720" cy="5328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07B5BD59-C817-AB96-D227-B31300C6EBE7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5273830" y="5457613"/>
                  <a:ext cx="518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D38CE125-9EFA-22CC-4281-1B79FE7C9F0E}"/>
                    </a:ext>
                  </a:extLst>
                </p14:cNvPr>
                <p14:cNvContentPartPr/>
                <p14:nvPr/>
              </p14:nvContentPartPr>
              <p14:xfrm>
                <a:off x="5336110" y="5473093"/>
                <a:ext cx="42840" cy="612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D38CE125-9EFA-22CC-4281-1B79FE7C9F0E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5328550" y="5465533"/>
                  <a:ext cx="57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4F94429F-3D27-0735-3810-8AA563BF4461}"/>
                    </a:ext>
                  </a:extLst>
                </p14:cNvPr>
                <p14:cNvContentPartPr/>
                <p14:nvPr/>
              </p14:nvContentPartPr>
              <p14:xfrm>
                <a:off x="5385070" y="5415853"/>
                <a:ext cx="9360" cy="10152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4F94429F-3D27-0735-3810-8AA563BF4461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5377510" y="5408293"/>
                  <a:ext cx="244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FEEE50E1-9823-D6CC-2D77-C70D57332CFC}"/>
                    </a:ext>
                  </a:extLst>
                </p14:cNvPr>
                <p14:cNvContentPartPr/>
                <p14:nvPr/>
              </p14:nvContentPartPr>
              <p14:xfrm>
                <a:off x="5455630" y="5390653"/>
                <a:ext cx="36720" cy="8532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FEEE50E1-9823-D6CC-2D77-C70D57332CFC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5448070" y="5383453"/>
                  <a:ext cx="518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62A59F56-48B3-544A-C6CB-AA22F1DA9373}"/>
                    </a:ext>
                  </a:extLst>
                </p14:cNvPr>
                <p14:cNvContentPartPr/>
                <p14:nvPr/>
              </p14:nvContentPartPr>
              <p14:xfrm>
                <a:off x="5449150" y="5471653"/>
                <a:ext cx="6480" cy="7416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62A59F56-48B3-544A-C6CB-AA22F1DA9373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5441590" y="5464093"/>
                  <a:ext cx="21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CEA848AC-BAFE-CC1C-49E2-C0A2B3388594}"/>
                    </a:ext>
                  </a:extLst>
                </p14:cNvPr>
                <p14:cNvContentPartPr/>
                <p14:nvPr/>
              </p14:nvContentPartPr>
              <p14:xfrm>
                <a:off x="5491990" y="5481373"/>
                <a:ext cx="11160" cy="4752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CEA848AC-BAFE-CC1C-49E2-C0A2B3388594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5484430" y="5473813"/>
                  <a:ext cx="26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EC213566-25A6-9708-B201-9CC2E0D3866D}"/>
                    </a:ext>
                  </a:extLst>
                </p14:cNvPr>
                <p14:cNvContentPartPr/>
                <p14:nvPr/>
              </p14:nvContentPartPr>
              <p14:xfrm>
                <a:off x="5427910" y="5525653"/>
                <a:ext cx="169200" cy="2016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EC213566-25A6-9708-B201-9CC2E0D3866D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5420350" y="5518093"/>
                  <a:ext cx="184320" cy="3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3">
            <p14:nvContentPartPr>
              <p14:cNvPr id="645" name="Input penna 644">
                <a:extLst>
                  <a:ext uri="{FF2B5EF4-FFF2-40B4-BE49-F238E27FC236}">
                    <a16:creationId xmlns:a16="http://schemas.microsoft.com/office/drawing/2014/main" id="{120A5F19-83C4-7630-307C-D53F9EEF2873}"/>
                  </a:ext>
                </a:extLst>
              </p14:cNvPr>
              <p14:cNvContentPartPr/>
              <p14:nvPr/>
            </p14:nvContentPartPr>
            <p14:xfrm>
              <a:off x="4476790" y="5415853"/>
              <a:ext cx="24840" cy="374760"/>
            </p14:xfrm>
          </p:contentPart>
        </mc:Choice>
        <mc:Fallback>
          <p:pic>
            <p:nvPicPr>
              <p:cNvPr id="645" name="Input penna 644">
                <a:extLst>
                  <a:ext uri="{FF2B5EF4-FFF2-40B4-BE49-F238E27FC236}">
                    <a16:creationId xmlns:a16="http://schemas.microsoft.com/office/drawing/2014/main" id="{120A5F19-83C4-7630-307C-D53F9EEF2873}"/>
                  </a:ext>
                </a:extLst>
              </p:cNvPr>
              <p:cNvPicPr/>
              <p:nvPr/>
            </p:nvPicPr>
            <p:blipFill>
              <a:blip r:embed="rId634"/>
              <a:stretch>
                <a:fillRect/>
              </a:stretch>
            </p:blipFill>
            <p:spPr>
              <a:xfrm>
                <a:off x="4469230" y="5408293"/>
                <a:ext cx="3996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5">
            <p14:nvContentPartPr>
              <p14:cNvPr id="646" name="Input penna 645">
                <a:extLst>
                  <a:ext uri="{FF2B5EF4-FFF2-40B4-BE49-F238E27FC236}">
                    <a16:creationId xmlns:a16="http://schemas.microsoft.com/office/drawing/2014/main" id="{78ACE66E-81A0-F677-3FC7-F2CA36C2413C}"/>
                  </a:ext>
                </a:extLst>
              </p14:cNvPr>
              <p14:cNvContentPartPr/>
              <p14:nvPr/>
            </p14:nvContentPartPr>
            <p14:xfrm>
              <a:off x="3309281" y="5944772"/>
              <a:ext cx="407880" cy="407520"/>
            </p14:xfrm>
          </p:contentPart>
        </mc:Choice>
        <mc:Fallback>
          <p:pic>
            <p:nvPicPr>
              <p:cNvPr id="646" name="Input penna 645">
                <a:extLst>
                  <a:ext uri="{FF2B5EF4-FFF2-40B4-BE49-F238E27FC236}">
                    <a16:creationId xmlns:a16="http://schemas.microsoft.com/office/drawing/2014/main" id="{78ACE66E-81A0-F677-3FC7-F2CA36C2413C}"/>
                  </a:ext>
                </a:extLst>
              </p:cNvPr>
              <p:cNvPicPr/>
              <p:nvPr/>
            </p:nvPicPr>
            <p:blipFill>
              <a:blip r:embed="rId636"/>
              <a:stretch>
                <a:fillRect/>
              </a:stretch>
            </p:blipFill>
            <p:spPr>
              <a:xfrm>
                <a:off x="3301721" y="5937212"/>
                <a:ext cx="4230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7">
            <p14:nvContentPartPr>
              <p14:cNvPr id="647" name="Input penna 646">
                <a:extLst>
                  <a:ext uri="{FF2B5EF4-FFF2-40B4-BE49-F238E27FC236}">
                    <a16:creationId xmlns:a16="http://schemas.microsoft.com/office/drawing/2014/main" id="{29EF8F73-95AF-81C3-A6DD-458B14659DD3}"/>
                  </a:ext>
                </a:extLst>
              </p14:cNvPr>
              <p14:cNvContentPartPr/>
              <p14:nvPr/>
            </p14:nvContentPartPr>
            <p14:xfrm>
              <a:off x="4657523" y="6275184"/>
              <a:ext cx="211680" cy="26280"/>
            </p14:xfrm>
          </p:contentPart>
        </mc:Choice>
        <mc:Fallback>
          <p:pic>
            <p:nvPicPr>
              <p:cNvPr id="647" name="Input penna 646">
                <a:extLst>
                  <a:ext uri="{FF2B5EF4-FFF2-40B4-BE49-F238E27FC236}">
                    <a16:creationId xmlns:a16="http://schemas.microsoft.com/office/drawing/2014/main" id="{29EF8F73-95AF-81C3-A6DD-458B14659DD3}"/>
                  </a:ext>
                </a:extLst>
              </p:cNvPr>
              <p:cNvPicPr/>
              <p:nvPr/>
            </p:nvPicPr>
            <p:blipFill>
              <a:blip r:embed="rId638"/>
              <a:stretch>
                <a:fillRect/>
              </a:stretch>
            </p:blipFill>
            <p:spPr>
              <a:xfrm>
                <a:off x="4649963" y="6267624"/>
                <a:ext cx="2264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9">
            <p14:nvContentPartPr>
              <p14:cNvPr id="649" name="Input penna 648">
                <a:extLst>
                  <a:ext uri="{FF2B5EF4-FFF2-40B4-BE49-F238E27FC236}">
                    <a16:creationId xmlns:a16="http://schemas.microsoft.com/office/drawing/2014/main" id="{FFBD2E86-F902-137F-034D-16BA41C4502B}"/>
                  </a:ext>
                </a:extLst>
              </p14:cNvPr>
              <p14:cNvContentPartPr/>
              <p14:nvPr/>
            </p14:nvContentPartPr>
            <p14:xfrm>
              <a:off x="3734965" y="6258518"/>
              <a:ext cx="240840" cy="7560"/>
            </p14:xfrm>
          </p:contentPart>
        </mc:Choice>
        <mc:Fallback>
          <p:pic>
            <p:nvPicPr>
              <p:cNvPr id="649" name="Input penna 648">
                <a:extLst>
                  <a:ext uri="{FF2B5EF4-FFF2-40B4-BE49-F238E27FC236}">
                    <a16:creationId xmlns:a16="http://schemas.microsoft.com/office/drawing/2014/main" id="{FFBD2E86-F902-137F-034D-16BA41C4502B}"/>
                  </a:ext>
                </a:extLst>
              </p:cNvPr>
              <p:cNvPicPr/>
              <p:nvPr/>
            </p:nvPicPr>
            <p:blipFill>
              <a:blip r:embed="rId640"/>
              <a:stretch>
                <a:fillRect/>
              </a:stretch>
            </p:blipFill>
            <p:spPr>
              <a:xfrm>
                <a:off x="3727405" y="6250958"/>
                <a:ext cx="25596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64" name="Gruppo 663">
            <a:extLst>
              <a:ext uri="{FF2B5EF4-FFF2-40B4-BE49-F238E27FC236}">
                <a16:creationId xmlns:a16="http://schemas.microsoft.com/office/drawing/2014/main" id="{40626B88-18DE-7304-E7AE-324A1CB6A4BF}"/>
              </a:ext>
            </a:extLst>
          </p:cNvPr>
          <p:cNvGrpSpPr/>
          <p:nvPr/>
        </p:nvGrpSpPr>
        <p:grpSpPr>
          <a:xfrm>
            <a:off x="4277485" y="5902118"/>
            <a:ext cx="453240" cy="221760"/>
            <a:chOff x="4277485" y="5902118"/>
            <a:chExt cx="45324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FE24E967-0666-19D9-8670-6AB599724C10}"/>
                    </a:ext>
                  </a:extLst>
                </p14:cNvPr>
                <p14:cNvContentPartPr/>
                <p14:nvPr/>
              </p14:nvContentPartPr>
              <p14:xfrm>
                <a:off x="4277485" y="5924078"/>
                <a:ext cx="72000" cy="9396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FE24E967-0666-19D9-8670-6AB599724C10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4269925" y="5916518"/>
                  <a:ext cx="871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1EFCB6DE-5999-1DD0-4DA9-FD6C875A7B7A}"/>
                    </a:ext>
                  </a:extLst>
                </p14:cNvPr>
                <p14:cNvContentPartPr/>
                <p14:nvPr/>
              </p14:nvContentPartPr>
              <p14:xfrm>
                <a:off x="4382965" y="5919038"/>
                <a:ext cx="23040" cy="8208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1EFCB6DE-5999-1DD0-4DA9-FD6C875A7B7A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4375405" y="5911478"/>
                  <a:ext cx="38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234E6A7B-1C38-F021-A81B-79FFA6408321}"/>
                    </a:ext>
                  </a:extLst>
                </p14:cNvPr>
                <p14:cNvContentPartPr/>
                <p14:nvPr/>
              </p14:nvContentPartPr>
              <p14:xfrm>
                <a:off x="4316365" y="6029918"/>
                <a:ext cx="43920" cy="9396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234E6A7B-1C38-F021-A81B-79FFA6408321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4308805" y="6022358"/>
                  <a:ext cx="590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142A19C2-A945-A644-00F4-04BAAED1D775}"/>
                    </a:ext>
                  </a:extLst>
                </p14:cNvPr>
                <p14:cNvContentPartPr/>
                <p14:nvPr/>
              </p14:nvContentPartPr>
              <p14:xfrm>
                <a:off x="4351645" y="6055838"/>
                <a:ext cx="16200" cy="5472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142A19C2-A945-A644-00F4-04BAAED1D775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344085" y="6048278"/>
                  <a:ext cx="31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B9B63B2E-BF0A-A870-9E33-8DFBFEC0F37A}"/>
                    </a:ext>
                  </a:extLst>
                </p14:cNvPr>
                <p14:cNvContentPartPr/>
                <p14:nvPr/>
              </p14:nvContentPartPr>
              <p14:xfrm>
                <a:off x="4379005" y="6038198"/>
                <a:ext cx="26640" cy="5112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B9B63B2E-BF0A-A870-9E33-8DFBFEC0F37A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371445" y="6030638"/>
                  <a:ext cx="414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8A0054DA-4588-7641-9A2E-3D64E1765959}"/>
                    </a:ext>
                  </a:extLst>
                </p14:cNvPr>
                <p14:cNvContentPartPr/>
                <p14:nvPr/>
              </p14:nvContentPartPr>
              <p14:xfrm>
                <a:off x="4402765" y="6054758"/>
                <a:ext cx="35280" cy="3348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8A0054DA-4588-7641-9A2E-3D64E1765959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395205" y="6047198"/>
                  <a:ext cx="50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F261BB1F-1E22-DFBA-F0AC-BB8470F693EC}"/>
                    </a:ext>
                  </a:extLst>
                </p14:cNvPr>
                <p14:cNvContentPartPr/>
                <p14:nvPr/>
              </p14:nvContentPartPr>
              <p14:xfrm>
                <a:off x="4461805" y="5928398"/>
                <a:ext cx="28800" cy="5184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F261BB1F-1E22-DFBA-F0AC-BB8470F693EC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454245" y="5920838"/>
                  <a:ext cx="43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DB253BAE-AEED-2B88-9529-28CB2B1B03E5}"/>
                    </a:ext>
                  </a:extLst>
                </p14:cNvPr>
                <p14:cNvContentPartPr/>
                <p14:nvPr/>
              </p14:nvContentPartPr>
              <p14:xfrm>
                <a:off x="4503925" y="5949998"/>
                <a:ext cx="46080" cy="576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DB253BAE-AEED-2B88-9529-28CB2B1B03E5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496365" y="5942798"/>
                  <a:ext cx="608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0BBF2E50-6E6D-709C-4A1D-F2343790E755}"/>
                    </a:ext>
                  </a:extLst>
                </p14:cNvPr>
                <p14:cNvContentPartPr/>
                <p14:nvPr/>
              </p14:nvContentPartPr>
              <p14:xfrm>
                <a:off x="4549285" y="5907518"/>
                <a:ext cx="5760" cy="8928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0BBF2E50-6E6D-709C-4A1D-F2343790E755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541725" y="5899958"/>
                  <a:ext cx="20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3150A401-C1CA-AFDC-9E57-976E39B12AAA}"/>
                    </a:ext>
                  </a:extLst>
                </p14:cNvPr>
                <p14:cNvContentPartPr/>
                <p14:nvPr/>
              </p14:nvContentPartPr>
              <p14:xfrm>
                <a:off x="4595005" y="5902118"/>
                <a:ext cx="39600" cy="5976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3150A401-C1CA-AFDC-9E57-976E39B12AAA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4587445" y="5894558"/>
                  <a:ext cx="54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1A291835-D500-39D9-3113-A56BC1CB36F6}"/>
                    </a:ext>
                  </a:extLst>
                </p14:cNvPr>
                <p14:cNvContentPartPr/>
                <p14:nvPr/>
              </p14:nvContentPartPr>
              <p14:xfrm>
                <a:off x="4595365" y="5983118"/>
                <a:ext cx="4320" cy="6012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1A291835-D500-39D9-3113-A56BC1CB36F6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4587805" y="5975558"/>
                  <a:ext cx="194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1DB5C6C3-1BF7-DF32-EBE3-58CCAC342691}"/>
                    </a:ext>
                  </a:extLst>
                </p14:cNvPr>
                <p14:cNvContentPartPr/>
                <p14:nvPr/>
              </p14:nvContentPartPr>
              <p14:xfrm>
                <a:off x="4635325" y="5978078"/>
                <a:ext cx="5040" cy="5256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1DB5C6C3-1BF7-DF32-EBE3-58CCAC342691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4627765" y="5970518"/>
                  <a:ext cx="20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3E2953A3-B3E0-2F4E-8F7D-C2F0379D2D40}"/>
                    </a:ext>
                  </a:extLst>
                </p14:cNvPr>
                <p14:cNvContentPartPr/>
                <p14:nvPr/>
              </p14:nvContentPartPr>
              <p14:xfrm>
                <a:off x="4534885" y="6025958"/>
                <a:ext cx="195840" cy="2412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3E2953A3-B3E0-2F4E-8F7D-C2F0379D2D40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4527325" y="6018398"/>
                  <a:ext cx="21096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7">
            <p14:nvContentPartPr>
              <p14:cNvPr id="668" name="Input penna 667">
                <a:extLst>
                  <a:ext uri="{FF2B5EF4-FFF2-40B4-BE49-F238E27FC236}">
                    <a16:creationId xmlns:a16="http://schemas.microsoft.com/office/drawing/2014/main" id="{C281AD63-E12F-A3F5-D177-D0E3798EDC6E}"/>
                  </a:ext>
                </a:extLst>
              </p14:cNvPr>
              <p14:cNvContentPartPr/>
              <p14:nvPr/>
            </p14:nvContentPartPr>
            <p14:xfrm>
              <a:off x="4497077" y="2357612"/>
              <a:ext cx="90000" cy="21240"/>
            </p14:xfrm>
          </p:contentPart>
        </mc:Choice>
        <mc:Fallback>
          <p:pic>
            <p:nvPicPr>
              <p:cNvPr id="668" name="Input penna 667">
                <a:extLst>
                  <a:ext uri="{FF2B5EF4-FFF2-40B4-BE49-F238E27FC236}">
                    <a16:creationId xmlns:a16="http://schemas.microsoft.com/office/drawing/2014/main" id="{C281AD63-E12F-A3F5-D177-D0E3798EDC6E}"/>
                  </a:ext>
                </a:extLst>
              </p:cNvPr>
              <p:cNvPicPr/>
              <p:nvPr/>
            </p:nvPicPr>
            <p:blipFill>
              <a:blip r:embed="rId668"/>
              <a:stretch>
                <a:fillRect/>
              </a:stretch>
            </p:blipFill>
            <p:spPr>
              <a:xfrm>
                <a:off x="4489517" y="2350052"/>
                <a:ext cx="1051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9">
            <p14:nvContentPartPr>
              <p14:cNvPr id="669" name="Input penna 668">
                <a:extLst>
                  <a:ext uri="{FF2B5EF4-FFF2-40B4-BE49-F238E27FC236}">
                    <a16:creationId xmlns:a16="http://schemas.microsoft.com/office/drawing/2014/main" id="{9773A2AF-1C98-84EB-A66D-7209831A8E37}"/>
                  </a:ext>
                </a:extLst>
              </p14:cNvPr>
              <p14:cNvContentPartPr/>
              <p14:nvPr/>
            </p14:nvContentPartPr>
            <p14:xfrm>
              <a:off x="4849877" y="3340412"/>
              <a:ext cx="98280" cy="5040"/>
            </p14:xfrm>
          </p:contentPart>
        </mc:Choice>
        <mc:Fallback>
          <p:pic>
            <p:nvPicPr>
              <p:cNvPr id="669" name="Input penna 668">
                <a:extLst>
                  <a:ext uri="{FF2B5EF4-FFF2-40B4-BE49-F238E27FC236}">
                    <a16:creationId xmlns:a16="http://schemas.microsoft.com/office/drawing/2014/main" id="{9773A2AF-1C98-84EB-A66D-7209831A8E37}"/>
                  </a:ext>
                </a:extLst>
              </p:cNvPr>
              <p:cNvPicPr/>
              <p:nvPr/>
            </p:nvPicPr>
            <p:blipFill>
              <a:blip r:embed="rId670"/>
              <a:stretch>
                <a:fillRect/>
              </a:stretch>
            </p:blipFill>
            <p:spPr>
              <a:xfrm>
                <a:off x="4842677" y="3332852"/>
                <a:ext cx="113400" cy="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035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B3C5C-D009-8226-A57C-E83F46981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CB89D2C-53D5-6A5C-3792-183210E033A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F15BA72-FB6E-40C0-1A6C-E2CAB7E62EC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3418699-BF97-BF02-1451-F3F32C23107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BCB4A4E-D364-77D0-AA78-FF2496211F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9E374E7-BE5A-0779-1ED6-2C8690EEE5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FFFFCDB-F68E-B237-2261-13B4035AA5D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8164A3E-8132-E597-1F31-198C99D5B0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E842919-894A-8B1B-4897-90BFF999C3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D255E36-EE9A-A8E8-DAF1-B0C1942436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0B6FC8B-8388-A1B2-C8C3-05417160AC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4CFB40E-E9D2-93E6-CDB0-C383406338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021E834-6DAE-D901-F27B-F0EAF7D012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715D57B-09C4-56F7-E374-9A0075F7806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99857FD-9A36-BA16-51D4-5A82FDD8C6F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1192145-CCE7-0F91-88CB-9075E438286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AA8B216-EC9A-C5E2-4C36-ABFB27F698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2A20DB4-A1E5-CDB4-9146-373E4935D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28B848A-1010-740F-DA36-A7884939435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3EBCC8D-2CAC-6DFA-A999-488D6A1F2D4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BDA851D-0094-161E-3C21-2F13C356ED9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1789A67-8EF4-0D48-22F2-80920C9BBD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354AAC0-439F-4B21-DC9C-F21F218069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4D6DD6F-B11C-FD1F-F982-23CF78AEB0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9352B74-81AE-55C0-177D-C200FC6BCC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2D39AA4-0E7A-0ECF-49BE-53079184B3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FCC05D-7E58-3B86-0754-89620FA163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C6DA8D6-133C-5D56-0586-4150D7D4D8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DB70CF0-A9DC-53D2-3A1C-D311C809EF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9F6EB9F-1CBC-C18D-05DE-9D0C007454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F8294CC-DE7C-3350-45B8-FE1B67710C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FA79452-6928-9FB3-2BD9-8588726941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A1DC85D-289B-736A-3D6B-8517A4426DA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5F937B4-7FA6-F151-959F-5D1BF5A4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8514325-BA3B-5B33-FC0C-55E32411E72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189B2BD-E4C7-2B7C-38A0-8EC0427320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4C98C47-C8C3-391D-45D5-0FC0B1AE2C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7CAF340-C4BE-2A16-F7CF-B3272480C4B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5AA4255-F31C-0B50-1150-99A151524D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5E2460C-A5E3-0559-AD51-E5224D5AB9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ECCCB16-E604-1EE8-5F48-AA303BB7C3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74263BF-EB14-8E7B-247F-F87707A111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1CCFCA0-E2E4-17F1-5565-9ED9D1ACF7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9930D7E-EE98-EDE8-6602-D0F8D9F27B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8B0D490-712F-62EC-ABB0-F2F13F4EF9F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9FFA512-91A3-887B-3996-CA1FD851814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77D2E86-B256-B8CE-2057-0AD72D9FD7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F3D8546-3FA9-DF5C-0892-26C4164C9D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5F584D5-2D3A-6E23-F673-50E64CB3CD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DFE78BD-86C9-B3DC-4717-91649E079B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14A5E75-9F95-3184-0082-1E7E2CEF154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2B89A70-E459-DDF9-6C2B-F23F83B985C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BAD8C6E-FFBE-0E31-C11B-45F2925429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6DA1320-A73E-77DF-A93B-D80AB78AC8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5841DD4-E05D-1116-8625-680CF923B6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E402B02-B503-3FA6-AE21-2460518945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9218951-7697-F09B-B461-9EC8FFD6DA3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430ECBF-F8F9-14DE-B6D6-4867B1A76D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A7D360-75A9-9094-1855-25328A1FCB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3A0E95-CE81-8695-D07C-5A1D1D6CD2F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DA3433E-A1F0-5F54-0C0B-F643E5A86F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220ED86-B8E2-80AC-C145-074085A84E2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20EBE1F-ABF4-6F97-4021-B21D39ABAA2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00C78A-0666-5AF9-69A2-E0AFC4052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1574800"/>
            <a:ext cx="5016500" cy="3708400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ACB8C251-B9B7-717C-84A3-CED0A09EE25A}"/>
              </a:ext>
            </a:extLst>
          </p:cNvPr>
          <p:cNvGrpSpPr/>
          <p:nvPr/>
        </p:nvGrpSpPr>
        <p:grpSpPr>
          <a:xfrm>
            <a:off x="6948624" y="2195731"/>
            <a:ext cx="876960" cy="253800"/>
            <a:chOff x="6948624" y="2195731"/>
            <a:chExt cx="87696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ED83E7B-C16A-F422-7FEB-1088333F713C}"/>
                    </a:ext>
                  </a:extLst>
                </p14:cNvPr>
                <p14:cNvContentPartPr/>
                <p14:nvPr/>
              </p14:nvContentPartPr>
              <p14:xfrm>
                <a:off x="6948624" y="2378611"/>
                <a:ext cx="685800" cy="70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ED83E7B-C16A-F422-7FEB-1088333F713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41064" y="2371051"/>
                  <a:ext cx="700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A0EAE66-2E4F-CB16-7E8C-1D39366C2135}"/>
                    </a:ext>
                  </a:extLst>
                </p14:cNvPr>
                <p14:cNvContentPartPr/>
                <p14:nvPr/>
              </p14:nvContentPartPr>
              <p14:xfrm>
                <a:off x="7686624" y="2195731"/>
                <a:ext cx="105120" cy="1418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A0EAE66-2E4F-CB16-7E8C-1D39366C213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79064" y="2188171"/>
                  <a:ext cx="1202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55C3EF4-52DC-E57B-12B4-A1D24FA63F42}"/>
                    </a:ext>
                  </a:extLst>
                </p14:cNvPr>
                <p14:cNvContentPartPr/>
                <p14:nvPr/>
              </p14:nvContentPartPr>
              <p14:xfrm>
                <a:off x="7817304" y="2225251"/>
                <a:ext cx="8280" cy="87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55C3EF4-52DC-E57B-12B4-A1D24FA63F4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09744" y="2217691"/>
                  <a:ext cx="2340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7A24DE05-4994-33C1-7400-4C3EB7ECE902}"/>
              </a:ext>
            </a:extLst>
          </p:cNvPr>
          <p:cNvGrpSpPr/>
          <p:nvPr/>
        </p:nvGrpSpPr>
        <p:grpSpPr>
          <a:xfrm>
            <a:off x="8103598" y="2092511"/>
            <a:ext cx="254520" cy="216000"/>
            <a:chOff x="8103598" y="2092511"/>
            <a:chExt cx="25452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1E901BB-8CDE-D97F-A693-E7E465955D2F}"/>
                    </a:ext>
                  </a:extLst>
                </p14:cNvPr>
                <p14:cNvContentPartPr/>
                <p14:nvPr/>
              </p14:nvContentPartPr>
              <p14:xfrm>
                <a:off x="8103598" y="2092511"/>
                <a:ext cx="73800" cy="216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1E901BB-8CDE-D97F-A693-E7E465955D2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96038" y="2084951"/>
                  <a:ext cx="889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F93D01C-A8BF-AAEE-74DB-2A6D01D1147F}"/>
                    </a:ext>
                  </a:extLst>
                </p14:cNvPr>
                <p14:cNvContentPartPr/>
                <p14:nvPr/>
              </p14:nvContentPartPr>
              <p14:xfrm>
                <a:off x="8208718" y="2224991"/>
                <a:ext cx="11160" cy="59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F93D01C-A8BF-AAEE-74DB-2A6D01D1147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201518" y="2217431"/>
                  <a:ext cx="26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AB50165-8BEF-15BA-3B96-7B727BCBF290}"/>
                    </a:ext>
                  </a:extLst>
                </p14:cNvPr>
                <p14:cNvContentPartPr/>
                <p14:nvPr/>
              </p14:nvContentPartPr>
              <p14:xfrm>
                <a:off x="8265598" y="2209511"/>
                <a:ext cx="92520" cy="68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AB50165-8BEF-15BA-3B96-7B727BCBF29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58038" y="2201951"/>
                  <a:ext cx="10764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530D1666-074B-F4DF-57C9-9378C112E725}"/>
              </a:ext>
            </a:extLst>
          </p:cNvPr>
          <p:cNvGrpSpPr/>
          <p:nvPr/>
        </p:nvGrpSpPr>
        <p:grpSpPr>
          <a:xfrm>
            <a:off x="8529451" y="2177471"/>
            <a:ext cx="366120" cy="168840"/>
            <a:chOff x="8529451" y="2177471"/>
            <a:chExt cx="366120" cy="16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6086B73-82B1-AFE0-7124-F86244E6C983}"/>
                    </a:ext>
                  </a:extLst>
                </p14:cNvPr>
                <p14:cNvContentPartPr/>
                <p14:nvPr/>
              </p14:nvContentPartPr>
              <p14:xfrm>
                <a:off x="8529451" y="2291591"/>
                <a:ext cx="40680" cy="54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6086B73-82B1-AFE0-7124-F86244E6C98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21891" y="2284031"/>
                  <a:ext cx="55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2AC0565-7919-C2C8-CBE8-EDB5C739C301}"/>
                    </a:ext>
                  </a:extLst>
                </p14:cNvPr>
                <p14:cNvContentPartPr/>
                <p14:nvPr/>
              </p14:nvContentPartPr>
              <p14:xfrm>
                <a:off x="8676691" y="2177471"/>
                <a:ext cx="85680" cy="162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2AC0565-7919-C2C8-CBE8-EDB5C739C3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69491" y="2169911"/>
                  <a:ext cx="1008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6116C1E-50C2-24DF-3B68-2406F9466F12}"/>
                    </a:ext>
                  </a:extLst>
                </p14:cNvPr>
                <p14:cNvContentPartPr/>
                <p14:nvPr/>
              </p14:nvContentPartPr>
              <p14:xfrm>
                <a:off x="8791171" y="2188631"/>
                <a:ext cx="31680" cy="77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6116C1E-50C2-24DF-3B68-2406F9466F1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83611" y="2181431"/>
                  <a:ext cx="468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EA8C6E3-A863-B337-5907-BF1D488FC569}"/>
                    </a:ext>
                  </a:extLst>
                </p14:cNvPr>
                <p14:cNvContentPartPr/>
                <p14:nvPr/>
              </p14:nvContentPartPr>
              <p14:xfrm>
                <a:off x="8863891" y="2189351"/>
                <a:ext cx="31680" cy="67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EA8C6E3-A863-B337-5907-BF1D488FC56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856331" y="2181791"/>
                  <a:ext cx="468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A54D04E3-C9D7-7137-DC4E-A50C12390558}"/>
              </a:ext>
            </a:extLst>
          </p:cNvPr>
          <p:cNvGrpSpPr/>
          <p:nvPr/>
        </p:nvGrpSpPr>
        <p:grpSpPr>
          <a:xfrm>
            <a:off x="9147135" y="2006229"/>
            <a:ext cx="554400" cy="314640"/>
            <a:chOff x="9147135" y="2006229"/>
            <a:chExt cx="554400" cy="31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6C7580B-C401-CE8E-41E4-E078F22E19E0}"/>
                    </a:ext>
                  </a:extLst>
                </p14:cNvPr>
                <p14:cNvContentPartPr/>
                <p14:nvPr/>
              </p14:nvContentPartPr>
              <p14:xfrm>
                <a:off x="9157935" y="2006229"/>
                <a:ext cx="94680" cy="3146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6C7580B-C401-CE8E-41E4-E078F22E19E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150375" y="1998669"/>
                  <a:ext cx="1098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1DB7771-C7BD-97C4-3C7C-DA673A119921}"/>
                    </a:ext>
                  </a:extLst>
                </p14:cNvPr>
                <p14:cNvContentPartPr/>
                <p14:nvPr/>
              </p14:nvContentPartPr>
              <p14:xfrm>
                <a:off x="9147135" y="2187309"/>
                <a:ext cx="104400" cy="15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1DB7771-C7BD-97C4-3C7C-DA673A11992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139575" y="2179749"/>
                  <a:ext cx="1195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9675028-29E6-4246-2A8B-91E462D64C0E}"/>
                    </a:ext>
                  </a:extLst>
                </p14:cNvPr>
                <p14:cNvContentPartPr/>
                <p14:nvPr/>
              </p14:nvContentPartPr>
              <p14:xfrm>
                <a:off x="9265575" y="2237349"/>
                <a:ext cx="82800" cy="64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9675028-29E6-4246-2A8B-91E462D64C0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258015" y="2229789"/>
                  <a:ext cx="97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BB1438E-E8D4-C3B6-B73D-9E9A6D49D987}"/>
                    </a:ext>
                  </a:extLst>
                </p14:cNvPr>
                <p14:cNvContentPartPr/>
                <p14:nvPr/>
              </p14:nvContentPartPr>
              <p14:xfrm>
                <a:off x="9380415" y="2222949"/>
                <a:ext cx="67680" cy="70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BB1438E-E8D4-C3B6-B73D-9E9A6D49D98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372855" y="2215389"/>
                  <a:ext cx="82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DFC83B6-AF97-F86F-702C-B9DF17DBD2A0}"/>
                    </a:ext>
                  </a:extLst>
                </p14:cNvPr>
                <p14:cNvContentPartPr/>
                <p14:nvPr/>
              </p14:nvContentPartPr>
              <p14:xfrm>
                <a:off x="9465735" y="2210349"/>
                <a:ext cx="48960" cy="65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DFC83B6-AF97-F86F-702C-B9DF17DBD2A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458175" y="2202789"/>
                  <a:ext cx="64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78C4839-3DC5-9019-B92F-46E5A873E4A0}"/>
                    </a:ext>
                  </a:extLst>
                </p14:cNvPr>
                <p14:cNvContentPartPr/>
                <p14:nvPr/>
              </p14:nvContentPartPr>
              <p14:xfrm>
                <a:off x="9565095" y="2184789"/>
                <a:ext cx="17280" cy="673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78C4839-3DC5-9019-B92F-46E5A873E4A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557535" y="2177229"/>
                  <a:ext cx="324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B535222-5CDD-CF6C-374F-505EA676FFEE}"/>
                    </a:ext>
                  </a:extLst>
                </p14:cNvPr>
                <p14:cNvContentPartPr/>
                <p14:nvPr/>
              </p14:nvContentPartPr>
              <p14:xfrm>
                <a:off x="9661935" y="2151309"/>
                <a:ext cx="39600" cy="842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B535222-5CDD-CF6C-374F-505EA676FFE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654375" y="2144109"/>
                  <a:ext cx="5472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DCD7C673-E03C-C6DF-20C0-31DFDF19F69A}"/>
              </a:ext>
            </a:extLst>
          </p:cNvPr>
          <p:cNvGrpSpPr/>
          <p:nvPr/>
        </p:nvGrpSpPr>
        <p:grpSpPr>
          <a:xfrm>
            <a:off x="8515976" y="1595126"/>
            <a:ext cx="503640" cy="244440"/>
            <a:chOff x="8515976" y="1595126"/>
            <a:chExt cx="50364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E631ABC-8AD9-D337-6DFD-526496E4C0AE}"/>
                    </a:ext>
                  </a:extLst>
                </p14:cNvPr>
                <p14:cNvContentPartPr/>
                <p14:nvPr/>
              </p14:nvContentPartPr>
              <p14:xfrm>
                <a:off x="8515976" y="1595126"/>
                <a:ext cx="153720" cy="244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E631ABC-8AD9-D337-6DFD-526496E4C0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508416" y="1587926"/>
                  <a:ext cx="1688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3D8DDAC-5337-C936-2EE0-CEE72205C6BB}"/>
                    </a:ext>
                  </a:extLst>
                </p14:cNvPr>
                <p14:cNvContentPartPr/>
                <p14:nvPr/>
              </p14:nvContentPartPr>
              <p14:xfrm>
                <a:off x="8554496" y="1727966"/>
                <a:ext cx="120600" cy="17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3D8DDAC-5337-C936-2EE0-CEE72205C6B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546936" y="1720406"/>
                  <a:ext cx="1357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D76B5C3-18D2-B825-2966-4A4C2B3BB3BB}"/>
                    </a:ext>
                  </a:extLst>
                </p14:cNvPr>
                <p14:cNvContentPartPr/>
                <p14:nvPr/>
              </p14:nvContentPartPr>
              <p14:xfrm>
                <a:off x="8693456" y="1706006"/>
                <a:ext cx="75600" cy="96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D76B5C3-18D2-B825-2966-4A4C2B3BB3B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85896" y="1698446"/>
                  <a:ext cx="90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44E9B1D-DAB2-0D46-9520-C5B87B185529}"/>
                    </a:ext>
                  </a:extLst>
                </p14:cNvPr>
                <p14:cNvContentPartPr/>
                <p14:nvPr/>
              </p14:nvContentPartPr>
              <p14:xfrm>
                <a:off x="8800376" y="1663526"/>
                <a:ext cx="38160" cy="125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44E9B1D-DAB2-0D46-9520-C5B87B18552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793176" y="1655966"/>
                  <a:ext cx="53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43C6D21-A56A-3C9E-BFB8-EB87D4919AAE}"/>
                    </a:ext>
                  </a:extLst>
                </p14:cNvPr>
                <p14:cNvContentPartPr/>
                <p14:nvPr/>
              </p14:nvContentPartPr>
              <p14:xfrm>
                <a:off x="8888216" y="1671086"/>
                <a:ext cx="43560" cy="82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43C6D21-A56A-3C9E-BFB8-EB87D4919AA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880656" y="1663526"/>
                  <a:ext cx="586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FE3836E-EDAD-FC22-10CC-40E8A29F948C}"/>
                    </a:ext>
                  </a:extLst>
                </p14:cNvPr>
                <p14:cNvContentPartPr/>
                <p14:nvPr/>
              </p14:nvContentPartPr>
              <p14:xfrm>
                <a:off x="8965256" y="1688726"/>
                <a:ext cx="54360" cy="97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FE3836E-EDAD-FC22-10CC-40E8A29F948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957696" y="1681166"/>
                  <a:ext cx="6948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C28DD1A5-0C45-A237-E697-F60B20AD9D61}"/>
              </a:ext>
            </a:extLst>
          </p:cNvPr>
          <p:cNvGrpSpPr/>
          <p:nvPr/>
        </p:nvGrpSpPr>
        <p:grpSpPr>
          <a:xfrm>
            <a:off x="9348015" y="1490843"/>
            <a:ext cx="403200" cy="278640"/>
            <a:chOff x="9348015" y="1490843"/>
            <a:chExt cx="40320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B6B96F6-ABE6-0309-11FB-B2E96664CDA9}"/>
                    </a:ext>
                  </a:extLst>
                </p14:cNvPr>
                <p14:cNvContentPartPr/>
                <p14:nvPr/>
              </p14:nvContentPartPr>
              <p14:xfrm>
                <a:off x="9348015" y="1661123"/>
                <a:ext cx="76320" cy="108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B6B96F6-ABE6-0309-11FB-B2E96664CDA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40455" y="1653563"/>
                  <a:ext cx="91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0623E2D-C69F-B93F-E660-A5130DAE402D}"/>
                    </a:ext>
                  </a:extLst>
                </p14:cNvPr>
                <p14:cNvContentPartPr/>
                <p14:nvPr/>
              </p14:nvContentPartPr>
              <p14:xfrm>
                <a:off x="9477255" y="1641323"/>
                <a:ext cx="23760" cy="100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0623E2D-C69F-B93F-E660-A5130DAE402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469695" y="1633763"/>
                  <a:ext cx="388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E5E3937-47D1-0479-2E37-3B7E1E10D8F9}"/>
                    </a:ext>
                  </a:extLst>
                </p14:cNvPr>
                <p14:cNvContentPartPr/>
                <p14:nvPr/>
              </p14:nvContentPartPr>
              <p14:xfrm>
                <a:off x="9574815" y="1490843"/>
                <a:ext cx="39960" cy="267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E5E3937-47D1-0479-2E37-3B7E1E10D8F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567255" y="1483283"/>
                  <a:ext cx="55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71D0A41-FA84-94C0-2F6B-FD1B692B059E}"/>
                    </a:ext>
                  </a:extLst>
                </p14:cNvPr>
                <p14:cNvContentPartPr/>
                <p14:nvPr/>
              </p14:nvContentPartPr>
              <p14:xfrm>
                <a:off x="9650055" y="1526123"/>
                <a:ext cx="24480" cy="171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71D0A41-FA84-94C0-2F6B-FD1B692B059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642495" y="1518563"/>
                  <a:ext cx="396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E60B444-2BD8-DCC5-4EB4-063A2E5E6A39}"/>
                    </a:ext>
                  </a:extLst>
                </p14:cNvPr>
                <p14:cNvContentPartPr/>
                <p14:nvPr/>
              </p14:nvContentPartPr>
              <p14:xfrm>
                <a:off x="9655455" y="1663643"/>
                <a:ext cx="35280" cy="2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E60B444-2BD8-DCC5-4EB4-063A2E5E6A3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647895" y="1656083"/>
                  <a:ext cx="50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D505A98-12CB-04C0-5333-F06979F023F3}"/>
                    </a:ext>
                  </a:extLst>
                </p14:cNvPr>
                <p14:cNvContentPartPr/>
                <p14:nvPr/>
              </p14:nvContentPartPr>
              <p14:xfrm>
                <a:off x="9713055" y="1647443"/>
                <a:ext cx="38160" cy="59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D505A98-12CB-04C0-5333-F06979F023F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05495" y="1639883"/>
                  <a:ext cx="5328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02D47FE5-BAD2-38A0-9286-FFCE9088C4AF}"/>
              </a:ext>
            </a:extLst>
          </p:cNvPr>
          <p:cNvGrpSpPr/>
          <p:nvPr/>
        </p:nvGrpSpPr>
        <p:grpSpPr>
          <a:xfrm>
            <a:off x="9933735" y="1418483"/>
            <a:ext cx="482040" cy="298440"/>
            <a:chOff x="9933735" y="1418483"/>
            <a:chExt cx="48204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90361CC-C8A9-BF93-0BA5-5A500353F101}"/>
                    </a:ext>
                  </a:extLst>
                </p14:cNvPr>
                <p14:cNvContentPartPr/>
                <p14:nvPr/>
              </p14:nvContentPartPr>
              <p14:xfrm>
                <a:off x="9945255" y="1418483"/>
                <a:ext cx="85320" cy="298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90361CC-C8A9-BF93-0BA5-5A500353F10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937695" y="1410923"/>
                  <a:ext cx="10008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9C506CE-E161-5427-8DB4-F011B4A47F6A}"/>
                    </a:ext>
                  </a:extLst>
                </p14:cNvPr>
                <p14:cNvContentPartPr/>
                <p14:nvPr/>
              </p14:nvContentPartPr>
              <p14:xfrm>
                <a:off x="9933735" y="1574003"/>
                <a:ext cx="86400" cy="14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9C506CE-E161-5427-8DB4-F011B4A47F6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26175" y="1566803"/>
                  <a:ext cx="1015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2CA569A-702F-2BF8-9663-59DFC0A79140}"/>
                    </a:ext>
                  </a:extLst>
                </p14:cNvPr>
                <p14:cNvContentPartPr/>
                <p14:nvPr/>
              </p14:nvContentPartPr>
              <p14:xfrm>
                <a:off x="10034535" y="1613603"/>
                <a:ext cx="52200" cy="936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2CA569A-702F-2BF8-9663-59DFC0A7914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26975" y="1606043"/>
                  <a:ext cx="673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9A6E7B7-F9EF-6617-21A9-F7FFEDA065B0}"/>
                    </a:ext>
                  </a:extLst>
                </p14:cNvPr>
                <p14:cNvContentPartPr/>
                <p14:nvPr/>
              </p14:nvContentPartPr>
              <p14:xfrm>
                <a:off x="10125615" y="1594883"/>
                <a:ext cx="45360" cy="900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9A6E7B7-F9EF-6617-21A9-F7FFEDA065B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118415" y="1587323"/>
                  <a:ext cx="604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1CF5FFA-0364-F96F-8A11-FF9B489DF085}"/>
                    </a:ext>
                  </a:extLst>
                </p14:cNvPr>
                <p14:cNvContentPartPr/>
                <p14:nvPr/>
              </p14:nvContentPartPr>
              <p14:xfrm>
                <a:off x="10186455" y="1582283"/>
                <a:ext cx="48600" cy="950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1CF5FFA-0364-F96F-8A11-FF9B489DF08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178895" y="1574723"/>
                  <a:ext cx="637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604958B-C509-94ED-BDA5-72F788C8E250}"/>
                    </a:ext>
                  </a:extLst>
                </p14:cNvPr>
                <p14:cNvContentPartPr/>
                <p14:nvPr/>
              </p14:nvContentPartPr>
              <p14:xfrm>
                <a:off x="10270695" y="1586243"/>
                <a:ext cx="39960" cy="810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604958B-C509-94ED-BDA5-72F788C8E25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263135" y="1578683"/>
                  <a:ext cx="550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F7FF08A8-8945-42AC-FA5D-2AB19E6D56D3}"/>
                    </a:ext>
                  </a:extLst>
                </p14:cNvPr>
                <p14:cNvContentPartPr/>
                <p14:nvPr/>
              </p14:nvContentPartPr>
              <p14:xfrm>
                <a:off x="10361775" y="1436483"/>
                <a:ext cx="19440" cy="2394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F7FF08A8-8945-42AC-FA5D-2AB19E6D56D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354215" y="1428923"/>
                  <a:ext cx="345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D27B781-CEC4-CEB5-12BC-A09AFD09BE1C}"/>
                    </a:ext>
                  </a:extLst>
                </p14:cNvPr>
                <p14:cNvContentPartPr/>
                <p14:nvPr/>
              </p14:nvContentPartPr>
              <p14:xfrm>
                <a:off x="10403895" y="1583003"/>
                <a:ext cx="11880" cy="885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D27B781-CEC4-CEB5-12BC-A09AFD09BE1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396335" y="1575443"/>
                  <a:ext cx="2700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6B902241-AC30-4387-B82C-6754F10C5578}"/>
              </a:ext>
            </a:extLst>
          </p:cNvPr>
          <p:cNvGrpSpPr/>
          <p:nvPr/>
        </p:nvGrpSpPr>
        <p:grpSpPr>
          <a:xfrm>
            <a:off x="4967024" y="2994120"/>
            <a:ext cx="430200" cy="277560"/>
            <a:chOff x="4967024" y="2994120"/>
            <a:chExt cx="43020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D2E8B27-318C-93EC-9D71-81A36BEA9A28}"/>
                    </a:ext>
                  </a:extLst>
                </p14:cNvPr>
                <p14:cNvContentPartPr/>
                <p14:nvPr/>
              </p14:nvContentPartPr>
              <p14:xfrm>
                <a:off x="4967024" y="3011400"/>
                <a:ext cx="117720" cy="132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D2E8B27-318C-93EC-9D71-81A36BEA9A2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959464" y="3003840"/>
                  <a:ext cx="1328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7F57D95-3ED6-B9CB-795E-801D57A219FB}"/>
                    </a:ext>
                  </a:extLst>
                </p14:cNvPr>
                <p14:cNvContentPartPr/>
                <p14:nvPr/>
              </p14:nvContentPartPr>
              <p14:xfrm>
                <a:off x="5127584" y="3011040"/>
                <a:ext cx="10440" cy="109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7F57D95-3ED6-B9CB-795E-801D57A219F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120024" y="3003480"/>
                  <a:ext cx="255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CC017B9-5357-4902-96BF-1A2BF7765C52}"/>
                    </a:ext>
                  </a:extLst>
                </p14:cNvPr>
                <p14:cNvContentPartPr/>
                <p14:nvPr/>
              </p14:nvContentPartPr>
              <p14:xfrm>
                <a:off x="5046584" y="3178080"/>
                <a:ext cx="8640" cy="87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CC017B9-5357-4902-96BF-1A2BF7765C5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039024" y="3170520"/>
                  <a:ext cx="237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FF79F78-67ED-5B3C-6EC1-C51DD19B9D24}"/>
                    </a:ext>
                  </a:extLst>
                </p14:cNvPr>
                <p14:cNvContentPartPr/>
                <p14:nvPr/>
              </p14:nvContentPartPr>
              <p14:xfrm>
                <a:off x="5051984" y="3155040"/>
                <a:ext cx="78840" cy="116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FF79F78-67ED-5B3C-6EC1-C51DD19B9D2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044424" y="3147480"/>
                  <a:ext cx="939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185BC1E-A9AF-8D9A-AC2D-4A5682F62264}"/>
                    </a:ext>
                  </a:extLst>
                </p14:cNvPr>
                <p14:cNvContentPartPr/>
                <p14:nvPr/>
              </p14:nvContentPartPr>
              <p14:xfrm>
                <a:off x="5286704" y="2994120"/>
                <a:ext cx="5760" cy="105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185BC1E-A9AF-8D9A-AC2D-4A5682F6226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279144" y="2986560"/>
                  <a:ext cx="20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3660DDB-2618-1BEA-245C-CB667C1F4D68}"/>
                    </a:ext>
                  </a:extLst>
                </p14:cNvPr>
                <p14:cNvContentPartPr/>
                <p14:nvPr/>
              </p14:nvContentPartPr>
              <p14:xfrm>
                <a:off x="5213264" y="3080520"/>
                <a:ext cx="139320" cy="23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3660DDB-2618-1BEA-245C-CB667C1F4D6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205704" y="3072960"/>
                  <a:ext cx="154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D46B0AF-9A65-44F3-8337-6D10E19E735B}"/>
                    </a:ext>
                  </a:extLst>
                </p14:cNvPr>
                <p14:cNvContentPartPr/>
                <p14:nvPr/>
              </p14:nvContentPartPr>
              <p14:xfrm>
                <a:off x="5246744" y="3101760"/>
                <a:ext cx="41040" cy="90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D46B0AF-9A65-44F3-8337-6D10E19E735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39184" y="3094200"/>
                  <a:ext cx="56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09221CD-5F5E-07F4-F0C1-69CFFF0E791A}"/>
                    </a:ext>
                  </a:extLst>
                </p14:cNvPr>
                <p14:cNvContentPartPr/>
                <p14:nvPr/>
              </p14:nvContentPartPr>
              <p14:xfrm>
                <a:off x="5278424" y="3137760"/>
                <a:ext cx="38880" cy="51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09221CD-5F5E-07F4-F0C1-69CFFF0E791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70864" y="3130200"/>
                  <a:ext cx="53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7D164A0-DF7E-4053-D508-6F2D6D370459}"/>
                    </a:ext>
                  </a:extLst>
                </p14:cNvPr>
                <p14:cNvContentPartPr/>
                <p14:nvPr/>
              </p14:nvContentPartPr>
              <p14:xfrm>
                <a:off x="5392544" y="3093120"/>
                <a:ext cx="4680" cy="102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7D164A0-DF7E-4053-D508-6F2D6D37045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384984" y="3085560"/>
                  <a:ext cx="1980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C6178AC3-5993-01A4-F38F-08AC54624DC8}"/>
              </a:ext>
            </a:extLst>
          </p:cNvPr>
          <p:cNvGrpSpPr/>
          <p:nvPr/>
        </p:nvGrpSpPr>
        <p:grpSpPr>
          <a:xfrm>
            <a:off x="5666144" y="3059640"/>
            <a:ext cx="740520" cy="238320"/>
            <a:chOff x="5666144" y="3059640"/>
            <a:chExt cx="74052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4495058-99C1-A64D-10AC-7B00CCF4E37D}"/>
                    </a:ext>
                  </a:extLst>
                </p14:cNvPr>
                <p14:cNvContentPartPr/>
                <p14:nvPr/>
              </p14:nvContentPartPr>
              <p14:xfrm>
                <a:off x="5666144" y="3081960"/>
                <a:ext cx="190440" cy="129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4495058-99C1-A64D-10AC-7B00CCF4E37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658584" y="3074400"/>
                  <a:ext cx="205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A7F6BEC-272B-8659-7247-E2E9D07A0833}"/>
                    </a:ext>
                  </a:extLst>
                </p14:cNvPr>
                <p14:cNvContentPartPr/>
                <p14:nvPr/>
              </p14:nvContentPartPr>
              <p14:xfrm>
                <a:off x="5729864" y="3078720"/>
                <a:ext cx="51480" cy="864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A7F6BEC-272B-8659-7247-E2E9D07A083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722304" y="3071160"/>
                  <a:ext cx="66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58DA439-F75D-987B-5D87-80CBB579910E}"/>
                    </a:ext>
                  </a:extLst>
                </p14:cNvPr>
                <p14:cNvContentPartPr/>
                <p14:nvPr/>
              </p14:nvContentPartPr>
              <p14:xfrm>
                <a:off x="5772704" y="3106800"/>
                <a:ext cx="77760" cy="37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58DA439-F75D-987B-5D87-80CBB579910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765144" y="3099600"/>
                  <a:ext cx="928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886E7B5-A552-EB78-D9CA-B3B06CFFFCAF}"/>
                    </a:ext>
                  </a:extLst>
                </p14:cNvPr>
                <p14:cNvContentPartPr/>
                <p14:nvPr/>
              </p14:nvContentPartPr>
              <p14:xfrm>
                <a:off x="5717264" y="3193920"/>
                <a:ext cx="148320" cy="12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886E7B5-A552-EB78-D9CA-B3B06CFFFCA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709704" y="3186360"/>
                  <a:ext cx="163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8D7E2CD-5401-B5D4-B377-CE4A72F9F96F}"/>
                    </a:ext>
                  </a:extLst>
                </p14:cNvPr>
                <p14:cNvContentPartPr/>
                <p14:nvPr/>
              </p14:nvContentPartPr>
              <p14:xfrm>
                <a:off x="5779544" y="3191040"/>
                <a:ext cx="30240" cy="106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8D7E2CD-5401-B5D4-B377-CE4A72F9F96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771984" y="3183480"/>
                  <a:ext cx="453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B73B329-D4AF-1D21-C0DB-37139174BEEF}"/>
                    </a:ext>
                  </a:extLst>
                </p14:cNvPr>
                <p14:cNvContentPartPr/>
                <p14:nvPr/>
              </p14:nvContentPartPr>
              <p14:xfrm>
                <a:off x="5890784" y="3081960"/>
                <a:ext cx="54360" cy="1324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B73B329-D4AF-1D21-C0DB-37139174BEE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883224" y="3074400"/>
                  <a:ext cx="694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0BED5C9-B5DA-846F-1EF9-43B817D687B4}"/>
                    </a:ext>
                  </a:extLst>
                </p14:cNvPr>
                <p14:cNvContentPartPr/>
                <p14:nvPr/>
              </p14:nvContentPartPr>
              <p14:xfrm>
                <a:off x="5905184" y="3157920"/>
                <a:ext cx="82080" cy="374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0BED5C9-B5DA-846F-1EF9-43B817D687B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897624" y="3150360"/>
                  <a:ext cx="972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868DC35-FDC5-74A9-75D3-507F6A79484F}"/>
                    </a:ext>
                  </a:extLst>
                </p14:cNvPr>
                <p14:cNvContentPartPr/>
                <p14:nvPr/>
              </p14:nvContentPartPr>
              <p14:xfrm>
                <a:off x="5974664" y="3146400"/>
                <a:ext cx="59760" cy="6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868DC35-FDC5-74A9-75D3-507F6A79484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967104" y="3138840"/>
                  <a:ext cx="748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0D58BD0-C1EA-D8C8-7131-B84626D500C5}"/>
                    </a:ext>
                  </a:extLst>
                </p14:cNvPr>
                <p14:cNvContentPartPr/>
                <p14:nvPr/>
              </p14:nvContentPartPr>
              <p14:xfrm>
                <a:off x="6030824" y="3059640"/>
                <a:ext cx="21600" cy="1555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0D58BD0-C1EA-D8C8-7131-B84626D500C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023264" y="3052080"/>
                  <a:ext cx="367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17B14FE-5A99-A2F7-4529-0FF91AA60057}"/>
                    </a:ext>
                  </a:extLst>
                </p14:cNvPr>
                <p14:cNvContentPartPr/>
                <p14:nvPr/>
              </p14:nvContentPartPr>
              <p14:xfrm>
                <a:off x="6104264" y="3070440"/>
                <a:ext cx="10440" cy="1299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17B14FE-5A99-A2F7-4529-0FF91AA6005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096704" y="3062880"/>
                  <a:ext cx="25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50917C6-5EEE-C8FE-7008-276D4FC29CB3}"/>
                    </a:ext>
                  </a:extLst>
                </p14:cNvPr>
                <p14:cNvContentPartPr/>
                <p14:nvPr/>
              </p14:nvContentPartPr>
              <p14:xfrm>
                <a:off x="6173744" y="3071160"/>
                <a:ext cx="52560" cy="806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50917C6-5EEE-C8FE-7008-276D4FC29CB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66184" y="3063600"/>
                  <a:ext cx="676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4187E67-4C23-A0AF-4608-2CAC0C8F879D}"/>
                    </a:ext>
                  </a:extLst>
                </p14:cNvPr>
                <p14:cNvContentPartPr/>
                <p14:nvPr/>
              </p14:nvContentPartPr>
              <p14:xfrm>
                <a:off x="6177344" y="3191400"/>
                <a:ext cx="5400" cy="558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4187E67-4C23-A0AF-4608-2CAC0C8F879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169784" y="3183840"/>
                  <a:ext cx="205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5B201E5-A16E-5529-AB69-8C662694FDB3}"/>
                    </a:ext>
                  </a:extLst>
                </p14:cNvPr>
                <p14:cNvContentPartPr/>
                <p14:nvPr/>
              </p14:nvContentPartPr>
              <p14:xfrm>
                <a:off x="6232784" y="3175920"/>
                <a:ext cx="15840" cy="71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5B201E5-A16E-5529-AB69-8C662694FDB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225224" y="3168360"/>
                  <a:ext cx="309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65BF8F13-7762-5C5F-6C54-BB4519CB99F0}"/>
                    </a:ext>
                  </a:extLst>
                </p14:cNvPr>
                <p14:cNvContentPartPr/>
                <p14:nvPr/>
              </p14:nvContentPartPr>
              <p14:xfrm>
                <a:off x="6090224" y="3259080"/>
                <a:ext cx="316440" cy="28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65BF8F13-7762-5C5F-6C54-BB4519CB99F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83024" y="3251520"/>
                  <a:ext cx="3312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2CCBED8A-F3FF-4B44-BA38-27F81BA08317}"/>
              </a:ext>
            </a:extLst>
          </p:cNvPr>
          <p:cNvGrpSpPr/>
          <p:nvPr/>
        </p:nvGrpSpPr>
        <p:grpSpPr>
          <a:xfrm>
            <a:off x="6930693" y="2915479"/>
            <a:ext cx="854640" cy="284760"/>
            <a:chOff x="6930693" y="2915479"/>
            <a:chExt cx="854640" cy="28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6A287863-E95C-9107-6B14-53CDF8FE1BEC}"/>
                    </a:ext>
                  </a:extLst>
                </p14:cNvPr>
                <p14:cNvContentPartPr/>
                <p14:nvPr/>
              </p14:nvContentPartPr>
              <p14:xfrm>
                <a:off x="6930693" y="2997199"/>
                <a:ext cx="110880" cy="2030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6A287863-E95C-9107-6B14-53CDF8FE1BE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23133" y="2989639"/>
                  <a:ext cx="1260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CFC4089-8604-D64D-634E-8DC3814AEDA3}"/>
                    </a:ext>
                  </a:extLst>
                </p14:cNvPr>
                <p14:cNvContentPartPr/>
                <p14:nvPr/>
              </p14:nvContentPartPr>
              <p14:xfrm>
                <a:off x="7091613" y="3033559"/>
                <a:ext cx="10440" cy="975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CFC4089-8604-D64D-634E-8DC3814AEDA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084053" y="3025999"/>
                  <a:ext cx="25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7B35423-22F2-80CC-4A23-11568C2A52E2}"/>
                    </a:ext>
                  </a:extLst>
                </p14:cNvPr>
                <p14:cNvContentPartPr/>
                <p14:nvPr/>
              </p14:nvContentPartPr>
              <p14:xfrm>
                <a:off x="7147053" y="3045079"/>
                <a:ext cx="46440" cy="889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7B35423-22F2-80CC-4A23-11568C2A52E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139493" y="3037879"/>
                  <a:ext cx="61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D1B21996-B914-3CEE-A27D-DA893D111E26}"/>
                    </a:ext>
                  </a:extLst>
                </p14:cNvPr>
                <p14:cNvContentPartPr/>
                <p14:nvPr/>
              </p14:nvContentPartPr>
              <p14:xfrm>
                <a:off x="7224813" y="2934559"/>
                <a:ext cx="68760" cy="2239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D1B21996-B914-3CEE-A27D-DA893D111E2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217613" y="2927359"/>
                  <a:ext cx="838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F1CEF0D-78CC-4524-AA35-BD45283EB86D}"/>
                    </a:ext>
                  </a:extLst>
                </p14:cNvPr>
                <p14:cNvContentPartPr/>
                <p14:nvPr/>
              </p14:nvContentPartPr>
              <p14:xfrm>
                <a:off x="7320573" y="3073159"/>
                <a:ext cx="9720" cy="471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F1CEF0D-78CC-4524-AA35-BD45283EB86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313013" y="3065599"/>
                  <a:ext cx="24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04035220-F6B9-9129-A7EE-715251F712FD}"/>
                    </a:ext>
                  </a:extLst>
                </p14:cNvPr>
                <p14:cNvContentPartPr/>
                <p14:nvPr/>
              </p14:nvContentPartPr>
              <p14:xfrm>
                <a:off x="7389693" y="3032479"/>
                <a:ext cx="56160" cy="93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04035220-F6B9-9129-A7EE-715251F712F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382133" y="3024919"/>
                  <a:ext cx="709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9B7ECB49-5C69-B4BD-9BF2-7BE2FC6AE041}"/>
                    </a:ext>
                  </a:extLst>
                </p14:cNvPr>
                <p14:cNvContentPartPr/>
                <p14:nvPr/>
              </p14:nvContentPartPr>
              <p14:xfrm>
                <a:off x="7496253" y="3024919"/>
                <a:ext cx="45000" cy="1155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9B7ECB49-5C69-B4BD-9BF2-7BE2FC6AE04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488693" y="3017359"/>
                  <a:ext cx="59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68FFD12-4830-6B00-3521-8F0E3D0EE0D8}"/>
                    </a:ext>
                  </a:extLst>
                </p14:cNvPr>
                <p14:cNvContentPartPr/>
                <p14:nvPr/>
              </p14:nvContentPartPr>
              <p14:xfrm>
                <a:off x="7600293" y="2915479"/>
                <a:ext cx="14760" cy="1947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68FFD12-4830-6B00-3521-8F0E3D0EE0D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592733" y="2908279"/>
                  <a:ext cx="298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AF5979D9-4EDC-BC2D-486E-03FF747AEA52}"/>
                    </a:ext>
                  </a:extLst>
                </p14:cNvPr>
                <p14:cNvContentPartPr/>
                <p14:nvPr/>
              </p14:nvContentPartPr>
              <p14:xfrm>
                <a:off x="7589853" y="3058039"/>
                <a:ext cx="40320" cy="252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AF5979D9-4EDC-BC2D-486E-03FF747AEA5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582293" y="3050479"/>
                  <a:ext cx="55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447700F-47CD-4D2E-4349-CB57C8DF3784}"/>
                    </a:ext>
                  </a:extLst>
                </p14:cNvPr>
                <p14:cNvContentPartPr/>
                <p14:nvPr/>
              </p14:nvContentPartPr>
              <p14:xfrm>
                <a:off x="7683093" y="3027439"/>
                <a:ext cx="102240" cy="766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447700F-47CD-4D2E-4349-CB57C8DF378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675893" y="3019879"/>
                  <a:ext cx="11736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3F7C25F1-AE34-E173-8F7D-E9623C31B9B7}"/>
              </a:ext>
            </a:extLst>
          </p:cNvPr>
          <p:cNvGrpSpPr/>
          <p:nvPr/>
        </p:nvGrpSpPr>
        <p:grpSpPr>
          <a:xfrm>
            <a:off x="5037196" y="3558789"/>
            <a:ext cx="463320" cy="153000"/>
            <a:chOff x="5037196" y="3558789"/>
            <a:chExt cx="46332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6826C8AB-A8BC-1F51-4DC1-C1B1F332FFA4}"/>
                    </a:ext>
                  </a:extLst>
                </p14:cNvPr>
                <p14:cNvContentPartPr/>
                <p14:nvPr/>
              </p14:nvContentPartPr>
              <p14:xfrm>
                <a:off x="5037196" y="3558789"/>
                <a:ext cx="110160" cy="153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6826C8AB-A8BC-1F51-4DC1-C1B1F332FFA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029636" y="3551229"/>
                  <a:ext cx="1252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7AABE5E5-9764-B549-D011-0AD5A53F8CF2}"/>
                    </a:ext>
                  </a:extLst>
                </p14:cNvPr>
                <p14:cNvContentPartPr/>
                <p14:nvPr/>
              </p14:nvContentPartPr>
              <p14:xfrm>
                <a:off x="5058076" y="3630429"/>
                <a:ext cx="82800" cy="17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7AABE5E5-9764-B549-D011-0AD5A53F8CF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050516" y="3622869"/>
                  <a:ext cx="97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B215ABB-1F30-A379-F5F6-90874A86129A}"/>
                    </a:ext>
                  </a:extLst>
                </p14:cNvPr>
                <p14:cNvContentPartPr/>
                <p14:nvPr/>
              </p14:nvContentPartPr>
              <p14:xfrm>
                <a:off x="5202796" y="3619269"/>
                <a:ext cx="69120" cy="97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B215ABB-1F30-A379-F5F6-90874A86129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195236" y="3611709"/>
                  <a:ext cx="84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744CB494-E8C0-E541-D82F-88531FF90518}"/>
                    </a:ext>
                  </a:extLst>
                </p14:cNvPr>
                <p14:cNvContentPartPr/>
                <p14:nvPr/>
              </p14:nvContentPartPr>
              <p14:xfrm>
                <a:off x="5259316" y="3571389"/>
                <a:ext cx="19800" cy="1368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744CB494-E8C0-E541-D82F-88531FF9051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251756" y="3563829"/>
                  <a:ext cx="34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7A95CF28-50CE-7684-80B9-D490462834AC}"/>
                    </a:ext>
                  </a:extLst>
                </p14:cNvPr>
                <p14:cNvContentPartPr/>
                <p14:nvPr/>
              </p14:nvContentPartPr>
              <p14:xfrm>
                <a:off x="5352196" y="3571749"/>
                <a:ext cx="106560" cy="9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7A95CF28-50CE-7684-80B9-D490462834A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344636" y="3564189"/>
                  <a:ext cx="121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D0B77D2-F0DC-E548-6B0F-9B896FDD7260}"/>
                    </a:ext>
                  </a:extLst>
                </p14:cNvPr>
                <p14:cNvContentPartPr/>
                <p14:nvPr/>
              </p14:nvContentPartPr>
              <p14:xfrm>
                <a:off x="5372716" y="3592989"/>
                <a:ext cx="6120" cy="540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D0B77D2-F0DC-E548-6B0F-9B896FDD726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365156" y="3585429"/>
                  <a:ext cx="208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834C16B-6536-A5D6-2D78-1CB6D1F02B83}"/>
                    </a:ext>
                  </a:extLst>
                </p14:cNvPr>
                <p14:cNvContentPartPr/>
                <p14:nvPr/>
              </p14:nvContentPartPr>
              <p14:xfrm>
                <a:off x="5404396" y="3604149"/>
                <a:ext cx="5400" cy="651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834C16B-6536-A5D6-2D78-1CB6D1F02B8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396836" y="3596589"/>
                  <a:ext cx="20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7B1255F-990A-2B7D-6A12-856EC279D348}"/>
                    </a:ext>
                  </a:extLst>
                </p14:cNvPr>
                <p14:cNvContentPartPr/>
                <p14:nvPr/>
              </p14:nvContentPartPr>
              <p14:xfrm>
                <a:off x="5312596" y="3664269"/>
                <a:ext cx="131760" cy="216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7B1255F-990A-2B7D-6A12-856EC279D34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305036" y="3656709"/>
                  <a:ext cx="1465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ABCE150-C2CE-FEFC-8853-1645F4183976}"/>
                    </a:ext>
                  </a:extLst>
                </p14:cNvPr>
                <p14:cNvContentPartPr/>
                <p14:nvPr/>
              </p14:nvContentPartPr>
              <p14:xfrm>
                <a:off x="5487196" y="3575709"/>
                <a:ext cx="13320" cy="1296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ABCE150-C2CE-FEFC-8853-1645F418397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479636" y="3568149"/>
                  <a:ext cx="2844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342E6E56-1DC6-ABFE-FA68-15C7C991FA50}"/>
              </a:ext>
            </a:extLst>
          </p:cNvPr>
          <p:cNvGrpSpPr/>
          <p:nvPr/>
        </p:nvGrpSpPr>
        <p:grpSpPr>
          <a:xfrm>
            <a:off x="5817676" y="3547629"/>
            <a:ext cx="625680" cy="222480"/>
            <a:chOff x="5817676" y="3547629"/>
            <a:chExt cx="62568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9CCFAAA-E10B-DBEB-9F1F-274C0BEF9463}"/>
                    </a:ext>
                  </a:extLst>
                </p14:cNvPr>
                <p14:cNvContentPartPr/>
                <p14:nvPr/>
              </p14:nvContentPartPr>
              <p14:xfrm>
                <a:off x="5824156" y="3547629"/>
                <a:ext cx="151200" cy="93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9CCFAAA-E10B-DBEB-9F1F-274C0BEF946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16596" y="3540069"/>
                  <a:ext cx="1663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61CC440-B513-7187-888B-488DC041E80A}"/>
                    </a:ext>
                  </a:extLst>
                </p14:cNvPr>
                <p14:cNvContentPartPr/>
                <p14:nvPr/>
              </p14:nvContentPartPr>
              <p14:xfrm>
                <a:off x="5847556" y="3559149"/>
                <a:ext cx="53280" cy="835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61CC440-B513-7187-888B-488DC041E80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839996" y="3551589"/>
                  <a:ext cx="68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A7FDD168-CCC7-33B9-4F39-0516A06990E0}"/>
                    </a:ext>
                  </a:extLst>
                </p14:cNvPr>
                <p14:cNvContentPartPr/>
                <p14:nvPr/>
              </p14:nvContentPartPr>
              <p14:xfrm>
                <a:off x="5879956" y="3599469"/>
                <a:ext cx="67320" cy="586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A7FDD168-CCC7-33B9-4F39-0516A06990E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872396" y="3592269"/>
                  <a:ext cx="82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B1114AB-CA4D-87D8-D28B-433ABE77C8BF}"/>
                    </a:ext>
                  </a:extLst>
                </p14:cNvPr>
                <p14:cNvContentPartPr/>
                <p14:nvPr/>
              </p14:nvContentPartPr>
              <p14:xfrm>
                <a:off x="5817676" y="3677229"/>
                <a:ext cx="129240" cy="280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B1114AB-CA4D-87D8-D28B-433ABE77C8B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810116" y="3669669"/>
                  <a:ext cx="144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A3B2929-24E2-8490-2EAA-4C2305ECF254}"/>
                    </a:ext>
                  </a:extLst>
                </p14:cNvPr>
                <p14:cNvContentPartPr/>
                <p14:nvPr/>
              </p14:nvContentPartPr>
              <p14:xfrm>
                <a:off x="5900836" y="3696309"/>
                <a:ext cx="27000" cy="705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A3B2929-24E2-8490-2EAA-4C2305ECF25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93276" y="3688749"/>
                  <a:ext cx="421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21D0143-AD2E-CC03-5223-7197725C9C78}"/>
                    </a:ext>
                  </a:extLst>
                </p14:cNvPr>
                <p14:cNvContentPartPr/>
                <p14:nvPr/>
              </p14:nvContentPartPr>
              <p14:xfrm>
                <a:off x="6009916" y="3593349"/>
                <a:ext cx="35280" cy="925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21D0143-AD2E-CC03-5223-7197725C9C7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02356" y="3585789"/>
                  <a:ext cx="504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64854835-E08C-52E8-6542-DF31DFED1758}"/>
                    </a:ext>
                  </a:extLst>
                </p14:cNvPr>
                <p14:cNvContentPartPr/>
                <p14:nvPr/>
              </p14:nvContentPartPr>
              <p14:xfrm>
                <a:off x="6012796" y="3651309"/>
                <a:ext cx="68400" cy="2412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64854835-E08C-52E8-6542-DF31DFED175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005236" y="3643749"/>
                  <a:ext cx="83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F67952B3-9C37-22B8-954C-F095CE7C2487}"/>
                    </a:ext>
                  </a:extLst>
                </p14:cNvPr>
                <p14:cNvContentPartPr/>
                <p14:nvPr/>
              </p14:nvContentPartPr>
              <p14:xfrm>
                <a:off x="6089116" y="3632229"/>
                <a:ext cx="25560" cy="7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F67952B3-9C37-22B8-954C-F095CE7C248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081556" y="3624669"/>
                  <a:ext cx="406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90DDB8F2-F1CA-764C-7E16-0B8CEB032D1E}"/>
                    </a:ext>
                  </a:extLst>
                </p14:cNvPr>
                <p14:cNvContentPartPr/>
                <p14:nvPr/>
              </p14:nvContentPartPr>
              <p14:xfrm>
                <a:off x="6121516" y="3564909"/>
                <a:ext cx="17640" cy="153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90DDB8F2-F1CA-764C-7E16-0B8CEB032D1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113956" y="3557349"/>
                  <a:ext cx="327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34A505F9-F36D-0CF3-B648-A8E2666555B5}"/>
                    </a:ext>
                  </a:extLst>
                </p14:cNvPr>
                <p14:cNvContentPartPr/>
                <p14:nvPr/>
              </p14:nvContentPartPr>
              <p14:xfrm>
                <a:off x="6173356" y="3560949"/>
                <a:ext cx="8640" cy="123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34A505F9-F36D-0CF3-B648-A8E2666555B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165796" y="3553389"/>
                  <a:ext cx="237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6464359-A41C-A974-0760-D27C81544791}"/>
                    </a:ext>
                  </a:extLst>
                </p14:cNvPr>
                <p14:cNvContentPartPr/>
                <p14:nvPr/>
              </p14:nvContentPartPr>
              <p14:xfrm>
                <a:off x="6286036" y="3560589"/>
                <a:ext cx="59760" cy="846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6464359-A41C-A974-0760-D27C8154479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278476" y="3553029"/>
                  <a:ext cx="74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1A420B1-8B86-4A0E-94FE-54F236482D05}"/>
                    </a:ext>
                  </a:extLst>
                </p14:cNvPr>
                <p14:cNvContentPartPr/>
                <p14:nvPr/>
              </p14:nvContentPartPr>
              <p14:xfrm>
                <a:off x="6283156" y="3650589"/>
                <a:ext cx="21240" cy="871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1A420B1-8B86-4A0E-94FE-54F236482D0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275596" y="3643029"/>
                  <a:ext cx="36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106628DC-5FFF-BEE9-B7F9-50434A798B4A}"/>
                    </a:ext>
                  </a:extLst>
                </p14:cNvPr>
                <p14:cNvContentPartPr/>
                <p14:nvPr/>
              </p14:nvContentPartPr>
              <p14:xfrm>
                <a:off x="6334276" y="3666789"/>
                <a:ext cx="1800" cy="745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106628DC-5FFF-BEE9-B7F9-50434A798B4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326716" y="3659229"/>
                  <a:ext cx="16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BA516EF2-46DB-4A83-5D97-44DCD0FCB185}"/>
                    </a:ext>
                  </a:extLst>
                </p14:cNvPr>
                <p14:cNvContentPartPr/>
                <p14:nvPr/>
              </p14:nvContentPartPr>
              <p14:xfrm>
                <a:off x="6205756" y="3767229"/>
                <a:ext cx="237600" cy="28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BA516EF2-46DB-4A83-5D97-44DCD0FCB18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198196" y="3759669"/>
                  <a:ext cx="2527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B559FE80-98A9-3BDE-9F9B-CCBCDA6CE497}"/>
              </a:ext>
            </a:extLst>
          </p:cNvPr>
          <p:cNvGrpSpPr/>
          <p:nvPr/>
        </p:nvGrpSpPr>
        <p:grpSpPr>
          <a:xfrm>
            <a:off x="4231876" y="3280149"/>
            <a:ext cx="465840" cy="200520"/>
            <a:chOff x="4231876" y="3280149"/>
            <a:chExt cx="465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6746907-72FA-1144-21B9-627A87D94151}"/>
                    </a:ext>
                  </a:extLst>
                </p14:cNvPr>
                <p14:cNvContentPartPr/>
                <p14:nvPr/>
              </p14:nvContentPartPr>
              <p14:xfrm>
                <a:off x="4231876" y="3378429"/>
                <a:ext cx="64080" cy="860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6746907-72FA-1144-21B9-627A87D9415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224316" y="3370869"/>
                  <a:ext cx="792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D708202-90D8-6D3B-746C-AA69BCDBB877}"/>
                    </a:ext>
                  </a:extLst>
                </p14:cNvPr>
                <p14:cNvContentPartPr/>
                <p14:nvPr/>
              </p14:nvContentPartPr>
              <p14:xfrm>
                <a:off x="4311436" y="3394989"/>
                <a:ext cx="85680" cy="856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D708202-90D8-6D3B-746C-AA69BCDBB87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303876" y="3387429"/>
                  <a:ext cx="1004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39AED3A0-EA53-AC6D-12A4-7A230A119667}"/>
                    </a:ext>
                  </a:extLst>
                </p14:cNvPr>
                <p14:cNvContentPartPr/>
                <p14:nvPr/>
              </p14:nvContentPartPr>
              <p14:xfrm>
                <a:off x="4391716" y="3434229"/>
                <a:ext cx="59760" cy="266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39AED3A0-EA53-AC6D-12A4-7A230A11966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384156" y="3426669"/>
                  <a:ext cx="74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A33BE180-9C58-92B5-0529-6D6B0C9B960D}"/>
                    </a:ext>
                  </a:extLst>
                </p14:cNvPr>
                <p14:cNvContentPartPr/>
                <p14:nvPr/>
              </p14:nvContentPartPr>
              <p14:xfrm>
                <a:off x="4479916" y="3280149"/>
                <a:ext cx="36720" cy="1796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A33BE180-9C58-92B5-0529-6D6B0C9B960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472356" y="3272589"/>
                  <a:ext cx="518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6F7F3681-08CB-30F8-2F51-7DA1E797ADAE}"/>
                    </a:ext>
                  </a:extLst>
                </p14:cNvPr>
                <p14:cNvContentPartPr/>
                <p14:nvPr/>
              </p14:nvContentPartPr>
              <p14:xfrm>
                <a:off x="4486036" y="3338109"/>
                <a:ext cx="67680" cy="244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6F7F3681-08CB-30F8-2F51-7DA1E797ADA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478476" y="3330909"/>
                  <a:ext cx="828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522C698-CBF3-11DB-0534-A6648E10E1D5}"/>
                    </a:ext>
                  </a:extLst>
                </p14:cNvPr>
                <p14:cNvContentPartPr/>
                <p14:nvPr/>
              </p14:nvContentPartPr>
              <p14:xfrm>
                <a:off x="4573516" y="3284829"/>
                <a:ext cx="9720" cy="1544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522C698-CBF3-11DB-0534-A6648E10E1D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565956" y="3277629"/>
                  <a:ext cx="24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D44FA42-6FF1-5425-7A61-B2BB3D4F75D6}"/>
                    </a:ext>
                  </a:extLst>
                </p14:cNvPr>
                <p14:cNvContentPartPr/>
                <p14:nvPr/>
              </p14:nvContentPartPr>
              <p14:xfrm>
                <a:off x="4572796" y="3339189"/>
                <a:ext cx="42120" cy="82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D44FA42-6FF1-5425-7A61-B2BB3D4F75D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565236" y="3331629"/>
                  <a:ext cx="5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31E3103-4955-CCF4-6ECF-191DDA4247FE}"/>
                    </a:ext>
                  </a:extLst>
                </p14:cNvPr>
                <p14:cNvContentPartPr/>
                <p14:nvPr/>
              </p14:nvContentPartPr>
              <p14:xfrm>
                <a:off x="4628956" y="3366189"/>
                <a:ext cx="38160" cy="806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31E3103-4955-CCF4-6ECF-191DDA4247F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621396" y="3358629"/>
                  <a:ext cx="53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5E665E41-1825-4888-61C5-C9E51ED82442}"/>
                    </a:ext>
                  </a:extLst>
                </p14:cNvPr>
                <p14:cNvContentPartPr/>
                <p14:nvPr/>
              </p14:nvContentPartPr>
              <p14:xfrm>
                <a:off x="4668556" y="3322269"/>
                <a:ext cx="29160" cy="342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5E665E41-1825-4888-61C5-C9E51ED8244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660996" y="3314709"/>
                  <a:ext cx="4428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7A7F5766-7EA6-722C-29BC-8136A0414541}"/>
              </a:ext>
            </a:extLst>
          </p:cNvPr>
          <p:cNvGrpSpPr/>
          <p:nvPr/>
        </p:nvGrpSpPr>
        <p:grpSpPr>
          <a:xfrm>
            <a:off x="4993726" y="3994181"/>
            <a:ext cx="431280" cy="297720"/>
            <a:chOff x="4993726" y="3994181"/>
            <a:chExt cx="43128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77F4D55-3423-ABD6-4D90-49D6F87B2A85}"/>
                    </a:ext>
                  </a:extLst>
                </p14:cNvPr>
                <p14:cNvContentPartPr/>
                <p14:nvPr/>
              </p14:nvContentPartPr>
              <p14:xfrm>
                <a:off x="4993726" y="4017221"/>
                <a:ext cx="89280" cy="1220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77F4D55-3423-ABD6-4D90-49D6F87B2A8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986166" y="4009661"/>
                  <a:ext cx="104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531D8D7A-04C6-3537-4B1F-4FDFB8A2C7B8}"/>
                    </a:ext>
                  </a:extLst>
                </p14:cNvPr>
                <p14:cNvContentPartPr/>
                <p14:nvPr/>
              </p14:nvContentPartPr>
              <p14:xfrm>
                <a:off x="5097766" y="4033061"/>
                <a:ext cx="69480" cy="90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531D8D7A-04C6-3537-4B1F-4FDFB8A2C7B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090206" y="4025501"/>
                  <a:ext cx="84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1AD84DF9-2C21-3068-B602-F65EEC6F7EAE}"/>
                    </a:ext>
                  </a:extLst>
                </p14:cNvPr>
                <p14:cNvContentPartPr/>
                <p14:nvPr/>
              </p14:nvContentPartPr>
              <p14:xfrm>
                <a:off x="5103886" y="4084181"/>
                <a:ext cx="50400" cy="176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1AD84DF9-2C21-3068-B602-F65EEC6F7EA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096326" y="4076621"/>
                  <a:ext cx="65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10B0A394-E1EE-EA04-BA70-463A3D3DF5FB}"/>
                    </a:ext>
                  </a:extLst>
                </p14:cNvPr>
                <p14:cNvContentPartPr/>
                <p14:nvPr/>
              </p14:nvContentPartPr>
              <p14:xfrm>
                <a:off x="5180206" y="3994181"/>
                <a:ext cx="4320" cy="838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10B0A394-E1EE-EA04-BA70-463A3D3DF5F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172646" y="3986621"/>
                  <a:ext cx="19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B4A0D580-C6A7-B4F7-0FAA-D11A38D14C8B}"/>
                    </a:ext>
                  </a:extLst>
                </p14:cNvPr>
                <p14:cNvContentPartPr/>
                <p14:nvPr/>
              </p14:nvContentPartPr>
              <p14:xfrm>
                <a:off x="5075806" y="4177061"/>
                <a:ext cx="87480" cy="554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B4A0D580-C6A7-B4F7-0FAA-D11A38D14C8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068246" y="4169501"/>
                  <a:ext cx="102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D6802F36-E8FB-A3C1-B51B-6C566047D29F}"/>
                    </a:ext>
                  </a:extLst>
                </p14:cNvPr>
                <p14:cNvContentPartPr/>
                <p14:nvPr/>
              </p14:nvContentPartPr>
              <p14:xfrm>
                <a:off x="5218726" y="4046381"/>
                <a:ext cx="129960" cy="61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D6802F36-E8FB-A3C1-B51B-6C566047D29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211166" y="4038821"/>
                  <a:ext cx="1450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50A63D37-8C56-D59D-3F9E-23704D1B02A1}"/>
                    </a:ext>
                  </a:extLst>
                </p14:cNvPr>
                <p14:cNvContentPartPr/>
                <p14:nvPr/>
              </p14:nvContentPartPr>
              <p14:xfrm>
                <a:off x="5260486" y="4067261"/>
                <a:ext cx="6480" cy="568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50A63D37-8C56-D59D-3F9E-23704D1B02A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252926" y="4059701"/>
                  <a:ext cx="21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C2651898-2146-6007-A366-6216557B7206}"/>
                    </a:ext>
                  </a:extLst>
                </p14:cNvPr>
                <p14:cNvContentPartPr/>
                <p14:nvPr/>
              </p14:nvContentPartPr>
              <p14:xfrm>
                <a:off x="5293966" y="4069781"/>
                <a:ext cx="10440" cy="586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C2651898-2146-6007-A366-6216557B720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286406" y="4062221"/>
                  <a:ext cx="255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DFC182B1-E419-5157-2F6F-A99E7B3567FE}"/>
                    </a:ext>
                  </a:extLst>
                </p14:cNvPr>
                <p14:cNvContentPartPr/>
                <p14:nvPr/>
              </p14:nvContentPartPr>
              <p14:xfrm>
                <a:off x="5216566" y="4125221"/>
                <a:ext cx="140040" cy="244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DFC182B1-E419-5157-2F6F-A99E7B3567F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209006" y="4117661"/>
                  <a:ext cx="1551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9D3D0A85-6F7D-FD3A-9A2F-64F61BEC314D}"/>
                    </a:ext>
                  </a:extLst>
                </p14:cNvPr>
                <p14:cNvContentPartPr/>
                <p14:nvPr/>
              </p14:nvContentPartPr>
              <p14:xfrm>
                <a:off x="5414206" y="4045301"/>
                <a:ext cx="3240" cy="813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9D3D0A85-6F7D-FD3A-9A2F-64F61BEC314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406646" y="4037741"/>
                  <a:ext cx="18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B07BCF55-9045-E770-206C-BA2006276DE1}"/>
                    </a:ext>
                  </a:extLst>
                </p14:cNvPr>
                <p14:cNvContentPartPr/>
                <p14:nvPr/>
              </p14:nvContentPartPr>
              <p14:xfrm>
                <a:off x="5291086" y="4170581"/>
                <a:ext cx="133920" cy="1213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B07BCF55-9045-E770-206C-BA2006276DE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283526" y="4163021"/>
                  <a:ext cx="14868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" name="Gruppo 357">
            <a:extLst>
              <a:ext uri="{FF2B5EF4-FFF2-40B4-BE49-F238E27FC236}">
                <a16:creationId xmlns:a16="http://schemas.microsoft.com/office/drawing/2014/main" id="{7210CC3D-94BB-DA00-E1E2-96B1329685A2}"/>
              </a:ext>
            </a:extLst>
          </p:cNvPr>
          <p:cNvGrpSpPr/>
          <p:nvPr/>
        </p:nvGrpSpPr>
        <p:grpSpPr>
          <a:xfrm>
            <a:off x="4136324" y="3809099"/>
            <a:ext cx="447120" cy="151920"/>
            <a:chOff x="4136324" y="3809099"/>
            <a:chExt cx="44712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AA600B2-7EC6-B2E9-4B95-80DDFC2F2FF5}"/>
                    </a:ext>
                  </a:extLst>
                </p14:cNvPr>
                <p14:cNvContentPartPr/>
                <p14:nvPr/>
              </p14:nvContentPartPr>
              <p14:xfrm>
                <a:off x="4136324" y="3867779"/>
                <a:ext cx="97560" cy="932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AA600B2-7EC6-B2E9-4B95-80DDFC2F2FF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128764" y="3860219"/>
                  <a:ext cx="1123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5A0FA18A-E285-85D1-4FE3-8A195A7510D2}"/>
                    </a:ext>
                  </a:extLst>
                </p14:cNvPr>
                <p14:cNvContentPartPr/>
                <p14:nvPr/>
              </p14:nvContentPartPr>
              <p14:xfrm>
                <a:off x="4251884" y="3890819"/>
                <a:ext cx="60840" cy="626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5A0FA18A-E285-85D1-4FE3-8A195A7510D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244324" y="3883259"/>
                  <a:ext cx="75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AF7B88C0-8DC1-0867-703A-838ABC3F238D}"/>
                    </a:ext>
                  </a:extLst>
                </p14:cNvPr>
                <p14:cNvContentPartPr/>
                <p14:nvPr/>
              </p14:nvContentPartPr>
              <p14:xfrm>
                <a:off x="4350884" y="3809099"/>
                <a:ext cx="4320" cy="1324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AF7B88C0-8DC1-0867-703A-838ABC3F238D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343324" y="3801539"/>
                  <a:ext cx="194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504E2537-DA34-8F24-DF56-EA76C74C6F1E}"/>
                    </a:ext>
                  </a:extLst>
                </p14:cNvPr>
                <p14:cNvContentPartPr/>
                <p14:nvPr/>
              </p14:nvContentPartPr>
              <p14:xfrm>
                <a:off x="4363124" y="3886499"/>
                <a:ext cx="27360" cy="13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504E2537-DA34-8F24-DF56-EA76C74C6F1E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355564" y="3878939"/>
                  <a:ext cx="42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0AE8F7C-2E05-7FB1-0583-4B24556ECEFC}"/>
                    </a:ext>
                  </a:extLst>
                </p14:cNvPr>
                <p14:cNvContentPartPr/>
                <p14:nvPr/>
              </p14:nvContentPartPr>
              <p14:xfrm>
                <a:off x="4410644" y="3868139"/>
                <a:ext cx="3960" cy="648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0AE8F7C-2E05-7FB1-0583-4B24556ECEF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403084" y="3860939"/>
                  <a:ext cx="190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272BA55-BEC5-6783-B1DB-BBE1151525C2}"/>
                    </a:ext>
                  </a:extLst>
                </p14:cNvPr>
                <p14:cNvContentPartPr/>
                <p14:nvPr/>
              </p14:nvContentPartPr>
              <p14:xfrm>
                <a:off x="4456724" y="3810179"/>
                <a:ext cx="6120" cy="1116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272BA55-BEC5-6783-B1DB-BBE1151525C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449164" y="3802619"/>
                  <a:ext cx="212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0FFC0B8-E2EF-D4D0-D91F-F554ABF92CE4}"/>
                    </a:ext>
                  </a:extLst>
                </p14:cNvPr>
                <p14:cNvContentPartPr/>
                <p14:nvPr/>
              </p14:nvContentPartPr>
              <p14:xfrm>
                <a:off x="4469324" y="3848699"/>
                <a:ext cx="26640" cy="144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0FFC0B8-E2EF-D4D0-D91F-F554ABF92CE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461764" y="3841139"/>
                  <a:ext cx="41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E117D06-E048-B0F8-44D2-297DD7C857D9}"/>
                    </a:ext>
                  </a:extLst>
                </p14:cNvPr>
                <p14:cNvContentPartPr/>
                <p14:nvPr/>
              </p14:nvContentPartPr>
              <p14:xfrm>
                <a:off x="4514324" y="3853019"/>
                <a:ext cx="69120" cy="417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E117D06-E048-B0F8-44D2-297DD7C857D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506764" y="3845459"/>
                  <a:ext cx="8424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uppo 373">
            <a:extLst>
              <a:ext uri="{FF2B5EF4-FFF2-40B4-BE49-F238E27FC236}">
                <a16:creationId xmlns:a16="http://schemas.microsoft.com/office/drawing/2014/main" id="{15342E05-0C60-1C01-33AA-BA99BA99CA0B}"/>
              </a:ext>
            </a:extLst>
          </p:cNvPr>
          <p:cNvGrpSpPr/>
          <p:nvPr/>
        </p:nvGrpSpPr>
        <p:grpSpPr>
          <a:xfrm>
            <a:off x="5708475" y="4025099"/>
            <a:ext cx="770400" cy="235080"/>
            <a:chOff x="5708475" y="4025099"/>
            <a:chExt cx="77040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97462B7-2C4B-9CFF-BFD1-B6CF0C6F37A1}"/>
                    </a:ext>
                  </a:extLst>
                </p14:cNvPr>
                <p14:cNvContentPartPr/>
                <p14:nvPr/>
              </p14:nvContentPartPr>
              <p14:xfrm>
                <a:off x="5708475" y="4056419"/>
                <a:ext cx="255960" cy="14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97462B7-2C4B-9CFF-BFD1-B6CF0C6F37A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700915" y="4048859"/>
                  <a:ext cx="2710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D9BE589-009C-F5E1-9676-A8E1B13AEDE0}"/>
                    </a:ext>
                  </a:extLst>
                </p14:cNvPr>
                <p14:cNvContentPartPr/>
                <p14:nvPr/>
              </p14:nvContentPartPr>
              <p14:xfrm>
                <a:off x="5776515" y="4074779"/>
                <a:ext cx="70920" cy="784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D9BE589-009C-F5E1-9676-A8E1B13AEDE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768955" y="4067219"/>
                  <a:ext cx="85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50304717-5549-215C-2D36-D43AC40418A5}"/>
                    </a:ext>
                  </a:extLst>
                </p14:cNvPr>
                <p14:cNvContentPartPr/>
                <p14:nvPr/>
              </p14:nvContentPartPr>
              <p14:xfrm>
                <a:off x="5861475" y="4069379"/>
                <a:ext cx="66960" cy="500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50304717-5549-215C-2D36-D43AC40418A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853915" y="4061819"/>
                  <a:ext cx="82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C563A244-06AC-B0D0-D25A-377099E5945E}"/>
                    </a:ext>
                  </a:extLst>
                </p14:cNvPr>
                <p14:cNvContentPartPr/>
                <p14:nvPr/>
              </p14:nvContentPartPr>
              <p14:xfrm>
                <a:off x="5793435" y="4161539"/>
                <a:ext cx="128880" cy="169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C563A244-06AC-B0D0-D25A-377099E5945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785875" y="4153979"/>
                  <a:ext cx="143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24B26F6-0C8F-D79B-877E-E74EECC38B24}"/>
                    </a:ext>
                  </a:extLst>
                </p14:cNvPr>
                <p14:cNvContentPartPr/>
                <p14:nvPr/>
              </p14:nvContentPartPr>
              <p14:xfrm>
                <a:off x="5871915" y="4155419"/>
                <a:ext cx="15840" cy="1047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24B26F6-0C8F-D79B-877E-E74EECC38B2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864715" y="4147859"/>
                  <a:ext cx="309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2E9C0AC6-FBBB-46C4-F058-5A2935BDFE67}"/>
                    </a:ext>
                  </a:extLst>
                </p14:cNvPr>
                <p14:cNvContentPartPr/>
                <p14:nvPr/>
              </p14:nvContentPartPr>
              <p14:xfrm>
                <a:off x="6001875" y="4047419"/>
                <a:ext cx="60480" cy="1148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2E9C0AC6-FBBB-46C4-F058-5A2935BDFE6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994315" y="4039859"/>
                  <a:ext cx="756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5004431C-EE77-6291-AAE5-603369BD2B45}"/>
                    </a:ext>
                  </a:extLst>
                </p14:cNvPr>
                <p14:cNvContentPartPr/>
                <p14:nvPr/>
              </p14:nvContentPartPr>
              <p14:xfrm>
                <a:off x="6018435" y="4130939"/>
                <a:ext cx="60120" cy="270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5004431C-EE77-6291-AAE5-603369BD2B4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010875" y="4123379"/>
                  <a:ext cx="752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3CA88D49-F456-36CF-746D-1E54572ACA9C}"/>
                    </a:ext>
                  </a:extLst>
                </p14:cNvPr>
                <p14:cNvContentPartPr/>
                <p14:nvPr/>
              </p14:nvContentPartPr>
              <p14:xfrm>
                <a:off x="6091515" y="4117979"/>
                <a:ext cx="36720" cy="90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3CA88D49-F456-36CF-746D-1E54572ACA9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083955" y="4110419"/>
                  <a:ext cx="518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7E3DD306-3D53-B31A-A979-6FF1FF966D53}"/>
                    </a:ext>
                  </a:extLst>
                </p14:cNvPr>
                <p14:cNvContentPartPr/>
                <p14:nvPr/>
              </p14:nvContentPartPr>
              <p14:xfrm>
                <a:off x="6132915" y="4039499"/>
                <a:ext cx="34920" cy="1429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7E3DD306-3D53-B31A-A979-6FF1FF966D53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125355" y="4031939"/>
                  <a:ext cx="500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20C1225E-7B2A-0F5C-8513-50AC6ABFC07A}"/>
                    </a:ext>
                  </a:extLst>
                </p14:cNvPr>
                <p14:cNvContentPartPr/>
                <p14:nvPr/>
              </p14:nvContentPartPr>
              <p14:xfrm>
                <a:off x="6186555" y="4025099"/>
                <a:ext cx="22680" cy="1440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20C1225E-7B2A-0F5C-8513-50AC6ABFC07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178995" y="4017539"/>
                  <a:ext cx="37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9F5C4CFE-5D78-A391-C06E-042523AFF714}"/>
                    </a:ext>
                  </a:extLst>
                </p14:cNvPr>
                <p14:cNvContentPartPr/>
                <p14:nvPr/>
              </p14:nvContentPartPr>
              <p14:xfrm>
                <a:off x="6291315" y="4052099"/>
                <a:ext cx="57240" cy="813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9F5C4CFE-5D78-A391-C06E-042523AFF71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283755" y="4044539"/>
                  <a:ext cx="7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55C9125F-1CA4-7BEE-AFD4-E4211AD5DB7F}"/>
                    </a:ext>
                  </a:extLst>
                </p14:cNvPr>
                <p14:cNvContentPartPr/>
                <p14:nvPr/>
              </p14:nvContentPartPr>
              <p14:xfrm>
                <a:off x="6295275" y="4142099"/>
                <a:ext cx="4320" cy="64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55C9125F-1CA4-7BEE-AFD4-E4211AD5DB7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288075" y="4134539"/>
                  <a:ext cx="19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767AE19-F8EB-4189-EEEB-C1BF15D45B7D}"/>
                    </a:ext>
                  </a:extLst>
                </p14:cNvPr>
                <p14:cNvContentPartPr/>
                <p14:nvPr/>
              </p14:nvContentPartPr>
              <p14:xfrm>
                <a:off x="6342075" y="4140299"/>
                <a:ext cx="7560" cy="651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767AE19-F8EB-4189-EEEB-C1BF15D45B7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334515" y="4132739"/>
                  <a:ext cx="223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CE6B0BF-785C-927B-3A20-52AB804DC1D2}"/>
                    </a:ext>
                  </a:extLst>
                </p14:cNvPr>
                <p14:cNvContentPartPr/>
                <p14:nvPr/>
              </p14:nvContentPartPr>
              <p14:xfrm>
                <a:off x="6220035" y="4224899"/>
                <a:ext cx="258840" cy="147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CE6B0BF-785C-927B-3A20-52AB804DC1D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212475" y="4217339"/>
                  <a:ext cx="27396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72C21354-8BBB-0CED-BC58-ECC7E6A2AD08}"/>
              </a:ext>
            </a:extLst>
          </p:cNvPr>
          <p:cNvGrpSpPr/>
          <p:nvPr/>
        </p:nvGrpSpPr>
        <p:grpSpPr>
          <a:xfrm>
            <a:off x="4161555" y="4319774"/>
            <a:ext cx="399240" cy="135000"/>
            <a:chOff x="4161555" y="4319774"/>
            <a:chExt cx="39924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E304E88D-BEBD-A91F-611E-3E826C5A1406}"/>
                    </a:ext>
                  </a:extLst>
                </p14:cNvPr>
                <p14:cNvContentPartPr/>
                <p14:nvPr/>
              </p14:nvContentPartPr>
              <p14:xfrm>
                <a:off x="4161555" y="4346054"/>
                <a:ext cx="71280" cy="907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E304E88D-BEBD-A91F-611E-3E826C5A140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154355" y="4338494"/>
                  <a:ext cx="86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C5E96839-8F84-7551-7000-2B33D3CDF749}"/>
                    </a:ext>
                  </a:extLst>
                </p14:cNvPr>
                <p14:cNvContentPartPr/>
                <p14:nvPr/>
              </p14:nvContentPartPr>
              <p14:xfrm>
                <a:off x="4278915" y="4362254"/>
                <a:ext cx="6120" cy="738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C5E96839-8F84-7551-7000-2B33D3CDF74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271355" y="4354694"/>
                  <a:ext cx="21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C21AC2F5-E2A2-E2C6-1990-1349A00783E7}"/>
                    </a:ext>
                  </a:extLst>
                </p14:cNvPr>
                <p14:cNvContentPartPr/>
                <p14:nvPr/>
              </p14:nvContentPartPr>
              <p14:xfrm>
                <a:off x="4340835" y="4319774"/>
                <a:ext cx="70920" cy="1350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C21AC2F5-E2A2-E2C6-1990-1349A00783E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333275" y="4312214"/>
                  <a:ext cx="860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7129DBD-D4B9-E90F-6D71-3B1CDA5B2AC5}"/>
                    </a:ext>
                  </a:extLst>
                </p14:cNvPr>
                <p14:cNvContentPartPr/>
                <p14:nvPr/>
              </p14:nvContentPartPr>
              <p14:xfrm>
                <a:off x="4444875" y="4346054"/>
                <a:ext cx="42480" cy="810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7129DBD-D4B9-E90F-6D71-3B1CDA5B2AC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437675" y="4338494"/>
                  <a:ext cx="57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CBEDA0A4-AA2F-B662-2266-0511DFD6079B}"/>
                    </a:ext>
                  </a:extLst>
                </p14:cNvPr>
                <p14:cNvContentPartPr/>
                <p14:nvPr/>
              </p14:nvContentPartPr>
              <p14:xfrm>
                <a:off x="4520475" y="4359734"/>
                <a:ext cx="40320" cy="57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CBEDA0A4-AA2F-B662-2266-0511DFD6079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512915" y="4352174"/>
                  <a:ext cx="5544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1251FD42-2EEA-BB8C-7221-0250D665840C}"/>
              </a:ext>
            </a:extLst>
          </p:cNvPr>
          <p:cNvGrpSpPr/>
          <p:nvPr/>
        </p:nvGrpSpPr>
        <p:grpSpPr>
          <a:xfrm>
            <a:off x="5029155" y="4455494"/>
            <a:ext cx="262080" cy="308880"/>
            <a:chOff x="5029155" y="4455494"/>
            <a:chExt cx="26208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A6450EA0-2C78-6F52-3EE8-81810621EE69}"/>
                    </a:ext>
                  </a:extLst>
                </p14:cNvPr>
                <p14:cNvContentPartPr/>
                <p14:nvPr/>
              </p14:nvContentPartPr>
              <p14:xfrm>
                <a:off x="5094315" y="4455494"/>
                <a:ext cx="13680" cy="500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A6450EA0-2C78-6F52-3EE8-81810621EE69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086755" y="4447934"/>
                  <a:ext cx="288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F6A3F006-36E5-CE4F-A0C2-4B6550C23F53}"/>
                    </a:ext>
                  </a:extLst>
                </p14:cNvPr>
                <p14:cNvContentPartPr/>
                <p14:nvPr/>
              </p14:nvContentPartPr>
              <p14:xfrm>
                <a:off x="5029155" y="4504094"/>
                <a:ext cx="156240" cy="129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F6A3F006-36E5-CE4F-A0C2-4B6550C23F5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021595" y="4496534"/>
                  <a:ext cx="171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A3A7B901-DABC-CBB3-18A5-808A6BAF8E4D}"/>
                    </a:ext>
                  </a:extLst>
                </p14:cNvPr>
                <p14:cNvContentPartPr/>
                <p14:nvPr/>
              </p14:nvContentPartPr>
              <p14:xfrm>
                <a:off x="5078115" y="4518494"/>
                <a:ext cx="27720" cy="856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A3A7B901-DABC-CBB3-18A5-808A6BAF8E4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070555" y="4510934"/>
                  <a:ext cx="428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B8E2911-95C0-8218-2B4B-B7BF233077E1}"/>
                    </a:ext>
                  </a:extLst>
                </p14:cNvPr>
                <p14:cNvContentPartPr/>
                <p14:nvPr/>
              </p14:nvContentPartPr>
              <p14:xfrm>
                <a:off x="5098995" y="4545134"/>
                <a:ext cx="41400" cy="730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B8E2911-95C0-8218-2B4B-B7BF233077E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091435" y="4537934"/>
                  <a:ext cx="565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D3B4790-D47D-896C-9AAF-582739B7A728}"/>
                    </a:ext>
                  </a:extLst>
                </p14:cNvPr>
                <p14:cNvContentPartPr/>
                <p14:nvPr/>
              </p14:nvContentPartPr>
              <p14:xfrm>
                <a:off x="5194755" y="4517054"/>
                <a:ext cx="28080" cy="1119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D3B4790-D47D-896C-9AAF-582739B7A72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187195" y="4509854"/>
                  <a:ext cx="43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6B15C36-47DE-E4CC-537D-1912EA235129}"/>
                    </a:ext>
                  </a:extLst>
                </p14:cNvPr>
                <p14:cNvContentPartPr/>
                <p14:nvPr/>
              </p14:nvContentPartPr>
              <p14:xfrm>
                <a:off x="5209155" y="4564934"/>
                <a:ext cx="67680" cy="136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6B15C36-47DE-E4CC-537D-1912EA23512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201595" y="4557374"/>
                  <a:ext cx="82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24EE7793-43B1-61FE-3E44-A253310C0874}"/>
                    </a:ext>
                  </a:extLst>
                </p14:cNvPr>
                <p14:cNvContentPartPr/>
                <p14:nvPr/>
              </p14:nvContentPartPr>
              <p14:xfrm>
                <a:off x="5276115" y="4517774"/>
                <a:ext cx="15120" cy="810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24EE7793-43B1-61FE-3E44-A253310C087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268555" y="4510214"/>
                  <a:ext cx="30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5F06291E-15A4-2508-313F-DF7B424E9D97}"/>
                    </a:ext>
                  </a:extLst>
                </p14:cNvPr>
                <p14:cNvContentPartPr/>
                <p14:nvPr/>
              </p14:nvContentPartPr>
              <p14:xfrm>
                <a:off x="5129235" y="4656014"/>
                <a:ext cx="122040" cy="1083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5F06291E-15A4-2508-313F-DF7B424E9D9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122035" y="4648454"/>
                  <a:ext cx="13680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uppo 410">
            <a:extLst>
              <a:ext uri="{FF2B5EF4-FFF2-40B4-BE49-F238E27FC236}">
                <a16:creationId xmlns:a16="http://schemas.microsoft.com/office/drawing/2014/main" id="{C04A4687-D606-C4B3-D89C-F929185F3B79}"/>
              </a:ext>
            </a:extLst>
          </p:cNvPr>
          <p:cNvGrpSpPr/>
          <p:nvPr/>
        </p:nvGrpSpPr>
        <p:grpSpPr>
          <a:xfrm>
            <a:off x="5633595" y="4503734"/>
            <a:ext cx="569160" cy="193680"/>
            <a:chOff x="5633595" y="4503734"/>
            <a:chExt cx="56916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F8432D27-9DD8-DF85-D3C4-EB103CCA8FA3}"/>
                    </a:ext>
                  </a:extLst>
                </p14:cNvPr>
                <p14:cNvContentPartPr/>
                <p14:nvPr/>
              </p14:nvContentPartPr>
              <p14:xfrm>
                <a:off x="5633595" y="4523894"/>
                <a:ext cx="142920" cy="252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F8432D27-9DD8-DF85-D3C4-EB103CCA8FA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626035" y="4516334"/>
                  <a:ext cx="1580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CD6A4FE-BA36-1480-B885-18CB54BA355E}"/>
                    </a:ext>
                  </a:extLst>
                </p14:cNvPr>
                <p14:cNvContentPartPr/>
                <p14:nvPr/>
              </p14:nvContentPartPr>
              <p14:xfrm>
                <a:off x="5677875" y="4545134"/>
                <a:ext cx="16920" cy="468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CD6A4FE-BA36-1480-B885-18CB54BA355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670315" y="4537934"/>
                  <a:ext cx="32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AE5C8FD7-3254-4827-D784-4D981D03E87F}"/>
                    </a:ext>
                  </a:extLst>
                </p14:cNvPr>
                <p14:cNvContentPartPr/>
                <p14:nvPr/>
              </p14:nvContentPartPr>
              <p14:xfrm>
                <a:off x="5704875" y="4542614"/>
                <a:ext cx="66240" cy="525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AE5C8FD7-3254-4827-D784-4D981D03E87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697315" y="4535054"/>
                  <a:ext cx="810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738CAF29-5E04-4211-F7C1-DE705A0F6972}"/>
                    </a:ext>
                  </a:extLst>
                </p14:cNvPr>
                <p14:cNvContentPartPr/>
                <p14:nvPr/>
              </p14:nvContentPartPr>
              <p14:xfrm>
                <a:off x="5677515" y="4620374"/>
                <a:ext cx="76320" cy="61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738CAF29-5E04-4211-F7C1-DE705A0F697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669955" y="4612814"/>
                  <a:ext cx="914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1AA6EFA5-DD5E-9A31-87D2-7B6A62758B99}"/>
                    </a:ext>
                  </a:extLst>
                </p14:cNvPr>
                <p14:cNvContentPartPr/>
                <p14:nvPr/>
              </p14:nvContentPartPr>
              <p14:xfrm>
                <a:off x="5726475" y="4623254"/>
                <a:ext cx="10800" cy="493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1AA6EFA5-DD5E-9A31-87D2-7B6A62758B99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718915" y="4615694"/>
                  <a:ext cx="25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31DCDD21-DFD2-500F-13D6-CE2CC3034C18}"/>
                    </a:ext>
                  </a:extLst>
                </p14:cNvPr>
                <p14:cNvContentPartPr/>
                <p14:nvPr/>
              </p14:nvContentPartPr>
              <p14:xfrm>
                <a:off x="5804235" y="4535054"/>
                <a:ext cx="28440" cy="813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31DCDD21-DFD2-500F-13D6-CE2CC3034C18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796675" y="4527494"/>
                  <a:ext cx="435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FE0FD3C0-F9CC-EA43-FB13-35362E4C497F}"/>
                    </a:ext>
                  </a:extLst>
                </p14:cNvPr>
                <p14:cNvContentPartPr/>
                <p14:nvPr/>
              </p14:nvContentPartPr>
              <p14:xfrm>
                <a:off x="5806755" y="4590854"/>
                <a:ext cx="60120" cy="219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FE0FD3C0-F9CC-EA43-FB13-35362E4C497F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799195" y="4583294"/>
                  <a:ext cx="75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FFC4500-CF2B-6F5D-3ED7-1A4967E6D93B}"/>
                    </a:ext>
                  </a:extLst>
                </p14:cNvPr>
                <p14:cNvContentPartPr/>
                <p14:nvPr/>
              </p14:nvContentPartPr>
              <p14:xfrm>
                <a:off x="5875155" y="4587254"/>
                <a:ext cx="25560" cy="576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FFC4500-CF2B-6F5D-3ED7-1A4967E6D93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867595" y="4579694"/>
                  <a:ext cx="40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8AA59C9E-09BF-AAC9-D29E-B1B18F516FA7}"/>
                    </a:ext>
                  </a:extLst>
                </p14:cNvPr>
                <p14:cNvContentPartPr/>
                <p14:nvPr/>
              </p14:nvContentPartPr>
              <p14:xfrm>
                <a:off x="5906115" y="4534694"/>
                <a:ext cx="6120" cy="1051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8AA59C9E-09BF-AAC9-D29E-B1B18F516FA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898555" y="4527134"/>
                  <a:ext cx="21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940677E9-2EC6-96B2-07CC-1209B743FF93}"/>
                    </a:ext>
                  </a:extLst>
                </p14:cNvPr>
                <p14:cNvContentPartPr/>
                <p14:nvPr/>
              </p14:nvContentPartPr>
              <p14:xfrm>
                <a:off x="5954355" y="4532174"/>
                <a:ext cx="1440" cy="849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940677E9-2EC6-96B2-07CC-1209B743FF9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946795" y="4524614"/>
                  <a:ext cx="16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6DF1491C-E526-666C-D759-A88F3AEBD2F5}"/>
                    </a:ext>
                  </a:extLst>
                </p14:cNvPr>
                <p14:cNvContentPartPr/>
                <p14:nvPr/>
              </p14:nvContentPartPr>
              <p14:xfrm>
                <a:off x="6024915" y="4503734"/>
                <a:ext cx="57960" cy="824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6DF1491C-E526-666C-D759-A88F3AEBD2F5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017355" y="4496174"/>
                  <a:ext cx="730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0EFEBBDC-981D-D7FF-FED0-807B8330A737}"/>
                    </a:ext>
                  </a:extLst>
                </p14:cNvPr>
                <p14:cNvContentPartPr/>
                <p14:nvPr/>
              </p14:nvContentPartPr>
              <p14:xfrm>
                <a:off x="6034995" y="4594454"/>
                <a:ext cx="4320" cy="655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0EFEBBDC-981D-D7FF-FED0-807B8330A737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027435" y="4586894"/>
                  <a:ext cx="19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CC828646-C7A3-8AB9-651E-48350A66C2DF}"/>
                    </a:ext>
                  </a:extLst>
                </p14:cNvPr>
                <p14:cNvContentPartPr/>
                <p14:nvPr/>
              </p14:nvContentPartPr>
              <p14:xfrm>
                <a:off x="6067035" y="4609934"/>
                <a:ext cx="4680" cy="626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CC828646-C7A3-8AB9-651E-48350A66C2D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059475" y="4602374"/>
                  <a:ext cx="198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DA96E1BB-7B48-1E41-202E-AB82301436B0}"/>
                    </a:ext>
                  </a:extLst>
                </p14:cNvPr>
                <p14:cNvContentPartPr/>
                <p14:nvPr/>
              </p14:nvContentPartPr>
              <p14:xfrm>
                <a:off x="5969475" y="4673294"/>
                <a:ext cx="233280" cy="241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DA96E1BB-7B48-1E41-202E-AB82301436B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961915" y="4665734"/>
                  <a:ext cx="24840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8" name="Gruppo 437">
            <a:extLst>
              <a:ext uri="{FF2B5EF4-FFF2-40B4-BE49-F238E27FC236}">
                <a16:creationId xmlns:a16="http://schemas.microsoft.com/office/drawing/2014/main" id="{F1F15725-44C3-70B5-3D9C-45C1031CD840}"/>
              </a:ext>
            </a:extLst>
          </p:cNvPr>
          <p:cNvGrpSpPr/>
          <p:nvPr/>
        </p:nvGrpSpPr>
        <p:grpSpPr>
          <a:xfrm>
            <a:off x="5081320" y="4985328"/>
            <a:ext cx="406800" cy="172440"/>
            <a:chOff x="5081320" y="4985328"/>
            <a:chExt cx="40680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1903BC43-5FE1-178E-7F56-C90C12935266}"/>
                    </a:ext>
                  </a:extLst>
                </p14:cNvPr>
                <p14:cNvContentPartPr/>
                <p14:nvPr/>
              </p14:nvContentPartPr>
              <p14:xfrm>
                <a:off x="5081320" y="4985328"/>
                <a:ext cx="42120" cy="1533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1903BC43-5FE1-178E-7F56-C90C12935266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073760" y="4977768"/>
                  <a:ext cx="572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4B997B2D-7C65-F9C6-4758-8725EA65E4F1}"/>
                    </a:ext>
                  </a:extLst>
                </p14:cNvPr>
                <p14:cNvContentPartPr/>
                <p14:nvPr/>
              </p14:nvContentPartPr>
              <p14:xfrm>
                <a:off x="5113360" y="5068128"/>
                <a:ext cx="32760" cy="655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4B997B2D-7C65-F9C6-4758-8725EA65E4F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105800" y="5060568"/>
                  <a:ext cx="47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ED1A60F5-A8D6-0366-0D75-105B5D6541EA}"/>
                    </a:ext>
                  </a:extLst>
                </p14:cNvPr>
                <p14:cNvContentPartPr/>
                <p14:nvPr/>
              </p14:nvContentPartPr>
              <p14:xfrm>
                <a:off x="5181760" y="5015568"/>
                <a:ext cx="6120" cy="1368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ED1A60F5-A8D6-0366-0D75-105B5D6541EA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174200" y="5008008"/>
                  <a:ext cx="212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0217858F-1391-D4FC-DCA2-007416C21EE0}"/>
                    </a:ext>
                  </a:extLst>
                </p14:cNvPr>
                <p14:cNvContentPartPr/>
                <p14:nvPr/>
              </p14:nvContentPartPr>
              <p14:xfrm>
                <a:off x="5195080" y="5083608"/>
                <a:ext cx="47880" cy="1800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0217858F-1391-D4FC-DCA2-007416C21EE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187520" y="5076048"/>
                  <a:ext cx="62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AA2452D4-D36C-A8A5-5E47-E9193FCF2247}"/>
                    </a:ext>
                  </a:extLst>
                </p14:cNvPr>
                <p14:cNvContentPartPr/>
                <p14:nvPr/>
              </p14:nvContentPartPr>
              <p14:xfrm>
                <a:off x="5301640" y="5001888"/>
                <a:ext cx="60840" cy="943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AA2452D4-D36C-A8A5-5E47-E9193FCF2247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294080" y="4994328"/>
                  <a:ext cx="75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0C28C924-FDEF-8982-49C8-7B9130E67875}"/>
                    </a:ext>
                  </a:extLst>
                </p14:cNvPr>
                <p14:cNvContentPartPr/>
                <p14:nvPr/>
              </p14:nvContentPartPr>
              <p14:xfrm>
                <a:off x="5326480" y="5088288"/>
                <a:ext cx="11160" cy="464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0C28C924-FDEF-8982-49C8-7B9130E67875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318920" y="5080728"/>
                  <a:ext cx="262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276AA14F-5A5D-C81A-0E56-6888B94C9DC6}"/>
                    </a:ext>
                  </a:extLst>
                </p14:cNvPr>
                <p14:cNvContentPartPr/>
                <p14:nvPr/>
              </p14:nvContentPartPr>
              <p14:xfrm>
                <a:off x="5278960" y="5125368"/>
                <a:ext cx="99720" cy="324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276AA14F-5A5D-C81A-0E56-6888B94C9DC6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271400" y="5117808"/>
                  <a:ext cx="114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9A19E3BA-0C12-4976-C54A-95D731879C44}"/>
                    </a:ext>
                  </a:extLst>
                </p14:cNvPr>
                <p14:cNvContentPartPr/>
                <p14:nvPr/>
              </p14:nvContentPartPr>
              <p14:xfrm>
                <a:off x="5421160" y="5021328"/>
                <a:ext cx="9360" cy="92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9A19E3BA-0C12-4976-C54A-95D731879C4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413600" y="5013768"/>
                  <a:ext cx="24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34659F94-4C73-D63D-A28E-307C065814D1}"/>
                    </a:ext>
                  </a:extLst>
                </p14:cNvPr>
                <p14:cNvContentPartPr/>
                <p14:nvPr/>
              </p14:nvContentPartPr>
              <p14:xfrm>
                <a:off x="5424400" y="5072448"/>
                <a:ext cx="63720" cy="126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34659F94-4C73-D63D-A28E-307C065814D1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416840" y="5064888"/>
                  <a:ext cx="7884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389DB476-D058-D2CE-FC25-B047E6CF7534}"/>
              </a:ext>
            </a:extLst>
          </p:cNvPr>
          <p:cNvGrpSpPr/>
          <p:nvPr/>
        </p:nvGrpSpPr>
        <p:grpSpPr>
          <a:xfrm>
            <a:off x="5727880" y="5042568"/>
            <a:ext cx="482040" cy="186840"/>
            <a:chOff x="5727880" y="5042568"/>
            <a:chExt cx="48204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959C813D-382B-6C2A-91F4-A4DCB117B88A}"/>
                    </a:ext>
                  </a:extLst>
                </p14:cNvPr>
                <p14:cNvContentPartPr/>
                <p14:nvPr/>
              </p14:nvContentPartPr>
              <p14:xfrm>
                <a:off x="5727880" y="5042568"/>
                <a:ext cx="123120" cy="972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959C813D-382B-6C2A-91F4-A4DCB117B88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720680" y="5035008"/>
                  <a:ext cx="138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4B22C339-0146-8584-60B2-683A9F052DA1}"/>
                    </a:ext>
                  </a:extLst>
                </p14:cNvPr>
                <p14:cNvContentPartPr/>
                <p14:nvPr/>
              </p14:nvContentPartPr>
              <p14:xfrm>
                <a:off x="5751640" y="5049768"/>
                <a:ext cx="44280" cy="712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4B22C339-0146-8584-60B2-683A9F052DA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744080" y="5042208"/>
                  <a:ext cx="594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4BCD341E-D1C1-6796-9477-E327BAA1AE83}"/>
                    </a:ext>
                  </a:extLst>
                </p14:cNvPr>
                <p14:cNvContentPartPr/>
                <p14:nvPr/>
              </p14:nvContentPartPr>
              <p14:xfrm>
                <a:off x="5772520" y="5079648"/>
                <a:ext cx="61920" cy="421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4BCD341E-D1C1-6796-9477-E327BAA1AE83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764960" y="5072088"/>
                  <a:ext cx="770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F282AB2C-F15F-CBC7-2C88-E29FC60210BC}"/>
                    </a:ext>
                  </a:extLst>
                </p14:cNvPr>
                <p14:cNvContentPartPr/>
                <p14:nvPr/>
              </p14:nvContentPartPr>
              <p14:xfrm>
                <a:off x="5732920" y="5157768"/>
                <a:ext cx="89640" cy="864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F282AB2C-F15F-CBC7-2C88-E29FC60210B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725360" y="5150208"/>
                  <a:ext cx="1047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AE45D18-8172-9D24-7FC4-A0BB251FE2EC}"/>
                    </a:ext>
                  </a:extLst>
                </p14:cNvPr>
                <p14:cNvContentPartPr/>
                <p14:nvPr/>
              </p14:nvContentPartPr>
              <p14:xfrm>
                <a:off x="5788720" y="5164248"/>
                <a:ext cx="22320" cy="651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AE45D18-8172-9D24-7FC4-A0BB251FE2EC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781160" y="5156688"/>
                  <a:ext cx="37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62DE907E-051F-C902-59A2-135DF24B0573}"/>
                    </a:ext>
                  </a:extLst>
                </p14:cNvPr>
                <p14:cNvContentPartPr/>
                <p14:nvPr/>
              </p14:nvContentPartPr>
              <p14:xfrm>
                <a:off x="5885200" y="5062008"/>
                <a:ext cx="47880" cy="792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62DE907E-051F-C902-59A2-135DF24B057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877640" y="5054448"/>
                  <a:ext cx="626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51B9C14-FEE6-718A-1650-1214E9B36E18}"/>
                    </a:ext>
                  </a:extLst>
                </p14:cNvPr>
                <p14:cNvContentPartPr/>
                <p14:nvPr/>
              </p14:nvContentPartPr>
              <p14:xfrm>
                <a:off x="5901400" y="5107008"/>
                <a:ext cx="57960" cy="4464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51B9C14-FEE6-718A-1650-1214E9B36E18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893840" y="5099448"/>
                  <a:ext cx="73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7664B5E-C670-2927-246A-ADA1AAB46666}"/>
                    </a:ext>
                  </a:extLst>
                </p14:cNvPr>
                <p14:cNvContentPartPr/>
                <p14:nvPr/>
              </p14:nvContentPartPr>
              <p14:xfrm>
                <a:off x="5969440" y="5102688"/>
                <a:ext cx="35280" cy="57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7664B5E-C670-2927-246A-ADA1AAB4666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961880" y="5095128"/>
                  <a:ext cx="504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1617166F-78A6-BA0F-1E54-B2B987D4F59B}"/>
                    </a:ext>
                  </a:extLst>
                </p14:cNvPr>
                <p14:cNvContentPartPr/>
                <p14:nvPr/>
              </p14:nvContentPartPr>
              <p14:xfrm>
                <a:off x="6010480" y="5062368"/>
                <a:ext cx="2880" cy="820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1617166F-78A6-BA0F-1E54-B2B987D4F59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002920" y="5054808"/>
                  <a:ext cx="17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F9058E97-52BD-4E1D-2CD1-0DB2C07F5760}"/>
                    </a:ext>
                  </a:extLst>
                </p14:cNvPr>
                <p14:cNvContentPartPr/>
                <p14:nvPr/>
              </p14:nvContentPartPr>
              <p14:xfrm>
                <a:off x="6041080" y="5073528"/>
                <a:ext cx="14040" cy="6372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F9058E97-52BD-4E1D-2CD1-0DB2C07F5760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033520" y="5065968"/>
                  <a:ext cx="291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0551ADCA-3529-FE18-1F46-D78BFF43D422}"/>
                    </a:ext>
                  </a:extLst>
                </p14:cNvPr>
                <p14:cNvContentPartPr/>
                <p14:nvPr/>
              </p14:nvContentPartPr>
              <p14:xfrm>
                <a:off x="6127840" y="5068488"/>
                <a:ext cx="38880" cy="4896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0551ADCA-3529-FE18-1F46-D78BFF43D42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120280" y="5060928"/>
                  <a:ext cx="53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0B17623A-CDD6-46D2-FD88-E1BA605DA9E8}"/>
                    </a:ext>
                  </a:extLst>
                </p14:cNvPr>
                <p14:cNvContentPartPr/>
                <p14:nvPr/>
              </p14:nvContentPartPr>
              <p14:xfrm>
                <a:off x="6142600" y="5121048"/>
                <a:ext cx="6120" cy="626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0B17623A-CDD6-46D2-FD88-E1BA605DA9E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135040" y="5113488"/>
                  <a:ext cx="21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D572DF79-31C6-925B-D30B-DCE0F5831927}"/>
                    </a:ext>
                  </a:extLst>
                </p14:cNvPr>
                <p14:cNvContentPartPr/>
                <p14:nvPr/>
              </p14:nvContentPartPr>
              <p14:xfrm>
                <a:off x="6182200" y="5142288"/>
                <a:ext cx="1080" cy="540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D572DF79-31C6-925B-D30B-DCE0F5831927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174640" y="5134728"/>
                  <a:ext cx="16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E67FBDD9-7375-CB73-E86D-0B935E4E0DF0}"/>
                    </a:ext>
                  </a:extLst>
                </p14:cNvPr>
                <p14:cNvContentPartPr/>
                <p14:nvPr/>
              </p14:nvContentPartPr>
              <p14:xfrm>
                <a:off x="6089680" y="5206368"/>
                <a:ext cx="120240" cy="90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E67FBDD9-7375-CB73-E86D-0B935E4E0DF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082120" y="5198808"/>
                  <a:ext cx="135000" cy="2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2">
            <p14:nvContentPartPr>
              <p14:cNvPr id="439" name="Input penna 438">
                <a:extLst>
                  <a:ext uri="{FF2B5EF4-FFF2-40B4-BE49-F238E27FC236}">
                    <a16:creationId xmlns:a16="http://schemas.microsoft.com/office/drawing/2014/main" id="{708E2587-985A-BA87-5BC2-C246296DB633}"/>
                  </a:ext>
                </a:extLst>
              </p14:cNvPr>
              <p14:cNvContentPartPr/>
              <p14:nvPr/>
            </p14:nvContentPartPr>
            <p14:xfrm>
              <a:off x="4270218" y="5205820"/>
              <a:ext cx="361800" cy="35280"/>
            </p14:xfrm>
          </p:contentPart>
        </mc:Choice>
        <mc:Fallback>
          <p:pic>
            <p:nvPicPr>
              <p:cNvPr id="439" name="Input penna 438">
                <a:extLst>
                  <a:ext uri="{FF2B5EF4-FFF2-40B4-BE49-F238E27FC236}">
                    <a16:creationId xmlns:a16="http://schemas.microsoft.com/office/drawing/2014/main" id="{708E2587-985A-BA87-5BC2-C246296DB633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4262658" y="5198260"/>
                <a:ext cx="37692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8FE64770-99C6-E4E1-6B0F-1A507C2AC263}"/>
              </a:ext>
            </a:extLst>
          </p:cNvPr>
          <p:cNvGrpSpPr/>
          <p:nvPr/>
        </p:nvGrpSpPr>
        <p:grpSpPr>
          <a:xfrm>
            <a:off x="4212258" y="4753660"/>
            <a:ext cx="354960" cy="196200"/>
            <a:chOff x="4212258" y="4753660"/>
            <a:chExt cx="354960" cy="19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EF6151CB-F32F-4BA0-76E8-22CDC4453FFA}"/>
                    </a:ext>
                  </a:extLst>
                </p14:cNvPr>
                <p14:cNvContentPartPr/>
                <p14:nvPr/>
              </p14:nvContentPartPr>
              <p14:xfrm>
                <a:off x="4212258" y="4859500"/>
                <a:ext cx="93600" cy="9036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EF6151CB-F32F-4BA0-76E8-22CDC4453FF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204698" y="4851940"/>
                  <a:ext cx="108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1FCC9BD5-6A40-DAC2-145B-CE1DA89B1A94}"/>
                    </a:ext>
                  </a:extLst>
                </p14:cNvPr>
                <p14:cNvContentPartPr/>
                <p14:nvPr/>
              </p14:nvContentPartPr>
              <p14:xfrm>
                <a:off x="4358778" y="4845820"/>
                <a:ext cx="51840" cy="752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1FCC9BD5-6A40-DAC2-145B-CE1DA89B1A94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4351578" y="4838260"/>
                  <a:ext cx="669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52212F98-AD13-98B5-DC8E-BEDE121D6260}"/>
                    </a:ext>
                  </a:extLst>
                </p14:cNvPr>
                <p14:cNvContentPartPr/>
                <p14:nvPr/>
              </p14:nvContentPartPr>
              <p14:xfrm>
                <a:off x="4463898" y="4753660"/>
                <a:ext cx="6120" cy="12492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52212F98-AD13-98B5-DC8E-BEDE121D6260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456338" y="4746100"/>
                  <a:ext cx="21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0D9607E4-D4D9-32D8-F3B4-1B587E2E29B8}"/>
                    </a:ext>
                  </a:extLst>
                </p14:cNvPr>
                <p14:cNvContentPartPr/>
                <p14:nvPr/>
              </p14:nvContentPartPr>
              <p14:xfrm>
                <a:off x="4510338" y="4816660"/>
                <a:ext cx="56880" cy="691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0D9607E4-D4D9-32D8-F3B4-1B587E2E29B8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4502778" y="4809100"/>
                  <a:ext cx="7164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7" name="Gruppo 466">
            <a:extLst>
              <a:ext uri="{FF2B5EF4-FFF2-40B4-BE49-F238E27FC236}">
                <a16:creationId xmlns:a16="http://schemas.microsoft.com/office/drawing/2014/main" id="{992813D6-6531-D38B-9022-8AB4AA5A7CB1}"/>
              </a:ext>
            </a:extLst>
          </p:cNvPr>
          <p:cNvGrpSpPr/>
          <p:nvPr/>
        </p:nvGrpSpPr>
        <p:grpSpPr>
          <a:xfrm>
            <a:off x="1578868" y="4178466"/>
            <a:ext cx="583200" cy="164880"/>
            <a:chOff x="1578868" y="4178466"/>
            <a:chExt cx="583200" cy="16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2A1D709F-D1CA-7E73-520E-022429D6CB0C}"/>
                    </a:ext>
                  </a:extLst>
                </p14:cNvPr>
                <p14:cNvContentPartPr/>
                <p14:nvPr/>
              </p14:nvContentPartPr>
              <p14:xfrm>
                <a:off x="1578868" y="4219146"/>
                <a:ext cx="18000" cy="1130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2A1D709F-D1CA-7E73-520E-022429D6CB0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571308" y="4211586"/>
                  <a:ext cx="33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E739BFB6-0EE4-CE91-59CE-E226F5A569FB}"/>
                    </a:ext>
                  </a:extLst>
                </p14:cNvPr>
                <p14:cNvContentPartPr/>
                <p14:nvPr/>
              </p14:nvContentPartPr>
              <p14:xfrm>
                <a:off x="1598668" y="4178466"/>
                <a:ext cx="99000" cy="14940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E739BFB6-0EE4-CE91-59CE-E226F5A569F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591108" y="4170906"/>
                  <a:ext cx="114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94AD5ABC-8666-DD54-D3C4-101C2D7B1556}"/>
                    </a:ext>
                  </a:extLst>
                </p14:cNvPr>
                <p14:cNvContentPartPr/>
                <p14:nvPr/>
              </p14:nvContentPartPr>
              <p14:xfrm>
                <a:off x="1728268" y="4202946"/>
                <a:ext cx="72720" cy="1404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94AD5ABC-8666-DD54-D3C4-101C2D7B155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720708" y="4195386"/>
                  <a:ext cx="874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513B9D86-1116-7213-C73D-A13491C23C9A}"/>
                    </a:ext>
                  </a:extLst>
                </p14:cNvPr>
                <p14:cNvContentPartPr/>
                <p14:nvPr/>
              </p14:nvContentPartPr>
              <p14:xfrm>
                <a:off x="1832668" y="4198626"/>
                <a:ext cx="73080" cy="1166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513B9D86-1116-7213-C73D-A13491C23C9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825108" y="4191066"/>
                  <a:ext cx="88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7D188A07-4767-CA8D-49D3-598D6FE81ABF}"/>
                    </a:ext>
                  </a:extLst>
                </p14:cNvPr>
                <p14:cNvContentPartPr/>
                <p14:nvPr/>
              </p14:nvContentPartPr>
              <p14:xfrm>
                <a:off x="1967308" y="4178466"/>
                <a:ext cx="68040" cy="1515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7D188A07-4767-CA8D-49D3-598D6FE81ABF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959748" y="4170906"/>
                  <a:ext cx="831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A5F8DFE5-93ED-18D7-3802-0491BBE8936C}"/>
                    </a:ext>
                  </a:extLst>
                </p14:cNvPr>
                <p14:cNvContentPartPr/>
                <p14:nvPr/>
              </p14:nvContentPartPr>
              <p14:xfrm>
                <a:off x="1970188" y="4269906"/>
                <a:ext cx="74160" cy="176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A5F8DFE5-93ED-18D7-3802-0491BBE8936C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962628" y="4262346"/>
                  <a:ext cx="892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8A280F12-5F38-2B44-B400-51C058E8D9C3}"/>
                    </a:ext>
                  </a:extLst>
                </p14:cNvPr>
                <p14:cNvContentPartPr/>
                <p14:nvPr/>
              </p14:nvContentPartPr>
              <p14:xfrm>
                <a:off x="2158108" y="4307346"/>
                <a:ext cx="3960" cy="1260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8A280F12-5F38-2B44-B400-51C058E8D9C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2150548" y="4299786"/>
                  <a:ext cx="1908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7" name="Gruppo 476">
            <a:extLst>
              <a:ext uri="{FF2B5EF4-FFF2-40B4-BE49-F238E27FC236}">
                <a16:creationId xmlns:a16="http://schemas.microsoft.com/office/drawing/2014/main" id="{9CEAD128-3FFB-D7D5-C697-D278ADE86484}"/>
              </a:ext>
            </a:extLst>
          </p:cNvPr>
          <p:cNvGrpSpPr/>
          <p:nvPr/>
        </p:nvGrpSpPr>
        <p:grpSpPr>
          <a:xfrm>
            <a:off x="161548" y="4646106"/>
            <a:ext cx="614520" cy="296640"/>
            <a:chOff x="161548" y="4646106"/>
            <a:chExt cx="61452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64269540-94CF-6C53-D8B1-B7167DF4460E}"/>
                    </a:ext>
                  </a:extLst>
                </p14:cNvPr>
                <p14:cNvContentPartPr/>
                <p14:nvPr/>
              </p14:nvContentPartPr>
              <p14:xfrm>
                <a:off x="161548" y="4720266"/>
                <a:ext cx="102960" cy="2224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64269540-94CF-6C53-D8B1-B7167DF4460E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54348" y="4712706"/>
                  <a:ext cx="118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AA24AD7F-7C31-A601-0D17-0B295A523598}"/>
                    </a:ext>
                  </a:extLst>
                </p14:cNvPr>
                <p14:cNvContentPartPr/>
                <p14:nvPr/>
              </p14:nvContentPartPr>
              <p14:xfrm>
                <a:off x="283228" y="4748706"/>
                <a:ext cx="51840" cy="9144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AA24AD7F-7C31-A601-0D17-0B295A523598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276028" y="4741146"/>
                  <a:ext cx="66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F47D5DFD-4503-B507-B622-DA6096FBAAC5}"/>
                    </a:ext>
                  </a:extLst>
                </p14:cNvPr>
                <p14:cNvContentPartPr/>
                <p14:nvPr/>
              </p14:nvContentPartPr>
              <p14:xfrm>
                <a:off x="360988" y="4753026"/>
                <a:ext cx="39960" cy="975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F47D5DFD-4503-B507-B622-DA6096FBAAC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53428" y="4745466"/>
                  <a:ext cx="55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0B8EB04B-9E50-E23B-6FC3-63669855E01E}"/>
                    </a:ext>
                  </a:extLst>
                </p14:cNvPr>
                <p14:cNvContentPartPr/>
                <p14:nvPr/>
              </p14:nvContentPartPr>
              <p14:xfrm>
                <a:off x="444148" y="4719906"/>
                <a:ext cx="43560" cy="1072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0B8EB04B-9E50-E23B-6FC3-63669855E01E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36588" y="4712346"/>
                  <a:ext cx="583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970F7FFB-6392-9897-EBFB-F23F6ECDEF2B}"/>
                    </a:ext>
                  </a:extLst>
                </p14:cNvPr>
                <p14:cNvContentPartPr/>
                <p14:nvPr/>
              </p14:nvContentPartPr>
              <p14:xfrm>
                <a:off x="478708" y="4646106"/>
                <a:ext cx="48960" cy="5220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970F7FFB-6392-9897-EBFB-F23F6ECDEF2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71148" y="4638546"/>
                  <a:ext cx="640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7DFB723F-B7B9-B4C2-D81C-30A35B783022}"/>
                    </a:ext>
                  </a:extLst>
                </p14:cNvPr>
                <p14:cNvContentPartPr/>
                <p14:nvPr/>
              </p14:nvContentPartPr>
              <p14:xfrm>
                <a:off x="604348" y="4801986"/>
                <a:ext cx="5400" cy="82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7DFB723F-B7B9-B4C2-D81C-30A35B78302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96788" y="4794426"/>
                  <a:ext cx="205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BFB037F6-45B4-929C-8952-60D03387FE26}"/>
                    </a:ext>
                  </a:extLst>
                </p14:cNvPr>
                <p14:cNvContentPartPr/>
                <p14:nvPr/>
              </p14:nvContentPartPr>
              <p14:xfrm>
                <a:off x="698668" y="4779666"/>
                <a:ext cx="6120" cy="1260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BFB037F6-45B4-929C-8952-60D03387FE26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91108" y="4772106"/>
                  <a:ext cx="21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3DECEC06-8614-FEF8-A44A-FC6FCECB83E5}"/>
                    </a:ext>
                  </a:extLst>
                </p14:cNvPr>
                <p14:cNvContentPartPr/>
                <p14:nvPr/>
              </p14:nvContentPartPr>
              <p14:xfrm>
                <a:off x="766348" y="4808466"/>
                <a:ext cx="9720" cy="684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3DECEC06-8614-FEF8-A44A-FC6FCECB83E5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58788" y="4801266"/>
                  <a:ext cx="248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9" name="Gruppo 488">
            <a:extLst>
              <a:ext uri="{FF2B5EF4-FFF2-40B4-BE49-F238E27FC236}">
                <a16:creationId xmlns:a16="http://schemas.microsoft.com/office/drawing/2014/main" id="{BB246D4A-F7A0-2730-DE8E-0FA9B4142396}"/>
              </a:ext>
            </a:extLst>
          </p:cNvPr>
          <p:cNvGrpSpPr/>
          <p:nvPr/>
        </p:nvGrpSpPr>
        <p:grpSpPr>
          <a:xfrm>
            <a:off x="1225708" y="4602906"/>
            <a:ext cx="954000" cy="338760"/>
            <a:chOff x="1225708" y="4602906"/>
            <a:chExt cx="95400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99DC78A8-36BA-68C5-F6E0-F393960DEE7E}"/>
                    </a:ext>
                  </a:extLst>
                </p14:cNvPr>
                <p14:cNvContentPartPr/>
                <p14:nvPr/>
              </p14:nvContentPartPr>
              <p14:xfrm>
                <a:off x="1225708" y="4647546"/>
                <a:ext cx="129240" cy="2941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99DC78A8-36BA-68C5-F6E0-F393960DEE7E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218148" y="4639986"/>
                  <a:ext cx="1443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A1EB918E-E047-C244-41B8-011C18B2A184}"/>
                    </a:ext>
                  </a:extLst>
                </p14:cNvPr>
                <p14:cNvContentPartPr/>
                <p14:nvPr/>
              </p14:nvContentPartPr>
              <p14:xfrm>
                <a:off x="1407148" y="4665906"/>
                <a:ext cx="72720" cy="1162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A1EB918E-E047-C244-41B8-011C18B2A184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399588" y="4658346"/>
                  <a:ext cx="87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5FEAD3ED-AB80-6E9E-76E5-84E1FA9C8289}"/>
                    </a:ext>
                  </a:extLst>
                </p14:cNvPr>
                <p14:cNvContentPartPr/>
                <p14:nvPr/>
              </p14:nvContentPartPr>
              <p14:xfrm>
                <a:off x="1504708" y="4691106"/>
                <a:ext cx="45000" cy="1072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5FEAD3ED-AB80-6E9E-76E5-84E1FA9C8289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497148" y="4683546"/>
                  <a:ext cx="60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D9CAD5AA-66AB-CA35-2228-F57FBBEAB727}"/>
                    </a:ext>
                  </a:extLst>
                </p14:cNvPr>
                <p14:cNvContentPartPr/>
                <p14:nvPr/>
              </p14:nvContentPartPr>
              <p14:xfrm>
                <a:off x="1605508" y="4602906"/>
                <a:ext cx="76320" cy="1692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D9CAD5AA-66AB-CA35-2228-F57FBBEAB727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597948" y="4595346"/>
                  <a:ext cx="914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4E934C42-334B-B76B-597F-A711E9DEE2BC}"/>
                    </a:ext>
                  </a:extLst>
                </p14:cNvPr>
                <p14:cNvContentPartPr/>
                <p14:nvPr/>
              </p14:nvContentPartPr>
              <p14:xfrm>
                <a:off x="1736188" y="4687146"/>
                <a:ext cx="55080" cy="7272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4E934C42-334B-B76B-597F-A711E9DEE2B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728628" y="4679946"/>
                  <a:ext cx="70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82F5B7A9-08B5-F8C9-344A-E3359776B525}"/>
                    </a:ext>
                  </a:extLst>
                </p14:cNvPr>
                <p14:cNvContentPartPr/>
                <p14:nvPr/>
              </p14:nvContentPartPr>
              <p14:xfrm>
                <a:off x="1818628" y="4702266"/>
                <a:ext cx="59400" cy="9540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82F5B7A9-08B5-F8C9-344A-E3359776B525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811068" y="4694706"/>
                  <a:ext cx="745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EC6B46E6-3D92-00F0-85CC-C2F4D9250670}"/>
                    </a:ext>
                  </a:extLst>
                </p14:cNvPr>
                <p14:cNvContentPartPr/>
                <p14:nvPr/>
              </p14:nvContentPartPr>
              <p14:xfrm>
                <a:off x="1923388" y="4700106"/>
                <a:ext cx="46080" cy="831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EC6B46E6-3D92-00F0-85CC-C2F4D9250670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915828" y="4692546"/>
                  <a:ext cx="612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70790FA5-B4F7-4D52-5DAC-DE57C8743CFD}"/>
                    </a:ext>
                  </a:extLst>
                </p14:cNvPr>
                <p14:cNvContentPartPr/>
                <p14:nvPr/>
              </p14:nvContentPartPr>
              <p14:xfrm>
                <a:off x="2035348" y="4766346"/>
                <a:ext cx="9000" cy="1872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70790FA5-B4F7-4D52-5DAC-DE57C8743CFD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027788" y="4758786"/>
                  <a:ext cx="24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68630D01-3FB6-F3BB-386F-0A52EB8AC856}"/>
                    </a:ext>
                  </a:extLst>
                </p14:cNvPr>
                <p14:cNvContentPartPr/>
                <p14:nvPr/>
              </p14:nvContentPartPr>
              <p14:xfrm>
                <a:off x="2110228" y="4764186"/>
                <a:ext cx="5040" cy="972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68630D01-3FB6-F3BB-386F-0A52EB8AC856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2102668" y="4756626"/>
                  <a:ext cx="20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2FEB0A16-187C-2FF1-8DD0-8E5D7D9E0FF0}"/>
                    </a:ext>
                  </a:extLst>
                </p14:cNvPr>
                <p14:cNvContentPartPr/>
                <p14:nvPr/>
              </p14:nvContentPartPr>
              <p14:xfrm>
                <a:off x="2178268" y="4761666"/>
                <a:ext cx="1440" cy="2340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2FEB0A16-187C-2FF1-8DD0-8E5D7D9E0FF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171068" y="4754466"/>
                  <a:ext cx="1656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2">
            <p14:nvContentPartPr>
              <p14:cNvPr id="490" name="Input penna 489">
                <a:extLst>
                  <a:ext uri="{FF2B5EF4-FFF2-40B4-BE49-F238E27FC236}">
                    <a16:creationId xmlns:a16="http://schemas.microsoft.com/office/drawing/2014/main" id="{BE195024-CCCD-FCA2-4475-A164694BC222}"/>
                  </a:ext>
                </a:extLst>
              </p14:cNvPr>
              <p14:cNvContentPartPr/>
              <p14:nvPr/>
            </p14:nvContentPartPr>
            <p14:xfrm>
              <a:off x="1083868" y="4941207"/>
              <a:ext cx="1380240" cy="147960"/>
            </p14:xfrm>
          </p:contentPart>
        </mc:Choice>
        <mc:Fallback>
          <p:pic>
            <p:nvPicPr>
              <p:cNvPr id="490" name="Input penna 489">
                <a:extLst>
                  <a:ext uri="{FF2B5EF4-FFF2-40B4-BE49-F238E27FC236}">
                    <a16:creationId xmlns:a16="http://schemas.microsoft.com/office/drawing/2014/main" id="{BE195024-CCCD-FCA2-4475-A164694BC222}"/>
                  </a:ext>
                </a:extLst>
              </p:cNvPr>
              <p:cNvPicPr/>
              <p:nvPr/>
            </p:nvPicPr>
            <p:blipFill>
              <a:blip r:embed="rId433"/>
              <a:stretch>
                <a:fillRect/>
              </a:stretch>
            </p:blipFill>
            <p:spPr>
              <a:xfrm>
                <a:off x="1076308" y="4933647"/>
                <a:ext cx="1395360" cy="16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0" name="Gruppo 499">
            <a:extLst>
              <a:ext uri="{FF2B5EF4-FFF2-40B4-BE49-F238E27FC236}">
                <a16:creationId xmlns:a16="http://schemas.microsoft.com/office/drawing/2014/main" id="{E2AFCD26-C7F4-2786-0D38-6A26C6FDD406}"/>
              </a:ext>
            </a:extLst>
          </p:cNvPr>
          <p:cNvGrpSpPr/>
          <p:nvPr/>
        </p:nvGrpSpPr>
        <p:grpSpPr>
          <a:xfrm>
            <a:off x="261988" y="5259718"/>
            <a:ext cx="699840" cy="214200"/>
            <a:chOff x="261988" y="5259718"/>
            <a:chExt cx="69984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4F2231EE-6931-893C-9508-688DE0A2FF83}"/>
                    </a:ext>
                  </a:extLst>
                </p14:cNvPr>
                <p14:cNvContentPartPr/>
                <p14:nvPr/>
              </p14:nvContentPartPr>
              <p14:xfrm>
                <a:off x="261988" y="5354758"/>
                <a:ext cx="85680" cy="11916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4F2231EE-6931-893C-9508-688DE0A2FF83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54428" y="5347198"/>
                  <a:ext cx="100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7B34A5AD-AEE0-F916-67B9-87240242E889}"/>
                    </a:ext>
                  </a:extLst>
                </p14:cNvPr>
                <p14:cNvContentPartPr/>
                <p14:nvPr/>
              </p14:nvContentPartPr>
              <p14:xfrm>
                <a:off x="367828" y="5272318"/>
                <a:ext cx="90720" cy="17172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7B34A5AD-AEE0-F916-67B9-87240242E889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360268" y="5264758"/>
                  <a:ext cx="105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7E18A90B-6817-4707-F082-66614D7F9C19}"/>
                    </a:ext>
                  </a:extLst>
                </p14:cNvPr>
                <p14:cNvContentPartPr/>
                <p14:nvPr/>
              </p14:nvContentPartPr>
              <p14:xfrm>
                <a:off x="490228" y="5384638"/>
                <a:ext cx="5040" cy="507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7E18A90B-6817-4707-F082-66614D7F9C19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83028" y="5377078"/>
                  <a:ext cx="201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332CB49D-B6E7-EAB3-E2A0-19D77C9603C0}"/>
                    </a:ext>
                  </a:extLst>
                </p14:cNvPr>
                <p14:cNvContentPartPr/>
                <p14:nvPr/>
              </p14:nvContentPartPr>
              <p14:xfrm>
                <a:off x="560788" y="5363398"/>
                <a:ext cx="36360" cy="738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332CB49D-B6E7-EAB3-E2A0-19D77C9603C0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53228" y="5355838"/>
                  <a:ext cx="514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3CB86A8C-2BAE-D0DC-6D23-633BC1D76331}"/>
                    </a:ext>
                  </a:extLst>
                </p14:cNvPr>
                <p14:cNvContentPartPr/>
                <p14:nvPr/>
              </p14:nvContentPartPr>
              <p14:xfrm>
                <a:off x="627028" y="5259718"/>
                <a:ext cx="64080" cy="1764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3CB86A8C-2BAE-D0DC-6D23-633BC1D76331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19468" y="5252158"/>
                  <a:ext cx="792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80255A9-C1E4-D866-9016-2E04B4F3F5AE}"/>
                    </a:ext>
                  </a:extLst>
                </p14:cNvPr>
                <p14:cNvContentPartPr/>
                <p14:nvPr/>
              </p14:nvContentPartPr>
              <p14:xfrm>
                <a:off x="745108" y="5334598"/>
                <a:ext cx="43920" cy="7164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80255A9-C1E4-D866-9016-2E04B4F3F5AE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737548" y="5327038"/>
                  <a:ext cx="59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77177D1C-454E-0E64-94DC-45DBCC720259}"/>
                    </a:ext>
                  </a:extLst>
                </p14:cNvPr>
                <p14:cNvContentPartPr/>
                <p14:nvPr/>
              </p14:nvContentPartPr>
              <p14:xfrm>
                <a:off x="823948" y="5341798"/>
                <a:ext cx="24120" cy="694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77177D1C-454E-0E64-94DC-45DBCC720259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16388" y="5334238"/>
                  <a:ext cx="392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951AE0C4-C832-BD11-3A6A-58D02A4A1A83}"/>
                    </a:ext>
                  </a:extLst>
                </p14:cNvPr>
                <p14:cNvContentPartPr/>
                <p14:nvPr/>
              </p14:nvContentPartPr>
              <p14:xfrm>
                <a:off x="898108" y="5335678"/>
                <a:ext cx="63720" cy="846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951AE0C4-C832-BD11-3A6A-58D02A4A1A83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90548" y="5328118"/>
                  <a:ext cx="7884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8B1890FF-8B7A-3CF7-FE2C-2FA2D4FA097C}"/>
              </a:ext>
            </a:extLst>
          </p:cNvPr>
          <p:cNvGrpSpPr/>
          <p:nvPr/>
        </p:nvGrpSpPr>
        <p:grpSpPr>
          <a:xfrm>
            <a:off x="1315348" y="5249638"/>
            <a:ext cx="580320" cy="264960"/>
            <a:chOff x="1315348" y="5249638"/>
            <a:chExt cx="58032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2610973-1133-7CE0-C643-B98778B4056A}"/>
                    </a:ext>
                  </a:extLst>
                </p14:cNvPr>
                <p14:cNvContentPartPr/>
                <p14:nvPr/>
              </p14:nvContentPartPr>
              <p14:xfrm>
                <a:off x="1315348" y="5321998"/>
                <a:ext cx="94320" cy="1926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2610973-1133-7CE0-C643-B98778B4056A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307788" y="5314438"/>
                  <a:ext cx="1090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2AA6716-5514-AD8E-A420-052E2C248570}"/>
                    </a:ext>
                  </a:extLst>
                </p14:cNvPr>
                <p14:cNvContentPartPr/>
                <p14:nvPr/>
              </p14:nvContentPartPr>
              <p14:xfrm>
                <a:off x="1446388" y="5351158"/>
                <a:ext cx="44640" cy="7452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2AA6716-5514-AD8E-A420-052E2C248570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438828" y="5343598"/>
                  <a:ext cx="597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414C0194-02A6-96D7-A27B-63F7A0315913}"/>
                    </a:ext>
                  </a:extLst>
                </p14:cNvPr>
                <p14:cNvContentPartPr/>
                <p14:nvPr/>
              </p14:nvContentPartPr>
              <p14:xfrm>
                <a:off x="1506148" y="5360158"/>
                <a:ext cx="38160" cy="8316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414C0194-02A6-96D7-A27B-63F7A0315913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498588" y="5352598"/>
                  <a:ext cx="53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B02F7D5B-53C0-7721-8E1E-7A6AC4B44575}"/>
                    </a:ext>
                  </a:extLst>
                </p14:cNvPr>
                <p14:cNvContentPartPr/>
                <p14:nvPr/>
              </p14:nvContentPartPr>
              <p14:xfrm>
                <a:off x="1598668" y="5249638"/>
                <a:ext cx="57960" cy="1695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B02F7D5B-53C0-7721-8E1E-7A6AC4B44575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591108" y="5242078"/>
                  <a:ext cx="73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2EAFFF4-4BDA-C4EC-2772-D69C25BE5971}"/>
                    </a:ext>
                  </a:extLst>
                </p14:cNvPr>
                <p14:cNvContentPartPr/>
                <p14:nvPr/>
              </p14:nvContentPartPr>
              <p14:xfrm>
                <a:off x="1685788" y="5331718"/>
                <a:ext cx="60840" cy="666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2EAFFF4-4BDA-C4EC-2772-D69C25BE597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678228" y="5324518"/>
                  <a:ext cx="759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1E90A240-C986-9C95-ADC7-4A842E06268A}"/>
                    </a:ext>
                  </a:extLst>
                </p14:cNvPr>
                <p14:cNvContentPartPr/>
                <p14:nvPr/>
              </p14:nvContentPartPr>
              <p14:xfrm>
                <a:off x="1767868" y="5329558"/>
                <a:ext cx="48600" cy="7488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1E90A240-C986-9C95-ADC7-4A842E06268A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760308" y="5321998"/>
                  <a:ext cx="63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24DB4D08-E035-6F3C-FFC9-C3CE211F061C}"/>
                    </a:ext>
                  </a:extLst>
                </p14:cNvPr>
                <p14:cNvContentPartPr/>
                <p14:nvPr/>
              </p14:nvContentPartPr>
              <p14:xfrm>
                <a:off x="1852108" y="5358718"/>
                <a:ext cx="43560" cy="5688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24DB4D08-E035-6F3C-FFC9-C3CE211F061C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844548" y="5351158"/>
                  <a:ext cx="5832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0" name="Gruppo 519">
            <a:extLst>
              <a:ext uri="{FF2B5EF4-FFF2-40B4-BE49-F238E27FC236}">
                <a16:creationId xmlns:a16="http://schemas.microsoft.com/office/drawing/2014/main" id="{74DFF5D3-F715-2288-F8D8-B85E8A251454}"/>
              </a:ext>
            </a:extLst>
          </p:cNvPr>
          <p:cNvGrpSpPr/>
          <p:nvPr/>
        </p:nvGrpSpPr>
        <p:grpSpPr>
          <a:xfrm>
            <a:off x="2090068" y="5205358"/>
            <a:ext cx="719280" cy="277560"/>
            <a:chOff x="2090068" y="5205358"/>
            <a:chExt cx="71928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3173E415-0D98-0320-1027-5C8A51375793}"/>
                    </a:ext>
                  </a:extLst>
                </p14:cNvPr>
                <p14:cNvContentPartPr/>
                <p14:nvPr/>
              </p14:nvContentPartPr>
              <p14:xfrm>
                <a:off x="2090068" y="5205358"/>
                <a:ext cx="143280" cy="27756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3173E415-0D98-0320-1027-5C8A51375793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2082508" y="5197798"/>
                  <a:ext cx="1584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091F4632-C0B7-88DD-E2F0-F82230946FE0}"/>
                    </a:ext>
                  </a:extLst>
                </p14:cNvPr>
                <p14:cNvContentPartPr/>
                <p14:nvPr/>
              </p14:nvContentPartPr>
              <p14:xfrm>
                <a:off x="2241988" y="5302558"/>
                <a:ext cx="50760" cy="8820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091F4632-C0B7-88DD-E2F0-F82230946FE0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2234428" y="5294998"/>
                  <a:ext cx="65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F510C203-9C5C-E1DA-95DC-149A2D2376C2}"/>
                    </a:ext>
                  </a:extLst>
                </p14:cNvPr>
                <p14:cNvContentPartPr/>
                <p14:nvPr/>
              </p14:nvContentPartPr>
              <p14:xfrm>
                <a:off x="2324788" y="5304718"/>
                <a:ext cx="67320" cy="824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F510C203-9C5C-E1DA-95DC-149A2D2376C2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2317228" y="5297158"/>
                  <a:ext cx="82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8681B51A-E95A-C770-E5FB-8FA246273DEF}"/>
                    </a:ext>
                  </a:extLst>
                </p14:cNvPr>
                <p14:cNvContentPartPr/>
                <p14:nvPr/>
              </p14:nvContentPartPr>
              <p14:xfrm>
                <a:off x="2414428" y="5309038"/>
                <a:ext cx="54720" cy="6156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8681B51A-E95A-C770-E5FB-8FA246273DEF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2406868" y="5301478"/>
                  <a:ext cx="69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DC50F6CF-1CBE-7FA3-476C-9B267BADCE7E}"/>
                    </a:ext>
                  </a:extLst>
                </p14:cNvPr>
                <p14:cNvContentPartPr/>
                <p14:nvPr/>
              </p14:nvContentPartPr>
              <p14:xfrm>
                <a:off x="2492908" y="5322358"/>
                <a:ext cx="54720" cy="3780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DC50F6CF-1CBE-7FA3-476C-9B267BADCE7E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2485348" y="5314798"/>
                  <a:ext cx="698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A23C8C6D-BDAB-65D2-D032-D78DA653993E}"/>
                    </a:ext>
                  </a:extLst>
                </p14:cNvPr>
                <p14:cNvContentPartPr/>
                <p14:nvPr/>
              </p14:nvContentPartPr>
              <p14:xfrm>
                <a:off x="2584708" y="5315518"/>
                <a:ext cx="30960" cy="4608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A23C8C6D-BDAB-65D2-D032-D78DA653993E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2577148" y="5307958"/>
                  <a:ext cx="460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7679B3D-B53C-D243-A088-BDD8A80A2D4C}"/>
                    </a:ext>
                  </a:extLst>
                </p14:cNvPr>
                <p14:cNvContentPartPr/>
                <p14:nvPr/>
              </p14:nvContentPartPr>
              <p14:xfrm>
                <a:off x="2655268" y="5294638"/>
                <a:ext cx="28080" cy="7056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7679B3D-B53C-D243-A088-BDD8A80A2D4C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2648068" y="5287078"/>
                  <a:ext cx="43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C7C9560-7B33-FB9B-F203-4ADF40789757}"/>
                    </a:ext>
                  </a:extLst>
                </p14:cNvPr>
                <p14:cNvContentPartPr/>
                <p14:nvPr/>
              </p14:nvContentPartPr>
              <p14:xfrm>
                <a:off x="2720428" y="5307238"/>
                <a:ext cx="24480" cy="6984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C7C9560-7B33-FB9B-F203-4ADF40789757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2712868" y="5299678"/>
                  <a:ext cx="396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D45AC19A-3EBF-F322-F305-40DAE35314A2}"/>
                    </a:ext>
                  </a:extLst>
                </p14:cNvPr>
                <p14:cNvContentPartPr/>
                <p14:nvPr/>
              </p14:nvContentPartPr>
              <p14:xfrm>
                <a:off x="2782708" y="5318038"/>
                <a:ext cx="26640" cy="4896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D45AC19A-3EBF-F322-F305-40DAE35314A2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2775148" y="5310478"/>
                  <a:ext cx="4176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2" name="Gruppo 531">
            <a:extLst>
              <a:ext uri="{FF2B5EF4-FFF2-40B4-BE49-F238E27FC236}">
                <a16:creationId xmlns:a16="http://schemas.microsoft.com/office/drawing/2014/main" id="{2C671A8A-8270-698E-1B23-FC073B624521}"/>
              </a:ext>
            </a:extLst>
          </p:cNvPr>
          <p:cNvGrpSpPr/>
          <p:nvPr/>
        </p:nvGrpSpPr>
        <p:grpSpPr>
          <a:xfrm>
            <a:off x="3003225" y="5217168"/>
            <a:ext cx="594000" cy="219600"/>
            <a:chOff x="3003225" y="5217168"/>
            <a:chExt cx="59400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91A4D6CF-A0FB-6B60-9E10-8337D1C47347}"/>
                    </a:ext>
                  </a:extLst>
                </p14:cNvPr>
                <p14:cNvContentPartPr/>
                <p14:nvPr/>
              </p14:nvContentPartPr>
              <p14:xfrm>
                <a:off x="3003225" y="5311488"/>
                <a:ext cx="43560" cy="12528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91A4D6CF-A0FB-6B60-9E10-8337D1C47347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2995665" y="5303928"/>
                  <a:ext cx="583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03653503-30BC-41E8-6FD5-B10FAF327C94}"/>
                    </a:ext>
                  </a:extLst>
                </p14:cNvPr>
                <p14:cNvContentPartPr/>
                <p14:nvPr/>
              </p14:nvContentPartPr>
              <p14:xfrm>
                <a:off x="3090705" y="5336688"/>
                <a:ext cx="50400" cy="5040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03653503-30BC-41E8-6FD5-B10FAF327C94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3083145" y="5329128"/>
                  <a:ext cx="65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0CA5B126-7049-ED38-D873-A823C334CE7C}"/>
                    </a:ext>
                  </a:extLst>
                </p14:cNvPr>
                <p14:cNvContentPartPr/>
                <p14:nvPr/>
              </p14:nvContentPartPr>
              <p14:xfrm>
                <a:off x="3146505" y="5315448"/>
                <a:ext cx="55800" cy="640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0CA5B126-7049-ED38-D873-A823C334CE7C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3138945" y="5307888"/>
                  <a:ext cx="709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B59ECF05-C285-E383-8D70-5DA3C403E0F2}"/>
                    </a:ext>
                  </a:extLst>
                </p14:cNvPr>
                <p14:cNvContentPartPr/>
                <p14:nvPr/>
              </p14:nvContentPartPr>
              <p14:xfrm>
                <a:off x="3241185" y="5228328"/>
                <a:ext cx="19080" cy="13608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B59ECF05-C285-E383-8D70-5DA3C403E0F2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3233625" y="5220768"/>
                  <a:ext cx="342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D89A2C82-1765-FDD6-81E4-9239A4EFA332}"/>
                    </a:ext>
                  </a:extLst>
                </p14:cNvPr>
                <p14:cNvContentPartPr/>
                <p14:nvPr/>
              </p14:nvContentPartPr>
              <p14:xfrm>
                <a:off x="3263145" y="5299968"/>
                <a:ext cx="31320" cy="6516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D89A2C82-1765-FDD6-81E4-9239A4EFA332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3255585" y="5292408"/>
                  <a:ext cx="46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FB1DA467-A4F0-C2E8-0BB8-07E180C6C0BD}"/>
                    </a:ext>
                  </a:extLst>
                </p14:cNvPr>
                <p14:cNvContentPartPr/>
                <p14:nvPr/>
              </p14:nvContentPartPr>
              <p14:xfrm>
                <a:off x="3317145" y="5317968"/>
                <a:ext cx="40320" cy="3852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FB1DA467-A4F0-C2E8-0BB8-07E180C6C0BD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3309585" y="5310408"/>
                  <a:ext cx="554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FD6588BC-7749-616F-B9AF-9BD5A8BD67A9}"/>
                    </a:ext>
                  </a:extLst>
                </p14:cNvPr>
                <p14:cNvContentPartPr/>
                <p14:nvPr/>
              </p14:nvContentPartPr>
              <p14:xfrm>
                <a:off x="3367185" y="5302488"/>
                <a:ext cx="38160" cy="658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FD6588BC-7749-616F-B9AF-9BD5A8BD67A9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3359985" y="5294928"/>
                  <a:ext cx="532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A036E7BE-68E5-DF7E-7695-3102A4259A22}"/>
                    </a:ext>
                  </a:extLst>
                </p14:cNvPr>
                <p14:cNvContentPartPr/>
                <p14:nvPr/>
              </p14:nvContentPartPr>
              <p14:xfrm>
                <a:off x="3431625" y="5311848"/>
                <a:ext cx="59400" cy="3564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A036E7BE-68E5-DF7E-7695-3102A4259A22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3424065" y="5304288"/>
                  <a:ext cx="74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30154897-B6EA-9727-1EE6-87BCCD6444B7}"/>
                    </a:ext>
                  </a:extLst>
                </p14:cNvPr>
                <p14:cNvContentPartPr/>
                <p14:nvPr/>
              </p14:nvContentPartPr>
              <p14:xfrm>
                <a:off x="3536025" y="5217168"/>
                <a:ext cx="32400" cy="12888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30154897-B6EA-9727-1EE6-87BCCD6444B7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528465" y="5209608"/>
                  <a:ext cx="475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61A3094A-1E6D-7BB1-FDCD-43C04C9CE81E}"/>
                    </a:ext>
                  </a:extLst>
                </p14:cNvPr>
                <p14:cNvContentPartPr/>
                <p14:nvPr/>
              </p14:nvContentPartPr>
              <p14:xfrm>
                <a:off x="3586425" y="5363328"/>
                <a:ext cx="10800" cy="122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61A3094A-1E6D-7BB1-FDCD-43C04C9CE81E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3578865" y="5355768"/>
                  <a:ext cx="2592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8EA4188F-ACD1-14D3-CA7A-84291997D4A7}"/>
              </a:ext>
            </a:extLst>
          </p:cNvPr>
          <p:cNvGrpSpPr/>
          <p:nvPr/>
        </p:nvGrpSpPr>
        <p:grpSpPr>
          <a:xfrm>
            <a:off x="1828348" y="5869660"/>
            <a:ext cx="379080" cy="168120"/>
            <a:chOff x="1828348" y="5869660"/>
            <a:chExt cx="37908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01E50393-1C9E-C179-853F-DD9CF13438CD}"/>
                    </a:ext>
                  </a:extLst>
                </p14:cNvPr>
                <p14:cNvContentPartPr/>
                <p14:nvPr/>
              </p14:nvContentPartPr>
              <p14:xfrm>
                <a:off x="1828348" y="5869660"/>
                <a:ext cx="58320" cy="16596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01E50393-1C9E-C179-853F-DD9CF13438CD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820788" y="5862100"/>
                  <a:ext cx="734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04F2C956-FB76-C403-D932-4554726B95AF}"/>
                    </a:ext>
                  </a:extLst>
                </p14:cNvPr>
                <p14:cNvContentPartPr/>
                <p14:nvPr/>
              </p14:nvContentPartPr>
              <p14:xfrm>
                <a:off x="1869388" y="5924740"/>
                <a:ext cx="30240" cy="11304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04F2C956-FB76-C403-D932-4554726B95AF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861828" y="5917180"/>
                  <a:ext cx="450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96233706-F3CD-80E3-FBD1-3BD1FCB1E16A}"/>
                    </a:ext>
                  </a:extLst>
                </p14:cNvPr>
                <p14:cNvContentPartPr/>
                <p14:nvPr/>
              </p14:nvContentPartPr>
              <p14:xfrm>
                <a:off x="1952908" y="5877940"/>
                <a:ext cx="8280" cy="14472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96233706-F3CD-80E3-FBD1-3BD1FCB1E16A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945348" y="5870380"/>
                  <a:ext cx="234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40B2127A-F463-BC12-DF6B-C67AE9F69ECA}"/>
                    </a:ext>
                  </a:extLst>
                </p14:cNvPr>
                <p14:cNvContentPartPr/>
                <p14:nvPr/>
              </p14:nvContentPartPr>
              <p14:xfrm>
                <a:off x="1960468" y="5948140"/>
                <a:ext cx="66240" cy="2160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40B2127A-F463-BC12-DF6B-C67AE9F69ECA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952908" y="5940580"/>
                  <a:ext cx="810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A596D72D-7E35-9957-702E-034D8DA465CA}"/>
                    </a:ext>
                  </a:extLst>
                </p14:cNvPr>
                <p14:cNvContentPartPr/>
                <p14:nvPr/>
              </p14:nvContentPartPr>
              <p14:xfrm>
                <a:off x="2078548" y="5880100"/>
                <a:ext cx="54720" cy="7848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A596D72D-7E35-9957-702E-034D8DA465CA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2070988" y="5872540"/>
                  <a:ext cx="698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7C371D63-28A2-F749-B8B8-B83A49206B9F}"/>
                    </a:ext>
                  </a:extLst>
                </p14:cNvPr>
                <p14:cNvContentPartPr/>
                <p14:nvPr/>
              </p14:nvContentPartPr>
              <p14:xfrm>
                <a:off x="2087548" y="5960020"/>
                <a:ext cx="6480" cy="4752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7C371D63-28A2-F749-B8B8-B83A49206B9F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2079988" y="5952460"/>
                  <a:ext cx="216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737BE3F7-2D2B-1AAF-5E36-7481BD9A03E8}"/>
                    </a:ext>
                  </a:extLst>
                </p14:cNvPr>
                <p14:cNvContentPartPr/>
                <p14:nvPr/>
              </p14:nvContentPartPr>
              <p14:xfrm>
                <a:off x="2062348" y="6002140"/>
                <a:ext cx="68400" cy="1368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737BE3F7-2D2B-1AAF-5E36-7481BD9A03E8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2054788" y="5994580"/>
                  <a:ext cx="83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4C898014-FB93-8C51-72D7-8A4BC8431C73}"/>
                    </a:ext>
                  </a:extLst>
                </p14:cNvPr>
                <p14:cNvContentPartPr/>
                <p14:nvPr/>
              </p14:nvContentPartPr>
              <p14:xfrm>
                <a:off x="2166028" y="5895580"/>
                <a:ext cx="3960" cy="9288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4C898014-FB93-8C51-72D7-8A4BC8431C73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2158468" y="5888020"/>
                  <a:ext cx="190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2EBEA55A-A08F-4523-D639-C6DC0E24CBB2}"/>
                    </a:ext>
                  </a:extLst>
                </p14:cNvPr>
                <p14:cNvContentPartPr/>
                <p14:nvPr/>
              </p14:nvContentPartPr>
              <p14:xfrm>
                <a:off x="2163868" y="5957860"/>
                <a:ext cx="43560" cy="43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2EBEA55A-A08F-4523-D639-C6DC0E24CBB2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2156308" y="5950300"/>
                  <a:ext cx="5832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0" name="Gruppo 569">
            <a:extLst>
              <a:ext uri="{FF2B5EF4-FFF2-40B4-BE49-F238E27FC236}">
                <a16:creationId xmlns:a16="http://schemas.microsoft.com/office/drawing/2014/main" id="{29B3DA52-A5B0-CB9E-7167-C8C2F3FAC8B3}"/>
              </a:ext>
            </a:extLst>
          </p:cNvPr>
          <p:cNvGrpSpPr/>
          <p:nvPr/>
        </p:nvGrpSpPr>
        <p:grpSpPr>
          <a:xfrm>
            <a:off x="2408785" y="5872932"/>
            <a:ext cx="194040" cy="176760"/>
            <a:chOff x="2408785" y="5872932"/>
            <a:chExt cx="19404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71CF88D7-0169-836E-1C4F-457D0B5E0807}"/>
                    </a:ext>
                  </a:extLst>
                </p14:cNvPr>
                <p14:cNvContentPartPr/>
                <p14:nvPr/>
              </p14:nvContentPartPr>
              <p14:xfrm>
                <a:off x="2408785" y="5872932"/>
                <a:ext cx="102600" cy="1584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71CF88D7-0169-836E-1C4F-457D0B5E0807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2401225" y="5865372"/>
                  <a:ext cx="1177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30E84FBE-6BAE-25EE-F067-F654076682BB}"/>
                    </a:ext>
                  </a:extLst>
                </p14:cNvPr>
                <p14:cNvContentPartPr/>
                <p14:nvPr/>
              </p14:nvContentPartPr>
              <p14:xfrm>
                <a:off x="2425345" y="5925492"/>
                <a:ext cx="75960" cy="1764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30E84FBE-6BAE-25EE-F067-F654076682BB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2417785" y="5917932"/>
                  <a:ext cx="91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CB0F0DBE-0B07-AAF2-EA49-B94489438AB1}"/>
                    </a:ext>
                  </a:extLst>
                </p14:cNvPr>
                <p14:cNvContentPartPr/>
                <p14:nvPr/>
              </p14:nvContentPartPr>
              <p14:xfrm>
                <a:off x="2438305" y="5970132"/>
                <a:ext cx="55440" cy="6552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CB0F0DBE-0B07-AAF2-EA49-B94489438AB1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2430745" y="5962572"/>
                  <a:ext cx="70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2BCD3CDD-CE7E-C562-1829-0E15263CE3D3}"/>
                    </a:ext>
                  </a:extLst>
                </p14:cNvPr>
                <p14:cNvContentPartPr/>
                <p14:nvPr/>
              </p14:nvContentPartPr>
              <p14:xfrm>
                <a:off x="2522185" y="5903532"/>
                <a:ext cx="9360" cy="12096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2BCD3CDD-CE7E-C562-1829-0E15263CE3D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2514625" y="5895972"/>
                  <a:ext cx="244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077459F9-399B-F7A8-F8FA-C49B8AF73587}"/>
                    </a:ext>
                  </a:extLst>
                </p14:cNvPr>
                <p14:cNvContentPartPr/>
                <p14:nvPr/>
              </p14:nvContentPartPr>
              <p14:xfrm>
                <a:off x="2538385" y="5973732"/>
                <a:ext cx="39240" cy="1332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077459F9-399B-F7A8-F8FA-C49B8AF73587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2530825" y="5966172"/>
                  <a:ext cx="54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2EF61F9A-6BB5-DD69-7E6B-7826626F7853}"/>
                    </a:ext>
                  </a:extLst>
                </p14:cNvPr>
                <p14:cNvContentPartPr/>
                <p14:nvPr/>
              </p14:nvContentPartPr>
              <p14:xfrm>
                <a:off x="2583745" y="5905332"/>
                <a:ext cx="19080" cy="14436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2EF61F9A-6BB5-DD69-7E6B-7826626F7853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2576545" y="5897772"/>
                  <a:ext cx="3420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1E32247B-DAF0-1967-B684-A426190493AB}"/>
              </a:ext>
            </a:extLst>
          </p:cNvPr>
          <p:cNvGrpSpPr/>
          <p:nvPr/>
        </p:nvGrpSpPr>
        <p:grpSpPr>
          <a:xfrm>
            <a:off x="2917392" y="5907046"/>
            <a:ext cx="681464" cy="170280"/>
            <a:chOff x="2917392" y="5907046"/>
            <a:chExt cx="681464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291DD877-057E-48E3-D726-B805EBED0E33}"/>
                    </a:ext>
                  </a:extLst>
                </p14:cNvPr>
                <p14:cNvContentPartPr/>
                <p14:nvPr/>
              </p14:nvContentPartPr>
              <p14:xfrm>
                <a:off x="2917392" y="5922166"/>
                <a:ext cx="100800" cy="64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291DD877-057E-48E3-D726-B805EBED0E33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2909832" y="5914606"/>
                  <a:ext cx="1159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DC53DCE9-2DB7-EC9F-8C71-542CEA9989DF}"/>
                    </a:ext>
                  </a:extLst>
                </p14:cNvPr>
                <p14:cNvContentPartPr/>
                <p14:nvPr/>
              </p14:nvContentPartPr>
              <p14:xfrm>
                <a:off x="2923872" y="5929006"/>
                <a:ext cx="51120" cy="7776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DC53DCE9-2DB7-EC9F-8C71-542CEA9989DF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2916312" y="5921446"/>
                  <a:ext cx="662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244486E7-769D-107E-F11E-F8A0B2592CFD}"/>
                    </a:ext>
                  </a:extLst>
                </p14:cNvPr>
                <p14:cNvContentPartPr/>
                <p14:nvPr/>
              </p14:nvContentPartPr>
              <p14:xfrm>
                <a:off x="2954832" y="5950966"/>
                <a:ext cx="48600" cy="3240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244486E7-769D-107E-F11E-F8A0B2592CFD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2947272" y="5943406"/>
                  <a:ext cx="63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6A29EABB-60A3-6ADC-F048-DB9BE8802710}"/>
                    </a:ext>
                  </a:extLst>
                </p14:cNvPr>
                <p14:cNvContentPartPr/>
                <p14:nvPr/>
              </p14:nvContentPartPr>
              <p14:xfrm>
                <a:off x="2928192" y="6013246"/>
                <a:ext cx="64080" cy="792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6A29EABB-60A3-6ADC-F048-DB9BE8802710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2920632" y="6005686"/>
                  <a:ext cx="792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9B6EB9E1-07F1-33A8-623B-C30454133C67}"/>
                    </a:ext>
                  </a:extLst>
                </p14:cNvPr>
                <p14:cNvContentPartPr/>
                <p14:nvPr/>
              </p14:nvContentPartPr>
              <p14:xfrm>
                <a:off x="2965632" y="6019726"/>
                <a:ext cx="15480" cy="5760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9B6EB9E1-07F1-33A8-623B-C30454133C67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2958072" y="6012166"/>
                  <a:ext cx="30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D789D9D4-8D75-034A-6FF7-1AB3B61A1370}"/>
                    </a:ext>
                  </a:extLst>
                </p14:cNvPr>
                <p14:cNvContentPartPr/>
                <p14:nvPr/>
              </p14:nvContentPartPr>
              <p14:xfrm>
                <a:off x="3060672" y="5930806"/>
                <a:ext cx="28800" cy="8640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D789D9D4-8D75-034A-6FF7-1AB3B61A1370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3053112" y="5923246"/>
                  <a:ext cx="439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9DC869D7-49E7-43B0-3C7D-96940A1D3085}"/>
                    </a:ext>
                  </a:extLst>
                </p14:cNvPr>
                <p14:cNvContentPartPr/>
                <p14:nvPr/>
              </p14:nvContentPartPr>
              <p14:xfrm>
                <a:off x="3066432" y="5992366"/>
                <a:ext cx="53280" cy="540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9DC869D7-49E7-43B0-3C7D-96940A1D3085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3058872" y="5984806"/>
                  <a:ext cx="684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5F9AA9C1-FB91-29C8-4918-A9E883C685CA}"/>
                    </a:ext>
                  </a:extLst>
                </p14:cNvPr>
                <p14:cNvContentPartPr/>
                <p14:nvPr/>
              </p14:nvContentPartPr>
              <p14:xfrm>
                <a:off x="3123312" y="5908846"/>
                <a:ext cx="21960" cy="13032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5F9AA9C1-FB91-29C8-4918-A9E883C685CA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3115752" y="5901286"/>
                  <a:ext cx="370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5AE6E43D-A875-BB60-2781-A7236C276DE8}"/>
                    </a:ext>
                  </a:extLst>
                </p14:cNvPr>
                <p14:cNvContentPartPr/>
                <p14:nvPr/>
              </p14:nvContentPartPr>
              <p14:xfrm>
                <a:off x="3157512" y="5913166"/>
                <a:ext cx="22680" cy="13464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5AE6E43D-A875-BB60-2781-A7236C276DE8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3149952" y="5905606"/>
                  <a:ext cx="378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1227C608-4C11-3279-64E1-1884011F2E96}"/>
                    </a:ext>
                  </a:extLst>
                </p14:cNvPr>
                <p14:cNvContentPartPr/>
                <p14:nvPr/>
              </p14:nvContentPartPr>
              <p14:xfrm>
                <a:off x="3114312" y="5967526"/>
                <a:ext cx="30240" cy="828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1227C608-4C11-3279-64E1-1884011F2E96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3106752" y="5959966"/>
                  <a:ext cx="45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E263A712-FBF8-DC1C-A78C-A5B8C002D857}"/>
                    </a:ext>
                  </a:extLst>
                </p14:cNvPr>
                <p14:cNvContentPartPr/>
                <p14:nvPr/>
              </p14:nvContentPartPr>
              <p14:xfrm>
                <a:off x="3233832" y="5907046"/>
                <a:ext cx="63720" cy="7560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E263A712-FBF8-DC1C-A78C-A5B8C002D857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3226272" y="5899486"/>
                  <a:ext cx="78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9A26C89D-CF0B-C126-3FCF-2FCBF6AB7F7F}"/>
                    </a:ext>
                  </a:extLst>
                </p14:cNvPr>
                <p14:cNvContentPartPr/>
                <p14:nvPr/>
              </p14:nvContentPartPr>
              <p14:xfrm>
                <a:off x="3233472" y="5984446"/>
                <a:ext cx="23040" cy="7200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9A26C89D-CF0B-C126-3FCF-2FCBF6AB7F7F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3225912" y="5976886"/>
                  <a:ext cx="381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1886DA9B-6481-8DFD-52DE-9D73A8E49A68}"/>
                    </a:ext>
                  </a:extLst>
                </p14:cNvPr>
                <p14:cNvContentPartPr/>
                <p14:nvPr/>
              </p14:nvContentPartPr>
              <p14:xfrm>
                <a:off x="3290352" y="5993806"/>
                <a:ext cx="5760" cy="4680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1886DA9B-6481-8DFD-52DE-9D73A8E49A68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3282792" y="5986246"/>
                  <a:ext cx="20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37AF31DD-B375-56BE-4CFB-F7D2B0DD5BCA}"/>
                    </a:ext>
                  </a:extLst>
                </p14:cNvPr>
                <p14:cNvContentPartPr/>
                <p14:nvPr/>
              </p14:nvContentPartPr>
              <p14:xfrm>
                <a:off x="3195312" y="6051406"/>
                <a:ext cx="166320" cy="43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37AF31DD-B375-56BE-4CFB-F7D2B0DD5BCA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3187752" y="6043846"/>
                  <a:ext cx="181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87ED8167-7BCA-79B2-0339-22E809E46E12}"/>
                    </a:ext>
                  </a:extLst>
                </p14:cNvPr>
                <p14:cNvContentPartPr/>
                <p14:nvPr/>
              </p14:nvContentPartPr>
              <p14:xfrm>
                <a:off x="3475016" y="6038908"/>
                <a:ext cx="21600" cy="72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87ED8167-7BCA-79B2-0339-22E809E46E12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3467816" y="6031348"/>
                  <a:ext cx="36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E96987EB-4A44-E3EB-86B0-DE55099E651E}"/>
                    </a:ext>
                  </a:extLst>
                </p14:cNvPr>
                <p14:cNvContentPartPr/>
                <p14:nvPr/>
              </p14:nvContentPartPr>
              <p14:xfrm>
                <a:off x="3538736" y="6050788"/>
                <a:ext cx="2160" cy="108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E96987EB-4A44-E3EB-86B0-DE55099E651E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3531176" y="6043228"/>
                  <a:ext cx="172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093C357C-725A-A81B-5AF9-4BCE470A1C56}"/>
                    </a:ext>
                  </a:extLst>
                </p14:cNvPr>
                <p14:cNvContentPartPr/>
                <p14:nvPr/>
              </p14:nvContentPartPr>
              <p14:xfrm>
                <a:off x="3579416" y="6042868"/>
                <a:ext cx="19440" cy="151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093C357C-725A-A81B-5AF9-4BCE470A1C56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3571856" y="6035308"/>
                  <a:ext cx="3456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6" name="Gruppo 605">
            <a:extLst>
              <a:ext uri="{FF2B5EF4-FFF2-40B4-BE49-F238E27FC236}">
                <a16:creationId xmlns:a16="http://schemas.microsoft.com/office/drawing/2014/main" id="{C5BA570F-E36D-1637-7888-629BD60C888D}"/>
              </a:ext>
            </a:extLst>
          </p:cNvPr>
          <p:cNvGrpSpPr/>
          <p:nvPr/>
        </p:nvGrpSpPr>
        <p:grpSpPr>
          <a:xfrm>
            <a:off x="3935663" y="5947844"/>
            <a:ext cx="173520" cy="112680"/>
            <a:chOff x="3935663" y="5947844"/>
            <a:chExt cx="17352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E435B63F-FF9A-EB18-84AC-72F0670A5A52}"/>
                    </a:ext>
                  </a:extLst>
                </p14:cNvPr>
                <p14:cNvContentPartPr/>
                <p14:nvPr/>
              </p14:nvContentPartPr>
              <p14:xfrm>
                <a:off x="3935663" y="5947844"/>
                <a:ext cx="108000" cy="11268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E435B63F-FF9A-EB18-84AC-72F0670A5A52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3928103" y="5940284"/>
                  <a:ext cx="1231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8ED4E469-9C2C-01CC-EEE6-9C4BE75C2576}"/>
                    </a:ext>
                  </a:extLst>
                </p14:cNvPr>
                <p14:cNvContentPartPr/>
                <p14:nvPr/>
              </p14:nvContentPartPr>
              <p14:xfrm>
                <a:off x="4090823" y="5972684"/>
                <a:ext cx="18360" cy="6516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8ED4E469-9C2C-01CC-EEE6-9C4BE75C2576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4083263" y="5965124"/>
                  <a:ext cx="3348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2" name="Gruppo 611">
            <a:extLst>
              <a:ext uri="{FF2B5EF4-FFF2-40B4-BE49-F238E27FC236}">
                <a16:creationId xmlns:a16="http://schemas.microsoft.com/office/drawing/2014/main" id="{B1D65AE1-092B-E9ED-40EA-C784F25C50E7}"/>
              </a:ext>
            </a:extLst>
          </p:cNvPr>
          <p:cNvGrpSpPr/>
          <p:nvPr/>
        </p:nvGrpSpPr>
        <p:grpSpPr>
          <a:xfrm>
            <a:off x="4383532" y="5796025"/>
            <a:ext cx="617040" cy="292680"/>
            <a:chOff x="4383532" y="5796025"/>
            <a:chExt cx="61704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1595D31-9363-8EF4-45C3-C20C88DFB8EB}"/>
                    </a:ext>
                  </a:extLst>
                </p14:cNvPr>
                <p14:cNvContentPartPr/>
                <p14:nvPr/>
              </p14:nvContentPartPr>
              <p14:xfrm>
                <a:off x="4383532" y="5913745"/>
                <a:ext cx="70200" cy="1749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1595D31-9363-8EF4-45C3-C20C88DFB8EB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4375972" y="5906185"/>
                  <a:ext cx="84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DC155D6A-8B55-3F86-3209-06B6DB621125}"/>
                    </a:ext>
                  </a:extLst>
                </p14:cNvPr>
                <p14:cNvContentPartPr/>
                <p14:nvPr/>
              </p14:nvContentPartPr>
              <p14:xfrm>
                <a:off x="4497652" y="5914465"/>
                <a:ext cx="42840" cy="8820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DC155D6A-8B55-3F86-3209-06B6DB621125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4490092" y="5906905"/>
                  <a:ext cx="57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A232F626-759E-7F62-D1A8-6D54BFD2D91C}"/>
                    </a:ext>
                  </a:extLst>
                </p14:cNvPr>
                <p14:cNvContentPartPr/>
                <p14:nvPr/>
              </p14:nvContentPartPr>
              <p14:xfrm>
                <a:off x="4570732" y="5932825"/>
                <a:ext cx="35280" cy="7272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A232F626-759E-7F62-D1A8-6D54BFD2D91C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4563172" y="5925265"/>
                  <a:ext cx="50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13FEB9B7-A35E-EAE1-D50C-4B4BA3FDBDAF}"/>
                    </a:ext>
                  </a:extLst>
                </p14:cNvPr>
                <p14:cNvContentPartPr/>
                <p14:nvPr/>
              </p14:nvContentPartPr>
              <p14:xfrm>
                <a:off x="4646332" y="5796025"/>
                <a:ext cx="75960" cy="2059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13FEB9B7-A35E-EAE1-D50C-4B4BA3FDBDAF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4638772" y="5788465"/>
                  <a:ext cx="910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CC0348E5-D9C4-E1AD-E689-F8D4FBB19C07}"/>
                    </a:ext>
                  </a:extLst>
                </p14:cNvPr>
                <p14:cNvContentPartPr/>
                <p14:nvPr/>
              </p14:nvContentPartPr>
              <p14:xfrm>
                <a:off x="4767292" y="5923105"/>
                <a:ext cx="37800" cy="6660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CC0348E5-D9C4-E1AD-E689-F8D4FBB19C07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4759732" y="5915545"/>
                  <a:ext cx="529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3B0EABFF-EFDF-531E-326F-6AEE6CBFA346}"/>
                    </a:ext>
                  </a:extLst>
                </p14:cNvPr>
                <p14:cNvContentPartPr/>
                <p14:nvPr/>
              </p14:nvContentPartPr>
              <p14:xfrm>
                <a:off x="4841452" y="5925985"/>
                <a:ext cx="51120" cy="4824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3B0EABFF-EFDF-531E-326F-6AEE6CBFA346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4834252" y="5918425"/>
                  <a:ext cx="662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E0B6C953-ED81-885D-4240-146E002651BD}"/>
                    </a:ext>
                  </a:extLst>
                </p14:cNvPr>
                <p14:cNvContentPartPr/>
                <p14:nvPr/>
              </p14:nvContentPartPr>
              <p14:xfrm>
                <a:off x="4926412" y="5930305"/>
                <a:ext cx="10080" cy="5400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E0B6C953-ED81-885D-4240-146E002651BD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918852" y="5922745"/>
                  <a:ext cx="25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391CF941-A95E-7F02-0450-41B43DCD7286}"/>
                    </a:ext>
                  </a:extLst>
                </p14:cNvPr>
                <p14:cNvContentPartPr/>
                <p14:nvPr/>
              </p14:nvContentPartPr>
              <p14:xfrm>
                <a:off x="4996612" y="5997265"/>
                <a:ext cx="3960" cy="252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391CF941-A95E-7F02-0450-41B43DCD7286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4989052" y="5989705"/>
                  <a:ext cx="1908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4" name="Gruppo 623">
            <a:extLst>
              <a:ext uri="{FF2B5EF4-FFF2-40B4-BE49-F238E27FC236}">
                <a16:creationId xmlns:a16="http://schemas.microsoft.com/office/drawing/2014/main" id="{B3088E2B-20AF-8BB8-AF59-7AA51AD54E6E}"/>
              </a:ext>
            </a:extLst>
          </p:cNvPr>
          <p:cNvGrpSpPr/>
          <p:nvPr/>
        </p:nvGrpSpPr>
        <p:grpSpPr>
          <a:xfrm>
            <a:off x="4003429" y="6171340"/>
            <a:ext cx="687240" cy="257040"/>
            <a:chOff x="4003429" y="6171340"/>
            <a:chExt cx="68724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8D350EFF-BCDD-AB6F-6750-C66F04921510}"/>
                    </a:ext>
                  </a:extLst>
                </p14:cNvPr>
                <p14:cNvContentPartPr/>
                <p14:nvPr/>
              </p14:nvContentPartPr>
              <p14:xfrm>
                <a:off x="4003429" y="6222100"/>
                <a:ext cx="66600" cy="20628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8D350EFF-BCDD-AB6F-6750-C66F04921510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3995869" y="6214540"/>
                  <a:ext cx="817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6626FA88-D4BB-EAB4-991D-DBA2ACDC2426}"/>
                    </a:ext>
                  </a:extLst>
                </p14:cNvPr>
                <p14:cNvContentPartPr/>
                <p14:nvPr/>
              </p14:nvContentPartPr>
              <p14:xfrm>
                <a:off x="4099189" y="6262060"/>
                <a:ext cx="46440" cy="7956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6626FA88-D4BB-EAB4-991D-DBA2ACDC2426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4091629" y="6254500"/>
                  <a:ext cx="615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26956E73-76AE-CDAF-BB13-0DCBB5C9D3BA}"/>
                    </a:ext>
                  </a:extLst>
                </p14:cNvPr>
                <p14:cNvContentPartPr/>
                <p14:nvPr/>
              </p14:nvContentPartPr>
              <p14:xfrm>
                <a:off x="4180189" y="6274660"/>
                <a:ext cx="32760" cy="5292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26956E73-76AE-CDAF-BB13-0DCBB5C9D3BA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4172629" y="6267100"/>
                  <a:ext cx="47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1FF202B4-3B07-EC89-D233-4500A65AFBBB}"/>
                    </a:ext>
                  </a:extLst>
                </p14:cNvPr>
                <p14:cNvContentPartPr/>
                <p14:nvPr/>
              </p14:nvContentPartPr>
              <p14:xfrm>
                <a:off x="4259749" y="6171340"/>
                <a:ext cx="52920" cy="14220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1FF202B4-3B07-EC89-D233-4500A65AFBBB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4252189" y="6163780"/>
                  <a:ext cx="680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2A518279-B4A5-5E80-8AFB-63ED0968D662}"/>
                    </a:ext>
                  </a:extLst>
                </p14:cNvPr>
                <p14:cNvContentPartPr/>
                <p14:nvPr/>
              </p14:nvContentPartPr>
              <p14:xfrm>
                <a:off x="4343269" y="6237580"/>
                <a:ext cx="42120" cy="6156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2A518279-B4A5-5E80-8AFB-63ED0968D662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4336069" y="6230020"/>
                  <a:ext cx="572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ADF0BA86-BAED-F3C1-41C4-2991ACCE5889}"/>
                    </a:ext>
                  </a:extLst>
                </p14:cNvPr>
                <p14:cNvContentPartPr/>
                <p14:nvPr/>
              </p14:nvContentPartPr>
              <p14:xfrm>
                <a:off x="4408429" y="6236860"/>
                <a:ext cx="44640" cy="5868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ADF0BA86-BAED-F3C1-41C4-2991ACCE5889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4400869" y="6229300"/>
                  <a:ext cx="59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BDC485FC-A650-464E-07D9-D9F315EDD37D}"/>
                    </a:ext>
                  </a:extLst>
                </p14:cNvPr>
                <p14:cNvContentPartPr/>
                <p14:nvPr/>
              </p14:nvContentPartPr>
              <p14:xfrm>
                <a:off x="4485109" y="6235420"/>
                <a:ext cx="45000" cy="5508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BDC485FC-A650-464E-07D9-D9F315EDD37D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4477549" y="6227860"/>
                  <a:ext cx="60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7AF934A0-7DB7-90C6-90DC-E78A045F3E56}"/>
                    </a:ext>
                  </a:extLst>
                </p14:cNvPr>
                <p14:cNvContentPartPr/>
                <p14:nvPr/>
              </p14:nvContentPartPr>
              <p14:xfrm>
                <a:off x="4567189" y="6220660"/>
                <a:ext cx="82080" cy="6336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7AF934A0-7DB7-90C6-90DC-E78A045F3E56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4559629" y="6213100"/>
                  <a:ext cx="97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AA2764A3-9959-CD9E-4877-74495B852B12}"/>
                    </a:ext>
                  </a:extLst>
                </p14:cNvPr>
                <p14:cNvContentPartPr/>
                <p14:nvPr/>
              </p14:nvContentPartPr>
              <p14:xfrm>
                <a:off x="4679509" y="6218140"/>
                <a:ext cx="11160" cy="6588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AA2764A3-9959-CD9E-4877-74495B852B12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4671949" y="6210580"/>
                  <a:ext cx="26280" cy="8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4">
            <p14:nvContentPartPr>
              <p14:cNvPr id="622" name="Input penna 621">
                <a:extLst>
                  <a:ext uri="{FF2B5EF4-FFF2-40B4-BE49-F238E27FC236}">
                    <a16:creationId xmlns:a16="http://schemas.microsoft.com/office/drawing/2014/main" id="{319D8695-8F07-5582-0F26-1D7CC183225A}"/>
                  </a:ext>
                </a:extLst>
              </p14:cNvPr>
              <p14:cNvContentPartPr/>
              <p14:nvPr/>
            </p14:nvContentPartPr>
            <p14:xfrm>
              <a:off x="4817029" y="6289780"/>
              <a:ext cx="9720" cy="7200"/>
            </p14:xfrm>
          </p:contentPart>
        </mc:Choice>
        <mc:Fallback>
          <p:pic>
            <p:nvPicPr>
              <p:cNvPr id="622" name="Input penna 621">
                <a:extLst>
                  <a:ext uri="{FF2B5EF4-FFF2-40B4-BE49-F238E27FC236}">
                    <a16:creationId xmlns:a16="http://schemas.microsoft.com/office/drawing/2014/main" id="{319D8695-8F07-5582-0F26-1D7CC183225A}"/>
                  </a:ext>
                </a:extLst>
              </p:cNvPr>
              <p:cNvPicPr/>
              <p:nvPr/>
            </p:nvPicPr>
            <p:blipFill>
              <a:blip r:embed="rId605"/>
              <a:stretch>
                <a:fillRect/>
              </a:stretch>
            </p:blipFill>
            <p:spPr>
              <a:xfrm>
                <a:off x="4809469" y="6282220"/>
                <a:ext cx="24840" cy="2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30" name="Gruppo 629">
            <a:extLst>
              <a:ext uri="{FF2B5EF4-FFF2-40B4-BE49-F238E27FC236}">
                <a16:creationId xmlns:a16="http://schemas.microsoft.com/office/drawing/2014/main" id="{5F10CA02-A376-BBCC-5288-8CBB6DE858D8}"/>
              </a:ext>
            </a:extLst>
          </p:cNvPr>
          <p:cNvGrpSpPr/>
          <p:nvPr/>
        </p:nvGrpSpPr>
        <p:grpSpPr>
          <a:xfrm>
            <a:off x="5312874" y="5804548"/>
            <a:ext cx="363240" cy="379080"/>
            <a:chOff x="5312874" y="5804548"/>
            <a:chExt cx="36324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69EFDAB1-ABE5-3381-52A0-28AE5E15BA29}"/>
                    </a:ext>
                  </a:extLst>
                </p14:cNvPr>
                <p14:cNvContentPartPr/>
                <p14:nvPr/>
              </p14:nvContentPartPr>
              <p14:xfrm>
                <a:off x="5393514" y="5991388"/>
                <a:ext cx="9720" cy="252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69EFDAB1-ABE5-3381-52A0-28AE5E15BA29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5385954" y="5983828"/>
                  <a:ext cx="248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80BE562A-AAAD-65DF-6B61-EB8123D08F7A}"/>
                    </a:ext>
                  </a:extLst>
                </p14:cNvPr>
                <p14:cNvContentPartPr/>
                <p14:nvPr/>
              </p14:nvContentPartPr>
              <p14:xfrm>
                <a:off x="5489634" y="5968708"/>
                <a:ext cx="4680" cy="2124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80BE562A-AAAD-65DF-6B61-EB8123D08F7A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5482074" y="5961508"/>
                  <a:ext cx="198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35BD0FF1-0064-1B78-CFD3-B458E5F7F236}"/>
                    </a:ext>
                  </a:extLst>
                </p14:cNvPr>
                <p14:cNvContentPartPr/>
                <p14:nvPr/>
              </p14:nvContentPartPr>
              <p14:xfrm>
                <a:off x="5415834" y="6012988"/>
                <a:ext cx="84240" cy="11016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35BD0FF1-0064-1B78-CFD3-B458E5F7F236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5408274" y="6005428"/>
                  <a:ext cx="99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1441BCB9-EBEE-C8BA-83CA-1650537D92ED}"/>
                    </a:ext>
                  </a:extLst>
                </p14:cNvPr>
                <p14:cNvContentPartPr/>
                <p14:nvPr/>
              </p14:nvContentPartPr>
              <p14:xfrm>
                <a:off x="5312874" y="5804548"/>
                <a:ext cx="363240" cy="37908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1441BCB9-EBEE-C8BA-83CA-1650537D92ED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5305314" y="5796988"/>
                  <a:ext cx="378360" cy="39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2" name="Gruppo 651">
            <a:extLst>
              <a:ext uri="{FF2B5EF4-FFF2-40B4-BE49-F238E27FC236}">
                <a16:creationId xmlns:a16="http://schemas.microsoft.com/office/drawing/2014/main" id="{17BEC244-CBC2-7368-1D7F-93A80F7CE083}"/>
              </a:ext>
            </a:extLst>
          </p:cNvPr>
          <p:cNvGrpSpPr/>
          <p:nvPr/>
        </p:nvGrpSpPr>
        <p:grpSpPr>
          <a:xfrm>
            <a:off x="5097689" y="6313345"/>
            <a:ext cx="149040" cy="150480"/>
            <a:chOff x="5097689" y="6313345"/>
            <a:chExt cx="14904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CCFC73CD-D418-D214-26F3-1FB9C7EA0398}"/>
                    </a:ext>
                  </a:extLst>
                </p14:cNvPr>
                <p14:cNvContentPartPr/>
                <p14:nvPr/>
              </p14:nvContentPartPr>
              <p14:xfrm>
                <a:off x="5097689" y="6313345"/>
                <a:ext cx="84600" cy="15048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CCFC73CD-D418-D214-26F3-1FB9C7EA0398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5090129" y="6306145"/>
                  <a:ext cx="997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A4BF9830-7367-2F0B-C69E-E890B7CBB085}"/>
                    </a:ext>
                  </a:extLst>
                </p14:cNvPr>
                <p14:cNvContentPartPr/>
                <p14:nvPr/>
              </p14:nvContentPartPr>
              <p14:xfrm>
                <a:off x="5202089" y="6374545"/>
                <a:ext cx="44640" cy="7956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A4BF9830-7367-2F0B-C69E-E890B7CBB085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5194529" y="6366985"/>
                  <a:ext cx="5976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0" name="Gruppo 649">
            <a:extLst>
              <a:ext uri="{FF2B5EF4-FFF2-40B4-BE49-F238E27FC236}">
                <a16:creationId xmlns:a16="http://schemas.microsoft.com/office/drawing/2014/main" id="{480231C8-0EC0-EB50-C808-FA4B11EF9E22}"/>
              </a:ext>
            </a:extLst>
          </p:cNvPr>
          <p:cNvGrpSpPr/>
          <p:nvPr/>
        </p:nvGrpSpPr>
        <p:grpSpPr>
          <a:xfrm>
            <a:off x="5413049" y="6352945"/>
            <a:ext cx="606960" cy="86040"/>
            <a:chOff x="5413049" y="6352945"/>
            <a:chExt cx="606960" cy="8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33FDAEA5-F768-23EF-53FB-386DE19D00CD}"/>
                    </a:ext>
                  </a:extLst>
                </p14:cNvPr>
                <p14:cNvContentPartPr/>
                <p14:nvPr/>
              </p14:nvContentPartPr>
              <p14:xfrm>
                <a:off x="5413049" y="6359425"/>
                <a:ext cx="52560" cy="7740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33FDAEA5-F768-23EF-53FB-386DE19D00CD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5405489" y="6351865"/>
                  <a:ext cx="673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99C6DCE8-4903-6E19-99AF-A6B491A3081C}"/>
                    </a:ext>
                  </a:extLst>
                </p14:cNvPr>
                <p14:cNvContentPartPr/>
                <p14:nvPr/>
              </p14:nvContentPartPr>
              <p14:xfrm>
                <a:off x="5490449" y="6368785"/>
                <a:ext cx="77400" cy="7020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99C6DCE8-4903-6E19-99AF-A6B491A3081C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5482889" y="6361225"/>
                  <a:ext cx="925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07366DC6-85AC-1033-D5C7-2928D7A823B9}"/>
                    </a:ext>
                  </a:extLst>
                </p14:cNvPr>
                <p14:cNvContentPartPr/>
                <p14:nvPr/>
              </p14:nvContentPartPr>
              <p14:xfrm>
                <a:off x="5580449" y="6359785"/>
                <a:ext cx="57600" cy="759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07366DC6-85AC-1033-D5C7-2928D7A823B9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5572889" y="6352225"/>
                  <a:ext cx="727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1DF47008-3ADE-4DDE-E709-DBA723BD7376}"/>
                    </a:ext>
                  </a:extLst>
                </p14:cNvPr>
                <p14:cNvContentPartPr/>
                <p14:nvPr/>
              </p14:nvContentPartPr>
              <p14:xfrm>
                <a:off x="5660369" y="6364825"/>
                <a:ext cx="50760" cy="5508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1DF47008-3ADE-4DDE-E709-DBA723BD7376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5652809" y="6357265"/>
                  <a:ext cx="65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4DC1A72C-75AD-A76E-6A54-FD4BD5B678A5}"/>
                    </a:ext>
                  </a:extLst>
                </p14:cNvPr>
                <p14:cNvContentPartPr/>
                <p14:nvPr/>
              </p14:nvContentPartPr>
              <p14:xfrm>
                <a:off x="5741369" y="6352945"/>
                <a:ext cx="49680" cy="6876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4DC1A72C-75AD-A76E-6A54-FD4BD5B678A5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5733809" y="6345385"/>
                  <a:ext cx="648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CD11D087-DD59-CC75-BF3E-D8B103C9BFAF}"/>
                    </a:ext>
                  </a:extLst>
                </p14:cNvPr>
                <p14:cNvContentPartPr/>
                <p14:nvPr/>
              </p14:nvContentPartPr>
              <p14:xfrm>
                <a:off x="5834969" y="6361225"/>
                <a:ext cx="27720" cy="6228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CD11D087-DD59-CC75-BF3E-D8B103C9BFAF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5827409" y="6353665"/>
                  <a:ext cx="428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B7F82B87-B67A-A755-6AFC-46C99969682F}"/>
                    </a:ext>
                  </a:extLst>
                </p14:cNvPr>
                <p14:cNvContentPartPr/>
                <p14:nvPr/>
              </p14:nvContentPartPr>
              <p14:xfrm>
                <a:off x="5913449" y="6353305"/>
                <a:ext cx="22680" cy="5328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B7F82B87-B67A-A755-6AFC-46C99969682F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5905889" y="6345745"/>
                  <a:ext cx="37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4277EA12-BDB9-A653-DCAA-E0DCF598AF0F}"/>
                    </a:ext>
                  </a:extLst>
                </p14:cNvPr>
                <p14:cNvContentPartPr/>
                <p14:nvPr/>
              </p14:nvContentPartPr>
              <p14:xfrm>
                <a:off x="5976089" y="6370945"/>
                <a:ext cx="43920" cy="3888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4277EA12-BDB9-A653-DCAA-E0DCF598AF0F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5968529" y="6363385"/>
                  <a:ext cx="586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8" name="Gruppo 647">
            <a:extLst>
              <a:ext uri="{FF2B5EF4-FFF2-40B4-BE49-F238E27FC236}">
                <a16:creationId xmlns:a16="http://schemas.microsoft.com/office/drawing/2014/main" id="{6D7A8624-5EB4-A8E8-1E26-B5F42149E6CD}"/>
              </a:ext>
            </a:extLst>
          </p:cNvPr>
          <p:cNvGrpSpPr/>
          <p:nvPr/>
        </p:nvGrpSpPr>
        <p:grpSpPr>
          <a:xfrm>
            <a:off x="6225569" y="6346825"/>
            <a:ext cx="385920" cy="105480"/>
            <a:chOff x="6225569" y="6346825"/>
            <a:chExt cx="385920" cy="10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BE04A45D-206C-BD2E-B3FD-4BAAB5BD0F35}"/>
                    </a:ext>
                  </a:extLst>
                </p14:cNvPr>
                <p14:cNvContentPartPr/>
                <p14:nvPr/>
              </p14:nvContentPartPr>
              <p14:xfrm>
                <a:off x="6225569" y="6355825"/>
                <a:ext cx="52920" cy="8208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BE04A45D-206C-BD2E-B3FD-4BAAB5BD0F35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6218009" y="6348265"/>
                  <a:ext cx="680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7363F5D7-3C52-AB52-B316-E8274D89B1E3}"/>
                    </a:ext>
                  </a:extLst>
                </p14:cNvPr>
                <p14:cNvContentPartPr/>
                <p14:nvPr/>
              </p14:nvContentPartPr>
              <p14:xfrm>
                <a:off x="6294689" y="6374905"/>
                <a:ext cx="35280" cy="7740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7363F5D7-3C52-AB52-B316-E8274D89B1E3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6287129" y="6367345"/>
                  <a:ext cx="50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6B92CDD8-109D-56F3-FEDE-75CB66177CB2}"/>
                    </a:ext>
                  </a:extLst>
                </p14:cNvPr>
                <p14:cNvContentPartPr/>
                <p14:nvPr/>
              </p14:nvContentPartPr>
              <p14:xfrm>
                <a:off x="6345089" y="6377425"/>
                <a:ext cx="33840" cy="5220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6B92CDD8-109D-56F3-FEDE-75CB66177CB2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6337529" y="6369865"/>
                  <a:ext cx="48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4DCCA531-2403-6AA5-98AC-91C1C6976870}"/>
                    </a:ext>
                  </a:extLst>
                </p14:cNvPr>
                <p14:cNvContentPartPr/>
                <p14:nvPr/>
              </p14:nvContentPartPr>
              <p14:xfrm>
                <a:off x="6398009" y="6368425"/>
                <a:ext cx="33480" cy="5184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4DCCA531-2403-6AA5-98AC-91C1C6976870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6390449" y="6360865"/>
                  <a:ext cx="48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EE0BB399-8C1F-A582-BDD1-949E74CF3409}"/>
                    </a:ext>
                  </a:extLst>
                </p14:cNvPr>
                <p14:cNvContentPartPr/>
                <p14:nvPr/>
              </p14:nvContentPartPr>
              <p14:xfrm>
                <a:off x="6465329" y="6359785"/>
                <a:ext cx="41400" cy="5004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EE0BB399-8C1F-A582-BDD1-949E74CF3409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6457769" y="6352225"/>
                  <a:ext cx="56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509D683D-E830-6CD9-EC08-9B2E1F50D908}"/>
                    </a:ext>
                  </a:extLst>
                </p14:cNvPr>
                <p14:cNvContentPartPr/>
                <p14:nvPr/>
              </p14:nvContentPartPr>
              <p14:xfrm>
                <a:off x="6552089" y="6346825"/>
                <a:ext cx="59400" cy="7560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509D683D-E830-6CD9-EC08-9B2E1F50D908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6544529" y="6339265"/>
                  <a:ext cx="7452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6" name="Gruppo 655">
            <a:extLst>
              <a:ext uri="{FF2B5EF4-FFF2-40B4-BE49-F238E27FC236}">
                <a16:creationId xmlns:a16="http://schemas.microsoft.com/office/drawing/2014/main" id="{04353543-4FE4-F184-F451-ED28B47068F4}"/>
              </a:ext>
            </a:extLst>
          </p:cNvPr>
          <p:cNvGrpSpPr/>
          <p:nvPr/>
        </p:nvGrpSpPr>
        <p:grpSpPr>
          <a:xfrm>
            <a:off x="317969" y="4034000"/>
            <a:ext cx="925739" cy="507960"/>
            <a:chOff x="317969" y="4034000"/>
            <a:chExt cx="925739" cy="50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3F25285F-3535-B586-A4AD-64F722CE7EFB}"/>
                    </a:ext>
                  </a:extLst>
                </p14:cNvPr>
                <p14:cNvContentPartPr/>
                <p14:nvPr/>
              </p14:nvContentPartPr>
              <p14:xfrm>
                <a:off x="387628" y="4134514"/>
                <a:ext cx="95400" cy="2736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3F25285F-3535-B586-A4AD-64F722CE7EFB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80068" y="4126954"/>
                  <a:ext cx="1105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67A937F7-FD2C-47E4-C2B3-15F0C9D953F3}"/>
                    </a:ext>
                  </a:extLst>
                </p14:cNvPr>
                <p14:cNvContentPartPr/>
                <p14:nvPr/>
              </p14:nvContentPartPr>
              <p14:xfrm>
                <a:off x="435508" y="4252594"/>
                <a:ext cx="55080" cy="1494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67A937F7-FD2C-47E4-C2B3-15F0C9D953F3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427948" y="4245034"/>
                  <a:ext cx="70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3755F6F-4FFC-DA7A-C4AB-92BE12B44E61}"/>
                    </a:ext>
                  </a:extLst>
                </p14:cNvPr>
                <p14:cNvContentPartPr/>
                <p14:nvPr/>
              </p14:nvContentPartPr>
              <p14:xfrm>
                <a:off x="559348" y="4142434"/>
                <a:ext cx="12240" cy="26316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3755F6F-4FFC-DA7A-C4AB-92BE12B44E61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551788" y="4134874"/>
                  <a:ext cx="270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74A65B7-34AC-F560-509D-308521EF9231}"/>
                    </a:ext>
                  </a:extLst>
                </p14:cNvPr>
                <p14:cNvContentPartPr/>
                <p14:nvPr/>
              </p14:nvContentPartPr>
              <p14:xfrm>
                <a:off x="588868" y="4279594"/>
                <a:ext cx="63360" cy="198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74A65B7-34AC-F560-509D-308521EF9231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581308" y="4272034"/>
                  <a:ext cx="78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DD722882-0E7B-BC41-AB38-410DA1BA09A9}"/>
                    </a:ext>
                  </a:extLst>
                </p14:cNvPr>
                <p14:cNvContentPartPr/>
                <p14:nvPr/>
              </p14:nvContentPartPr>
              <p14:xfrm>
                <a:off x="762748" y="4173394"/>
                <a:ext cx="87840" cy="831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DD722882-0E7B-BC41-AB38-410DA1BA09A9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755188" y="4165834"/>
                  <a:ext cx="102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FC7B5EE5-8466-8578-A369-67735540E644}"/>
                    </a:ext>
                  </a:extLst>
                </p14:cNvPr>
                <p14:cNvContentPartPr/>
                <p14:nvPr/>
              </p14:nvContentPartPr>
              <p14:xfrm>
                <a:off x="796228" y="4255114"/>
                <a:ext cx="2880" cy="6804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FC7B5EE5-8466-8578-A369-67735540E644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789028" y="4247554"/>
                  <a:ext cx="17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5A913512-EFB7-79CD-F8E3-374A721211EE}"/>
                    </a:ext>
                  </a:extLst>
                </p14:cNvPr>
                <p14:cNvContentPartPr/>
                <p14:nvPr/>
              </p14:nvContentPartPr>
              <p14:xfrm>
                <a:off x="764188" y="4286074"/>
                <a:ext cx="145080" cy="291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5A913512-EFB7-79CD-F8E3-374A721211EE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756628" y="4278514"/>
                  <a:ext cx="1602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8CAA1796-27F6-F2C8-B3B8-C48A31774B03}"/>
                    </a:ext>
                  </a:extLst>
                </p14:cNvPr>
                <p14:cNvContentPartPr/>
                <p14:nvPr/>
              </p14:nvContentPartPr>
              <p14:xfrm>
                <a:off x="916468" y="4159714"/>
                <a:ext cx="25560" cy="18756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8CAA1796-27F6-F2C8-B3B8-C48A31774B03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908908" y="4152154"/>
                  <a:ext cx="403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935B930B-FB76-1ED1-4812-9AE02F91DB83}"/>
                    </a:ext>
                  </a:extLst>
                </p14:cNvPr>
                <p14:cNvContentPartPr/>
                <p14:nvPr/>
              </p14:nvContentPartPr>
              <p14:xfrm>
                <a:off x="930508" y="4245394"/>
                <a:ext cx="101880" cy="345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935B930B-FB76-1ED1-4812-9AE02F91DB83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922948" y="4237834"/>
                  <a:ext cx="1166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5874B4B2-1A3F-9C2F-27A0-286A7720B771}"/>
                    </a:ext>
                  </a:extLst>
                </p14:cNvPr>
                <p14:cNvContentPartPr/>
                <p14:nvPr/>
              </p14:nvContentPartPr>
              <p14:xfrm>
                <a:off x="1148668" y="4186354"/>
                <a:ext cx="81000" cy="320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5874B4B2-1A3F-9C2F-27A0-286A7720B771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141108" y="4178794"/>
                  <a:ext cx="961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23463F71-6FE8-BF7D-2B92-EEE30BBEA6F6}"/>
                    </a:ext>
                  </a:extLst>
                </p14:cNvPr>
                <p14:cNvContentPartPr/>
                <p14:nvPr/>
              </p14:nvContentPartPr>
              <p14:xfrm>
                <a:off x="1103308" y="4281034"/>
                <a:ext cx="140400" cy="194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23463F71-6FE8-BF7D-2B92-EEE30BBEA6F6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095748" y="4273474"/>
                  <a:ext cx="1555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7F32EEAF-E0EA-138F-27E9-F8592A03B000}"/>
                    </a:ext>
                  </a:extLst>
                </p14:cNvPr>
                <p14:cNvContentPartPr/>
                <p14:nvPr/>
              </p14:nvContentPartPr>
              <p14:xfrm>
                <a:off x="317969" y="4034000"/>
                <a:ext cx="817560" cy="47016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7F32EEAF-E0EA-138F-27E9-F8592A03B000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310409" y="4026440"/>
                  <a:ext cx="83268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73A221E9-FC41-8868-0A43-C7597060A79D}"/>
                    </a:ext>
                  </a:extLst>
                </p14:cNvPr>
                <p14:cNvContentPartPr/>
                <p14:nvPr/>
              </p14:nvContentPartPr>
              <p14:xfrm>
                <a:off x="373769" y="4491200"/>
                <a:ext cx="832680" cy="5076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73A221E9-FC41-8868-0A43-C7597060A79D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366209" y="4483640"/>
                  <a:ext cx="847800" cy="6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2">
            <p14:nvContentPartPr>
              <p14:cNvPr id="657" name="Input penna 656">
                <a:extLst>
                  <a:ext uri="{FF2B5EF4-FFF2-40B4-BE49-F238E27FC236}">
                    <a16:creationId xmlns:a16="http://schemas.microsoft.com/office/drawing/2014/main" id="{8DECB843-C835-419B-B9D4-B5A97AA22DC6}"/>
                  </a:ext>
                </a:extLst>
              </p14:cNvPr>
              <p14:cNvContentPartPr/>
              <p14:nvPr/>
            </p14:nvContentPartPr>
            <p14:xfrm>
              <a:off x="2288969" y="6205520"/>
              <a:ext cx="1176480" cy="31320"/>
            </p14:xfrm>
          </p:contentPart>
        </mc:Choice>
        <mc:Fallback>
          <p:pic>
            <p:nvPicPr>
              <p:cNvPr id="657" name="Input penna 656">
                <a:extLst>
                  <a:ext uri="{FF2B5EF4-FFF2-40B4-BE49-F238E27FC236}">
                    <a16:creationId xmlns:a16="http://schemas.microsoft.com/office/drawing/2014/main" id="{8DECB843-C835-419B-B9D4-B5A97AA22DC6}"/>
                  </a:ext>
                </a:extLst>
              </p:cNvPr>
              <p:cNvPicPr/>
              <p:nvPr/>
            </p:nvPicPr>
            <p:blipFill>
              <a:blip r:embed="rId673"/>
              <a:stretch>
                <a:fillRect/>
              </a:stretch>
            </p:blipFill>
            <p:spPr>
              <a:xfrm>
                <a:off x="2281409" y="6197960"/>
                <a:ext cx="119160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62" name="Gruppo 661">
            <a:extLst>
              <a:ext uri="{FF2B5EF4-FFF2-40B4-BE49-F238E27FC236}">
                <a16:creationId xmlns:a16="http://schemas.microsoft.com/office/drawing/2014/main" id="{CB2C8139-2D9C-E8D5-0627-0723632FDB03}"/>
              </a:ext>
            </a:extLst>
          </p:cNvPr>
          <p:cNvGrpSpPr/>
          <p:nvPr/>
        </p:nvGrpSpPr>
        <p:grpSpPr>
          <a:xfrm>
            <a:off x="100169" y="5944160"/>
            <a:ext cx="1396080" cy="504000"/>
            <a:chOff x="100169" y="5944160"/>
            <a:chExt cx="1396080" cy="50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68040E37-281B-3671-B5F8-84D7C0CE6778}"/>
                    </a:ext>
                  </a:extLst>
                </p14:cNvPr>
                <p14:cNvContentPartPr/>
                <p14:nvPr/>
              </p14:nvContentPartPr>
              <p14:xfrm>
                <a:off x="246508" y="6130300"/>
                <a:ext cx="142920" cy="972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68040E37-281B-3671-B5F8-84D7C0CE6778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238948" y="6122740"/>
                  <a:ext cx="158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05DA43DB-80B4-0EBD-4B76-FAB11AB10A3F}"/>
                    </a:ext>
                  </a:extLst>
                </p14:cNvPr>
                <p14:cNvContentPartPr/>
                <p14:nvPr/>
              </p14:nvContentPartPr>
              <p14:xfrm>
                <a:off x="255868" y="6218500"/>
                <a:ext cx="99360" cy="43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05DA43DB-80B4-0EBD-4B76-FAB11AB10A3F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248308" y="6210940"/>
                  <a:ext cx="114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D73946C6-FF34-E775-663B-A871BCFEFDC9}"/>
                    </a:ext>
                  </a:extLst>
                </p14:cNvPr>
                <p14:cNvContentPartPr/>
                <p14:nvPr/>
              </p14:nvContentPartPr>
              <p14:xfrm>
                <a:off x="282868" y="6242980"/>
                <a:ext cx="71280" cy="7740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D73946C6-FF34-E775-663B-A871BCFEFDC9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275668" y="6235420"/>
                  <a:ext cx="86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11F3F497-80F4-2ABC-FE47-27441E031F2D}"/>
                    </a:ext>
                  </a:extLst>
                </p14:cNvPr>
                <p14:cNvContentPartPr/>
                <p14:nvPr/>
              </p14:nvContentPartPr>
              <p14:xfrm>
                <a:off x="416428" y="6128860"/>
                <a:ext cx="6480" cy="16920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11F3F497-80F4-2ABC-FE47-27441E031F2D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408868" y="6121300"/>
                  <a:ext cx="21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9E05F230-1C92-BC31-0C3B-F1B3F8C811F8}"/>
                    </a:ext>
                  </a:extLst>
                </p14:cNvPr>
                <p14:cNvContentPartPr/>
                <p14:nvPr/>
              </p14:nvContentPartPr>
              <p14:xfrm>
                <a:off x="422188" y="6217060"/>
                <a:ext cx="65160" cy="648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9E05F230-1C92-BC31-0C3B-F1B3F8C811F8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414628" y="6209500"/>
                  <a:ext cx="802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2BBE67A4-FEB7-54CF-9C32-6D9A130F99A2}"/>
                    </a:ext>
                  </a:extLst>
                </p14:cNvPr>
                <p14:cNvContentPartPr/>
                <p14:nvPr/>
              </p14:nvContentPartPr>
              <p14:xfrm>
                <a:off x="496348" y="6148660"/>
                <a:ext cx="720" cy="16092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2BBE67A4-FEB7-54CF-9C32-6D9A130F99A2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488788" y="6141100"/>
                  <a:ext cx="15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E66CE3FA-C99E-C6DE-2750-2FAD27A2C265}"/>
                    </a:ext>
                  </a:extLst>
                </p14:cNvPr>
                <p14:cNvContentPartPr/>
                <p14:nvPr/>
              </p14:nvContentPartPr>
              <p14:xfrm>
                <a:off x="655828" y="6183580"/>
                <a:ext cx="46800" cy="684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E66CE3FA-C99E-C6DE-2750-2FAD27A2C265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48268" y="6176020"/>
                  <a:ext cx="61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9F8662B8-85EF-1A45-12DE-7625F3057954}"/>
                    </a:ext>
                  </a:extLst>
                </p14:cNvPr>
                <p14:cNvContentPartPr/>
                <p14:nvPr/>
              </p14:nvContentPartPr>
              <p14:xfrm>
                <a:off x="658708" y="6250900"/>
                <a:ext cx="59040" cy="864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9F8662B8-85EF-1A45-12DE-7625F3057954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51148" y="6243340"/>
                  <a:ext cx="74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DC692F0-FB36-C614-3A58-2545C9244436}"/>
                    </a:ext>
                  </a:extLst>
                </p14:cNvPr>
                <p14:cNvContentPartPr/>
                <p14:nvPr/>
              </p14:nvContentPartPr>
              <p14:xfrm>
                <a:off x="911068" y="6136780"/>
                <a:ext cx="114120" cy="18756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DC692F0-FB36-C614-3A58-2545C9244436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903508" y="6129220"/>
                  <a:ext cx="1292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9BB1BEC8-2515-2CA5-AB63-DD00C82FC66A}"/>
                    </a:ext>
                  </a:extLst>
                </p14:cNvPr>
                <p14:cNvContentPartPr/>
                <p14:nvPr/>
              </p14:nvContentPartPr>
              <p14:xfrm>
                <a:off x="944188" y="6218140"/>
                <a:ext cx="85680" cy="1044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9BB1BEC8-2515-2CA5-AB63-DD00C82FC66A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936628" y="6210580"/>
                  <a:ext cx="1008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28F3011B-E95E-A7D3-F519-35846AE2822D}"/>
                    </a:ext>
                  </a:extLst>
                </p14:cNvPr>
                <p14:cNvContentPartPr/>
                <p14:nvPr/>
              </p14:nvContentPartPr>
              <p14:xfrm>
                <a:off x="1050028" y="6188620"/>
                <a:ext cx="70560" cy="7884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28F3011B-E95E-A7D3-F519-35846AE2822D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042468" y="6181060"/>
                  <a:ext cx="85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720BC236-87C1-028D-B7C9-5D9EAB01E0AB}"/>
                    </a:ext>
                  </a:extLst>
                </p14:cNvPr>
                <p14:cNvContentPartPr/>
                <p14:nvPr/>
              </p14:nvContentPartPr>
              <p14:xfrm>
                <a:off x="1145428" y="6190780"/>
                <a:ext cx="38880" cy="8856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720BC236-87C1-028D-B7C9-5D9EAB01E0AB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137868" y="6183220"/>
                  <a:ext cx="536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68B0D1B1-1D9F-E7DE-BCAD-D1C310D23A73}"/>
                    </a:ext>
                  </a:extLst>
                </p14:cNvPr>
                <p14:cNvContentPartPr/>
                <p14:nvPr/>
              </p14:nvContentPartPr>
              <p14:xfrm>
                <a:off x="1234708" y="6184660"/>
                <a:ext cx="77400" cy="9756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68B0D1B1-1D9F-E7DE-BCAD-D1C310D23A73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227148" y="6177100"/>
                  <a:ext cx="925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16F5015C-9D0A-F797-70CB-D95677732A24}"/>
                    </a:ext>
                  </a:extLst>
                </p14:cNvPr>
                <p14:cNvContentPartPr/>
                <p14:nvPr/>
              </p14:nvContentPartPr>
              <p14:xfrm>
                <a:off x="141209" y="5984120"/>
                <a:ext cx="18360" cy="43272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16F5015C-9D0A-F797-70CB-D95677732A24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33649" y="5976560"/>
                  <a:ext cx="3348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08E8408E-F824-8DDD-965C-E065FC075370}"/>
                    </a:ext>
                  </a:extLst>
                </p14:cNvPr>
                <p14:cNvContentPartPr/>
                <p14:nvPr/>
              </p14:nvContentPartPr>
              <p14:xfrm>
                <a:off x="100169" y="5944160"/>
                <a:ext cx="1396080" cy="45180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08E8408E-F824-8DDD-965C-E065FC075370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92609" y="5936600"/>
                  <a:ext cx="141120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ECC4741D-A451-3A44-A783-B3B4D5375381}"/>
                    </a:ext>
                  </a:extLst>
                </p14:cNvPr>
                <p14:cNvContentPartPr/>
                <p14:nvPr/>
              </p14:nvContentPartPr>
              <p14:xfrm>
                <a:off x="129689" y="6428360"/>
                <a:ext cx="1364040" cy="1980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ECC4741D-A451-3A44-A783-B3B4D5375381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22129" y="6420800"/>
                  <a:ext cx="137916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7" name="Gruppo 666">
            <a:extLst>
              <a:ext uri="{FF2B5EF4-FFF2-40B4-BE49-F238E27FC236}">
                <a16:creationId xmlns:a16="http://schemas.microsoft.com/office/drawing/2014/main" id="{4D189454-2486-EBE9-BFEB-5A2FDB8DA7BA}"/>
              </a:ext>
            </a:extLst>
          </p:cNvPr>
          <p:cNvGrpSpPr/>
          <p:nvPr/>
        </p:nvGrpSpPr>
        <p:grpSpPr>
          <a:xfrm>
            <a:off x="3805031" y="5702791"/>
            <a:ext cx="199800" cy="122400"/>
            <a:chOff x="3805031" y="5702791"/>
            <a:chExt cx="1998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8CFE0081-9EEB-122E-01B9-E11033B353F7}"/>
                    </a:ext>
                  </a:extLst>
                </p14:cNvPr>
                <p14:cNvContentPartPr/>
                <p14:nvPr/>
              </p14:nvContentPartPr>
              <p14:xfrm>
                <a:off x="3805031" y="5744191"/>
                <a:ext cx="70920" cy="8100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8CFE0081-9EEB-122E-01B9-E11033B353F7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3797471" y="5736631"/>
                  <a:ext cx="85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13F792DD-8BBE-5773-5D0B-AB27FE0DAD04}"/>
                    </a:ext>
                  </a:extLst>
                </p14:cNvPr>
                <p14:cNvContentPartPr/>
                <p14:nvPr/>
              </p14:nvContentPartPr>
              <p14:xfrm>
                <a:off x="3886391" y="5702791"/>
                <a:ext cx="118440" cy="8892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13F792DD-8BBE-5773-5D0B-AB27FE0DAD04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3878831" y="5695231"/>
                  <a:ext cx="13320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1" name="Gruppo 670">
            <a:extLst>
              <a:ext uri="{FF2B5EF4-FFF2-40B4-BE49-F238E27FC236}">
                <a16:creationId xmlns:a16="http://schemas.microsoft.com/office/drawing/2014/main" id="{209767A7-E601-AA10-1E06-BCDA331AAA72}"/>
              </a:ext>
            </a:extLst>
          </p:cNvPr>
          <p:cNvGrpSpPr/>
          <p:nvPr/>
        </p:nvGrpSpPr>
        <p:grpSpPr>
          <a:xfrm>
            <a:off x="6686596" y="6241222"/>
            <a:ext cx="120600" cy="135000"/>
            <a:chOff x="6686596" y="6241222"/>
            <a:chExt cx="12060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40544077-7E69-2D07-C41F-7D255767E6D4}"/>
                    </a:ext>
                  </a:extLst>
                </p14:cNvPr>
                <p14:cNvContentPartPr/>
                <p14:nvPr/>
              </p14:nvContentPartPr>
              <p14:xfrm>
                <a:off x="6686596" y="6241222"/>
                <a:ext cx="57240" cy="10440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40544077-7E69-2D07-C41F-7D255767E6D4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6679036" y="6233662"/>
                  <a:ext cx="723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23D28888-B30E-5B68-F25F-E7EF06D48027}"/>
                    </a:ext>
                  </a:extLst>
                </p14:cNvPr>
                <p14:cNvContentPartPr/>
                <p14:nvPr/>
              </p14:nvContentPartPr>
              <p14:xfrm>
                <a:off x="6787036" y="6289102"/>
                <a:ext cx="20160" cy="8712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23D28888-B30E-5B68-F25F-E7EF06D48027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6779476" y="6281542"/>
                  <a:ext cx="34920" cy="10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4">
            <p14:nvContentPartPr>
              <p14:cNvPr id="672" name="Input penna 671">
                <a:extLst>
                  <a:ext uri="{FF2B5EF4-FFF2-40B4-BE49-F238E27FC236}">
                    <a16:creationId xmlns:a16="http://schemas.microsoft.com/office/drawing/2014/main" id="{6ACA4569-212F-0C61-F04D-025512484BA7}"/>
                  </a:ext>
                </a:extLst>
              </p14:cNvPr>
              <p14:cNvContentPartPr/>
              <p14:nvPr/>
            </p14:nvContentPartPr>
            <p14:xfrm>
              <a:off x="6716271" y="6469462"/>
              <a:ext cx="4680" cy="1440"/>
            </p14:xfrm>
          </p:contentPart>
        </mc:Choice>
        <mc:Fallback>
          <p:pic>
            <p:nvPicPr>
              <p:cNvPr id="672" name="Input penna 671">
                <a:extLst>
                  <a:ext uri="{FF2B5EF4-FFF2-40B4-BE49-F238E27FC236}">
                    <a16:creationId xmlns:a16="http://schemas.microsoft.com/office/drawing/2014/main" id="{6ACA4569-212F-0C61-F04D-025512484BA7}"/>
                  </a:ext>
                </a:extLst>
              </p:cNvPr>
              <p:cNvPicPr/>
              <p:nvPr/>
            </p:nvPicPr>
            <p:blipFill>
              <a:blip r:embed="rId715"/>
              <a:stretch>
                <a:fillRect/>
              </a:stretch>
            </p:blipFill>
            <p:spPr>
              <a:xfrm>
                <a:off x="6708711" y="6461902"/>
                <a:ext cx="19800" cy="1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54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3B68-ED36-AF63-A12D-E6F2101F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130818E-FA88-BEDC-D6B8-5F14A0BF83B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9E5B70A-E5FB-8A4C-732E-E4C11FE07F5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412BA14-4408-D6BC-3843-CD595E97FE4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87E7687-967C-6767-A1C1-61E06D0417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8DBE3FC-5A5E-2479-4908-199C30D6C49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6E14006-4547-6892-A60C-7E7015904F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6780D49-431A-F8B9-9AFA-D7E89DBD4E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DACD377-76F9-52A2-C885-85A77F46CC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AFBC5B2-CA99-C81A-50B3-A9362BD1B7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321BBAE-1D8B-361E-C9D4-7AE248855E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3C34DD4-3488-ADD1-DF11-0E3986D979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CD5B46B-DFC0-8F75-3320-5AE34E02C0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02E5F1B-50E1-7665-0C19-3170274E39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AD4D235-EA56-54B5-169A-67DB1EF0A02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E83F492-0310-84DD-398B-4FC5CECDFA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BD53B78-B012-25DE-0E8D-B60B0D6B2F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550D7E-FC14-1A6D-070B-1A0D5C3C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136BEC-2F2B-CA61-E727-2D24CB09E58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F823709-ABEE-EA3A-2FD0-CB2E56CB484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4B44364-9FB1-5D02-A9A6-E89F844439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7738897-4124-49D0-115F-88F12952A1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DFE3FD7-E027-17ED-D5F0-0607A0DDD6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55CD4A4-5F3F-8A2D-9559-17FD88501D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439718E-77B6-DAE5-B991-C27F38D1D3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A606194-982E-CCCE-D8FF-7D1FD63124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E553F5F-6361-B57B-D296-8B0F8EC9AC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F1F57B6-728B-FD9C-6AFA-BB855E40A8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E958B43-C2C4-2319-013C-03C66DD06B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3C2026F-8B15-D6E5-EE18-C3393C5162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57D90E1-8283-3349-06A4-EC275FCBEB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CBD4A7-ED10-BE84-E786-F58D90A0C5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F2C9591-04BF-EA49-ED5C-F33A576D861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4C392D8-4067-6349-FD5F-6F0B95246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2C71ACE-1E88-BA91-86DA-25DBDD04A4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E3EF9EC-1ADE-3405-9929-C1AC4990715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07BAE1A-8ED5-FCEA-EEC9-EFDB2EA541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07298EB-6CD2-E4BB-7435-ED85D70BD3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ACA652-FEB5-A4FD-3D79-3D8EC96FD3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49BA40E-A0DA-1F43-2E04-AC5FD7D33E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0D95B59-92D1-3685-976C-709F0ACE7CE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31112F0-2717-9D74-9BCE-F2F6BBB3B0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E845773-C67D-5CC7-E86E-F4A00998831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88DE86B-59A1-7796-3FFA-02B755A82C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ABB984D-EA44-18B6-6AD9-6282CB0EA8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2E3F3B2-C765-9313-A1C2-FB59F64875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0B22C9E-8AA9-38A1-A8DD-87742DFEFB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E984AF-F3FE-3E41-540E-51A3440656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585C526-7635-6BCE-BD2C-842FCF24A23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774B9C8-BF1B-D901-90E8-BE212007E1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421B9E0-94E7-097F-1C20-240D41CCAC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1AE2B78-E641-6650-B071-090B9DCE49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31BD785-64F3-37B4-9EF9-3E9669F0E9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E9F18CC-CA5A-69CC-9FD6-D2FC147F3B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02AC576-6A6E-4DD0-A017-F2E0E0CF27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8B2BD58-8789-83F3-E549-6B623B77701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10B2894-F47E-B49A-CDED-45AA313BF1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5E9188B-826C-9ABC-9265-2EBAEC2C01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C4D6219-0956-F22E-C61B-1F049676939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2E6B61C-78F5-3ECA-10D0-428A0CCD51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C2F47D4-01AB-ECC1-55E9-66EA5DCBAE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BEBCBC1-D09F-A181-A64F-F68806AC14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F68C489-F10C-671D-7825-5CC6D769301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6667E7A-E0A1-1C80-70E6-1B964016E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92" y="1327915"/>
            <a:ext cx="8865960" cy="4605006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7AB40A85-DAC0-7BFE-01E2-D5266BECFEA1}"/>
              </a:ext>
            </a:extLst>
          </p:cNvPr>
          <p:cNvGrpSpPr/>
          <p:nvPr/>
        </p:nvGrpSpPr>
        <p:grpSpPr>
          <a:xfrm>
            <a:off x="1810727" y="2004997"/>
            <a:ext cx="1088640" cy="223560"/>
            <a:chOff x="1810727" y="2004997"/>
            <a:chExt cx="108864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68F23C9-F867-613F-64F9-E69B671E67DF}"/>
                    </a:ext>
                  </a:extLst>
                </p14:cNvPr>
                <p14:cNvContentPartPr/>
                <p14:nvPr/>
              </p14:nvContentPartPr>
              <p14:xfrm>
                <a:off x="1810727" y="2005717"/>
                <a:ext cx="97560" cy="221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68F23C9-F867-613F-64F9-E69B671E67D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03527" y="1998157"/>
                  <a:ext cx="1123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873C9E7-D2A1-7B7F-FF9A-EEF36D78C8BA}"/>
                    </a:ext>
                  </a:extLst>
                </p14:cNvPr>
                <p14:cNvContentPartPr/>
                <p14:nvPr/>
              </p14:nvContentPartPr>
              <p14:xfrm>
                <a:off x="1924127" y="2096797"/>
                <a:ext cx="5400" cy="79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873C9E7-D2A1-7B7F-FF9A-EEF36D78C8B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16567" y="2089237"/>
                  <a:ext cx="20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8C071DA-8AEF-41BC-108E-10085B283A31}"/>
                    </a:ext>
                  </a:extLst>
                </p14:cNvPr>
                <p14:cNvContentPartPr/>
                <p14:nvPr/>
              </p14:nvContentPartPr>
              <p14:xfrm>
                <a:off x="1989647" y="2026237"/>
                <a:ext cx="119520" cy="202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8C071DA-8AEF-41BC-108E-10085B283A3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82087" y="2018677"/>
                  <a:ext cx="1346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309D4C3-4DA8-EC46-9006-49F9E11A5E02}"/>
                    </a:ext>
                  </a:extLst>
                </p14:cNvPr>
                <p14:cNvContentPartPr/>
                <p14:nvPr/>
              </p14:nvContentPartPr>
              <p14:xfrm>
                <a:off x="2140487" y="2053237"/>
                <a:ext cx="85320" cy="120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309D4C3-4DA8-EC46-9006-49F9E11A5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32927" y="2045677"/>
                  <a:ext cx="1004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DA38323-98DC-053C-0F72-BF53099EDF3B}"/>
                    </a:ext>
                  </a:extLst>
                </p14:cNvPr>
                <p14:cNvContentPartPr/>
                <p14:nvPr/>
              </p14:nvContentPartPr>
              <p14:xfrm>
                <a:off x="2273687" y="2072677"/>
                <a:ext cx="141120" cy="67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DA38323-98DC-053C-0F72-BF53099EDF3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66127" y="2065117"/>
                  <a:ext cx="1562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B75D404-6B4A-5FE9-FBF2-15043600AF73}"/>
                    </a:ext>
                  </a:extLst>
                </p14:cNvPr>
                <p14:cNvContentPartPr/>
                <p14:nvPr/>
              </p14:nvContentPartPr>
              <p14:xfrm>
                <a:off x="2478167" y="2004997"/>
                <a:ext cx="55440" cy="147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B75D404-6B4A-5FE9-FBF2-15043600AF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70607" y="1997437"/>
                  <a:ext cx="705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60D3619-13F9-0A74-0618-67EEB8A5B2B8}"/>
                    </a:ext>
                  </a:extLst>
                </p14:cNvPr>
                <p14:cNvContentPartPr/>
                <p14:nvPr/>
              </p14:nvContentPartPr>
              <p14:xfrm>
                <a:off x="2603447" y="2046757"/>
                <a:ext cx="39960" cy="78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60D3619-13F9-0A74-0618-67EEB8A5B2B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95887" y="2039557"/>
                  <a:ext cx="550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3DB9FE8-CE41-2FB6-FFAB-DDF654C0BFEF}"/>
                    </a:ext>
                  </a:extLst>
                </p14:cNvPr>
                <p14:cNvContentPartPr/>
                <p14:nvPr/>
              </p14:nvContentPartPr>
              <p14:xfrm>
                <a:off x="2679047" y="2064757"/>
                <a:ext cx="40680" cy="63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3DB9FE8-CE41-2FB6-FFAB-DDF654C0BFE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71487" y="2057197"/>
                  <a:ext cx="558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DFE2F16-CE46-C979-E221-67A23AAB525C}"/>
                    </a:ext>
                  </a:extLst>
                </p14:cNvPr>
                <p14:cNvContentPartPr/>
                <p14:nvPr/>
              </p14:nvContentPartPr>
              <p14:xfrm>
                <a:off x="2741687" y="2012917"/>
                <a:ext cx="5400" cy="70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DFE2F16-CE46-C979-E221-67A23AAB525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34127" y="2005357"/>
                  <a:ext cx="205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76E39F3-C275-2C73-0889-3FCD1A38AB19}"/>
                    </a:ext>
                  </a:extLst>
                </p14:cNvPr>
                <p14:cNvContentPartPr/>
                <p14:nvPr/>
              </p14:nvContentPartPr>
              <p14:xfrm>
                <a:off x="2754287" y="2086357"/>
                <a:ext cx="4680" cy="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76E39F3-C275-2C73-0889-3FCD1A38AB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47087" y="2078797"/>
                  <a:ext cx="198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9BD620A-BF26-89F3-0B19-0FD22332FB4F}"/>
                    </a:ext>
                  </a:extLst>
                </p14:cNvPr>
                <p14:cNvContentPartPr/>
                <p14:nvPr/>
              </p14:nvContentPartPr>
              <p14:xfrm>
                <a:off x="2817287" y="2038117"/>
                <a:ext cx="82080" cy="147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9BD620A-BF26-89F3-0B19-0FD22332FB4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09727" y="2030557"/>
                  <a:ext cx="9684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247AB69D-35B1-B381-25F4-A3B5D725EBE8}"/>
              </a:ext>
            </a:extLst>
          </p:cNvPr>
          <p:cNvGrpSpPr/>
          <p:nvPr/>
        </p:nvGrpSpPr>
        <p:grpSpPr>
          <a:xfrm>
            <a:off x="3475520" y="1978880"/>
            <a:ext cx="631440" cy="263520"/>
            <a:chOff x="3475520" y="1978880"/>
            <a:chExt cx="63144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46DA01C-87EC-DB00-4D02-8667477F2959}"/>
                    </a:ext>
                  </a:extLst>
                </p14:cNvPr>
                <p14:cNvContentPartPr/>
                <p14:nvPr/>
              </p14:nvContentPartPr>
              <p14:xfrm>
                <a:off x="3475520" y="2086880"/>
                <a:ext cx="120600" cy="147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46DA01C-87EC-DB00-4D02-8667477F295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67960" y="2079320"/>
                  <a:ext cx="1357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AF612C1-61D6-E93B-2835-6C7533875076}"/>
                    </a:ext>
                  </a:extLst>
                </p14:cNvPr>
                <p14:cNvContentPartPr/>
                <p14:nvPr/>
              </p14:nvContentPartPr>
              <p14:xfrm>
                <a:off x="3661280" y="2090120"/>
                <a:ext cx="69120" cy="136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AF612C1-61D6-E93B-2835-6C753387507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53720" y="2082920"/>
                  <a:ext cx="842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98BE931-A5FF-3D48-7477-5AC11B3D2DA4}"/>
                    </a:ext>
                  </a:extLst>
                </p14:cNvPr>
                <p14:cNvContentPartPr/>
                <p14:nvPr/>
              </p14:nvContentPartPr>
              <p14:xfrm>
                <a:off x="3749840" y="1978880"/>
                <a:ext cx="76680" cy="2397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98BE931-A5FF-3D48-7477-5AC11B3D2DA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42280" y="1971320"/>
                  <a:ext cx="914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C63D8B6-E119-AF06-7BED-99C3D4717196}"/>
                    </a:ext>
                  </a:extLst>
                </p14:cNvPr>
                <p14:cNvContentPartPr/>
                <p14:nvPr/>
              </p14:nvContentPartPr>
              <p14:xfrm>
                <a:off x="3857120" y="2094440"/>
                <a:ext cx="21960" cy="1087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C63D8B6-E119-AF06-7BED-99C3D471719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49560" y="2086880"/>
                  <a:ext cx="37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086E850-D0FF-50D8-19FB-C6CECB71DAB7}"/>
                    </a:ext>
                  </a:extLst>
                </p14:cNvPr>
                <p14:cNvContentPartPr/>
                <p14:nvPr/>
              </p14:nvContentPartPr>
              <p14:xfrm>
                <a:off x="3919040" y="2083640"/>
                <a:ext cx="65160" cy="882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086E850-D0FF-50D8-19FB-C6CECB71DAB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11480" y="2076080"/>
                  <a:ext cx="80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F7BAA88-0C54-ACD7-BB1E-5999158C69CB}"/>
                    </a:ext>
                  </a:extLst>
                </p14:cNvPr>
                <p14:cNvContentPartPr/>
                <p14:nvPr/>
              </p14:nvContentPartPr>
              <p14:xfrm>
                <a:off x="4032080" y="2046560"/>
                <a:ext cx="74880" cy="1958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F7BAA88-0C54-ACD7-BB1E-5999158C69C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24520" y="2039000"/>
                  <a:ext cx="90000" cy="21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2F35CA2D-93FB-F458-9ABD-B529AC121415}"/>
              </a:ext>
            </a:extLst>
          </p:cNvPr>
          <p:cNvGrpSpPr/>
          <p:nvPr/>
        </p:nvGrpSpPr>
        <p:grpSpPr>
          <a:xfrm>
            <a:off x="4653800" y="2694040"/>
            <a:ext cx="417960" cy="156960"/>
            <a:chOff x="4653800" y="2694040"/>
            <a:chExt cx="41796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F826733-A9CD-BE82-23E7-1D4540C799DA}"/>
                    </a:ext>
                  </a:extLst>
                </p14:cNvPr>
                <p14:cNvContentPartPr/>
                <p14:nvPr/>
              </p14:nvContentPartPr>
              <p14:xfrm>
                <a:off x="4653800" y="2695120"/>
                <a:ext cx="132840" cy="138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F826733-A9CD-BE82-23E7-1D4540C799D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46240" y="268756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BD46C28-27FF-0C29-1AC4-4080884A2468}"/>
                    </a:ext>
                  </a:extLst>
                </p14:cNvPr>
                <p14:cNvContentPartPr/>
                <p14:nvPr/>
              </p14:nvContentPartPr>
              <p14:xfrm>
                <a:off x="4834520" y="2728960"/>
                <a:ext cx="113400" cy="1220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BD46C28-27FF-0C29-1AC4-4080884A246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26960" y="2721400"/>
                  <a:ext cx="128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CDF974E-EF09-BB65-0546-7650C7B06D99}"/>
                    </a:ext>
                  </a:extLst>
                </p14:cNvPr>
                <p14:cNvContentPartPr/>
                <p14:nvPr/>
              </p14:nvContentPartPr>
              <p14:xfrm>
                <a:off x="4952600" y="2694040"/>
                <a:ext cx="92880" cy="140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CDF974E-EF09-BB65-0546-7650C7B06D9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945040" y="2686480"/>
                  <a:ext cx="1080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8AFE95F-EC12-85D6-6F6E-EC01AB0DB579}"/>
                    </a:ext>
                  </a:extLst>
                </p14:cNvPr>
                <p14:cNvContentPartPr/>
                <p14:nvPr/>
              </p14:nvContentPartPr>
              <p14:xfrm>
                <a:off x="5000840" y="2775040"/>
                <a:ext cx="70920" cy="29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8AFE95F-EC12-85D6-6F6E-EC01AB0DB57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93280" y="2767480"/>
                  <a:ext cx="86040" cy="4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7D76E528-B754-7734-D91F-559D739B4F33}"/>
                  </a:ext>
                </a:extLst>
              </p14:cNvPr>
              <p14:cNvContentPartPr/>
              <p14:nvPr/>
            </p14:nvContentPartPr>
            <p14:xfrm>
              <a:off x="6398533" y="2603947"/>
              <a:ext cx="296640" cy="2098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7D76E528-B754-7734-D91F-559D739B4F3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91333" y="2596387"/>
                <a:ext cx="3117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B048017-6291-5E5B-21DE-84AC8A9CF920}"/>
                  </a:ext>
                </a:extLst>
              </p14:cNvPr>
              <p14:cNvContentPartPr/>
              <p14:nvPr/>
            </p14:nvContentPartPr>
            <p14:xfrm>
              <a:off x="7530373" y="3220987"/>
              <a:ext cx="149400" cy="2458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5B048017-6291-5E5B-21DE-84AC8A9CF92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522813" y="3213427"/>
                <a:ext cx="16452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F40BB54C-CD60-A3FF-C37A-DBDCA8C61FE3}"/>
                  </a:ext>
                </a:extLst>
              </p14:cNvPr>
              <p14:cNvContentPartPr/>
              <p14:nvPr/>
            </p14:nvContentPartPr>
            <p14:xfrm>
              <a:off x="7285773" y="1115733"/>
              <a:ext cx="2557440" cy="25848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F40BB54C-CD60-A3FF-C37A-DBDCA8C61FE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278213" y="1108173"/>
                <a:ext cx="257256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921FFD32-E2E7-2690-E0BC-3FCF1C9BD96D}"/>
                  </a:ext>
                </a:extLst>
              </p14:cNvPr>
              <p14:cNvContentPartPr/>
              <p14:nvPr/>
            </p14:nvContentPartPr>
            <p14:xfrm>
              <a:off x="5035387" y="3811853"/>
              <a:ext cx="1401840" cy="9864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921FFD32-E2E7-2690-E0BC-3FCF1C9BD96D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027827" y="3804293"/>
                <a:ext cx="141696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1ECB1191-3F95-D317-B7FE-0B3971F9047F}"/>
                  </a:ext>
                </a:extLst>
              </p14:cNvPr>
              <p14:cNvContentPartPr/>
              <p14:nvPr/>
            </p14:nvContentPartPr>
            <p14:xfrm>
              <a:off x="3655057" y="3276881"/>
              <a:ext cx="847440" cy="2052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1ECB1191-3F95-D317-B7FE-0B3971F9047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647497" y="3269321"/>
                <a:ext cx="86220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1438A4B5-C67E-0603-2F86-0B0B76346A64}"/>
              </a:ext>
            </a:extLst>
          </p:cNvPr>
          <p:cNvGrpSpPr/>
          <p:nvPr/>
        </p:nvGrpSpPr>
        <p:grpSpPr>
          <a:xfrm>
            <a:off x="8973988" y="1809741"/>
            <a:ext cx="1119960" cy="369720"/>
            <a:chOff x="8973988" y="1809741"/>
            <a:chExt cx="1119960" cy="36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4B9A6F6-40DE-957E-DF03-81E860AD57E0}"/>
                    </a:ext>
                  </a:extLst>
                </p14:cNvPr>
                <p14:cNvContentPartPr/>
                <p14:nvPr/>
              </p14:nvContentPartPr>
              <p14:xfrm>
                <a:off x="9056068" y="1859781"/>
                <a:ext cx="2520" cy="106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4B9A6F6-40DE-957E-DF03-81E860AD57E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48508" y="1852221"/>
                  <a:ext cx="17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70A8E44-3B28-6713-187C-3A5DE350B399}"/>
                    </a:ext>
                  </a:extLst>
                </p14:cNvPr>
                <p14:cNvContentPartPr/>
                <p14:nvPr/>
              </p14:nvContentPartPr>
              <p14:xfrm>
                <a:off x="9044908" y="1809741"/>
                <a:ext cx="104400" cy="142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70A8E44-3B28-6713-187C-3A5DE350B39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037348" y="1802181"/>
                  <a:ext cx="1195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71D2950-160C-C7D1-A763-A5B39A684214}"/>
                    </a:ext>
                  </a:extLst>
                </p14:cNvPr>
                <p14:cNvContentPartPr/>
                <p14:nvPr/>
              </p14:nvContentPartPr>
              <p14:xfrm>
                <a:off x="8973988" y="1987221"/>
                <a:ext cx="256320" cy="28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71D2950-160C-C7D1-A763-A5B39A68421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966428" y="1979661"/>
                  <a:ext cx="271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AA40B1B-9DA5-1F15-E191-4E43CFCBD335}"/>
                    </a:ext>
                  </a:extLst>
                </p14:cNvPr>
                <p14:cNvContentPartPr/>
                <p14:nvPr/>
              </p14:nvContentPartPr>
              <p14:xfrm>
                <a:off x="9125188" y="2019621"/>
                <a:ext cx="2160" cy="47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AA40B1B-9DA5-1F15-E191-4E43CFCBD33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117628" y="2012061"/>
                  <a:ext cx="172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4088E8D-7E2F-2397-A798-798F6E49E5AB}"/>
                    </a:ext>
                  </a:extLst>
                </p14:cNvPr>
                <p14:cNvContentPartPr/>
                <p14:nvPr/>
              </p14:nvContentPartPr>
              <p14:xfrm>
                <a:off x="9050668" y="2075781"/>
                <a:ext cx="160560" cy="103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4088E8D-7E2F-2397-A798-798F6E49E5A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43108" y="2068221"/>
                  <a:ext cx="175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8CAD0CA-0243-6274-7E79-0B4C7C75FAB7}"/>
                    </a:ext>
                  </a:extLst>
                </p14:cNvPr>
                <p14:cNvContentPartPr/>
                <p14:nvPr/>
              </p14:nvContentPartPr>
              <p14:xfrm>
                <a:off x="9379708" y="1891461"/>
                <a:ext cx="70920" cy="140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8CAD0CA-0243-6274-7E79-0B4C7C75FAB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372148" y="1883901"/>
                  <a:ext cx="86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5B8EF69-4E42-F63D-FE4B-AB7FA935EC12}"/>
                    </a:ext>
                  </a:extLst>
                </p14:cNvPr>
                <p14:cNvContentPartPr/>
                <p14:nvPr/>
              </p14:nvContentPartPr>
              <p14:xfrm>
                <a:off x="9372148" y="1993701"/>
                <a:ext cx="74880" cy="3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5B8EF69-4E42-F63D-FE4B-AB7FA935EC1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64588" y="1986141"/>
                  <a:ext cx="900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64BAA6A-15AC-D78B-92DF-75EF2C326281}"/>
                    </a:ext>
                  </a:extLst>
                </p14:cNvPr>
                <p14:cNvContentPartPr/>
                <p14:nvPr/>
              </p14:nvContentPartPr>
              <p14:xfrm>
                <a:off x="9517228" y="1907301"/>
                <a:ext cx="107280" cy="756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64BAA6A-15AC-D78B-92DF-75EF2C32628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509668" y="1899741"/>
                  <a:ext cx="1224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842F62D-BB1F-0ADF-66C2-6FFEE04C00C6}"/>
                    </a:ext>
                  </a:extLst>
                </p14:cNvPr>
                <p14:cNvContentPartPr/>
                <p14:nvPr/>
              </p14:nvContentPartPr>
              <p14:xfrm>
                <a:off x="9665548" y="1888581"/>
                <a:ext cx="48960" cy="838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842F62D-BB1F-0ADF-66C2-6FFEE04C00C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58348" y="1881021"/>
                  <a:ext cx="64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B53AACC-9EE9-E821-2493-2F62A3A3B35C}"/>
                    </a:ext>
                  </a:extLst>
                </p14:cNvPr>
                <p14:cNvContentPartPr/>
                <p14:nvPr/>
              </p14:nvContentPartPr>
              <p14:xfrm>
                <a:off x="9790108" y="1886061"/>
                <a:ext cx="42480" cy="1008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B53AACC-9EE9-E821-2493-2F62A3A3B35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782548" y="1878501"/>
                  <a:ext cx="576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097BD5C-08D8-FDEF-A249-C590D6BF7FC2}"/>
                    </a:ext>
                  </a:extLst>
                </p14:cNvPr>
                <p14:cNvContentPartPr/>
                <p14:nvPr/>
              </p14:nvContentPartPr>
              <p14:xfrm>
                <a:off x="9891268" y="1886061"/>
                <a:ext cx="64440" cy="89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097BD5C-08D8-FDEF-A249-C590D6BF7FC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883708" y="1878501"/>
                  <a:ext cx="795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E0BEB7E-E2E9-ADD2-201F-A94C6A1CEBC2}"/>
                    </a:ext>
                  </a:extLst>
                </p14:cNvPr>
                <p14:cNvContentPartPr/>
                <p14:nvPr/>
              </p14:nvContentPartPr>
              <p14:xfrm>
                <a:off x="10014388" y="1886781"/>
                <a:ext cx="79560" cy="774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E0BEB7E-E2E9-ADD2-201F-A94C6A1CEBC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006828" y="1879221"/>
                  <a:ext cx="9468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4D3CD951-B73E-39CF-3D45-953C9AC373D8}"/>
              </a:ext>
            </a:extLst>
          </p:cNvPr>
          <p:cNvGrpSpPr/>
          <p:nvPr/>
        </p:nvGrpSpPr>
        <p:grpSpPr>
          <a:xfrm>
            <a:off x="7275868" y="514360"/>
            <a:ext cx="2314440" cy="759600"/>
            <a:chOff x="7275868" y="514360"/>
            <a:chExt cx="2314440" cy="75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714FC51-2A51-6C1E-E4A3-966834EE4885}"/>
                    </a:ext>
                  </a:extLst>
                </p14:cNvPr>
                <p14:cNvContentPartPr/>
                <p14:nvPr/>
              </p14:nvContentPartPr>
              <p14:xfrm>
                <a:off x="7337253" y="949413"/>
                <a:ext cx="310680" cy="144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714FC51-2A51-6C1E-E4A3-966834EE488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29693" y="941853"/>
                  <a:ext cx="3258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D00BB71-6A07-A819-7A8D-A63A40E4BA71}"/>
                    </a:ext>
                  </a:extLst>
                </p14:cNvPr>
                <p14:cNvContentPartPr/>
                <p14:nvPr/>
              </p14:nvContentPartPr>
              <p14:xfrm>
                <a:off x="7766733" y="859053"/>
                <a:ext cx="127800" cy="12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D00BB71-6A07-A819-7A8D-A63A40E4BA7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759173" y="851853"/>
                  <a:ext cx="142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C1F554B-DC6F-5750-F8C9-E819DA1F6EC4}"/>
                    </a:ext>
                  </a:extLst>
                </p14:cNvPr>
                <p14:cNvContentPartPr/>
                <p14:nvPr/>
              </p14:nvContentPartPr>
              <p14:xfrm>
                <a:off x="7741893" y="876333"/>
                <a:ext cx="125640" cy="128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C1F554B-DC6F-5750-F8C9-E819DA1F6EC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34333" y="868773"/>
                  <a:ext cx="140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AB24CAB-59E2-40F4-536E-CB9E966FE53F}"/>
                    </a:ext>
                  </a:extLst>
                </p14:cNvPr>
                <p14:cNvContentPartPr/>
                <p14:nvPr/>
              </p14:nvContentPartPr>
              <p14:xfrm>
                <a:off x="7830093" y="1004133"/>
                <a:ext cx="19080" cy="96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AB24CAB-59E2-40F4-536E-CB9E966FE53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822533" y="996573"/>
                  <a:ext cx="342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9607DF9-27E0-4F8E-B801-27C466126C24}"/>
                    </a:ext>
                  </a:extLst>
                </p14:cNvPr>
                <p14:cNvContentPartPr/>
                <p14:nvPr/>
              </p14:nvContentPartPr>
              <p14:xfrm>
                <a:off x="7740813" y="1065333"/>
                <a:ext cx="258120" cy="39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9607DF9-27E0-4F8E-B801-27C466126C2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33253" y="1057773"/>
                  <a:ext cx="2732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652BF49-4787-3EA7-98CF-3B5E3395619C}"/>
                    </a:ext>
                  </a:extLst>
                </p14:cNvPr>
                <p14:cNvContentPartPr/>
                <p14:nvPr/>
              </p14:nvContentPartPr>
              <p14:xfrm>
                <a:off x="8203413" y="860133"/>
                <a:ext cx="146160" cy="33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652BF49-4787-3EA7-98CF-3B5E3395619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195853" y="852573"/>
                  <a:ext cx="1612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6D61E00-54E8-F18E-5B65-0E226E2E80D0}"/>
                    </a:ext>
                  </a:extLst>
                </p14:cNvPr>
                <p14:cNvContentPartPr/>
                <p14:nvPr/>
              </p14:nvContentPartPr>
              <p14:xfrm>
                <a:off x="8177493" y="993693"/>
                <a:ext cx="185400" cy="396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6D61E00-54E8-F18E-5B65-0E226E2E80D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169933" y="986493"/>
                  <a:ext cx="200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E629466-D802-39D3-34CB-FEEF6D5E4211}"/>
                    </a:ext>
                  </a:extLst>
                </p14:cNvPr>
                <p14:cNvContentPartPr/>
                <p14:nvPr/>
              </p14:nvContentPartPr>
              <p14:xfrm>
                <a:off x="8458293" y="849693"/>
                <a:ext cx="221400" cy="1782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E629466-D802-39D3-34CB-FEEF6D5E421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50733" y="842493"/>
                  <a:ext cx="2365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42DCE3F-1D87-168E-7789-2C0D4D7A0105}"/>
                    </a:ext>
                  </a:extLst>
                </p14:cNvPr>
                <p14:cNvContentPartPr/>
                <p14:nvPr/>
              </p14:nvContentPartPr>
              <p14:xfrm>
                <a:off x="8715333" y="872733"/>
                <a:ext cx="102600" cy="1468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42DCE3F-1D87-168E-7789-2C0D4D7A010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707773" y="865173"/>
                  <a:ext cx="1177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54614B9-E1A6-2FA5-3CAE-DFD887807D2E}"/>
                    </a:ext>
                  </a:extLst>
                </p14:cNvPr>
                <p14:cNvContentPartPr/>
                <p14:nvPr/>
              </p14:nvContentPartPr>
              <p14:xfrm>
                <a:off x="8886333" y="882093"/>
                <a:ext cx="92160" cy="163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54614B9-E1A6-2FA5-3CAE-DFD887807D2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878773" y="874533"/>
                  <a:ext cx="1072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217B936-24FE-BBD4-265C-2F703537316A}"/>
                    </a:ext>
                  </a:extLst>
                </p14:cNvPr>
                <p14:cNvContentPartPr/>
                <p14:nvPr/>
              </p14:nvContentPartPr>
              <p14:xfrm>
                <a:off x="9049413" y="710013"/>
                <a:ext cx="81360" cy="2563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217B936-24FE-BBD4-265C-2F703537316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041853" y="702453"/>
                  <a:ext cx="964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91400C2-3CD6-35E5-AA49-398E2B37059F}"/>
                    </a:ext>
                  </a:extLst>
                </p14:cNvPr>
                <p14:cNvContentPartPr/>
                <p14:nvPr/>
              </p14:nvContentPartPr>
              <p14:xfrm>
                <a:off x="9132933" y="869493"/>
                <a:ext cx="109440" cy="1368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91400C2-3CD6-35E5-AA49-398E2B37059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125373" y="861933"/>
                  <a:ext cx="124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2A7E592-59E1-4683-3DD9-E2B46FDCF64D}"/>
                    </a:ext>
                  </a:extLst>
                </p14:cNvPr>
                <p14:cNvContentPartPr/>
                <p14:nvPr/>
              </p14:nvContentPartPr>
              <p14:xfrm>
                <a:off x="7275868" y="697240"/>
                <a:ext cx="26280" cy="5767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2A7E592-59E1-4683-3DD9-E2B46FDCF64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268308" y="689680"/>
                  <a:ext cx="41400" cy="59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84CD7F8-BA68-5890-2FC3-E09D5D394CE0}"/>
                    </a:ext>
                  </a:extLst>
                </p14:cNvPr>
                <p14:cNvContentPartPr/>
                <p14:nvPr/>
              </p14:nvContentPartPr>
              <p14:xfrm>
                <a:off x="7309348" y="514360"/>
                <a:ext cx="2280960" cy="564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84CD7F8-BA68-5890-2FC3-E09D5D394CE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301788" y="507160"/>
                  <a:ext cx="2296080" cy="57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8C3F294B-B2D7-0C9D-A81B-66F93D90CD1C}"/>
              </a:ext>
            </a:extLst>
          </p:cNvPr>
          <p:cNvGrpSpPr/>
          <p:nvPr/>
        </p:nvGrpSpPr>
        <p:grpSpPr>
          <a:xfrm>
            <a:off x="5510847" y="3286145"/>
            <a:ext cx="219600" cy="132480"/>
            <a:chOff x="5510847" y="3286145"/>
            <a:chExt cx="219600" cy="13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93E4DAF-B10D-B1C5-1540-3877278A6B55}"/>
                    </a:ext>
                  </a:extLst>
                </p14:cNvPr>
                <p14:cNvContentPartPr/>
                <p14:nvPr/>
              </p14:nvContentPartPr>
              <p14:xfrm>
                <a:off x="5510847" y="3286145"/>
                <a:ext cx="62640" cy="1324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93E4DAF-B10D-B1C5-1540-3877278A6B5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03287" y="3278585"/>
                  <a:ext cx="77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9C5DDD4-52E3-4AD9-1808-4E7EF53EB816}"/>
                    </a:ext>
                  </a:extLst>
                </p14:cNvPr>
                <p14:cNvContentPartPr/>
                <p14:nvPr/>
              </p14:nvContentPartPr>
              <p14:xfrm>
                <a:off x="5601567" y="3312425"/>
                <a:ext cx="41760" cy="33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9C5DDD4-52E3-4AD9-1808-4E7EF53EB81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594007" y="3305225"/>
                  <a:ext cx="56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950FC0E-ADDE-D45D-5678-55476C516D9A}"/>
                    </a:ext>
                  </a:extLst>
                </p14:cNvPr>
                <p14:cNvContentPartPr/>
                <p14:nvPr/>
              </p14:nvContentPartPr>
              <p14:xfrm>
                <a:off x="5631447" y="3305945"/>
                <a:ext cx="36000" cy="105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950FC0E-ADDE-D45D-5678-55476C516D9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623887" y="3298385"/>
                  <a:ext cx="511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B9503F8-E130-1529-3CA2-041575DC8601}"/>
                    </a:ext>
                  </a:extLst>
                </p14:cNvPr>
                <p14:cNvContentPartPr/>
                <p14:nvPr/>
              </p14:nvContentPartPr>
              <p14:xfrm>
                <a:off x="5693367" y="3319265"/>
                <a:ext cx="37080" cy="72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B9503F8-E130-1529-3CA2-041575DC860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685807" y="3311705"/>
                  <a:ext cx="5184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E94A159D-C4BE-F8CF-CED6-FEA8F278C5AD}"/>
              </a:ext>
            </a:extLst>
          </p:cNvPr>
          <p:cNvGrpSpPr/>
          <p:nvPr/>
        </p:nvGrpSpPr>
        <p:grpSpPr>
          <a:xfrm>
            <a:off x="1468147" y="2788680"/>
            <a:ext cx="806400" cy="527400"/>
            <a:chOff x="1468147" y="2788680"/>
            <a:chExt cx="806400" cy="52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30AE720-F27E-2514-4179-9A2026206B74}"/>
                    </a:ext>
                  </a:extLst>
                </p14:cNvPr>
                <p14:cNvContentPartPr/>
                <p14:nvPr/>
              </p14:nvContentPartPr>
              <p14:xfrm>
                <a:off x="1552607" y="3015157"/>
                <a:ext cx="245160" cy="31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30AE720-F27E-2514-4179-9A2026206B7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545047" y="3007957"/>
                  <a:ext cx="2602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48A1214-14CE-04AB-9631-EA7C3D63C291}"/>
                    </a:ext>
                  </a:extLst>
                </p14:cNvPr>
                <p14:cNvContentPartPr/>
                <p14:nvPr/>
              </p14:nvContentPartPr>
              <p14:xfrm>
                <a:off x="1689047" y="3037477"/>
                <a:ext cx="16560" cy="1890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48A1214-14CE-04AB-9631-EA7C3D63C29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81487" y="3030277"/>
                  <a:ext cx="316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57AAD62-B0E4-1986-1EB2-6818FF9BE871}"/>
                    </a:ext>
                  </a:extLst>
                </p14:cNvPr>
                <p14:cNvContentPartPr/>
                <p14:nvPr/>
              </p14:nvContentPartPr>
              <p14:xfrm>
                <a:off x="1869047" y="3034957"/>
                <a:ext cx="158760" cy="158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57AAD62-B0E4-1986-1EB2-6818FF9BE87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61487" y="3027397"/>
                  <a:ext cx="1735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4C50B20A-1988-0336-09AA-783171FBCD6A}"/>
                    </a:ext>
                  </a:extLst>
                </p14:cNvPr>
                <p14:cNvContentPartPr/>
                <p14:nvPr/>
              </p14:nvContentPartPr>
              <p14:xfrm>
                <a:off x="1468147" y="2922240"/>
                <a:ext cx="36720" cy="279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4C50B20A-1988-0336-09AA-783171FBCD6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460947" y="2914680"/>
                  <a:ext cx="518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2BE70D5-3672-C559-264A-94CEE6F6620F}"/>
                    </a:ext>
                  </a:extLst>
                </p14:cNvPr>
                <p14:cNvContentPartPr/>
                <p14:nvPr/>
              </p14:nvContentPartPr>
              <p14:xfrm>
                <a:off x="1469947" y="2788680"/>
                <a:ext cx="804600" cy="454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2BE70D5-3672-C559-264A-94CEE6F6620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462387" y="2781120"/>
                  <a:ext cx="81972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E9E544F-D915-D163-8CB6-81BF068E5D3F}"/>
                    </a:ext>
                  </a:extLst>
                </p14:cNvPr>
                <p14:cNvContentPartPr/>
                <p14:nvPr/>
              </p14:nvContentPartPr>
              <p14:xfrm>
                <a:off x="1479667" y="3263880"/>
                <a:ext cx="790200" cy="522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E9E544F-D915-D163-8CB6-81BF068E5D3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472107" y="3256320"/>
                  <a:ext cx="8049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740EA376-AEA1-CC81-8C44-6EEEA2018F45}"/>
              </a:ext>
            </a:extLst>
          </p:cNvPr>
          <p:cNvGrpSpPr/>
          <p:nvPr/>
        </p:nvGrpSpPr>
        <p:grpSpPr>
          <a:xfrm>
            <a:off x="280800" y="276480"/>
            <a:ext cx="129240" cy="236160"/>
            <a:chOff x="280800" y="276480"/>
            <a:chExt cx="12924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1E704D9-D5A7-2CDA-139A-AFF9785D6655}"/>
                    </a:ext>
                  </a:extLst>
                </p14:cNvPr>
                <p14:cNvContentPartPr/>
                <p14:nvPr/>
              </p14:nvContentPartPr>
              <p14:xfrm>
                <a:off x="280800" y="276480"/>
                <a:ext cx="90360" cy="2361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1E704D9-D5A7-2CDA-139A-AFF9785D665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73240" y="268920"/>
                  <a:ext cx="1051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F117D11-02EF-8B7D-A705-D62EE24F275D}"/>
                    </a:ext>
                  </a:extLst>
                </p14:cNvPr>
                <p14:cNvContentPartPr/>
                <p14:nvPr/>
              </p14:nvContentPartPr>
              <p14:xfrm>
                <a:off x="337680" y="372960"/>
                <a:ext cx="72360" cy="1324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F117D11-02EF-8B7D-A705-D62EE24F275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30120" y="365400"/>
                  <a:ext cx="87480" cy="14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1419A1DF-C9BB-0F16-398A-FCE658B56DBB}"/>
                  </a:ext>
                </a:extLst>
              </p14:cNvPr>
              <p14:cNvContentPartPr/>
              <p14:nvPr/>
            </p14:nvContentPartPr>
            <p14:xfrm>
              <a:off x="716760" y="341640"/>
              <a:ext cx="94680" cy="136440"/>
            </p14:xfrm>
          </p:contentPart>
        </mc:Choice>
        <mc:Fallback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1419A1DF-C9BB-0F16-398A-FCE658B56DBB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709200" y="334080"/>
                <a:ext cx="109440" cy="15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893777C9-10E7-BD3E-AE5C-B4CDAF82E814}"/>
              </a:ext>
            </a:extLst>
          </p:cNvPr>
          <p:cNvGrpSpPr/>
          <p:nvPr/>
        </p:nvGrpSpPr>
        <p:grpSpPr>
          <a:xfrm>
            <a:off x="1043640" y="286200"/>
            <a:ext cx="204840" cy="235440"/>
            <a:chOff x="1043640" y="286200"/>
            <a:chExt cx="204840" cy="23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EDFEFA86-7A6D-D54B-7315-5F8BBDB7FE0C}"/>
                    </a:ext>
                  </a:extLst>
                </p14:cNvPr>
                <p14:cNvContentPartPr/>
                <p14:nvPr/>
              </p14:nvContentPartPr>
              <p14:xfrm>
                <a:off x="1112400" y="286200"/>
                <a:ext cx="26640" cy="2354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EDFEFA86-7A6D-D54B-7315-5F8BBDB7FE0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04840" y="278640"/>
                  <a:ext cx="41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46C10884-C8AC-2895-C3E4-D28800715FAD}"/>
                    </a:ext>
                  </a:extLst>
                </p14:cNvPr>
                <p14:cNvContentPartPr/>
                <p14:nvPr/>
              </p14:nvContentPartPr>
              <p14:xfrm>
                <a:off x="1043640" y="394560"/>
                <a:ext cx="204840" cy="248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46C10884-C8AC-2895-C3E4-D28800715FA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36080" y="387000"/>
                  <a:ext cx="21996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7B2DCD18-3A67-FD82-A108-D80033DA5177}"/>
              </a:ext>
            </a:extLst>
          </p:cNvPr>
          <p:cNvGrpSpPr/>
          <p:nvPr/>
        </p:nvGrpSpPr>
        <p:grpSpPr>
          <a:xfrm>
            <a:off x="1589040" y="167400"/>
            <a:ext cx="488880" cy="476640"/>
            <a:chOff x="1589040" y="167400"/>
            <a:chExt cx="488880" cy="47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1A376BF6-3F4E-D5D3-E715-DEEC3ADA80BF}"/>
                    </a:ext>
                  </a:extLst>
                </p14:cNvPr>
                <p14:cNvContentPartPr/>
                <p14:nvPr/>
              </p14:nvContentPartPr>
              <p14:xfrm>
                <a:off x="1818360" y="289440"/>
                <a:ext cx="12600" cy="2012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1A376BF6-3F4E-D5D3-E715-DEEC3ADA80B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810800" y="281880"/>
                  <a:ext cx="277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8A68A335-FDCC-02B2-46C0-8C908C94CE56}"/>
                    </a:ext>
                  </a:extLst>
                </p14:cNvPr>
                <p14:cNvContentPartPr/>
                <p14:nvPr/>
              </p14:nvContentPartPr>
              <p14:xfrm>
                <a:off x="1589040" y="167400"/>
                <a:ext cx="488880" cy="4766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8A68A335-FDCC-02B2-46C0-8C908C94CE5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581480" y="159840"/>
                  <a:ext cx="503640" cy="49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CFEE0C39-055A-E637-75EB-F6F09CF90320}"/>
              </a:ext>
            </a:extLst>
          </p:cNvPr>
          <p:cNvGrpSpPr/>
          <p:nvPr/>
        </p:nvGrpSpPr>
        <p:grpSpPr>
          <a:xfrm>
            <a:off x="2357280" y="310680"/>
            <a:ext cx="574920" cy="191160"/>
            <a:chOff x="2357280" y="310680"/>
            <a:chExt cx="57492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49BAD86-E2A1-20D7-8D08-F1FE2487DE68}"/>
                    </a:ext>
                  </a:extLst>
                </p14:cNvPr>
                <p14:cNvContentPartPr/>
                <p14:nvPr/>
              </p14:nvContentPartPr>
              <p14:xfrm>
                <a:off x="2357280" y="329040"/>
                <a:ext cx="115920" cy="352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49BAD86-E2A1-20D7-8D08-F1FE2487DE6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49720" y="321480"/>
                  <a:ext cx="131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079A59A-A855-D81E-F5F5-571E7DE2BA94}"/>
                    </a:ext>
                  </a:extLst>
                </p14:cNvPr>
                <p14:cNvContentPartPr/>
                <p14:nvPr/>
              </p14:nvContentPartPr>
              <p14:xfrm>
                <a:off x="2378880" y="429840"/>
                <a:ext cx="123840" cy="9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079A59A-A855-D81E-F5F5-571E7DE2BA9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371320" y="422280"/>
                  <a:ext cx="138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AD6CDB0-68B5-BBC4-03DB-5868654D8397}"/>
                    </a:ext>
                  </a:extLst>
                </p14:cNvPr>
                <p14:cNvContentPartPr/>
                <p14:nvPr/>
              </p14:nvContentPartPr>
              <p14:xfrm>
                <a:off x="2597760" y="310680"/>
                <a:ext cx="71280" cy="125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AD6CDB0-68B5-BBC4-03DB-5868654D839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590200" y="303120"/>
                  <a:ext cx="86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FFA6E2DA-2515-DA08-4861-DA863C753275}"/>
                    </a:ext>
                  </a:extLst>
                </p14:cNvPr>
                <p14:cNvContentPartPr/>
                <p14:nvPr/>
              </p14:nvContentPartPr>
              <p14:xfrm>
                <a:off x="2710080" y="330120"/>
                <a:ext cx="74160" cy="103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FFA6E2DA-2515-DA08-4861-DA863C75327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702520" y="322560"/>
                  <a:ext cx="889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C9FF1EC-54E7-502E-6AA2-B304DF46168C}"/>
                    </a:ext>
                  </a:extLst>
                </p14:cNvPr>
                <p14:cNvContentPartPr/>
                <p14:nvPr/>
              </p14:nvContentPartPr>
              <p14:xfrm>
                <a:off x="2831040" y="346680"/>
                <a:ext cx="9000" cy="1011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C9FF1EC-54E7-502E-6AA2-B304DF46168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823480" y="339120"/>
                  <a:ext cx="23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6FA3DCE3-D434-5B53-1838-3266D383909D}"/>
                    </a:ext>
                  </a:extLst>
                </p14:cNvPr>
                <p14:cNvContentPartPr/>
                <p14:nvPr/>
              </p14:nvContentPartPr>
              <p14:xfrm>
                <a:off x="2532240" y="481320"/>
                <a:ext cx="399960" cy="205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6FA3DCE3-D434-5B53-1838-3266D383909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524680" y="473760"/>
                  <a:ext cx="41508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0ED0CBC9-2F1C-2234-E90F-0B0D47499C88}"/>
              </a:ext>
            </a:extLst>
          </p:cNvPr>
          <p:cNvGrpSpPr/>
          <p:nvPr/>
        </p:nvGrpSpPr>
        <p:grpSpPr>
          <a:xfrm>
            <a:off x="317880" y="830880"/>
            <a:ext cx="98640" cy="255240"/>
            <a:chOff x="317880" y="830880"/>
            <a:chExt cx="9864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7F5738C-D2C5-5EF5-557F-1C9CC78758AB}"/>
                    </a:ext>
                  </a:extLst>
                </p14:cNvPr>
                <p14:cNvContentPartPr/>
                <p14:nvPr/>
              </p14:nvContentPartPr>
              <p14:xfrm>
                <a:off x="317880" y="830880"/>
                <a:ext cx="10440" cy="2552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7F5738C-D2C5-5EF5-557F-1C9CC78758A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10320" y="823320"/>
                  <a:ext cx="2556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17EF36E-5946-0D05-A94C-125C6C8200DC}"/>
                    </a:ext>
                  </a:extLst>
                </p14:cNvPr>
                <p14:cNvContentPartPr/>
                <p14:nvPr/>
              </p14:nvContentPartPr>
              <p14:xfrm>
                <a:off x="333000" y="963000"/>
                <a:ext cx="83520" cy="212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17EF36E-5946-0D05-A94C-125C6C8200D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25440" y="955440"/>
                  <a:ext cx="9864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62D2753D-67CE-96F1-F4C1-71371F892B7F}"/>
              </a:ext>
            </a:extLst>
          </p:cNvPr>
          <p:cNvGrpSpPr/>
          <p:nvPr/>
        </p:nvGrpSpPr>
        <p:grpSpPr>
          <a:xfrm>
            <a:off x="637200" y="726840"/>
            <a:ext cx="732600" cy="446040"/>
            <a:chOff x="637200" y="726840"/>
            <a:chExt cx="732600" cy="44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5024523-E0ED-BF1D-16C5-B2E678277099}"/>
                    </a:ext>
                  </a:extLst>
                </p14:cNvPr>
                <p14:cNvContentPartPr/>
                <p14:nvPr/>
              </p14:nvContentPartPr>
              <p14:xfrm>
                <a:off x="637200" y="726840"/>
                <a:ext cx="120600" cy="4460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5024523-E0ED-BF1D-16C5-B2E67827709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29640" y="719640"/>
                  <a:ext cx="13572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B8AAAA77-C4AE-C9B7-3522-FE368D63D826}"/>
                    </a:ext>
                  </a:extLst>
                </p14:cNvPr>
                <p14:cNvContentPartPr/>
                <p14:nvPr/>
              </p14:nvContentPartPr>
              <p14:xfrm>
                <a:off x="829440" y="914760"/>
                <a:ext cx="60840" cy="28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B8AAAA77-C4AE-C9B7-3522-FE368D63D82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21880" y="907200"/>
                  <a:ext cx="75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9E7B371A-14FB-F8E5-094D-6BAA1E50B956}"/>
                    </a:ext>
                  </a:extLst>
                </p14:cNvPr>
                <p14:cNvContentPartPr/>
                <p14:nvPr/>
              </p14:nvContentPartPr>
              <p14:xfrm>
                <a:off x="890640" y="837000"/>
                <a:ext cx="29160" cy="2001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9E7B371A-14FB-F8E5-094D-6BAA1E50B95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83080" y="829440"/>
                  <a:ext cx="442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15076B6-E0B5-486C-5F2A-D3FFBE15ADD5}"/>
                    </a:ext>
                  </a:extLst>
                </p14:cNvPr>
                <p14:cNvContentPartPr/>
                <p14:nvPr/>
              </p14:nvContentPartPr>
              <p14:xfrm>
                <a:off x="984240" y="742320"/>
                <a:ext cx="106200" cy="3812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15076B6-E0B5-486C-5F2A-D3FFBE15ADD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6680" y="734760"/>
                  <a:ext cx="12132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D85B9D1-85E8-34AA-A387-B96F8CE3398B}"/>
                    </a:ext>
                  </a:extLst>
                </p14:cNvPr>
                <p14:cNvContentPartPr/>
                <p14:nvPr/>
              </p14:nvContentPartPr>
              <p14:xfrm>
                <a:off x="1218960" y="877680"/>
                <a:ext cx="150840" cy="45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D85B9D1-85E8-34AA-A387-B96F8CE3398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211400" y="870120"/>
                  <a:ext cx="165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316989E5-E9FB-0197-5D76-69B6E267FE7A}"/>
                    </a:ext>
                  </a:extLst>
                </p14:cNvPr>
                <p14:cNvContentPartPr/>
                <p14:nvPr/>
              </p14:nvContentPartPr>
              <p14:xfrm>
                <a:off x="1299960" y="898920"/>
                <a:ext cx="10800" cy="122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316989E5-E9FB-0197-5D76-69B6E267FE7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292400" y="891720"/>
                  <a:ext cx="2592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FEA00C93-5210-7714-5895-145CC328AFAC}"/>
              </a:ext>
            </a:extLst>
          </p:cNvPr>
          <p:cNvGrpSpPr/>
          <p:nvPr/>
        </p:nvGrpSpPr>
        <p:grpSpPr>
          <a:xfrm>
            <a:off x="1564560" y="766800"/>
            <a:ext cx="475560" cy="277920"/>
            <a:chOff x="1564560" y="766800"/>
            <a:chExt cx="47556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9C0C818-FA5A-F657-85A6-61BEEB0C327D}"/>
                    </a:ext>
                  </a:extLst>
                </p14:cNvPr>
                <p14:cNvContentPartPr/>
                <p14:nvPr/>
              </p14:nvContentPartPr>
              <p14:xfrm>
                <a:off x="1564560" y="857880"/>
                <a:ext cx="102240" cy="86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9C0C818-FA5A-F657-85A6-61BEEB0C327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557000" y="850320"/>
                  <a:ext cx="117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C3E69AFC-2B88-8FDD-8234-3EF9516B51CF}"/>
                    </a:ext>
                  </a:extLst>
                </p14:cNvPr>
                <p14:cNvContentPartPr/>
                <p14:nvPr/>
              </p14:nvContentPartPr>
              <p14:xfrm>
                <a:off x="1586880" y="946800"/>
                <a:ext cx="81360" cy="14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C3E69AFC-2B88-8FDD-8234-3EF9516B51C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579320" y="939240"/>
                  <a:ext cx="964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DDDF8F7-B7EB-67E4-8CF4-C99AAA0AF907}"/>
                    </a:ext>
                  </a:extLst>
                </p14:cNvPr>
                <p14:cNvContentPartPr/>
                <p14:nvPr/>
              </p14:nvContentPartPr>
              <p14:xfrm>
                <a:off x="1844280" y="834120"/>
                <a:ext cx="69120" cy="1472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DDDF8F7-B7EB-67E4-8CF4-C99AAA0AF90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836720" y="826560"/>
                  <a:ext cx="838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B36C025-028F-63D9-2AEE-8B0202B9CF87}"/>
                    </a:ext>
                  </a:extLst>
                </p14:cNvPr>
                <p14:cNvContentPartPr/>
                <p14:nvPr/>
              </p14:nvContentPartPr>
              <p14:xfrm>
                <a:off x="1786680" y="766800"/>
                <a:ext cx="253440" cy="2779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B36C025-028F-63D9-2AEE-8B0202B9CF8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779120" y="759240"/>
                  <a:ext cx="268560" cy="29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77C534D2-E10B-D60F-8EF2-21C70F326B32}"/>
              </a:ext>
            </a:extLst>
          </p:cNvPr>
          <p:cNvGrpSpPr/>
          <p:nvPr/>
        </p:nvGrpSpPr>
        <p:grpSpPr>
          <a:xfrm>
            <a:off x="3142080" y="189000"/>
            <a:ext cx="410760" cy="376920"/>
            <a:chOff x="3142080" y="189000"/>
            <a:chExt cx="41076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AB35BA9-7B72-F41F-C5A1-ABB3D35C1E77}"/>
                    </a:ext>
                  </a:extLst>
                </p14:cNvPr>
                <p14:cNvContentPartPr/>
                <p14:nvPr/>
              </p14:nvContentPartPr>
              <p14:xfrm>
                <a:off x="3194640" y="306000"/>
                <a:ext cx="104040" cy="1692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AB35BA9-7B72-F41F-C5A1-ABB3D35C1E7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187080" y="298440"/>
                  <a:ext cx="119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51CF0A68-6B25-8295-EBE0-AD7ECE47265B}"/>
                    </a:ext>
                  </a:extLst>
                </p14:cNvPr>
                <p14:cNvContentPartPr/>
                <p14:nvPr/>
              </p14:nvContentPartPr>
              <p14:xfrm>
                <a:off x="3319560" y="281880"/>
                <a:ext cx="29520" cy="1796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51CF0A68-6B25-8295-EBE0-AD7ECE47265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312000" y="274320"/>
                  <a:ext cx="446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F557C3F-D0B0-749A-2081-2F54808CB4D9}"/>
                    </a:ext>
                  </a:extLst>
                </p14:cNvPr>
                <p14:cNvContentPartPr/>
                <p14:nvPr/>
              </p14:nvContentPartPr>
              <p14:xfrm>
                <a:off x="3337200" y="376920"/>
                <a:ext cx="54720" cy="115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F557C3F-D0B0-749A-2081-2F54808CB4D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329640" y="369360"/>
                  <a:ext cx="69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A9D6D5B-99D3-5A52-0C9F-0C8EFAA5BD8C}"/>
                    </a:ext>
                  </a:extLst>
                </p14:cNvPr>
                <p14:cNvContentPartPr/>
                <p14:nvPr/>
              </p14:nvContentPartPr>
              <p14:xfrm>
                <a:off x="3393720" y="294480"/>
                <a:ext cx="31320" cy="1857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A9D6D5B-99D3-5A52-0C9F-0C8EFAA5BD8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386160" y="286920"/>
                  <a:ext cx="464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F8C3A9B-912B-1ED7-E4D1-57AE6848AB1B}"/>
                    </a:ext>
                  </a:extLst>
                </p14:cNvPr>
                <p14:cNvContentPartPr/>
                <p14:nvPr/>
              </p14:nvContentPartPr>
              <p14:xfrm>
                <a:off x="3142080" y="189000"/>
                <a:ext cx="410760" cy="3769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F8C3A9B-912B-1ED7-E4D1-57AE6848AB1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134520" y="181440"/>
                  <a:ext cx="425880" cy="39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21D8EC76-6709-93B6-04DC-F6AA474C710E}"/>
              </a:ext>
            </a:extLst>
          </p:cNvPr>
          <p:cNvGrpSpPr/>
          <p:nvPr/>
        </p:nvGrpSpPr>
        <p:grpSpPr>
          <a:xfrm>
            <a:off x="4295880" y="3856320"/>
            <a:ext cx="159120" cy="75960"/>
            <a:chOff x="4295880" y="3856320"/>
            <a:chExt cx="159120" cy="7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11A1EED0-2231-FBDB-01F1-BDFB564C7282}"/>
                    </a:ext>
                  </a:extLst>
                </p14:cNvPr>
                <p14:cNvContentPartPr/>
                <p14:nvPr/>
              </p14:nvContentPartPr>
              <p14:xfrm>
                <a:off x="4295880" y="3856320"/>
                <a:ext cx="39960" cy="759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11A1EED0-2231-FBDB-01F1-BDFB564C728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288320" y="3848760"/>
                  <a:ext cx="550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F8CE79DD-963C-55C1-54DC-D767EE297848}"/>
                    </a:ext>
                  </a:extLst>
                </p14:cNvPr>
                <p14:cNvContentPartPr/>
                <p14:nvPr/>
              </p14:nvContentPartPr>
              <p14:xfrm>
                <a:off x="4378320" y="3856680"/>
                <a:ext cx="35640" cy="619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F8CE79DD-963C-55C1-54DC-D767EE29784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371120" y="3849120"/>
                  <a:ext cx="50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EDC77C5F-CCD6-12FB-87E2-74635693268F}"/>
                    </a:ext>
                  </a:extLst>
                </p14:cNvPr>
                <p14:cNvContentPartPr/>
                <p14:nvPr/>
              </p14:nvContentPartPr>
              <p14:xfrm>
                <a:off x="4453920" y="3859920"/>
                <a:ext cx="1080" cy="651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EDC77C5F-CCD6-12FB-87E2-74635693268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446360" y="3852360"/>
                  <a:ext cx="1620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61329FC2-6954-1280-0109-B9445935758C}"/>
              </a:ext>
            </a:extLst>
          </p:cNvPr>
          <p:cNvGrpSpPr/>
          <p:nvPr/>
        </p:nvGrpSpPr>
        <p:grpSpPr>
          <a:xfrm>
            <a:off x="4628915" y="3204307"/>
            <a:ext cx="375120" cy="126000"/>
            <a:chOff x="4628915" y="3204307"/>
            <a:chExt cx="375120" cy="12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0A00DF97-5A9A-6EEE-51EC-5577C7725C66}"/>
                    </a:ext>
                  </a:extLst>
                </p14:cNvPr>
                <p14:cNvContentPartPr/>
                <p14:nvPr/>
              </p14:nvContentPartPr>
              <p14:xfrm>
                <a:off x="4628915" y="3235627"/>
                <a:ext cx="12600" cy="946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0A00DF97-5A9A-6EEE-51EC-5577C7725C6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621355" y="3228067"/>
                  <a:ext cx="27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C7725B6E-D0A1-13E9-E9DC-DBFB0D407525}"/>
                    </a:ext>
                  </a:extLst>
                </p14:cNvPr>
                <p14:cNvContentPartPr/>
                <p14:nvPr/>
              </p14:nvContentPartPr>
              <p14:xfrm>
                <a:off x="4640075" y="3268027"/>
                <a:ext cx="50400" cy="140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C7725B6E-D0A1-13E9-E9DC-DBFB0D40752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632515" y="3260467"/>
                  <a:ext cx="655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C69527C9-988E-9E1E-0BBE-8EA43B9F5F30}"/>
                    </a:ext>
                  </a:extLst>
                </p14:cNvPr>
                <p14:cNvContentPartPr/>
                <p14:nvPr/>
              </p14:nvContentPartPr>
              <p14:xfrm>
                <a:off x="4703075" y="3244987"/>
                <a:ext cx="7920" cy="687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C69527C9-988E-9E1E-0BBE-8EA43B9F5F3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695515" y="3237427"/>
                  <a:ext cx="23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3E4B95D-1F90-9109-0BA8-CBE7C4771779}"/>
                    </a:ext>
                  </a:extLst>
                </p14:cNvPr>
                <p14:cNvContentPartPr/>
                <p14:nvPr/>
              </p14:nvContentPartPr>
              <p14:xfrm>
                <a:off x="4734035" y="3219787"/>
                <a:ext cx="47880" cy="10296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3E4B95D-1F90-9109-0BA8-CBE7C477177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726475" y="3212227"/>
                  <a:ext cx="63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525D96EB-7686-AF48-4D46-E26F0E43E7E0}"/>
                    </a:ext>
                  </a:extLst>
                </p14:cNvPr>
                <p14:cNvContentPartPr/>
                <p14:nvPr/>
              </p14:nvContentPartPr>
              <p14:xfrm>
                <a:off x="4750235" y="3259387"/>
                <a:ext cx="51480" cy="14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525D96EB-7686-AF48-4D46-E26F0E43E7E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742675" y="3251827"/>
                  <a:ext cx="666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1FD0BF7-3C2C-7D35-7724-0594E36EA6C0}"/>
                    </a:ext>
                  </a:extLst>
                </p14:cNvPr>
                <p14:cNvContentPartPr/>
                <p14:nvPr/>
              </p14:nvContentPartPr>
              <p14:xfrm>
                <a:off x="4867595" y="3221227"/>
                <a:ext cx="54000" cy="784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1FD0BF7-3C2C-7D35-7724-0594E36EA6C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860035" y="3213667"/>
                  <a:ext cx="69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007F68A5-D0D9-7D19-3E22-9152BDAA5162}"/>
                    </a:ext>
                  </a:extLst>
                </p14:cNvPr>
                <p14:cNvContentPartPr/>
                <p14:nvPr/>
              </p14:nvContentPartPr>
              <p14:xfrm>
                <a:off x="4957595" y="3204307"/>
                <a:ext cx="40680" cy="936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007F68A5-D0D9-7D19-3E22-9152BDAA516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950395" y="3196747"/>
                  <a:ext cx="558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60F749E8-F7B4-1E4C-028F-21AA11E903E2}"/>
                    </a:ext>
                  </a:extLst>
                </p14:cNvPr>
                <p14:cNvContentPartPr/>
                <p14:nvPr/>
              </p14:nvContentPartPr>
              <p14:xfrm>
                <a:off x="4957955" y="3260107"/>
                <a:ext cx="46080" cy="154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60F749E8-F7B4-1E4C-028F-21AA11E903E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950755" y="3252547"/>
                  <a:ext cx="61200" cy="3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2394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2A17F-DF67-6194-D19D-FEDE5F74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9422482-891C-140F-80B9-BE443035B8C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E212C21-0621-78AD-641E-AA608B51572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312D730-1E1F-3FD8-7D21-73F7D821764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0549E7D-DE96-79B1-9C35-E517561FBA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7B16FB1-C438-C73A-B117-F850EC15CA8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3611ABA-DCDC-5F39-3CD0-35A7AEC0CAB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978983C-CE67-3859-0B79-DEA7B28006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C30B2B9-DB74-BE95-578C-DF7082FD3E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874BE95-4399-C05F-E5EE-2AF3624CAA5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C1FE77-B14C-7630-4E9F-62167BB8CA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171C499-7173-1B3B-322C-23DCC3DF73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EF32236-FB87-F1A3-2654-18082892B5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4C70AEC-D7C3-9D16-C815-8157B83FBF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E30C7DA-FC54-859D-1D10-1FA27B162E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8D72CFF-569F-7817-DDE6-2A76144D158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A952C8-C03C-138C-210D-6BF4265FF7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E5C395B-CC16-D403-5171-B9CBFF370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52DB7B3-DDEE-E96A-DDB7-3B0B2F70C7E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C95E2F8-E6C5-6C97-8081-17AA7BF876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CDB1D11-97CC-6AEA-4D11-0283EE2B1BA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D0DE8B6-D6BD-1D38-0BF8-4A46899BCBC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4E81394-DF9E-AB8D-0542-F098494212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F9FDA8B-CC1C-3880-0074-285F00A925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E9191A1-04BE-44C6-86F4-CD9D86EF0AF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053D8CE-3E85-6523-90B6-02CDE97674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03150C6-FF2D-B628-F183-AE1D0AEA35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823840B-5E8A-9D8E-5ACD-4F7322A017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545C8DB-3F27-BEBF-EC8F-3B8D31427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BBA013C-DC92-2129-6389-E919DC0213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3526553-4C57-1C2C-A131-F31351E34B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ACB412A-6CEA-3CD9-5AB5-F8AC4E341D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EDCA1BA-3260-5C32-FE71-A87FD462C33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EF6A202-8A9B-E216-14E6-ED49FFACD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FDE1236-296D-96A4-A584-677750E8636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66D3709-6AFA-5E38-7082-C89EFD8A2B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A273BAB-3DC6-DCFE-EC78-C4ED458FC6F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7F071A4-6BFF-5BE4-CFFA-F7B079A05B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A9A97F2-2147-4576-272B-8039DD5E73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D1C0FC1-8D80-8B14-BBDE-94CBEAC43A8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0D084A1-9DE6-92E4-E62C-CA49CF2C4B7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4284D2B-4E27-B53A-EB70-D96D344354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796D71-9BFC-4CA2-9511-D41156EAF2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895EB06-5E30-153C-6943-5E1F0452E5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842939C-3236-6A73-DC09-CA2E8A6000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2C65AF4-C1CE-17AF-AF40-2F9F02BD39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DCD75B0-FA4A-0C49-18D2-D9BF39A3B4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6DC496F-9235-D2C5-B749-2271EADC83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DC2FA45-56CB-2905-A301-28FFE97384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8600419-2C61-36D6-4B18-4D0239116E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D14BE20-0AE1-F917-44D5-A35C89B44C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9A94280-BC65-A6F3-6B42-35903281BC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CF27445-4029-2086-F242-659C07A492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182CDD1-E41F-9207-B07D-8C309B24180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C360DD7-BFC4-96DF-C96D-BB930EE3D9E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4831B15-EE2B-F154-8989-6492E3EB09C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7EB1417-7B94-2B66-AA86-B3E7C176A68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01F1BDA-9437-4292-E841-23BB0802F1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7A24011-1919-D27C-3365-50D475045F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7F51447-8F80-3341-C1E6-2D4CD6D267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495288E-96FA-221D-38BC-AF6A00730A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A3E23C6-C643-7AB0-B8FD-6318335063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5609138-FE6A-012E-4952-70390DD60F7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0A8787A-C768-07FB-85F2-FA3BBCEDC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588" y="573819"/>
            <a:ext cx="3060700" cy="53086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7312F3B-FBEB-AF97-16CE-80E6428D6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65" y="573818"/>
            <a:ext cx="4556115" cy="529548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064D2F7-EF05-4788-C8E9-85D40661D7E2}"/>
                  </a:ext>
                </a:extLst>
              </p14:cNvPr>
              <p14:cNvContentPartPr/>
              <p14:nvPr/>
            </p14:nvContentPartPr>
            <p14:xfrm>
              <a:off x="189060" y="227593"/>
              <a:ext cx="153720" cy="1490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064D2F7-EF05-4788-C8E9-85D40661D7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860" y="220033"/>
                <a:ext cx="168840" cy="16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38F2606B-8190-A1D6-4502-F68316865D2A}"/>
              </a:ext>
            </a:extLst>
          </p:cNvPr>
          <p:cNvGrpSpPr/>
          <p:nvPr/>
        </p:nvGrpSpPr>
        <p:grpSpPr>
          <a:xfrm>
            <a:off x="534300" y="209593"/>
            <a:ext cx="631080" cy="183600"/>
            <a:chOff x="534300" y="209593"/>
            <a:chExt cx="63108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11010F3-57D6-C640-0979-5CC322352A73}"/>
                    </a:ext>
                  </a:extLst>
                </p14:cNvPr>
                <p14:cNvContentPartPr/>
                <p14:nvPr/>
              </p14:nvContentPartPr>
              <p14:xfrm>
                <a:off x="534300" y="226513"/>
                <a:ext cx="103320" cy="162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11010F3-57D6-C640-0979-5CC322352A7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6740" y="219313"/>
                  <a:ext cx="1184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D55E46F-F12F-D7B0-DA3A-90A5DF085318}"/>
                    </a:ext>
                  </a:extLst>
                </p14:cNvPr>
                <p14:cNvContentPartPr/>
                <p14:nvPr/>
              </p14:nvContentPartPr>
              <p14:xfrm>
                <a:off x="664980" y="273673"/>
                <a:ext cx="5760" cy="107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D55E46F-F12F-D7B0-DA3A-90A5DF08531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7420" y="266113"/>
                  <a:ext cx="20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0204E06-A36B-4644-2154-C0BDAA86DFEC}"/>
                    </a:ext>
                  </a:extLst>
                </p14:cNvPr>
                <p14:cNvContentPartPr/>
                <p14:nvPr/>
              </p14:nvContentPartPr>
              <p14:xfrm>
                <a:off x="737700" y="266473"/>
                <a:ext cx="49320" cy="126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0204E06-A36B-4644-2154-C0BDAA86DF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0140" y="258913"/>
                  <a:ext cx="64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A15B814-16A4-5B62-A5FD-F52E145700BC}"/>
                    </a:ext>
                  </a:extLst>
                </p14:cNvPr>
                <p14:cNvContentPartPr/>
                <p14:nvPr/>
              </p14:nvContentPartPr>
              <p14:xfrm>
                <a:off x="866220" y="209593"/>
                <a:ext cx="23760" cy="160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A15B814-16A4-5B62-A5FD-F52E145700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8660" y="202033"/>
                  <a:ext cx="38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1A4D4B6-112D-5BEC-FB2A-D8A2315D3336}"/>
                    </a:ext>
                  </a:extLst>
                </p14:cNvPr>
                <p14:cNvContentPartPr/>
                <p14:nvPr/>
              </p14:nvContentPartPr>
              <p14:xfrm>
                <a:off x="875220" y="302113"/>
                <a:ext cx="27360" cy="8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1A4D4B6-112D-5BEC-FB2A-D8A2315D33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7660" y="294553"/>
                  <a:ext cx="421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C011709-BCA0-BB29-36FA-41F095F5CAD1}"/>
                    </a:ext>
                  </a:extLst>
                </p14:cNvPr>
                <p14:cNvContentPartPr/>
                <p14:nvPr/>
              </p14:nvContentPartPr>
              <p14:xfrm>
                <a:off x="945780" y="265393"/>
                <a:ext cx="66240" cy="112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C011709-BCA0-BB29-36FA-41F095F5CAD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38220" y="257833"/>
                  <a:ext cx="813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74287BF-BC33-496E-599A-7AEAC68187E0}"/>
                    </a:ext>
                  </a:extLst>
                </p14:cNvPr>
                <p14:cNvContentPartPr/>
                <p14:nvPr/>
              </p14:nvContentPartPr>
              <p14:xfrm>
                <a:off x="1033260" y="283753"/>
                <a:ext cx="74520" cy="92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74287BF-BC33-496E-599A-7AEAC68187E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25700" y="276193"/>
                  <a:ext cx="896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CCBB553-B28F-496B-BC39-D39064DCF982}"/>
                    </a:ext>
                  </a:extLst>
                </p14:cNvPr>
                <p14:cNvContentPartPr/>
                <p14:nvPr/>
              </p14:nvContentPartPr>
              <p14:xfrm>
                <a:off x="1153140" y="288793"/>
                <a:ext cx="12240" cy="87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CCBB553-B28F-496B-BC39-D39064DCF98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45580" y="281233"/>
                  <a:ext cx="2700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878D722D-4435-1A2A-49F3-EDE556D79B13}"/>
              </a:ext>
            </a:extLst>
          </p:cNvPr>
          <p:cNvGrpSpPr/>
          <p:nvPr/>
        </p:nvGrpSpPr>
        <p:grpSpPr>
          <a:xfrm>
            <a:off x="2037" y="1092660"/>
            <a:ext cx="1452600" cy="326173"/>
            <a:chOff x="2037" y="1092660"/>
            <a:chExt cx="1452600" cy="32617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0C59B78-885C-2807-8B36-F89F5B5FEB86}"/>
                    </a:ext>
                  </a:extLst>
                </p14:cNvPr>
                <p14:cNvContentPartPr/>
                <p14:nvPr/>
              </p14:nvContentPartPr>
              <p14:xfrm>
                <a:off x="98877" y="1202460"/>
                <a:ext cx="99360" cy="124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0C59B78-885C-2807-8B36-F89F5B5FEB8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317" y="1194900"/>
                  <a:ext cx="1144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C35431B-E436-CD5C-C635-91199A913ECB}"/>
                    </a:ext>
                  </a:extLst>
                </p14:cNvPr>
                <p14:cNvContentPartPr/>
                <p14:nvPr/>
              </p14:nvContentPartPr>
              <p14:xfrm>
                <a:off x="2037" y="1092660"/>
                <a:ext cx="317520" cy="324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C35431B-E436-CD5C-C635-91199A913E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-5523" y="1085100"/>
                  <a:ext cx="3326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AC5A89E-7428-68C4-26BF-46156F560825}"/>
                    </a:ext>
                  </a:extLst>
                </p14:cNvPr>
                <p14:cNvContentPartPr/>
                <p14:nvPr/>
              </p14:nvContentPartPr>
              <p14:xfrm>
                <a:off x="427917" y="1233793"/>
                <a:ext cx="75960" cy="185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AC5A89E-7428-68C4-26BF-46156F56082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0357" y="1226233"/>
                  <a:ext cx="907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70ED5B1-FDE1-3BDD-2FFA-A61A334D0159}"/>
                    </a:ext>
                  </a:extLst>
                </p14:cNvPr>
                <p14:cNvContentPartPr/>
                <p14:nvPr/>
              </p14:nvContentPartPr>
              <p14:xfrm>
                <a:off x="533757" y="1263673"/>
                <a:ext cx="50400" cy="74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70ED5B1-FDE1-3BDD-2FFA-A61A334D015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6197" y="1256113"/>
                  <a:ext cx="65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FE91BB4-218D-1781-CAB5-519531A7627C}"/>
                    </a:ext>
                  </a:extLst>
                </p14:cNvPr>
                <p14:cNvContentPartPr/>
                <p14:nvPr/>
              </p14:nvContentPartPr>
              <p14:xfrm>
                <a:off x="599277" y="1252513"/>
                <a:ext cx="35640" cy="82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FE91BB4-218D-1781-CAB5-519531A7627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1717" y="1244953"/>
                  <a:ext cx="507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5841260-DB7F-C863-C3C2-0B1C7AF9BA7D}"/>
                    </a:ext>
                  </a:extLst>
                </p14:cNvPr>
                <p14:cNvContentPartPr/>
                <p14:nvPr/>
              </p14:nvContentPartPr>
              <p14:xfrm>
                <a:off x="675597" y="1246033"/>
                <a:ext cx="34200" cy="72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5841260-DB7F-C863-C3C2-0B1C7AF9BA7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8037" y="1238473"/>
                  <a:ext cx="493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A50C831-5C1A-FD55-E9C3-879F64E62225}"/>
                    </a:ext>
                  </a:extLst>
                </p14:cNvPr>
                <p14:cNvContentPartPr/>
                <p14:nvPr/>
              </p14:nvContentPartPr>
              <p14:xfrm>
                <a:off x="737517" y="1106353"/>
                <a:ext cx="101880" cy="272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A50C831-5C1A-FD55-E9C3-879F64E6222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9957" y="1098793"/>
                  <a:ext cx="1170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E095D55-FDFE-9736-6685-A3E92F741F53}"/>
                    </a:ext>
                  </a:extLst>
                </p14:cNvPr>
                <p14:cNvContentPartPr/>
                <p14:nvPr/>
              </p14:nvContentPartPr>
              <p14:xfrm>
                <a:off x="867837" y="1231633"/>
                <a:ext cx="74160" cy="74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E095D55-FDFE-9736-6685-A3E92F741F5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60277" y="1224073"/>
                  <a:ext cx="892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643088F-66F8-C617-C26E-42CF4C073107}"/>
                    </a:ext>
                  </a:extLst>
                </p14:cNvPr>
                <p14:cNvContentPartPr/>
                <p14:nvPr/>
              </p14:nvContentPartPr>
              <p14:xfrm>
                <a:off x="991317" y="1200673"/>
                <a:ext cx="72000" cy="84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643088F-66F8-C617-C26E-42CF4C07310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83757" y="1193113"/>
                  <a:ext cx="87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00F0C55-AD28-D1CC-7B98-432575F09325}"/>
                    </a:ext>
                  </a:extLst>
                </p14:cNvPr>
                <p14:cNvContentPartPr/>
                <p14:nvPr/>
              </p14:nvContentPartPr>
              <p14:xfrm>
                <a:off x="1110117" y="1119673"/>
                <a:ext cx="64800" cy="163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00F0C55-AD28-D1CC-7B98-432575F0932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02557" y="1112473"/>
                  <a:ext cx="79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D9EB23-D799-6C0F-5695-03B9520CE45B}"/>
                    </a:ext>
                  </a:extLst>
                </p14:cNvPr>
                <p14:cNvContentPartPr/>
                <p14:nvPr/>
              </p14:nvContentPartPr>
              <p14:xfrm>
                <a:off x="1207317" y="1205713"/>
                <a:ext cx="48240" cy="74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D9EB23-D799-6C0F-5695-03B9520CE45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99757" y="1198153"/>
                  <a:ext cx="63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31F5259-B59C-19DC-D40E-14416E9768DE}"/>
                    </a:ext>
                  </a:extLst>
                </p14:cNvPr>
                <p14:cNvContentPartPr/>
                <p14:nvPr/>
              </p14:nvContentPartPr>
              <p14:xfrm>
                <a:off x="1268877" y="1215793"/>
                <a:ext cx="30600" cy="66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31F5259-B59C-19DC-D40E-14416E9768D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261317" y="1208233"/>
                  <a:ext cx="457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8789981-7C54-3A8A-AB1F-1F160A5E65CD}"/>
                    </a:ext>
                  </a:extLst>
                </p14:cNvPr>
                <p14:cNvContentPartPr/>
                <p14:nvPr/>
              </p14:nvContentPartPr>
              <p14:xfrm>
                <a:off x="1340517" y="1213993"/>
                <a:ext cx="33480" cy="61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8789981-7C54-3A8A-AB1F-1F160A5E65C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33317" y="1206433"/>
                  <a:ext cx="48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A7FA9D4-B9DF-C319-6F2A-A597643F506C}"/>
                    </a:ext>
                  </a:extLst>
                </p14:cNvPr>
                <p14:cNvContentPartPr/>
                <p14:nvPr/>
              </p14:nvContentPartPr>
              <p14:xfrm>
                <a:off x="1393077" y="1217233"/>
                <a:ext cx="61560" cy="61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A7FA9D4-B9DF-C319-6F2A-A597643F506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85517" y="1209673"/>
                  <a:ext cx="7668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87E9CD8E-FEA2-686B-3CE1-B4C524B45BDB}"/>
              </a:ext>
            </a:extLst>
          </p:cNvPr>
          <p:cNvGrpSpPr/>
          <p:nvPr/>
        </p:nvGrpSpPr>
        <p:grpSpPr>
          <a:xfrm>
            <a:off x="338277" y="1520713"/>
            <a:ext cx="589680" cy="154440"/>
            <a:chOff x="338277" y="1520713"/>
            <a:chExt cx="589680" cy="15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B41BE7B-660A-7A26-3284-93E86CB67E1D}"/>
                    </a:ext>
                  </a:extLst>
                </p14:cNvPr>
                <p14:cNvContentPartPr/>
                <p14:nvPr/>
              </p14:nvContentPartPr>
              <p14:xfrm>
                <a:off x="338277" y="1577593"/>
                <a:ext cx="93960" cy="975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B41BE7B-660A-7A26-3284-93E86CB67E1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30717" y="1570033"/>
                  <a:ext cx="109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0E2128C5-079F-93B2-F9BC-5CA9784AF4EC}"/>
                    </a:ext>
                  </a:extLst>
                </p14:cNvPr>
                <p14:cNvContentPartPr/>
                <p14:nvPr/>
              </p14:nvContentPartPr>
              <p14:xfrm>
                <a:off x="444837" y="1599913"/>
                <a:ext cx="50400" cy="60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0E2128C5-079F-93B2-F9BC-5CA9784AF4E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37637" y="1592353"/>
                  <a:ext cx="65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F368378A-A8A0-F42A-701A-EFA93FFB8FA9}"/>
                    </a:ext>
                  </a:extLst>
                </p14:cNvPr>
                <p14:cNvContentPartPr/>
                <p14:nvPr/>
              </p14:nvContentPartPr>
              <p14:xfrm>
                <a:off x="522237" y="1589473"/>
                <a:ext cx="37800" cy="669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F368378A-A8A0-F42A-701A-EFA93FFB8FA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4677" y="1581913"/>
                  <a:ext cx="52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2FFE994-4160-D939-5AD2-D91927F73F37}"/>
                    </a:ext>
                  </a:extLst>
                </p14:cNvPr>
                <p14:cNvContentPartPr/>
                <p14:nvPr/>
              </p14:nvContentPartPr>
              <p14:xfrm>
                <a:off x="614757" y="1580473"/>
                <a:ext cx="43920" cy="871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2FFE994-4160-D939-5AD2-D91927F73F3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07197" y="1572913"/>
                  <a:ext cx="59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7D175A2-9BDE-5F39-59F1-F2308AC0E2CB}"/>
                    </a:ext>
                  </a:extLst>
                </p14:cNvPr>
                <p14:cNvContentPartPr/>
                <p14:nvPr/>
              </p14:nvContentPartPr>
              <p14:xfrm>
                <a:off x="707997" y="1588033"/>
                <a:ext cx="35280" cy="540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7D175A2-9BDE-5F39-59F1-F2308AC0E2C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00437" y="1580833"/>
                  <a:ext cx="500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AF2DE18-53E0-7971-A55A-C67A00178408}"/>
                    </a:ext>
                  </a:extLst>
                </p14:cNvPr>
                <p14:cNvContentPartPr/>
                <p14:nvPr/>
              </p14:nvContentPartPr>
              <p14:xfrm>
                <a:off x="791157" y="1586953"/>
                <a:ext cx="37800" cy="450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AF2DE18-53E0-7971-A55A-C67A0017840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83597" y="1579393"/>
                  <a:ext cx="52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AD2B25F-287D-01D3-5CA0-680B8E21C252}"/>
                    </a:ext>
                  </a:extLst>
                </p14:cNvPr>
                <p14:cNvContentPartPr/>
                <p14:nvPr/>
              </p14:nvContentPartPr>
              <p14:xfrm>
                <a:off x="870717" y="1520713"/>
                <a:ext cx="57240" cy="1317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AD2B25F-287D-01D3-5CA0-680B8E21C25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63157" y="1513153"/>
                  <a:ext cx="7236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7E9596DB-A76E-E674-8908-298DE4F0BEC6}"/>
              </a:ext>
            </a:extLst>
          </p:cNvPr>
          <p:cNvGrpSpPr/>
          <p:nvPr/>
        </p:nvGrpSpPr>
        <p:grpSpPr>
          <a:xfrm>
            <a:off x="62517" y="515940"/>
            <a:ext cx="1417680" cy="452173"/>
            <a:chOff x="62517" y="515940"/>
            <a:chExt cx="1417680" cy="45217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179B719-4234-0373-622F-F68BE4E31B3B}"/>
                    </a:ext>
                  </a:extLst>
                </p14:cNvPr>
                <p14:cNvContentPartPr/>
                <p14:nvPr/>
              </p14:nvContentPartPr>
              <p14:xfrm>
                <a:off x="77637" y="515940"/>
                <a:ext cx="1211760" cy="770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179B719-4234-0373-622F-F68BE4E31B3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0077" y="508380"/>
                  <a:ext cx="1226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56F994F-87F7-8787-6D6E-79D984E480EB}"/>
                    </a:ext>
                  </a:extLst>
                </p14:cNvPr>
                <p14:cNvContentPartPr/>
                <p14:nvPr/>
              </p14:nvContentPartPr>
              <p14:xfrm>
                <a:off x="81237" y="754260"/>
                <a:ext cx="67320" cy="1141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56F994F-87F7-8787-6D6E-79D984E480E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3677" y="746700"/>
                  <a:ext cx="82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D447906-1C9D-581E-E5D7-A9ED66294F7C}"/>
                    </a:ext>
                  </a:extLst>
                </p14:cNvPr>
                <p14:cNvContentPartPr/>
                <p14:nvPr/>
              </p14:nvContentPartPr>
              <p14:xfrm>
                <a:off x="62517" y="666780"/>
                <a:ext cx="187560" cy="2502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D447906-1C9D-581E-E5D7-A9ED66294F7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957" y="659220"/>
                  <a:ext cx="2026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A65C6F9-4A53-B663-0860-C559F6083EF3}"/>
                    </a:ext>
                  </a:extLst>
                </p14:cNvPr>
                <p14:cNvContentPartPr/>
                <p14:nvPr/>
              </p14:nvContentPartPr>
              <p14:xfrm>
                <a:off x="427917" y="776940"/>
                <a:ext cx="60480" cy="120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A65C6F9-4A53-B663-0860-C559F6083EF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0357" y="769380"/>
                  <a:ext cx="75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EDC7D33-2B4C-58F3-FE00-628CEE37A385}"/>
                    </a:ext>
                  </a:extLst>
                </p14:cNvPr>
                <p14:cNvContentPartPr/>
                <p14:nvPr/>
              </p14:nvContentPartPr>
              <p14:xfrm>
                <a:off x="524397" y="778020"/>
                <a:ext cx="20160" cy="950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EDC7D33-2B4C-58F3-FE00-628CEE37A38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16837" y="770460"/>
                  <a:ext cx="352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C366E08-88F3-3878-B97D-B67E779970E7}"/>
                    </a:ext>
                  </a:extLst>
                </p14:cNvPr>
                <p14:cNvContentPartPr/>
                <p14:nvPr/>
              </p14:nvContentPartPr>
              <p14:xfrm>
                <a:off x="584157" y="781260"/>
                <a:ext cx="50760" cy="802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C366E08-88F3-3878-B97D-B67E779970E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6597" y="774060"/>
                  <a:ext cx="658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10BD57F-F198-99CC-9682-5DE90B887099}"/>
                    </a:ext>
                  </a:extLst>
                </p14:cNvPr>
                <p14:cNvContentPartPr/>
                <p14:nvPr/>
              </p14:nvContentPartPr>
              <p14:xfrm>
                <a:off x="691077" y="793140"/>
                <a:ext cx="41760" cy="53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10BD57F-F198-99CC-9682-5DE90B88709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83517" y="785580"/>
                  <a:ext cx="568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B200E06-2E86-B79D-D554-9B786C798D5F}"/>
                    </a:ext>
                  </a:extLst>
                </p14:cNvPr>
                <p14:cNvContentPartPr/>
                <p14:nvPr/>
              </p14:nvContentPartPr>
              <p14:xfrm>
                <a:off x="975117" y="746700"/>
                <a:ext cx="75240" cy="121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B200E06-2E86-B79D-D554-9B786C798D5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7557" y="739140"/>
                  <a:ext cx="903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CB5FE1B-097A-498C-1FF3-E9815116321A}"/>
                    </a:ext>
                  </a:extLst>
                </p14:cNvPr>
                <p14:cNvContentPartPr/>
                <p14:nvPr/>
              </p14:nvContentPartPr>
              <p14:xfrm>
                <a:off x="1060437" y="794580"/>
                <a:ext cx="55080" cy="612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CB5FE1B-097A-498C-1FF3-E9815116321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52877" y="787020"/>
                  <a:ext cx="702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A489E81-770F-14CE-1195-5E7250099903}"/>
                    </a:ext>
                  </a:extLst>
                </p14:cNvPr>
                <p14:cNvContentPartPr/>
                <p14:nvPr/>
              </p14:nvContentPartPr>
              <p14:xfrm>
                <a:off x="1131357" y="788100"/>
                <a:ext cx="19800" cy="69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A489E81-770F-14CE-1195-5E725009990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23797" y="780540"/>
                  <a:ext cx="345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44E01B3-EFB4-9C0E-B084-14F4744B3BFE}"/>
                    </a:ext>
                  </a:extLst>
                </p14:cNvPr>
                <p14:cNvContentPartPr/>
                <p14:nvPr/>
              </p14:nvContentPartPr>
              <p14:xfrm>
                <a:off x="1181757" y="785940"/>
                <a:ext cx="61200" cy="74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44E01B3-EFB4-9C0E-B084-14F4744B3BF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74557" y="778380"/>
                  <a:ext cx="763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C522839-8876-7691-7807-AC79409AEC49}"/>
                    </a:ext>
                  </a:extLst>
                </p14:cNvPr>
                <p14:cNvContentPartPr/>
                <p14:nvPr/>
              </p14:nvContentPartPr>
              <p14:xfrm>
                <a:off x="1280757" y="787020"/>
                <a:ext cx="40320" cy="56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C522839-8876-7691-7807-AC79409AEC4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73197" y="779460"/>
                  <a:ext cx="55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F1D4AC5-A324-BD24-EABE-0863FF434C88}"/>
                    </a:ext>
                  </a:extLst>
                </p14:cNvPr>
                <p14:cNvContentPartPr/>
                <p14:nvPr/>
              </p14:nvContentPartPr>
              <p14:xfrm>
                <a:off x="1377957" y="772260"/>
                <a:ext cx="22320" cy="66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F1D4AC5-A324-BD24-EABE-0863FF434C8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370397" y="764700"/>
                  <a:ext cx="37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8B597DE-D2EF-E6E6-9F2F-382C814C1255}"/>
                    </a:ext>
                  </a:extLst>
                </p14:cNvPr>
                <p14:cNvContentPartPr/>
                <p14:nvPr/>
              </p14:nvContentPartPr>
              <p14:xfrm>
                <a:off x="1420437" y="774780"/>
                <a:ext cx="59760" cy="63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8B597DE-D2EF-E6E6-9F2F-382C814C125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412877" y="767220"/>
                  <a:ext cx="74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A3A892A-5A6A-AD06-DDA8-A79626AB931D}"/>
                    </a:ext>
                  </a:extLst>
                </p14:cNvPr>
                <p14:cNvContentPartPr/>
                <p14:nvPr/>
              </p14:nvContentPartPr>
              <p14:xfrm>
                <a:off x="390477" y="934633"/>
                <a:ext cx="411480" cy="33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A3A892A-5A6A-AD06-DDA8-A79626AB931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2917" y="927073"/>
                  <a:ext cx="426600" cy="4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E80F05A9-C981-D0C2-D778-6488AC756D38}"/>
                  </a:ext>
                </a:extLst>
              </p14:cNvPr>
              <p14:cNvContentPartPr/>
              <p14:nvPr/>
            </p14:nvContentPartPr>
            <p14:xfrm>
              <a:off x="120837" y="2931567"/>
              <a:ext cx="88920" cy="1440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E80F05A9-C981-D0C2-D778-6488AC756D3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3277" y="2924007"/>
                <a:ext cx="1040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931470BF-9ECA-BB56-A35B-3F9ED802061C}"/>
                  </a:ext>
                </a:extLst>
              </p14:cNvPr>
              <p14:cNvContentPartPr/>
              <p14:nvPr/>
            </p14:nvContentPartPr>
            <p14:xfrm>
              <a:off x="168717" y="2955687"/>
              <a:ext cx="14040" cy="8244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931470BF-9ECA-BB56-A35B-3F9ED802061C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61157" y="2948127"/>
                <a:ext cx="2916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A26B43FB-525D-C71E-6AB1-DF1D2A3B3EC9}"/>
                  </a:ext>
                </a:extLst>
              </p14:cNvPr>
              <p14:cNvContentPartPr/>
              <p14:nvPr/>
            </p14:nvContentPartPr>
            <p14:xfrm>
              <a:off x="231717" y="2949567"/>
              <a:ext cx="39600" cy="58680"/>
            </p14:xfrm>
          </p:contentPart>
        </mc:Choice>
        <mc:Fallback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A26B43FB-525D-C71E-6AB1-DF1D2A3B3EC9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24157" y="2942007"/>
                <a:ext cx="547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C7860134-CEDE-977E-DC4F-1C8452C3321D}"/>
                  </a:ext>
                </a:extLst>
              </p14:cNvPr>
              <p14:cNvContentPartPr/>
              <p14:nvPr/>
            </p14:nvContentPartPr>
            <p14:xfrm>
              <a:off x="323517" y="2947407"/>
              <a:ext cx="36000" cy="5328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C7860134-CEDE-977E-DC4F-1C8452C3321D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15957" y="2939847"/>
                <a:ext cx="5112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287" name="Input penna 286">
                <a:extLst>
                  <a:ext uri="{FF2B5EF4-FFF2-40B4-BE49-F238E27FC236}">
                    <a16:creationId xmlns:a16="http://schemas.microsoft.com/office/drawing/2014/main" id="{A35BF199-E179-1F44-4555-B2308B200258}"/>
                  </a:ext>
                </a:extLst>
              </p14:cNvPr>
              <p14:cNvContentPartPr/>
              <p14:nvPr/>
            </p14:nvContentPartPr>
            <p14:xfrm>
              <a:off x="383277" y="2951007"/>
              <a:ext cx="32040" cy="46080"/>
            </p14:xfrm>
          </p:contentPart>
        </mc:Choice>
        <mc:Fallback>
          <p:pic>
            <p:nvPicPr>
              <p:cNvPr id="287" name="Input penna 286">
                <a:extLst>
                  <a:ext uri="{FF2B5EF4-FFF2-40B4-BE49-F238E27FC236}">
                    <a16:creationId xmlns:a16="http://schemas.microsoft.com/office/drawing/2014/main" id="{A35BF199-E179-1F44-4555-B2308B20025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76077" y="2943447"/>
                <a:ext cx="471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C0E5680C-67CD-1358-2422-147020660763}"/>
                  </a:ext>
                </a:extLst>
              </p14:cNvPr>
              <p14:cNvContentPartPr/>
              <p14:nvPr/>
            </p14:nvContentPartPr>
            <p14:xfrm>
              <a:off x="443757" y="2936967"/>
              <a:ext cx="34560" cy="53280"/>
            </p14:xfrm>
          </p:contentPart>
        </mc:Choice>
        <mc:Fallback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C0E5680C-67CD-1358-2422-14702066076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36197" y="2929407"/>
                <a:ext cx="4968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89" name="Input penna 288">
                <a:extLst>
                  <a:ext uri="{FF2B5EF4-FFF2-40B4-BE49-F238E27FC236}">
                    <a16:creationId xmlns:a16="http://schemas.microsoft.com/office/drawing/2014/main" id="{7236FC76-94A4-F51D-32CD-0C62602337BF}"/>
                  </a:ext>
                </a:extLst>
              </p14:cNvPr>
              <p14:cNvContentPartPr/>
              <p14:nvPr/>
            </p14:nvContentPartPr>
            <p14:xfrm>
              <a:off x="513237" y="2932287"/>
              <a:ext cx="51840" cy="51120"/>
            </p14:xfrm>
          </p:contentPart>
        </mc:Choice>
        <mc:Fallback>
          <p:pic>
            <p:nvPicPr>
              <p:cNvPr id="289" name="Input penna 288">
                <a:extLst>
                  <a:ext uri="{FF2B5EF4-FFF2-40B4-BE49-F238E27FC236}">
                    <a16:creationId xmlns:a16="http://schemas.microsoft.com/office/drawing/2014/main" id="{7236FC76-94A4-F51D-32CD-0C62602337B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05677" y="2924727"/>
                <a:ext cx="669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90" name="Input penna 289">
                <a:extLst>
                  <a:ext uri="{FF2B5EF4-FFF2-40B4-BE49-F238E27FC236}">
                    <a16:creationId xmlns:a16="http://schemas.microsoft.com/office/drawing/2014/main" id="{EFB8270E-B86F-6BCA-683B-BA30A6F43FB6}"/>
                  </a:ext>
                </a:extLst>
              </p14:cNvPr>
              <p14:cNvContentPartPr/>
              <p14:nvPr/>
            </p14:nvContentPartPr>
            <p14:xfrm>
              <a:off x="624837" y="2871447"/>
              <a:ext cx="63720" cy="126000"/>
            </p14:xfrm>
          </p:contentPart>
        </mc:Choice>
        <mc:Fallback>
          <p:pic>
            <p:nvPicPr>
              <p:cNvPr id="290" name="Input penna 289">
                <a:extLst>
                  <a:ext uri="{FF2B5EF4-FFF2-40B4-BE49-F238E27FC236}">
                    <a16:creationId xmlns:a16="http://schemas.microsoft.com/office/drawing/2014/main" id="{EFB8270E-B86F-6BCA-683B-BA30A6F43FB6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17277" y="2863887"/>
                <a:ext cx="788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46174385-9CDE-0BD3-A493-C51AD3090667}"/>
                  </a:ext>
                </a:extLst>
              </p14:cNvPr>
              <p14:cNvContentPartPr/>
              <p14:nvPr/>
            </p14:nvContentPartPr>
            <p14:xfrm>
              <a:off x="693957" y="2942007"/>
              <a:ext cx="38160" cy="3960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46174385-9CDE-0BD3-A493-C51AD3090667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86397" y="2934807"/>
                <a:ext cx="532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292" name="Input penna 291">
                <a:extLst>
                  <a:ext uri="{FF2B5EF4-FFF2-40B4-BE49-F238E27FC236}">
                    <a16:creationId xmlns:a16="http://schemas.microsoft.com/office/drawing/2014/main" id="{D0593D75-68A3-7B53-D2A8-70D45CB22A2D}"/>
                  </a:ext>
                </a:extLst>
              </p14:cNvPr>
              <p14:cNvContentPartPr/>
              <p14:nvPr/>
            </p14:nvContentPartPr>
            <p14:xfrm>
              <a:off x="765597" y="2878647"/>
              <a:ext cx="2520" cy="87120"/>
            </p14:xfrm>
          </p:contentPart>
        </mc:Choice>
        <mc:Fallback>
          <p:pic>
            <p:nvPicPr>
              <p:cNvPr id="292" name="Input penna 291">
                <a:extLst>
                  <a:ext uri="{FF2B5EF4-FFF2-40B4-BE49-F238E27FC236}">
                    <a16:creationId xmlns:a16="http://schemas.microsoft.com/office/drawing/2014/main" id="{D0593D75-68A3-7B53-D2A8-70D45CB22A2D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58037" y="2871087"/>
                <a:ext cx="1764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4EBA16D0-9AC3-E04E-BAEA-9749887CE65C}"/>
                  </a:ext>
                </a:extLst>
              </p14:cNvPr>
              <p14:cNvContentPartPr/>
              <p14:nvPr/>
            </p14:nvContentPartPr>
            <p14:xfrm>
              <a:off x="766677" y="2932287"/>
              <a:ext cx="29160" cy="720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4EBA16D0-9AC3-E04E-BAEA-9749887CE65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59117" y="2924727"/>
                <a:ext cx="4428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294" name="Input penna 293">
                <a:extLst>
                  <a:ext uri="{FF2B5EF4-FFF2-40B4-BE49-F238E27FC236}">
                    <a16:creationId xmlns:a16="http://schemas.microsoft.com/office/drawing/2014/main" id="{270FCBCF-0207-F027-3343-04507B459B98}"/>
                  </a:ext>
                </a:extLst>
              </p14:cNvPr>
              <p14:cNvContentPartPr/>
              <p14:nvPr/>
            </p14:nvContentPartPr>
            <p14:xfrm>
              <a:off x="817797" y="2924367"/>
              <a:ext cx="29880" cy="64800"/>
            </p14:xfrm>
          </p:contentPart>
        </mc:Choice>
        <mc:Fallback>
          <p:pic>
            <p:nvPicPr>
              <p:cNvPr id="294" name="Input penna 293">
                <a:extLst>
                  <a:ext uri="{FF2B5EF4-FFF2-40B4-BE49-F238E27FC236}">
                    <a16:creationId xmlns:a16="http://schemas.microsoft.com/office/drawing/2014/main" id="{270FCBCF-0207-F027-3343-04507B459B9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10237" y="2916807"/>
                <a:ext cx="4500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C2BFF934-7373-EC0F-B46C-7F78F327251D}"/>
              </a:ext>
            </a:extLst>
          </p:cNvPr>
          <p:cNvGrpSpPr/>
          <p:nvPr/>
        </p:nvGrpSpPr>
        <p:grpSpPr>
          <a:xfrm>
            <a:off x="1015077" y="2825007"/>
            <a:ext cx="583920" cy="159120"/>
            <a:chOff x="1015077" y="2825007"/>
            <a:chExt cx="58392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DB971F27-6F81-BD2F-27A4-49DD1C3C103D}"/>
                    </a:ext>
                  </a:extLst>
                </p14:cNvPr>
                <p14:cNvContentPartPr/>
                <p14:nvPr/>
              </p14:nvContentPartPr>
              <p14:xfrm>
                <a:off x="1015077" y="2860647"/>
                <a:ext cx="34560" cy="1198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DB971F27-6F81-BD2F-27A4-49DD1C3C103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07517" y="2853087"/>
                  <a:ext cx="49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355B310-C9EF-297F-763F-6B040C16A91E}"/>
                    </a:ext>
                  </a:extLst>
                </p14:cNvPr>
                <p14:cNvContentPartPr/>
                <p14:nvPr/>
              </p14:nvContentPartPr>
              <p14:xfrm>
                <a:off x="1074477" y="2940567"/>
                <a:ext cx="28440" cy="360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355B310-C9EF-297F-763F-6B040C16A91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66917" y="2933007"/>
                  <a:ext cx="43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309A3199-285D-218E-8550-A1599A67F785}"/>
                    </a:ext>
                  </a:extLst>
                </p14:cNvPr>
                <p14:cNvContentPartPr/>
                <p14:nvPr/>
              </p14:nvContentPartPr>
              <p14:xfrm>
                <a:off x="1134237" y="2826447"/>
                <a:ext cx="30240" cy="1573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309A3199-285D-218E-8550-A1599A67F78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26677" y="2818887"/>
                  <a:ext cx="453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2260588-ADD1-705D-ADFF-F9D7E1705AAD}"/>
                    </a:ext>
                  </a:extLst>
                </p14:cNvPr>
                <p14:cNvContentPartPr/>
                <p14:nvPr/>
              </p14:nvContentPartPr>
              <p14:xfrm>
                <a:off x="1172757" y="2825007"/>
                <a:ext cx="35280" cy="1447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2260588-ADD1-705D-ADFF-F9D7E1705AA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65197" y="2817447"/>
                  <a:ext cx="500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1E1F9C49-A8B2-B412-3807-A76CC8AF988B}"/>
                    </a:ext>
                  </a:extLst>
                </p14:cNvPr>
                <p14:cNvContentPartPr/>
                <p14:nvPr/>
              </p14:nvContentPartPr>
              <p14:xfrm>
                <a:off x="1222797" y="2940567"/>
                <a:ext cx="50760" cy="435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1E1F9C49-A8B2-B412-3807-A76CC8AF988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15237" y="2933007"/>
                  <a:ext cx="65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4D62FC2B-2A6F-189E-82B0-D827D06C63C9}"/>
                    </a:ext>
                  </a:extLst>
                </p14:cNvPr>
                <p14:cNvContentPartPr/>
                <p14:nvPr/>
              </p14:nvContentPartPr>
              <p14:xfrm>
                <a:off x="1395597" y="2877927"/>
                <a:ext cx="43200" cy="928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4D62FC2B-2A6F-189E-82B0-D827D06C63C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388037" y="2870367"/>
                  <a:ext cx="58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628C1F65-A574-5219-C7AB-00293DC7299F}"/>
                    </a:ext>
                  </a:extLst>
                </p14:cNvPr>
                <p14:cNvContentPartPr/>
                <p14:nvPr/>
              </p14:nvContentPartPr>
              <p14:xfrm>
                <a:off x="1449957" y="2926167"/>
                <a:ext cx="6480" cy="410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628C1F65-A574-5219-C7AB-00293DC7299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442397" y="2918607"/>
                  <a:ext cx="216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CE3918F-72B6-69CE-6DAD-D3AAC12F2CB4}"/>
                    </a:ext>
                  </a:extLst>
                </p14:cNvPr>
                <p14:cNvContentPartPr/>
                <p14:nvPr/>
              </p14:nvContentPartPr>
              <p14:xfrm>
                <a:off x="1485237" y="2924367"/>
                <a:ext cx="29520" cy="327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CE3918F-72B6-69CE-6DAD-D3AAC12F2CB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477677" y="2916807"/>
                  <a:ext cx="446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F149D26-02FB-1133-9768-CEB1778DDFF9}"/>
                    </a:ext>
                  </a:extLst>
                </p14:cNvPr>
                <p14:cNvContentPartPr/>
                <p14:nvPr/>
              </p14:nvContentPartPr>
              <p14:xfrm>
                <a:off x="1562997" y="2921487"/>
                <a:ext cx="36000" cy="399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F149D26-02FB-1133-9768-CEB1778DDFF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555437" y="2914287"/>
                  <a:ext cx="511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52713455-9148-EA27-14BA-6B6E336F4849}"/>
              </a:ext>
            </a:extLst>
          </p:cNvPr>
          <p:cNvGrpSpPr/>
          <p:nvPr/>
        </p:nvGrpSpPr>
        <p:grpSpPr>
          <a:xfrm>
            <a:off x="76325" y="1800548"/>
            <a:ext cx="1372579" cy="914596"/>
            <a:chOff x="76325" y="1800548"/>
            <a:chExt cx="1372579" cy="91459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962153D2-F314-1C78-79A6-B5E3CECE8885}"/>
                    </a:ext>
                  </a:extLst>
                </p14:cNvPr>
                <p14:cNvContentPartPr/>
                <p14:nvPr/>
              </p14:nvContentPartPr>
              <p14:xfrm>
                <a:off x="207984" y="2299704"/>
                <a:ext cx="54720" cy="164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962153D2-F314-1C78-79A6-B5E3CECE888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00424" y="2292144"/>
                  <a:ext cx="69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14E168E-5213-A768-66EA-F41EE9D97A22}"/>
                    </a:ext>
                  </a:extLst>
                </p14:cNvPr>
                <p14:cNvContentPartPr/>
                <p14:nvPr/>
              </p14:nvContentPartPr>
              <p14:xfrm>
                <a:off x="302304" y="2337144"/>
                <a:ext cx="23760" cy="1137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14E168E-5213-A768-66EA-F41EE9D97A2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94744" y="2329584"/>
                  <a:ext cx="388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757A846-56F3-579D-6E47-AC3C4DF80872}"/>
                    </a:ext>
                  </a:extLst>
                </p14:cNvPr>
                <p14:cNvContentPartPr/>
                <p14:nvPr/>
              </p14:nvContentPartPr>
              <p14:xfrm>
                <a:off x="354864" y="2358024"/>
                <a:ext cx="59760" cy="846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757A846-56F3-579D-6E47-AC3C4DF8087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7304" y="2350824"/>
                  <a:ext cx="748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AC1650E-B8C3-4400-86EC-966E03959D1D}"/>
                    </a:ext>
                  </a:extLst>
                </p14:cNvPr>
                <p14:cNvContentPartPr/>
                <p14:nvPr/>
              </p14:nvContentPartPr>
              <p14:xfrm>
                <a:off x="462504" y="2363064"/>
                <a:ext cx="38520" cy="662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AC1650E-B8C3-4400-86EC-966E03959D1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54944" y="2355504"/>
                  <a:ext cx="536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FCF53AD-6FD7-E0D5-8C0D-41BB995190E8}"/>
                    </a:ext>
                  </a:extLst>
                </p14:cNvPr>
                <p14:cNvContentPartPr/>
                <p14:nvPr/>
              </p14:nvContentPartPr>
              <p14:xfrm>
                <a:off x="600744" y="2363064"/>
                <a:ext cx="49320" cy="140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FCF53AD-6FD7-E0D5-8C0D-41BB995190E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93184" y="2355504"/>
                  <a:ext cx="644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D7461C6-C651-F531-10F6-87E82F3A116A}"/>
                    </a:ext>
                  </a:extLst>
                </p14:cNvPr>
                <p14:cNvContentPartPr/>
                <p14:nvPr/>
              </p14:nvContentPartPr>
              <p14:xfrm>
                <a:off x="606864" y="2416344"/>
                <a:ext cx="60120" cy="18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D7461C6-C651-F531-10F6-87E82F3A116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99304" y="2408784"/>
                  <a:ext cx="752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B5D0A03-A628-4B38-A2A5-CC71B21F61F2}"/>
                    </a:ext>
                  </a:extLst>
                </p14:cNvPr>
                <p14:cNvContentPartPr/>
                <p14:nvPr/>
              </p14:nvContentPartPr>
              <p14:xfrm>
                <a:off x="762024" y="2342904"/>
                <a:ext cx="17280" cy="1058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B5D0A03-A628-4B38-A2A5-CC71B21F61F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54824" y="2335344"/>
                  <a:ext cx="320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6F55195-3879-42AC-9C8B-91774166DC77}"/>
                    </a:ext>
                  </a:extLst>
                </p14:cNvPr>
                <p14:cNvContentPartPr/>
                <p14:nvPr/>
              </p14:nvContentPartPr>
              <p14:xfrm>
                <a:off x="831504" y="2263704"/>
                <a:ext cx="36000" cy="190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6F55195-3879-42AC-9C8B-91774166DC7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23944" y="2256144"/>
                  <a:ext cx="51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D273B34-A71C-D5C4-D3F8-09A83E4D6506}"/>
                    </a:ext>
                  </a:extLst>
                </p14:cNvPr>
                <p14:cNvContentPartPr/>
                <p14:nvPr/>
              </p14:nvContentPartPr>
              <p14:xfrm>
                <a:off x="1006824" y="2347224"/>
                <a:ext cx="40680" cy="766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D273B34-A71C-D5C4-D3F8-09A83E4D650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99264" y="2339664"/>
                  <a:ext cx="55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F93BDD8-243F-7C03-955D-79FD3CB9A7DF}"/>
                    </a:ext>
                  </a:extLst>
                </p14:cNvPr>
                <p14:cNvContentPartPr/>
                <p14:nvPr/>
              </p14:nvContentPartPr>
              <p14:xfrm>
                <a:off x="1077744" y="2369184"/>
                <a:ext cx="38880" cy="51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F93BDD8-243F-7C03-955D-79FD3CB9A7D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70184" y="2361624"/>
                  <a:ext cx="540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33A00CF5-0927-EA04-7A8B-AFC226C502C9}"/>
                    </a:ext>
                  </a:extLst>
                </p14:cNvPr>
                <p14:cNvContentPartPr/>
                <p14:nvPr/>
              </p14:nvContentPartPr>
              <p14:xfrm>
                <a:off x="1127064" y="2361984"/>
                <a:ext cx="30600" cy="540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33A00CF5-0927-EA04-7A8B-AFC226C502C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19864" y="2354424"/>
                  <a:ext cx="457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FEFDC36-7578-9411-7489-6DEFA0612213}"/>
                    </a:ext>
                  </a:extLst>
                </p14:cNvPr>
                <p14:cNvContentPartPr/>
                <p14:nvPr/>
              </p14:nvContentPartPr>
              <p14:xfrm>
                <a:off x="1190064" y="2373504"/>
                <a:ext cx="41400" cy="442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FEFDC36-7578-9411-7489-6DEFA061221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82504" y="2365944"/>
                  <a:ext cx="56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A5B2366E-5924-D599-7405-0111E36D97ED}"/>
                    </a:ext>
                  </a:extLst>
                </p14:cNvPr>
                <p14:cNvContentPartPr/>
                <p14:nvPr/>
              </p14:nvContentPartPr>
              <p14:xfrm>
                <a:off x="1267464" y="2371704"/>
                <a:ext cx="41400" cy="58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A5B2366E-5924-D599-7405-0111E36D97E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260264" y="2364144"/>
                  <a:ext cx="565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20C37BA-4E52-5217-F8F1-2327B701DC3C}"/>
                    </a:ext>
                  </a:extLst>
                </p14:cNvPr>
                <p14:cNvContentPartPr/>
                <p14:nvPr/>
              </p14:nvContentPartPr>
              <p14:xfrm>
                <a:off x="1350984" y="2382144"/>
                <a:ext cx="42840" cy="342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20C37BA-4E52-5217-F8F1-2327B701DC3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343424" y="2374584"/>
                  <a:ext cx="576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046E391-7195-22F4-40AC-430D42010D31}"/>
                    </a:ext>
                  </a:extLst>
                </p14:cNvPr>
                <p14:cNvContentPartPr/>
                <p14:nvPr/>
              </p14:nvContentPartPr>
              <p14:xfrm>
                <a:off x="1384104" y="2350104"/>
                <a:ext cx="64800" cy="687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046E391-7195-22F4-40AC-430D42010D3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376544" y="2342544"/>
                  <a:ext cx="79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1D65A1A-061F-531C-F6E9-01A2EA56A185}"/>
                    </a:ext>
                  </a:extLst>
                </p14:cNvPr>
                <p14:cNvContentPartPr/>
                <p14:nvPr/>
              </p14:nvContentPartPr>
              <p14:xfrm>
                <a:off x="747264" y="2646744"/>
                <a:ext cx="70920" cy="676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1D65A1A-061F-531C-F6E9-01A2EA56A18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39704" y="2639184"/>
                  <a:ext cx="85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DB89FE5-EAB0-9033-523B-AB070157C43D}"/>
                    </a:ext>
                  </a:extLst>
                </p14:cNvPr>
                <p14:cNvContentPartPr/>
                <p14:nvPr/>
              </p14:nvContentPartPr>
              <p14:xfrm>
                <a:off x="857784" y="2666544"/>
                <a:ext cx="50400" cy="486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DB89FE5-EAB0-9033-523B-AB070157C43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50224" y="2658984"/>
                  <a:ext cx="651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6BCD8F33-C49D-5FA1-7C9B-96D5D776EB02}"/>
                    </a:ext>
                  </a:extLst>
                </p14:cNvPr>
                <p14:cNvContentPartPr/>
                <p14:nvPr/>
              </p14:nvContentPartPr>
              <p14:xfrm>
                <a:off x="963264" y="2598504"/>
                <a:ext cx="15840" cy="1062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6BCD8F33-C49D-5FA1-7C9B-96D5D776EB0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55704" y="2590944"/>
                  <a:ext cx="30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FAEA04A-9A13-BE77-AA7B-8C74908F1FBA}"/>
                    </a:ext>
                  </a:extLst>
                </p14:cNvPr>
                <p14:cNvContentPartPr/>
                <p14:nvPr/>
              </p14:nvContentPartPr>
              <p14:xfrm>
                <a:off x="954624" y="2660784"/>
                <a:ext cx="61560" cy="255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FAEA04A-9A13-BE77-AA7B-8C74908F1FB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47064" y="2653224"/>
                  <a:ext cx="76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302D50B-C8FF-0D90-C859-9AD70875ABE4}"/>
                    </a:ext>
                  </a:extLst>
                </p14:cNvPr>
                <p14:cNvContentPartPr/>
                <p14:nvPr/>
              </p14:nvContentPartPr>
              <p14:xfrm>
                <a:off x="1040304" y="2641344"/>
                <a:ext cx="5400" cy="50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302D50B-C8FF-0D90-C859-9AD70875ABE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33104" y="2633784"/>
                  <a:ext cx="20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4D797559-58AC-EE6C-FCB0-5A8E0BA4F798}"/>
                    </a:ext>
                  </a:extLst>
                </p14:cNvPr>
                <p14:cNvContentPartPr/>
                <p14:nvPr/>
              </p14:nvContentPartPr>
              <p14:xfrm>
                <a:off x="1081704" y="2629104"/>
                <a:ext cx="31680" cy="69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4D797559-58AC-EE6C-FCB0-5A8E0BA4F79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74144" y="2621544"/>
                  <a:ext cx="468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DDD2CA3-8951-4AF4-4764-13E9790F2A47}"/>
                    </a:ext>
                  </a:extLst>
                </p14:cNvPr>
                <p14:cNvContentPartPr/>
                <p14:nvPr/>
              </p14:nvContentPartPr>
              <p14:xfrm>
                <a:off x="1136424" y="2616864"/>
                <a:ext cx="61920" cy="66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DDD2CA3-8951-4AF4-4764-13E9790F2A4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28864" y="2609304"/>
                  <a:ext cx="770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8462D347-D7F2-F8ED-668D-ACD7F4EA38AD}"/>
                    </a:ext>
                  </a:extLst>
                </p14:cNvPr>
                <p14:cNvContentPartPr/>
                <p14:nvPr/>
              </p14:nvContentPartPr>
              <p14:xfrm>
                <a:off x="76325" y="2140748"/>
                <a:ext cx="529200" cy="3906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8462D347-D7F2-F8ED-668D-ACD7F4EA38A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8765" y="2133188"/>
                  <a:ext cx="54432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42F1754-0CA2-7231-9B89-DE8FD077B5EA}"/>
                    </a:ext>
                  </a:extLst>
                </p14:cNvPr>
                <p14:cNvContentPartPr/>
                <p14:nvPr/>
              </p14:nvContentPartPr>
              <p14:xfrm>
                <a:off x="92525" y="2509388"/>
                <a:ext cx="475200" cy="165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42F1754-0CA2-7231-9B89-DE8FD077B5E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4965" y="2501828"/>
                  <a:ext cx="490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D04239F-D091-91A1-69CF-6A49EB7B9D43}"/>
                    </a:ext>
                  </a:extLst>
                </p14:cNvPr>
                <p14:cNvContentPartPr/>
                <p14:nvPr/>
              </p14:nvContentPartPr>
              <p14:xfrm>
                <a:off x="660965" y="1800548"/>
                <a:ext cx="315000" cy="40284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D04239F-D091-91A1-69CF-6A49EB7B9D4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53405" y="1792988"/>
                  <a:ext cx="330120" cy="41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EBD18772-A43F-E27E-C872-30F438A08ED7}"/>
              </a:ext>
            </a:extLst>
          </p:cNvPr>
          <p:cNvGrpSpPr/>
          <p:nvPr/>
        </p:nvGrpSpPr>
        <p:grpSpPr>
          <a:xfrm>
            <a:off x="12965" y="3169268"/>
            <a:ext cx="1363912" cy="894508"/>
            <a:chOff x="12965" y="3169268"/>
            <a:chExt cx="1363912" cy="89450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5F73FAD5-270E-4DAC-E6BC-108B61675A30}"/>
                    </a:ext>
                  </a:extLst>
                </p14:cNvPr>
                <p14:cNvContentPartPr/>
                <p14:nvPr/>
              </p14:nvContentPartPr>
              <p14:xfrm>
                <a:off x="95637" y="3521160"/>
                <a:ext cx="81720" cy="2167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5F73FAD5-270E-4DAC-E6BC-108B61675A3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8077" y="3513600"/>
                  <a:ext cx="968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D0BE2E82-9E56-9B05-489E-F21167068170}"/>
                    </a:ext>
                  </a:extLst>
                </p14:cNvPr>
                <p14:cNvContentPartPr/>
                <p14:nvPr/>
              </p14:nvContentPartPr>
              <p14:xfrm>
                <a:off x="211917" y="3549240"/>
                <a:ext cx="58320" cy="763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D0BE2E82-9E56-9B05-489E-F2116706817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04357" y="3542040"/>
                  <a:ext cx="734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5FD5CC92-8DDF-2AB2-5A86-88B9CCE88E5D}"/>
                    </a:ext>
                  </a:extLst>
                </p14:cNvPr>
                <p14:cNvContentPartPr/>
                <p14:nvPr/>
              </p14:nvContentPartPr>
              <p14:xfrm>
                <a:off x="295437" y="3546360"/>
                <a:ext cx="45360" cy="910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5FD5CC92-8DDF-2AB2-5A86-88B9CCE88E5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87877" y="3538800"/>
                  <a:ext cx="601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F5063E23-2D52-8B34-F9EA-B64028491A95}"/>
                    </a:ext>
                  </a:extLst>
                </p14:cNvPr>
                <p14:cNvContentPartPr/>
                <p14:nvPr/>
              </p14:nvContentPartPr>
              <p14:xfrm>
                <a:off x="389397" y="3574440"/>
                <a:ext cx="58680" cy="547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F5063E23-2D52-8B34-F9EA-B64028491A9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81837" y="3566880"/>
                  <a:ext cx="73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23AFC78-8F5B-3241-A299-0F95BC8DEB49}"/>
                    </a:ext>
                  </a:extLst>
                </p14:cNvPr>
                <p14:cNvContentPartPr/>
                <p14:nvPr/>
              </p14:nvContentPartPr>
              <p14:xfrm>
                <a:off x="583437" y="3563640"/>
                <a:ext cx="36000" cy="140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23AFC78-8F5B-3241-A299-0F95BC8DEB4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75877" y="3556440"/>
                  <a:ext cx="511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2240131-D701-43B4-D368-DA35AEC8879E}"/>
                    </a:ext>
                  </a:extLst>
                </p14:cNvPr>
                <p14:cNvContentPartPr/>
                <p14:nvPr/>
              </p14:nvContentPartPr>
              <p14:xfrm>
                <a:off x="586677" y="3638880"/>
                <a:ext cx="39600" cy="140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2240131-D701-43B4-D368-DA35AEC8879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79117" y="3631320"/>
                  <a:ext cx="547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0E200E09-3FC2-B804-ED38-2AB62E024DB0}"/>
                    </a:ext>
                  </a:extLst>
                </p14:cNvPr>
                <p14:cNvContentPartPr/>
                <p14:nvPr/>
              </p14:nvContentPartPr>
              <p14:xfrm>
                <a:off x="719157" y="3567240"/>
                <a:ext cx="10800" cy="1162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0E200E09-3FC2-B804-ED38-2AB62E024DB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11597" y="3559680"/>
                  <a:ext cx="25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581D62C8-1789-1C60-22E4-37C0208FFEF8}"/>
                    </a:ext>
                  </a:extLst>
                </p14:cNvPr>
                <p14:cNvContentPartPr/>
                <p14:nvPr/>
              </p14:nvContentPartPr>
              <p14:xfrm>
                <a:off x="790437" y="3515760"/>
                <a:ext cx="16560" cy="1432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581D62C8-1789-1C60-22E4-37C0208FFEF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82877" y="3508200"/>
                  <a:ext cx="316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FC9C2E3-553A-9201-99EE-997564FF877D}"/>
                    </a:ext>
                  </a:extLst>
                </p14:cNvPr>
                <p14:cNvContentPartPr/>
                <p14:nvPr/>
              </p14:nvContentPartPr>
              <p14:xfrm>
                <a:off x="920397" y="3570480"/>
                <a:ext cx="39600" cy="1069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FC9C2E3-553A-9201-99EE-997564FF877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12837" y="3562920"/>
                  <a:ext cx="547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CA3FE2B1-F019-E54E-68EB-3BFEB20B4A76}"/>
                    </a:ext>
                  </a:extLst>
                </p14:cNvPr>
                <p14:cNvContentPartPr/>
                <p14:nvPr/>
              </p14:nvContentPartPr>
              <p14:xfrm>
                <a:off x="1014717" y="3602880"/>
                <a:ext cx="34200" cy="626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CA3FE2B1-F019-E54E-68EB-3BFEB20B4A7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07157" y="3595320"/>
                  <a:ext cx="49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69E70E1-F165-A5DB-75B4-AA4642E14624}"/>
                    </a:ext>
                  </a:extLst>
                </p14:cNvPr>
                <p14:cNvContentPartPr/>
                <p14:nvPr/>
              </p14:nvContentPartPr>
              <p14:xfrm>
                <a:off x="1066917" y="3604320"/>
                <a:ext cx="29520" cy="698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69E70E1-F165-A5DB-75B4-AA4642E1462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59357" y="3596760"/>
                  <a:ext cx="44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3D72C145-6190-C51E-9530-EC872ED5F1DB}"/>
                    </a:ext>
                  </a:extLst>
                </p14:cNvPr>
                <p14:cNvContentPartPr/>
                <p14:nvPr/>
              </p14:nvContentPartPr>
              <p14:xfrm>
                <a:off x="1110117" y="3611880"/>
                <a:ext cx="28440" cy="558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3D72C145-6190-C51E-9530-EC872ED5F1D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102557" y="3604320"/>
                  <a:ext cx="435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0516E8A3-ABAC-D23B-C299-61E761405B36}"/>
                    </a:ext>
                  </a:extLst>
                </p14:cNvPr>
                <p14:cNvContentPartPr/>
                <p14:nvPr/>
              </p14:nvContentPartPr>
              <p14:xfrm>
                <a:off x="1178157" y="3593880"/>
                <a:ext cx="36000" cy="644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0516E8A3-ABAC-D23B-C299-61E761405B3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70597" y="3586320"/>
                  <a:ext cx="51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9990A42-4BB3-CFAA-56DA-11260F156796}"/>
                    </a:ext>
                  </a:extLst>
                </p14:cNvPr>
                <p14:cNvContentPartPr/>
                <p14:nvPr/>
              </p14:nvContentPartPr>
              <p14:xfrm>
                <a:off x="1256637" y="3610080"/>
                <a:ext cx="36360" cy="558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9990A42-4BB3-CFAA-56DA-11260F15679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249077" y="3602520"/>
                  <a:ext cx="514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BD51CDF9-7100-6645-4E05-428575F19028}"/>
                    </a:ext>
                  </a:extLst>
                </p14:cNvPr>
                <p14:cNvContentPartPr/>
                <p14:nvPr/>
              </p14:nvContentPartPr>
              <p14:xfrm>
                <a:off x="1316757" y="3601440"/>
                <a:ext cx="60120" cy="946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BD51CDF9-7100-6645-4E05-428575F1902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309197" y="3593880"/>
                  <a:ext cx="752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9B14151E-FAF0-C729-D914-705181E8C967}"/>
                    </a:ext>
                  </a:extLst>
                </p14:cNvPr>
                <p14:cNvContentPartPr/>
                <p14:nvPr/>
              </p14:nvContentPartPr>
              <p14:xfrm>
                <a:off x="725277" y="3867120"/>
                <a:ext cx="81720" cy="1047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9B14151E-FAF0-C729-D914-705181E8C96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18077" y="3859560"/>
                  <a:ext cx="968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5CD8AD1E-D981-FB1B-C774-BE6241A06614}"/>
                    </a:ext>
                  </a:extLst>
                </p14:cNvPr>
                <p14:cNvContentPartPr/>
                <p14:nvPr/>
              </p14:nvContentPartPr>
              <p14:xfrm>
                <a:off x="826437" y="3898800"/>
                <a:ext cx="79560" cy="352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5CD8AD1E-D981-FB1B-C774-BE6241A0661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18877" y="3891240"/>
                  <a:ext cx="94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0947FDCB-FC04-F12B-F23F-45CC279B7CE3}"/>
                    </a:ext>
                  </a:extLst>
                </p14:cNvPr>
                <p14:cNvContentPartPr/>
                <p14:nvPr/>
              </p14:nvContentPartPr>
              <p14:xfrm>
                <a:off x="925437" y="3872160"/>
                <a:ext cx="36000" cy="432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0947FDCB-FC04-F12B-F23F-45CC279B7CE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17877" y="3864600"/>
                  <a:ext cx="511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AFF6CE7-0CC9-15F8-1EE9-DCF6F201DBC8}"/>
                    </a:ext>
                  </a:extLst>
                </p14:cNvPr>
                <p14:cNvContentPartPr/>
                <p14:nvPr/>
              </p14:nvContentPartPr>
              <p14:xfrm>
                <a:off x="996717" y="3876480"/>
                <a:ext cx="42840" cy="295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AFF6CE7-0CC9-15F8-1EE9-DCF6F201DBC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89157" y="3868920"/>
                  <a:ext cx="57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3E893DC-E411-65D8-CE6B-70C5763EEEF0}"/>
                    </a:ext>
                  </a:extLst>
                </p14:cNvPr>
                <p14:cNvContentPartPr/>
                <p14:nvPr/>
              </p14:nvContentPartPr>
              <p14:xfrm>
                <a:off x="662997" y="3803136"/>
                <a:ext cx="33840" cy="2606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3E893DC-E411-65D8-CE6B-70C5763EEEF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55437" y="3795576"/>
                  <a:ext cx="489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33F155CC-E541-4952-18FD-19DFADCF6A07}"/>
                    </a:ext>
                  </a:extLst>
                </p14:cNvPr>
                <p14:cNvContentPartPr/>
                <p14:nvPr/>
              </p14:nvContentPartPr>
              <p14:xfrm>
                <a:off x="654357" y="3794856"/>
                <a:ext cx="534240" cy="2358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33F155CC-E541-4952-18FD-19DFADCF6A0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46797" y="3787296"/>
                  <a:ext cx="5493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8F118F70-C7AA-C754-403F-5CAD1CDDAC21}"/>
                    </a:ext>
                  </a:extLst>
                </p14:cNvPr>
                <p14:cNvContentPartPr/>
                <p14:nvPr/>
              </p14:nvContentPartPr>
              <p14:xfrm>
                <a:off x="678477" y="4002216"/>
                <a:ext cx="585720" cy="194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8F118F70-C7AA-C754-403F-5CAD1CDDAC2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70917" y="3994656"/>
                  <a:ext cx="600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D8E2C411-F008-CB77-B812-7552BCA1E316}"/>
                    </a:ext>
                  </a:extLst>
                </p14:cNvPr>
                <p14:cNvContentPartPr/>
                <p14:nvPr/>
              </p14:nvContentPartPr>
              <p14:xfrm>
                <a:off x="48245" y="3436388"/>
                <a:ext cx="12960" cy="3794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D8E2C411-F008-CB77-B812-7552BCA1E316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0685" y="3428828"/>
                  <a:ext cx="280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DB8934CB-5E74-3AA5-04CF-DB8DB9FB1AC0}"/>
                    </a:ext>
                  </a:extLst>
                </p14:cNvPr>
                <p14:cNvContentPartPr/>
                <p14:nvPr/>
              </p14:nvContentPartPr>
              <p14:xfrm>
                <a:off x="32765" y="3374828"/>
                <a:ext cx="613800" cy="3837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DB8934CB-5E74-3AA5-04CF-DB8DB9FB1AC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5205" y="3367268"/>
                  <a:ext cx="62892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1DCB3F46-9922-5A4A-9C98-18113F634016}"/>
                    </a:ext>
                  </a:extLst>
                </p14:cNvPr>
                <p14:cNvContentPartPr/>
                <p14:nvPr/>
              </p14:nvContentPartPr>
              <p14:xfrm>
                <a:off x="12965" y="3699188"/>
                <a:ext cx="556560" cy="601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1DCB3F46-9922-5A4A-9C98-18113F63401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405" y="3691628"/>
                  <a:ext cx="5716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ED08F2C-54BD-1719-36C3-F6F57F53E186}"/>
                    </a:ext>
                  </a:extLst>
                </p14:cNvPr>
                <p14:cNvContentPartPr/>
                <p14:nvPr/>
              </p14:nvContentPartPr>
              <p14:xfrm>
                <a:off x="831605" y="3252788"/>
                <a:ext cx="5040" cy="133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ED08F2C-54BD-1719-36C3-F6F57F53E18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24045" y="3245228"/>
                  <a:ext cx="20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072202EA-E734-9527-1461-0451B4BCC863}"/>
                    </a:ext>
                  </a:extLst>
                </p14:cNvPr>
                <p14:cNvContentPartPr/>
                <p14:nvPr/>
              </p14:nvContentPartPr>
              <p14:xfrm>
                <a:off x="889565" y="3242708"/>
                <a:ext cx="10440" cy="82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072202EA-E734-9527-1461-0451B4BCC86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82005" y="3235148"/>
                  <a:ext cx="25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44B9153E-63F2-E5AC-973D-1C1E1D9E1535}"/>
                    </a:ext>
                  </a:extLst>
                </p14:cNvPr>
                <p14:cNvContentPartPr/>
                <p14:nvPr/>
              </p14:nvContentPartPr>
              <p14:xfrm>
                <a:off x="803165" y="3316148"/>
                <a:ext cx="81360" cy="532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44B9153E-63F2-E5AC-973D-1C1E1D9E1535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95605" y="3308948"/>
                  <a:ext cx="964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B88EA109-CECA-DDC1-602C-3B1CD74C1832}"/>
                    </a:ext>
                  </a:extLst>
                </p14:cNvPr>
                <p14:cNvContentPartPr/>
                <p14:nvPr/>
              </p14:nvContentPartPr>
              <p14:xfrm>
                <a:off x="717845" y="3169268"/>
                <a:ext cx="325440" cy="2700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B88EA109-CECA-DDC1-602C-3B1CD74C183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0285" y="3161708"/>
                  <a:ext cx="340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FEE3D2A8-82E4-874D-B081-5AF4667A3A57}"/>
                    </a:ext>
                  </a:extLst>
                </p14:cNvPr>
                <p14:cNvContentPartPr/>
                <p14:nvPr/>
              </p14:nvContentPartPr>
              <p14:xfrm>
                <a:off x="953645" y="3234788"/>
                <a:ext cx="5040" cy="223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FEE3D2A8-82E4-874D-B081-5AF4667A3A57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46085" y="3227228"/>
                  <a:ext cx="20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FCD00CC2-8488-4E1F-858A-63C13A4F7ECD}"/>
                    </a:ext>
                  </a:extLst>
                </p14:cNvPr>
                <p14:cNvContentPartPr/>
                <p14:nvPr/>
              </p14:nvContentPartPr>
              <p14:xfrm>
                <a:off x="969845" y="3289148"/>
                <a:ext cx="360" cy="28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FCD00CC2-8488-4E1F-858A-63C13A4F7EC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62285" y="3281588"/>
                  <a:ext cx="15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6F3D2A16-E1DF-9CB4-BF1E-1594BBE76CEC}"/>
                    </a:ext>
                  </a:extLst>
                </p14:cNvPr>
                <p14:cNvContentPartPr/>
                <p14:nvPr/>
              </p14:nvContentPartPr>
              <p14:xfrm>
                <a:off x="972725" y="3329108"/>
                <a:ext cx="720" cy="18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6F3D2A16-E1DF-9CB4-BF1E-1594BBE76CE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65165" y="3321548"/>
                  <a:ext cx="1584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5FD890CF-A22F-8A3C-E460-D41CD879CC15}"/>
              </a:ext>
            </a:extLst>
          </p:cNvPr>
          <p:cNvGrpSpPr/>
          <p:nvPr/>
        </p:nvGrpSpPr>
        <p:grpSpPr>
          <a:xfrm>
            <a:off x="10082729" y="1814790"/>
            <a:ext cx="636120" cy="250200"/>
            <a:chOff x="10082729" y="1814790"/>
            <a:chExt cx="63612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B8E266B4-4671-EB99-6638-D2E8331D4043}"/>
                    </a:ext>
                  </a:extLst>
                </p14:cNvPr>
                <p14:cNvContentPartPr/>
                <p14:nvPr/>
              </p14:nvContentPartPr>
              <p14:xfrm>
                <a:off x="10082729" y="1814790"/>
                <a:ext cx="163080" cy="1998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B8E266B4-4671-EB99-6638-D2E8331D404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075169" y="1807230"/>
                  <a:ext cx="178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81F87405-E3E7-727F-C5A2-433CF15FFEBE}"/>
                    </a:ext>
                  </a:extLst>
                </p14:cNvPr>
                <p14:cNvContentPartPr/>
                <p14:nvPr/>
              </p14:nvContentPartPr>
              <p14:xfrm>
                <a:off x="10280369" y="1880670"/>
                <a:ext cx="185400" cy="1335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81F87405-E3E7-727F-C5A2-433CF15FFEB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272809" y="1873110"/>
                  <a:ext cx="2005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5527593C-8D81-F607-F92B-5F1D269C3FBE}"/>
                    </a:ext>
                  </a:extLst>
                </p14:cNvPr>
                <p14:cNvContentPartPr/>
                <p14:nvPr/>
              </p14:nvContentPartPr>
              <p14:xfrm>
                <a:off x="10605089" y="1823070"/>
                <a:ext cx="58320" cy="2419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5527593C-8D81-F607-F92B-5F1D269C3FB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597529" y="1815510"/>
                  <a:ext cx="734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E526DBA5-A72D-5E6E-6152-8024D421E21C}"/>
                    </a:ext>
                  </a:extLst>
                </p14:cNvPr>
                <p14:cNvContentPartPr/>
                <p14:nvPr/>
              </p14:nvContentPartPr>
              <p14:xfrm>
                <a:off x="10557209" y="1950870"/>
                <a:ext cx="161640" cy="68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E526DBA5-A72D-5E6E-6152-8024D421E21C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549649" y="1943310"/>
                  <a:ext cx="17676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B449FA6B-0D4F-C461-C8BD-2CEC166F9BF9}"/>
              </a:ext>
            </a:extLst>
          </p:cNvPr>
          <p:cNvGrpSpPr/>
          <p:nvPr/>
        </p:nvGrpSpPr>
        <p:grpSpPr>
          <a:xfrm>
            <a:off x="10900289" y="1816230"/>
            <a:ext cx="400320" cy="241200"/>
            <a:chOff x="10900289" y="1816230"/>
            <a:chExt cx="40032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0F478BB-8C1B-FD8F-29CC-D3FCB67B7F51}"/>
                    </a:ext>
                  </a:extLst>
                </p14:cNvPr>
                <p14:cNvContentPartPr/>
                <p14:nvPr/>
              </p14:nvContentPartPr>
              <p14:xfrm>
                <a:off x="10900289" y="1816230"/>
                <a:ext cx="138240" cy="2044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0F478BB-8C1B-FD8F-29CC-D3FCB67B7F5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892729" y="1808670"/>
                  <a:ext cx="1533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9C9EECD8-DEB1-7838-99B8-3F246E254E98}"/>
                    </a:ext>
                  </a:extLst>
                </p14:cNvPr>
                <p14:cNvContentPartPr/>
                <p14:nvPr/>
              </p14:nvContentPartPr>
              <p14:xfrm>
                <a:off x="11051489" y="1859430"/>
                <a:ext cx="39600" cy="13752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9C9EECD8-DEB1-7838-99B8-3F246E254E9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043929" y="1852230"/>
                  <a:ext cx="54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DA9E57D0-D358-9FEF-E5B4-4E53611ED53B}"/>
                    </a:ext>
                  </a:extLst>
                </p14:cNvPr>
                <p14:cNvContentPartPr/>
                <p14:nvPr/>
              </p14:nvContentPartPr>
              <p14:xfrm>
                <a:off x="11135009" y="1846110"/>
                <a:ext cx="102960" cy="1224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DA9E57D0-D358-9FEF-E5B4-4E53611ED53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127449" y="1838550"/>
                  <a:ext cx="1180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759BFD46-FC5A-7728-7814-F65609B87209}"/>
                    </a:ext>
                  </a:extLst>
                </p14:cNvPr>
                <p14:cNvContentPartPr/>
                <p14:nvPr/>
              </p14:nvContentPartPr>
              <p14:xfrm>
                <a:off x="11249129" y="1890750"/>
                <a:ext cx="51480" cy="1666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759BFD46-FC5A-7728-7814-F65609B8720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1241569" y="1883190"/>
                  <a:ext cx="6660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uppo 410">
            <a:extLst>
              <a:ext uri="{FF2B5EF4-FFF2-40B4-BE49-F238E27FC236}">
                <a16:creationId xmlns:a16="http://schemas.microsoft.com/office/drawing/2014/main" id="{1813AE41-A83A-34EC-AAC5-F257DB6B6F59}"/>
              </a:ext>
            </a:extLst>
          </p:cNvPr>
          <p:cNvGrpSpPr/>
          <p:nvPr/>
        </p:nvGrpSpPr>
        <p:grpSpPr>
          <a:xfrm>
            <a:off x="10379369" y="2420670"/>
            <a:ext cx="693360" cy="229680"/>
            <a:chOff x="10379369" y="2420670"/>
            <a:chExt cx="693360" cy="22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0919E437-E86D-2057-9FE4-79DD905E4DDB}"/>
                    </a:ext>
                  </a:extLst>
                </p14:cNvPr>
                <p14:cNvContentPartPr/>
                <p14:nvPr/>
              </p14:nvContentPartPr>
              <p14:xfrm>
                <a:off x="10379369" y="2420670"/>
                <a:ext cx="132120" cy="2001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0919E437-E86D-2057-9FE4-79DD905E4DD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371809" y="2413110"/>
                  <a:ext cx="1472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7E60196F-0FF3-4F8D-9BA4-0801F02F924C}"/>
                    </a:ext>
                  </a:extLst>
                </p14:cNvPr>
                <p14:cNvContentPartPr/>
                <p14:nvPr/>
              </p14:nvContentPartPr>
              <p14:xfrm>
                <a:off x="10525169" y="2466390"/>
                <a:ext cx="29160" cy="1360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7E60196F-0FF3-4F8D-9BA4-0801F02F924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517609" y="2458830"/>
                  <a:ext cx="44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8545CBA-0216-BC8C-1B95-DC9B29FEE4C1}"/>
                    </a:ext>
                  </a:extLst>
                </p14:cNvPr>
                <p14:cNvContentPartPr/>
                <p14:nvPr/>
              </p14:nvContentPartPr>
              <p14:xfrm>
                <a:off x="10605089" y="2504550"/>
                <a:ext cx="90720" cy="1116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8545CBA-0216-BC8C-1B95-DC9B29FEE4C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597529" y="2496990"/>
                  <a:ext cx="105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C759E17B-E5EE-356A-CB3A-5DC79C8FEE43}"/>
                    </a:ext>
                  </a:extLst>
                </p14:cNvPr>
                <p14:cNvContentPartPr/>
                <p14:nvPr/>
              </p14:nvContentPartPr>
              <p14:xfrm>
                <a:off x="10751609" y="2495190"/>
                <a:ext cx="57600" cy="1407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C759E17B-E5EE-356A-CB3A-5DC79C8FEE4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744049" y="2487630"/>
                  <a:ext cx="72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C6CA9038-8B9F-D811-59E7-10F626B0B0D8}"/>
                    </a:ext>
                  </a:extLst>
                </p14:cNvPr>
                <p14:cNvContentPartPr/>
                <p14:nvPr/>
              </p14:nvContentPartPr>
              <p14:xfrm>
                <a:off x="10820369" y="2515710"/>
                <a:ext cx="34920" cy="1288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C6CA9038-8B9F-D811-59E7-10F626B0B0D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812809" y="2508150"/>
                  <a:ext cx="500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3F35F98-43A4-4C01-D8A3-47100D8A3F11}"/>
                    </a:ext>
                  </a:extLst>
                </p14:cNvPr>
                <p14:cNvContentPartPr/>
                <p14:nvPr/>
              </p14:nvContentPartPr>
              <p14:xfrm>
                <a:off x="11006129" y="2486910"/>
                <a:ext cx="26640" cy="1634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3F35F98-43A4-4C01-D8A3-47100D8A3F1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998569" y="2479350"/>
                  <a:ext cx="417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68723614-3BC7-D138-BC8C-F6462137D15E}"/>
                    </a:ext>
                  </a:extLst>
                </p14:cNvPr>
                <p14:cNvContentPartPr/>
                <p14:nvPr/>
              </p14:nvContentPartPr>
              <p14:xfrm>
                <a:off x="10937369" y="2583030"/>
                <a:ext cx="135360" cy="388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68723614-3BC7-D138-BC8C-F6462137D15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929809" y="2575470"/>
                  <a:ext cx="1504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85486EA1-F32A-FB8C-028B-1C75848F4625}"/>
              </a:ext>
            </a:extLst>
          </p:cNvPr>
          <p:cNvGrpSpPr/>
          <p:nvPr/>
        </p:nvGrpSpPr>
        <p:grpSpPr>
          <a:xfrm>
            <a:off x="11328689" y="2445510"/>
            <a:ext cx="379800" cy="191160"/>
            <a:chOff x="11328689" y="2445510"/>
            <a:chExt cx="37980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74753D7-4B2E-189F-F30D-C18A04583C46}"/>
                    </a:ext>
                  </a:extLst>
                </p14:cNvPr>
                <p14:cNvContentPartPr/>
                <p14:nvPr/>
              </p14:nvContentPartPr>
              <p14:xfrm>
                <a:off x="11328689" y="2445510"/>
                <a:ext cx="106920" cy="1911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74753D7-4B2E-189F-F30D-C18A04583C4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321129" y="2437950"/>
                  <a:ext cx="1220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0B4A7FC-C3FC-429C-8361-A13CC2F67614}"/>
                    </a:ext>
                  </a:extLst>
                </p14:cNvPr>
                <p14:cNvContentPartPr/>
                <p14:nvPr/>
              </p14:nvContentPartPr>
              <p14:xfrm>
                <a:off x="11478089" y="2477190"/>
                <a:ext cx="89640" cy="1267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0B4A7FC-C3FC-429C-8361-A13CC2F6761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1470529" y="2469630"/>
                  <a:ext cx="104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EDD72A49-D547-186D-DDAF-9BE479C329E4}"/>
                    </a:ext>
                  </a:extLst>
                </p14:cNvPr>
                <p14:cNvContentPartPr/>
                <p14:nvPr/>
              </p14:nvContentPartPr>
              <p14:xfrm>
                <a:off x="11587529" y="2468550"/>
                <a:ext cx="120960" cy="15120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EDD72A49-D547-186D-DDAF-9BE479C329E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1579969" y="2460990"/>
                  <a:ext cx="13608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8" name="Gruppo 427">
            <a:extLst>
              <a:ext uri="{FF2B5EF4-FFF2-40B4-BE49-F238E27FC236}">
                <a16:creationId xmlns:a16="http://schemas.microsoft.com/office/drawing/2014/main" id="{9C210329-71B3-F1B0-6586-C93BD14D913C}"/>
              </a:ext>
            </a:extLst>
          </p:cNvPr>
          <p:cNvGrpSpPr/>
          <p:nvPr/>
        </p:nvGrpSpPr>
        <p:grpSpPr>
          <a:xfrm>
            <a:off x="9600815" y="4955243"/>
            <a:ext cx="554400" cy="223920"/>
            <a:chOff x="9600815" y="4955243"/>
            <a:chExt cx="55440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F17CF725-189A-8535-2D49-681D1E21208A}"/>
                    </a:ext>
                  </a:extLst>
                </p14:cNvPr>
                <p14:cNvContentPartPr/>
                <p14:nvPr/>
              </p14:nvContentPartPr>
              <p14:xfrm>
                <a:off x="9600815" y="5004923"/>
                <a:ext cx="207720" cy="277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F17CF725-189A-8535-2D49-681D1E21208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593255" y="4997723"/>
                  <a:ext cx="222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5FE2B06E-1D80-07E9-B937-BA54AA551E00}"/>
                    </a:ext>
                  </a:extLst>
                </p14:cNvPr>
                <p14:cNvContentPartPr/>
                <p14:nvPr/>
              </p14:nvContentPartPr>
              <p14:xfrm>
                <a:off x="9698375" y="5002043"/>
                <a:ext cx="24840" cy="1771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5FE2B06E-1D80-07E9-B937-BA54AA551E0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9690815" y="4994483"/>
                  <a:ext cx="399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1C6A119D-F201-F1E3-1E01-ADC076C7CFC1}"/>
                    </a:ext>
                  </a:extLst>
                </p14:cNvPr>
                <p14:cNvContentPartPr/>
                <p14:nvPr/>
              </p14:nvContentPartPr>
              <p14:xfrm>
                <a:off x="9796655" y="5053163"/>
                <a:ext cx="44640" cy="896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1C6A119D-F201-F1E3-1E01-ADC076C7CFC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789095" y="5045603"/>
                  <a:ext cx="597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30E8229-4446-0023-1B08-956EC583D3E5}"/>
                    </a:ext>
                  </a:extLst>
                </p14:cNvPr>
                <p14:cNvContentPartPr/>
                <p14:nvPr/>
              </p14:nvContentPartPr>
              <p14:xfrm>
                <a:off x="9856055" y="5050643"/>
                <a:ext cx="64800" cy="1076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30E8229-4446-0023-1B08-956EC583D3E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848495" y="5043083"/>
                  <a:ext cx="79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940625B1-DDB0-AF9C-9C67-88499FEABC8C}"/>
                    </a:ext>
                  </a:extLst>
                </p14:cNvPr>
                <p14:cNvContentPartPr/>
                <p14:nvPr/>
              </p14:nvContentPartPr>
              <p14:xfrm>
                <a:off x="9924095" y="5062163"/>
                <a:ext cx="63000" cy="889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940625B1-DDB0-AF9C-9C67-88499FEABC8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916535" y="5054603"/>
                  <a:ext cx="781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00F89803-C95D-DF26-957A-CA56A93D6738}"/>
                    </a:ext>
                  </a:extLst>
                </p14:cNvPr>
                <p14:cNvContentPartPr/>
                <p14:nvPr/>
              </p14:nvContentPartPr>
              <p14:xfrm>
                <a:off x="10041455" y="4955243"/>
                <a:ext cx="37440" cy="1839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00F89803-C95D-DF26-957A-CA56A93D673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033895" y="4947683"/>
                  <a:ext cx="525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93CAD41A-DC03-7DD9-6CE4-E449E954003D}"/>
                    </a:ext>
                  </a:extLst>
                </p14:cNvPr>
                <p14:cNvContentPartPr/>
                <p14:nvPr/>
              </p14:nvContentPartPr>
              <p14:xfrm>
                <a:off x="10043975" y="5074763"/>
                <a:ext cx="51840" cy="244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93CAD41A-DC03-7DD9-6CE4-E449E954003D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036415" y="5067203"/>
                  <a:ext cx="66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BD7F484-F5D1-5E56-9FA8-3E7207E7235B}"/>
                    </a:ext>
                  </a:extLst>
                </p14:cNvPr>
                <p14:cNvContentPartPr/>
                <p14:nvPr/>
              </p14:nvContentPartPr>
              <p14:xfrm>
                <a:off x="10111295" y="5055323"/>
                <a:ext cx="43920" cy="1004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BD7F484-F5D1-5E56-9FA8-3E7207E7235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103735" y="5047763"/>
                  <a:ext cx="590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8" name="Gruppo 437">
            <a:extLst>
              <a:ext uri="{FF2B5EF4-FFF2-40B4-BE49-F238E27FC236}">
                <a16:creationId xmlns:a16="http://schemas.microsoft.com/office/drawing/2014/main" id="{942A8054-1E01-0EDF-F0A4-FD0C8244776A}"/>
              </a:ext>
            </a:extLst>
          </p:cNvPr>
          <p:cNvGrpSpPr/>
          <p:nvPr/>
        </p:nvGrpSpPr>
        <p:grpSpPr>
          <a:xfrm>
            <a:off x="10443935" y="4986563"/>
            <a:ext cx="567377" cy="307444"/>
            <a:chOff x="10443935" y="4986563"/>
            <a:chExt cx="567377" cy="30744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F5276189-D470-5E74-BF8D-09AF99A1A656}"/>
                    </a:ext>
                  </a:extLst>
                </p14:cNvPr>
                <p14:cNvContentPartPr/>
                <p14:nvPr/>
              </p14:nvContentPartPr>
              <p14:xfrm>
                <a:off x="10443935" y="4986563"/>
                <a:ext cx="64800" cy="19116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F5276189-D470-5E74-BF8D-09AF99A1A65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436735" y="4979003"/>
                  <a:ext cx="799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CC7F8C33-44BF-9101-D914-4FB5DE053A29}"/>
                    </a:ext>
                  </a:extLst>
                </p14:cNvPr>
                <p14:cNvContentPartPr/>
                <p14:nvPr/>
              </p14:nvContentPartPr>
              <p14:xfrm>
                <a:off x="10555535" y="5003123"/>
                <a:ext cx="20160" cy="1224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CC7F8C33-44BF-9101-D914-4FB5DE053A2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547975" y="4995563"/>
                  <a:ext cx="352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B9D58E50-B3A6-9385-536A-F7FDBE4BEC85}"/>
                    </a:ext>
                  </a:extLst>
                </p14:cNvPr>
                <p14:cNvContentPartPr/>
                <p14:nvPr/>
              </p14:nvContentPartPr>
              <p14:xfrm>
                <a:off x="10515215" y="5084483"/>
                <a:ext cx="47160" cy="61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B9D58E50-B3A6-9385-536A-F7FDBE4BEC8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507655" y="5076923"/>
                  <a:ext cx="62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5450B13D-2BCD-BBAB-D554-0F88B8E19449}"/>
                    </a:ext>
                  </a:extLst>
                </p14:cNvPr>
                <p14:cNvContentPartPr/>
                <p14:nvPr/>
              </p14:nvContentPartPr>
              <p14:xfrm>
                <a:off x="10591895" y="5025803"/>
                <a:ext cx="57240" cy="1094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5450B13D-2BCD-BBAB-D554-0F88B8E1944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584335" y="5018243"/>
                  <a:ext cx="72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B0E1C92-1F82-5080-0D78-65BD840FB2CC}"/>
                    </a:ext>
                  </a:extLst>
                </p14:cNvPr>
                <p14:cNvContentPartPr/>
                <p14:nvPr/>
              </p14:nvContentPartPr>
              <p14:xfrm>
                <a:off x="10651295" y="5031923"/>
                <a:ext cx="63360" cy="1144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B0E1C92-1F82-5080-0D78-65BD840FB2C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644095" y="5024363"/>
                  <a:ext cx="784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C1956FD6-446B-6140-A935-43CF9ABCDFC0}"/>
                    </a:ext>
                  </a:extLst>
                </p14:cNvPr>
                <p14:cNvContentPartPr/>
                <p14:nvPr/>
              </p14:nvContentPartPr>
              <p14:xfrm>
                <a:off x="10460152" y="5197887"/>
                <a:ext cx="551160" cy="961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C1956FD6-446B-6140-A935-43CF9ABCDFC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452592" y="5190327"/>
                  <a:ext cx="566280" cy="11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103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72B4D-FAB5-5A2D-EA27-CD7DF2B9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1523D93-FA45-1D07-19F0-3C9AB3B4476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ED49268-B658-F91D-2EAB-3AEC5BF9FA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31CE88C-3279-9AD6-0169-878DD999F47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E8562AA-5476-2686-4EEA-EBD9A43144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9755CD2-9C8A-B4ED-8190-65F0C4AC91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BBADD78-82F9-232E-182A-89511E0A1B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BD5403B-2696-DD01-B0B6-B45D894B1C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36E84C6-D4F9-945F-1C79-A0D9619F0F7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BD77503-9666-B396-FB4D-9CCD94BB32C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33C67C9-9BEC-80D7-201B-192D45DB39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5DC05BA-832B-9CFD-0A01-88CC26FCCB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39BB61D-EF26-2297-EDE2-D3F35320A7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9A87BF9-C066-3E81-0C2F-18563C8D1F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B212763-5147-5D8A-4B3F-5EB93D129D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C6B00E6-77BC-B3A7-E507-1BC046C7E9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0B544B4-5289-354A-FA1B-4CF73759CB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35DE0F1-532D-F694-4F1B-75DD19E47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33B060-CA71-689E-2CE6-1B658F0BA9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93568C0-1367-2C0D-5DA4-FA9B6FE2F3D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87039CE-A159-6C5E-A278-96541FA15EB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93C11B-8012-B852-4512-C4FEF24030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05C2727-1C68-10EE-D71D-12361E4299E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CAA099A-B424-5EB6-0F20-FB6DFFC11D1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BC40CDD-B0A2-4784-07C4-B32AB9F798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7C33907-CD89-D8C7-6B7F-CD2B57E243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5D2758-7506-93FB-66CD-ED3F68590A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F26D7C5-2A51-CBFD-9CC9-1C282426B9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4825787-E752-2388-2F5A-9E31678258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F5E9346-1CD5-1AED-C045-486FCAEE40B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F37039F-E83F-52B0-BC79-8B4F26D326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7BDF936-AED7-C010-89C5-1BB7A8843F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6C63F69-007B-EDBD-39C5-44ECD621E1A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FD8C536-0D6D-1694-AC5F-BB0A2B04E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2495F3D-547E-0666-09CC-1A282A39543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E432F5F-B8B2-2C93-A9C7-E99BC7A2AA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19929EB-9662-7530-E627-EF0E39FB7F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6C29524-9EBE-8FC5-F227-6BD7768FF7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890A65A-5757-4896-3B9E-E9710EF35C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683A173-B5E4-2F9C-CB3B-F41DE43B52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1A881B-0D10-76FE-A63D-8697AB2220B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11C0112-36DD-0FC3-06A3-F784FC0AB57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4B0CEB-59AD-9277-F7FB-F0DEC7CC94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D745190-A5DB-85F8-BE24-BB23F451F6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895AA37-9B45-C532-D396-11C950B76B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44B2512-1C5E-16D0-1C8E-36B7438179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F006AD7-1C82-1D27-F030-FC16604048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C14B8D6-BC1D-083E-C7FD-FA3ECB2D01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B95A88C-81C3-47C3-EFBA-BA22A8A98F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1451579-47B1-E211-6FC7-267C9468929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DDCE79-0E9B-7D58-6B4F-A8E28B743A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EDD62A6-4728-C15F-67AE-5DBB3B29C9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5BE54C4-048A-EB95-BECF-1B26006CC7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7129F23-3984-3F65-A879-6A3255B355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52EC3AF-3A5C-90A8-8974-A64B12F978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608EB5F-498A-818D-5F8B-9C5BD6DE29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A24616E-39BD-FCA1-35FD-FAAC82EA68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B375FEC-C079-9979-24C5-2C7772B1A4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F2BA0A-3C94-4041-C4D4-DED9FB55C2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E92609E-E15C-445B-631D-09A2CB41F3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69F6A50-1C0C-8CFA-4C67-6F3906A588A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89FFD76-8B5A-3416-15EC-0F71D56DE6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DA10CFE-F31C-24F7-A9FC-C12D837BED0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D11E8D-3B71-2845-FDB4-C966A51165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44" y="497796"/>
            <a:ext cx="6361822" cy="5638888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91C1E1F-AEDA-D692-3081-0D26DE3CF1F3}"/>
              </a:ext>
            </a:extLst>
          </p:cNvPr>
          <p:cNvGrpSpPr/>
          <p:nvPr/>
        </p:nvGrpSpPr>
        <p:grpSpPr>
          <a:xfrm>
            <a:off x="4366280" y="1617393"/>
            <a:ext cx="121320" cy="210960"/>
            <a:chOff x="4366280" y="1617393"/>
            <a:chExt cx="12132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0A93DF5-A6A2-F6F0-8A99-F8054A37BCEF}"/>
                    </a:ext>
                  </a:extLst>
                </p14:cNvPr>
                <p14:cNvContentPartPr/>
                <p14:nvPr/>
              </p14:nvContentPartPr>
              <p14:xfrm>
                <a:off x="4366280" y="1617393"/>
                <a:ext cx="61200" cy="975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0A93DF5-A6A2-F6F0-8A99-F8054A37BC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58720" y="1609833"/>
                  <a:ext cx="763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AD5BB98F-75F8-DBD7-C0F5-67E6591AA2F3}"/>
                    </a:ext>
                  </a:extLst>
                </p14:cNvPr>
                <p14:cNvContentPartPr/>
                <p14:nvPr/>
              </p14:nvContentPartPr>
              <p14:xfrm>
                <a:off x="4484000" y="1623513"/>
                <a:ext cx="3600" cy="788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AD5BB98F-75F8-DBD7-C0F5-67E6591AA2F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76440" y="1615953"/>
                  <a:ext cx="18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6E27C03-DCCB-0120-D242-4D51418521D1}"/>
                    </a:ext>
                  </a:extLst>
                </p14:cNvPr>
                <p14:cNvContentPartPr/>
                <p14:nvPr/>
              </p14:nvContentPartPr>
              <p14:xfrm>
                <a:off x="4386800" y="1716393"/>
                <a:ext cx="91080" cy="111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6E27C03-DCCB-0120-D242-4D51418521D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79240" y="1708833"/>
                  <a:ext cx="10620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029D83F0-E774-4B09-072F-B2F9A6928110}"/>
                  </a:ext>
                </a:extLst>
              </p14:cNvPr>
              <p14:cNvContentPartPr/>
              <p14:nvPr/>
            </p14:nvContentPartPr>
            <p14:xfrm>
              <a:off x="1919865" y="1752353"/>
              <a:ext cx="127080" cy="2937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029D83F0-E774-4B09-072F-B2F9A69281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12305" y="1744793"/>
                <a:ext cx="142200" cy="30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D58088AC-34A8-D7EB-A7C7-6831B7ABFF8A}"/>
              </a:ext>
            </a:extLst>
          </p:cNvPr>
          <p:cNvGrpSpPr/>
          <p:nvPr/>
        </p:nvGrpSpPr>
        <p:grpSpPr>
          <a:xfrm>
            <a:off x="2260425" y="1804553"/>
            <a:ext cx="244800" cy="231480"/>
            <a:chOff x="2260425" y="1804553"/>
            <a:chExt cx="244800" cy="2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01AAC61-1769-4485-9063-E4ECC60F5643}"/>
                    </a:ext>
                  </a:extLst>
                </p14:cNvPr>
                <p14:cNvContentPartPr/>
                <p14:nvPr/>
              </p14:nvContentPartPr>
              <p14:xfrm>
                <a:off x="2260425" y="1804553"/>
                <a:ext cx="165960" cy="231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01AAC61-1769-4485-9063-E4ECC60F564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53225" y="1796993"/>
                  <a:ext cx="1810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4F3A3ED-7BB0-CF6C-2254-4C568E26AD60}"/>
                    </a:ext>
                  </a:extLst>
                </p14:cNvPr>
                <p14:cNvContentPartPr/>
                <p14:nvPr/>
              </p14:nvContentPartPr>
              <p14:xfrm>
                <a:off x="2425305" y="1855673"/>
                <a:ext cx="79920" cy="154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4F3A3ED-7BB0-CF6C-2254-4C568E26AD6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17745" y="1848113"/>
                  <a:ext cx="9504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9DE2422-E6B7-59BC-7439-0FAD4858B74F}"/>
              </a:ext>
            </a:extLst>
          </p:cNvPr>
          <p:cNvGrpSpPr/>
          <p:nvPr/>
        </p:nvGrpSpPr>
        <p:grpSpPr>
          <a:xfrm>
            <a:off x="2739945" y="1796273"/>
            <a:ext cx="208440" cy="270000"/>
            <a:chOff x="2739945" y="1796273"/>
            <a:chExt cx="208440" cy="27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22F9C64-6AEC-E701-42E6-6ECFE2790BD7}"/>
                    </a:ext>
                  </a:extLst>
                </p14:cNvPr>
                <p14:cNvContentPartPr/>
                <p14:nvPr/>
              </p14:nvContentPartPr>
              <p14:xfrm>
                <a:off x="2739945" y="1813193"/>
                <a:ext cx="208440" cy="110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22F9C64-6AEC-E701-42E6-6ECFE2790BD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32385" y="1805633"/>
                  <a:ext cx="2235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43C2069-98E3-4D01-5EA7-E6FA7A2D0EA8}"/>
                    </a:ext>
                  </a:extLst>
                </p14:cNvPr>
                <p14:cNvContentPartPr/>
                <p14:nvPr/>
              </p14:nvContentPartPr>
              <p14:xfrm>
                <a:off x="2860905" y="1796273"/>
                <a:ext cx="52920" cy="270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43C2069-98E3-4D01-5EA7-E6FA7A2D0EA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53345" y="1788713"/>
                  <a:ext cx="6804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A10DE426-88C6-9ED5-1EB1-1B8D517A3E36}"/>
              </a:ext>
            </a:extLst>
          </p:cNvPr>
          <p:cNvGrpSpPr/>
          <p:nvPr/>
        </p:nvGrpSpPr>
        <p:grpSpPr>
          <a:xfrm>
            <a:off x="1724745" y="2340593"/>
            <a:ext cx="218160" cy="320760"/>
            <a:chOff x="1724745" y="2340593"/>
            <a:chExt cx="21816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35125D2-29BE-C522-6FCC-03ED81E7D94A}"/>
                    </a:ext>
                  </a:extLst>
                </p14:cNvPr>
                <p14:cNvContentPartPr/>
                <p14:nvPr/>
              </p14:nvContentPartPr>
              <p14:xfrm>
                <a:off x="1724745" y="2340593"/>
                <a:ext cx="69120" cy="168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35125D2-29BE-C522-6FCC-03ED81E7D9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17185" y="2333033"/>
                  <a:ext cx="842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B5A8894-36A2-27A1-AD4B-94620D47C787}"/>
                    </a:ext>
                  </a:extLst>
                </p14:cNvPr>
                <p14:cNvContentPartPr/>
                <p14:nvPr/>
              </p14:nvContentPartPr>
              <p14:xfrm>
                <a:off x="1761105" y="2425193"/>
                <a:ext cx="71640" cy="70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B5A8894-36A2-27A1-AD4B-94620D47C78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53545" y="2417633"/>
                  <a:ext cx="867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0A5784F-3295-6CEA-A0B3-7DF5916F5432}"/>
                    </a:ext>
                  </a:extLst>
                </p14:cNvPr>
                <p14:cNvContentPartPr/>
                <p14:nvPr/>
              </p14:nvContentPartPr>
              <p14:xfrm>
                <a:off x="1877025" y="2353913"/>
                <a:ext cx="11520" cy="132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0A5784F-3295-6CEA-A0B3-7DF5916F543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9465" y="2346353"/>
                  <a:ext cx="26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DC448FF-7491-6ECC-D42F-317BBACDB022}"/>
                    </a:ext>
                  </a:extLst>
                </p14:cNvPr>
                <p14:cNvContentPartPr/>
                <p14:nvPr/>
              </p14:nvContentPartPr>
              <p14:xfrm>
                <a:off x="1889265" y="2416193"/>
                <a:ext cx="53640" cy="20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DC448FF-7491-6ECC-D42F-317BBACDB0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82065" y="2408633"/>
                  <a:ext cx="68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1496615-9459-8F2A-8D34-9411424E61C0}"/>
                    </a:ext>
                  </a:extLst>
                </p14:cNvPr>
                <p14:cNvContentPartPr/>
                <p14:nvPr/>
              </p14:nvContentPartPr>
              <p14:xfrm>
                <a:off x="1770465" y="2551193"/>
                <a:ext cx="8280" cy="93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1496615-9459-8F2A-8D34-9411424E61C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63265" y="2543633"/>
                  <a:ext cx="234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7932300-9B7C-C3FF-00F4-72A88A9B0E7B}"/>
                    </a:ext>
                  </a:extLst>
                </p14:cNvPr>
                <p14:cNvContentPartPr/>
                <p14:nvPr/>
              </p14:nvContentPartPr>
              <p14:xfrm>
                <a:off x="1788465" y="2532113"/>
                <a:ext cx="85680" cy="1292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7932300-9B7C-C3FF-00F4-72A88A9B0E7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780905" y="2524553"/>
                  <a:ext cx="1008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6C5F5750-CC1F-1326-3019-60E41BBFE016}"/>
              </a:ext>
            </a:extLst>
          </p:cNvPr>
          <p:cNvGrpSpPr/>
          <p:nvPr/>
        </p:nvGrpSpPr>
        <p:grpSpPr>
          <a:xfrm>
            <a:off x="2680545" y="2310713"/>
            <a:ext cx="244440" cy="218880"/>
            <a:chOff x="2680545" y="2310713"/>
            <a:chExt cx="244440" cy="2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0A7F96B-4563-5172-7269-6027F33E8125}"/>
                    </a:ext>
                  </a:extLst>
                </p14:cNvPr>
                <p14:cNvContentPartPr/>
                <p14:nvPr/>
              </p14:nvContentPartPr>
              <p14:xfrm>
                <a:off x="2680545" y="2322233"/>
                <a:ext cx="83520" cy="1918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0A7F96B-4563-5172-7269-6027F33E812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72985" y="2314673"/>
                  <a:ext cx="986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E03E829-87F2-FBC3-30A6-203AEDC98E79}"/>
                    </a:ext>
                  </a:extLst>
                </p14:cNvPr>
                <p14:cNvContentPartPr/>
                <p14:nvPr/>
              </p14:nvContentPartPr>
              <p14:xfrm>
                <a:off x="2730585" y="2424113"/>
                <a:ext cx="54360" cy="99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E03E829-87F2-FBC3-30A6-203AEDC98E7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23025" y="2416553"/>
                  <a:ext cx="694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7779904-E677-0D8B-4075-FDE5A80F9DFA}"/>
                    </a:ext>
                  </a:extLst>
                </p14:cNvPr>
                <p14:cNvContentPartPr/>
                <p14:nvPr/>
              </p14:nvContentPartPr>
              <p14:xfrm>
                <a:off x="2840745" y="2310713"/>
                <a:ext cx="27360" cy="218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7779904-E677-0D8B-4075-FDE5A80F9D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33185" y="2303153"/>
                  <a:ext cx="424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0AE07B9-F4A7-BB90-96E3-59EFEC5F859C}"/>
                    </a:ext>
                  </a:extLst>
                </p14:cNvPr>
                <p14:cNvContentPartPr/>
                <p14:nvPr/>
              </p14:nvContentPartPr>
              <p14:xfrm>
                <a:off x="2874585" y="2419793"/>
                <a:ext cx="50400" cy="11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0AE07B9-F4A7-BB90-96E3-59EFEC5F859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67025" y="2412233"/>
                  <a:ext cx="6552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986CE246-D90F-3EDB-E256-7130F707A7B3}"/>
              </a:ext>
            </a:extLst>
          </p:cNvPr>
          <p:cNvGrpSpPr/>
          <p:nvPr/>
        </p:nvGrpSpPr>
        <p:grpSpPr>
          <a:xfrm>
            <a:off x="1595095" y="2854360"/>
            <a:ext cx="384480" cy="262080"/>
            <a:chOff x="1595095" y="2854360"/>
            <a:chExt cx="38448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04B843F-75DB-255F-9B28-54C05A9CC453}"/>
                    </a:ext>
                  </a:extLst>
                </p14:cNvPr>
                <p14:cNvContentPartPr/>
                <p14:nvPr/>
              </p14:nvContentPartPr>
              <p14:xfrm>
                <a:off x="1595095" y="2904760"/>
                <a:ext cx="100800" cy="196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04B843F-75DB-255F-9B28-54C05A9CC45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587535" y="2897200"/>
                  <a:ext cx="115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0AB61C0-384B-7620-3008-36961384FFA1}"/>
                    </a:ext>
                  </a:extLst>
                </p14:cNvPr>
                <p14:cNvContentPartPr/>
                <p14:nvPr/>
              </p14:nvContentPartPr>
              <p14:xfrm>
                <a:off x="1733335" y="2918440"/>
                <a:ext cx="59760" cy="195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0AB61C0-384B-7620-3008-36961384FFA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725775" y="2911240"/>
                  <a:ext cx="748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25016F4-2559-1CBC-B663-DFDA652D549A}"/>
                    </a:ext>
                  </a:extLst>
                </p14:cNvPr>
                <p14:cNvContentPartPr/>
                <p14:nvPr/>
              </p14:nvContentPartPr>
              <p14:xfrm>
                <a:off x="1767895" y="3019600"/>
                <a:ext cx="67320" cy="35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25016F4-2559-1CBC-B663-DFDA652D549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60335" y="3012040"/>
                  <a:ext cx="82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A093B57-1DF0-0C93-8D10-5E16AC578BB9}"/>
                    </a:ext>
                  </a:extLst>
                </p14:cNvPr>
                <p14:cNvContentPartPr/>
                <p14:nvPr/>
              </p14:nvContentPartPr>
              <p14:xfrm>
                <a:off x="1851055" y="2951560"/>
                <a:ext cx="26280" cy="118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A093B57-1DF0-0C93-8D10-5E16AC578BB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43495" y="2944000"/>
                  <a:ext cx="414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11FD26F-339A-646E-2307-CB74825B6BF6}"/>
                    </a:ext>
                  </a:extLst>
                </p14:cNvPr>
                <p14:cNvContentPartPr/>
                <p14:nvPr/>
              </p14:nvContentPartPr>
              <p14:xfrm>
                <a:off x="1886335" y="2854360"/>
                <a:ext cx="93240" cy="262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11FD26F-339A-646E-2307-CB74825B6BF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78775" y="2846800"/>
                  <a:ext cx="108360" cy="27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793CC6B6-EE85-B54F-8D65-FF54A78D3D09}"/>
              </a:ext>
            </a:extLst>
          </p:cNvPr>
          <p:cNvGrpSpPr/>
          <p:nvPr/>
        </p:nvGrpSpPr>
        <p:grpSpPr>
          <a:xfrm>
            <a:off x="2675455" y="2827720"/>
            <a:ext cx="305280" cy="231840"/>
            <a:chOff x="2675455" y="2827720"/>
            <a:chExt cx="30528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7F3629D-B383-C956-B387-8C35C2D80BB9}"/>
                    </a:ext>
                  </a:extLst>
                </p14:cNvPr>
                <p14:cNvContentPartPr/>
                <p14:nvPr/>
              </p14:nvContentPartPr>
              <p14:xfrm>
                <a:off x="2675455" y="2863720"/>
                <a:ext cx="88200" cy="188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7F3629D-B383-C956-B387-8C35C2D80BB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67895" y="2856160"/>
                  <a:ext cx="1033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E577BB2-E274-341E-667D-4018096C3FBE}"/>
                    </a:ext>
                  </a:extLst>
                </p14:cNvPr>
                <p14:cNvContentPartPr/>
                <p14:nvPr/>
              </p14:nvContentPartPr>
              <p14:xfrm>
                <a:off x="2787055" y="2827720"/>
                <a:ext cx="123480" cy="231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E577BB2-E274-341E-667D-4018096C3FB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79855" y="2820160"/>
                  <a:ext cx="1386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1218B79-E6FB-7251-3F07-671802B9C6D9}"/>
                    </a:ext>
                  </a:extLst>
                </p14:cNvPr>
                <p14:cNvContentPartPr/>
                <p14:nvPr/>
              </p14:nvContentPartPr>
              <p14:xfrm>
                <a:off x="2832055" y="2937160"/>
                <a:ext cx="148680" cy="52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1218B79-E6FB-7251-3F07-671802B9C6D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24495" y="2929600"/>
                  <a:ext cx="16380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FA12A378-8CA1-1BF4-6BF0-44E90DDE4CF1}"/>
              </a:ext>
            </a:extLst>
          </p:cNvPr>
          <p:cNvGrpSpPr/>
          <p:nvPr/>
        </p:nvGrpSpPr>
        <p:grpSpPr>
          <a:xfrm>
            <a:off x="4354211" y="2087200"/>
            <a:ext cx="218520" cy="193680"/>
            <a:chOff x="4354211" y="2087200"/>
            <a:chExt cx="21852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2EA2904-CF29-741F-1A5C-15AC66BF609D}"/>
                    </a:ext>
                  </a:extLst>
                </p14:cNvPr>
                <p14:cNvContentPartPr/>
                <p14:nvPr/>
              </p14:nvContentPartPr>
              <p14:xfrm>
                <a:off x="4354211" y="2087200"/>
                <a:ext cx="84240" cy="182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2EA2904-CF29-741F-1A5C-15AC66BF609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346651" y="2079640"/>
                  <a:ext cx="993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9751EB8-14C9-F3C5-0024-849057C3970B}"/>
                    </a:ext>
                  </a:extLst>
                </p14:cNvPr>
                <p14:cNvContentPartPr/>
                <p14:nvPr/>
              </p14:nvContentPartPr>
              <p14:xfrm>
                <a:off x="4379411" y="2202040"/>
                <a:ext cx="61920" cy="67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9751EB8-14C9-F3C5-0024-849057C3970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371851" y="2194480"/>
                  <a:ext cx="770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E355223-D654-B170-5277-D3108A6733EB}"/>
                    </a:ext>
                  </a:extLst>
                </p14:cNvPr>
                <p14:cNvContentPartPr/>
                <p14:nvPr/>
              </p14:nvContentPartPr>
              <p14:xfrm>
                <a:off x="4476251" y="2161720"/>
                <a:ext cx="13680" cy="1191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E355223-D654-B170-5277-D3108A6733E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468691" y="2154160"/>
                  <a:ext cx="28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EEF912B-0201-3CE7-194E-0EFE578D2954}"/>
                    </a:ext>
                  </a:extLst>
                </p14:cNvPr>
                <p14:cNvContentPartPr/>
                <p14:nvPr/>
              </p14:nvContentPartPr>
              <p14:xfrm>
                <a:off x="4509731" y="2217880"/>
                <a:ext cx="63000" cy="223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EEF912B-0201-3CE7-194E-0EFE578D295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02171" y="2210680"/>
                  <a:ext cx="7812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D4AAA9D6-D6C9-68A0-CF5C-EE6E927FAAA0}"/>
              </a:ext>
            </a:extLst>
          </p:cNvPr>
          <p:cNvGrpSpPr/>
          <p:nvPr/>
        </p:nvGrpSpPr>
        <p:grpSpPr>
          <a:xfrm>
            <a:off x="4380062" y="2521123"/>
            <a:ext cx="240840" cy="255600"/>
            <a:chOff x="4380062" y="2521123"/>
            <a:chExt cx="240840" cy="2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90DF4C2E-D1DB-C6C9-4D4A-05ABE95E1AAB}"/>
                    </a:ext>
                  </a:extLst>
                </p14:cNvPr>
                <p14:cNvContentPartPr/>
                <p14:nvPr/>
              </p14:nvContentPartPr>
              <p14:xfrm>
                <a:off x="4380062" y="2523643"/>
                <a:ext cx="147960" cy="277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90DF4C2E-D1DB-C6C9-4D4A-05ABE95E1AA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72502" y="2516083"/>
                  <a:ext cx="163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E5AEB60-6077-4E20-6C32-8670671D59B0}"/>
                    </a:ext>
                  </a:extLst>
                </p14:cNvPr>
                <p14:cNvContentPartPr/>
                <p14:nvPr/>
              </p14:nvContentPartPr>
              <p14:xfrm>
                <a:off x="4438022" y="2544163"/>
                <a:ext cx="7560" cy="669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E5AEB60-6077-4E20-6C32-8670671D59B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30462" y="2536603"/>
                  <a:ext cx="22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7CD45268-06D0-C7CD-AD5E-8FA091F1EF89}"/>
                    </a:ext>
                  </a:extLst>
                </p14:cNvPr>
                <p14:cNvContentPartPr/>
                <p14:nvPr/>
              </p14:nvContentPartPr>
              <p14:xfrm>
                <a:off x="4473302" y="2556043"/>
                <a:ext cx="720" cy="594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7CD45268-06D0-C7CD-AD5E-8FA091F1EF8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65742" y="2548483"/>
                  <a:ext cx="158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1E1FEF2-9090-8B50-DCB3-4BAF4B256432}"/>
                    </a:ext>
                  </a:extLst>
                </p14:cNvPr>
                <p14:cNvContentPartPr/>
                <p14:nvPr/>
              </p14:nvContentPartPr>
              <p14:xfrm>
                <a:off x="4389062" y="2630563"/>
                <a:ext cx="127440" cy="100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1E1FEF2-9090-8B50-DCB3-4BAF4B25643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381502" y="2623003"/>
                  <a:ext cx="142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9D15C4F-0592-AA06-2624-A0E5E7ECEBFE}"/>
                    </a:ext>
                  </a:extLst>
                </p14:cNvPr>
                <p14:cNvContentPartPr/>
                <p14:nvPr/>
              </p14:nvContentPartPr>
              <p14:xfrm>
                <a:off x="4556462" y="2521123"/>
                <a:ext cx="7200" cy="116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9D15C4F-0592-AA06-2624-A0E5E7ECEBF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48902" y="2513563"/>
                  <a:ext cx="22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93A5425-98E8-9C18-1E75-49EA8BEC70FE}"/>
                    </a:ext>
                  </a:extLst>
                </p14:cNvPr>
                <p14:cNvContentPartPr/>
                <p14:nvPr/>
              </p14:nvContentPartPr>
              <p14:xfrm>
                <a:off x="4571942" y="2577643"/>
                <a:ext cx="48960" cy="11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93A5425-98E8-9C18-1E75-49EA8BEC70F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64382" y="2570083"/>
                  <a:ext cx="63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BCF3427-E416-EE74-5AA0-1117CCCB3E5F}"/>
                    </a:ext>
                  </a:extLst>
                </p14:cNvPr>
                <p14:cNvContentPartPr/>
                <p14:nvPr/>
              </p14:nvContentPartPr>
              <p14:xfrm>
                <a:off x="4480502" y="2691043"/>
                <a:ext cx="97200" cy="85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BCF3427-E416-EE74-5AA0-1117CCCB3E5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72942" y="2683483"/>
                  <a:ext cx="1123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90633D38-95CE-06F9-8D08-CACAACEA7E5B}"/>
              </a:ext>
            </a:extLst>
          </p:cNvPr>
          <p:cNvGrpSpPr/>
          <p:nvPr/>
        </p:nvGrpSpPr>
        <p:grpSpPr>
          <a:xfrm>
            <a:off x="4436093" y="3019363"/>
            <a:ext cx="119160" cy="231840"/>
            <a:chOff x="4436093" y="3019363"/>
            <a:chExt cx="11916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B3A455D-1EBE-0090-BA5A-E46B44BDF166}"/>
                    </a:ext>
                  </a:extLst>
                </p14:cNvPr>
                <p14:cNvContentPartPr/>
                <p14:nvPr/>
              </p14:nvContentPartPr>
              <p14:xfrm>
                <a:off x="4436093" y="3019363"/>
                <a:ext cx="51480" cy="1087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B3A455D-1EBE-0090-BA5A-E46B44BDF16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428533" y="3011803"/>
                  <a:ext cx="66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34F605D-E1F5-5248-D2AE-EFDA2B5AD1FF}"/>
                    </a:ext>
                  </a:extLst>
                </p14:cNvPr>
                <p14:cNvContentPartPr/>
                <p14:nvPr/>
              </p14:nvContentPartPr>
              <p14:xfrm>
                <a:off x="4451573" y="3087403"/>
                <a:ext cx="47520" cy="352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34F605D-E1F5-5248-D2AE-EFDA2B5AD1F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44373" y="3079843"/>
                  <a:ext cx="62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C9C0E7E-B795-EEC4-415B-B1E13BD27385}"/>
                    </a:ext>
                  </a:extLst>
                </p14:cNvPr>
                <p14:cNvContentPartPr/>
                <p14:nvPr/>
              </p14:nvContentPartPr>
              <p14:xfrm>
                <a:off x="4539053" y="3051763"/>
                <a:ext cx="7560" cy="83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C9C0E7E-B795-EEC4-415B-B1E13BD2738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531493" y="3044203"/>
                  <a:ext cx="22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3566833-FF84-F53B-12CC-7B6E10C1C6B1}"/>
                    </a:ext>
                  </a:extLst>
                </p14:cNvPr>
                <p14:cNvContentPartPr/>
                <p14:nvPr/>
              </p14:nvContentPartPr>
              <p14:xfrm>
                <a:off x="4471373" y="3160483"/>
                <a:ext cx="78480" cy="90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3566833-FF84-F53B-12CC-7B6E10C1C6B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464173" y="3152923"/>
                  <a:ext cx="93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F2A43E7-D528-2531-DDA7-055FAF0CD5D5}"/>
                    </a:ext>
                  </a:extLst>
                </p14:cNvPr>
                <p14:cNvContentPartPr/>
                <p14:nvPr/>
              </p14:nvContentPartPr>
              <p14:xfrm>
                <a:off x="4460213" y="3186403"/>
                <a:ext cx="95040" cy="46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F2A43E7-D528-2531-DDA7-055FAF0CD5D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452653" y="3178843"/>
                  <a:ext cx="11016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DC3746B7-6392-46ED-E341-CD946E26184C}"/>
              </a:ext>
            </a:extLst>
          </p:cNvPr>
          <p:cNvGrpSpPr/>
          <p:nvPr/>
        </p:nvGrpSpPr>
        <p:grpSpPr>
          <a:xfrm>
            <a:off x="4536045" y="3473115"/>
            <a:ext cx="358920" cy="220320"/>
            <a:chOff x="4536045" y="3473115"/>
            <a:chExt cx="35892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4C10527-6447-F3B3-592D-685DBD53F8CD}"/>
                    </a:ext>
                  </a:extLst>
                </p14:cNvPr>
                <p14:cNvContentPartPr/>
                <p14:nvPr/>
              </p14:nvContentPartPr>
              <p14:xfrm>
                <a:off x="4536045" y="3473115"/>
                <a:ext cx="59760" cy="122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4C10527-6447-F3B3-592D-685DBD53F8C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528485" y="3465555"/>
                  <a:ext cx="74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DF9E42F-C32D-19FD-C3EC-0F29DF8280BA}"/>
                    </a:ext>
                  </a:extLst>
                </p14:cNvPr>
                <p14:cNvContentPartPr/>
                <p14:nvPr/>
              </p14:nvContentPartPr>
              <p14:xfrm>
                <a:off x="4572765" y="3513795"/>
                <a:ext cx="31320" cy="511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DF9E42F-C32D-19FD-C3EC-0F29DF8280B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565205" y="3506235"/>
                  <a:ext cx="464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06BE213-FA5B-6F91-86B1-8BDF1DA211AA}"/>
                    </a:ext>
                  </a:extLst>
                </p14:cNvPr>
                <p14:cNvContentPartPr/>
                <p14:nvPr/>
              </p14:nvContentPartPr>
              <p14:xfrm>
                <a:off x="4632525" y="3481755"/>
                <a:ext cx="14400" cy="97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06BE213-FA5B-6F91-86B1-8BDF1DA211A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624965" y="3474555"/>
                  <a:ext cx="295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35F522A-8468-8102-9A17-29AA42EB1D84}"/>
                    </a:ext>
                  </a:extLst>
                </p14:cNvPr>
                <p14:cNvContentPartPr/>
                <p14:nvPr/>
              </p14:nvContentPartPr>
              <p14:xfrm>
                <a:off x="4578165" y="3601635"/>
                <a:ext cx="55800" cy="918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35F522A-8468-8102-9A17-29AA42EB1D8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570605" y="3594075"/>
                  <a:ext cx="70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BEC4404-E726-14B9-E18A-A798E39CED88}"/>
                    </a:ext>
                  </a:extLst>
                </p14:cNvPr>
                <p14:cNvContentPartPr/>
                <p14:nvPr/>
              </p14:nvContentPartPr>
              <p14:xfrm>
                <a:off x="4572765" y="3644115"/>
                <a:ext cx="57240" cy="16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BEC4404-E726-14B9-E18A-A798E39CED8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565205" y="3636555"/>
                  <a:ext cx="72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4DB7080-415D-614C-43E4-A4B94C24D6CB}"/>
                    </a:ext>
                  </a:extLst>
                </p14:cNvPr>
                <p14:cNvContentPartPr/>
                <p14:nvPr/>
              </p14:nvContentPartPr>
              <p14:xfrm>
                <a:off x="4738725" y="3492915"/>
                <a:ext cx="78120" cy="835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4DB7080-415D-614C-43E4-A4B94C24D6C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731165" y="3485355"/>
                  <a:ext cx="932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90695DFA-0A9F-E4F2-FA43-5A79E24DA229}"/>
                    </a:ext>
                  </a:extLst>
                </p14:cNvPr>
                <p14:cNvContentPartPr/>
                <p14:nvPr/>
              </p14:nvContentPartPr>
              <p14:xfrm>
                <a:off x="4772205" y="3596595"/>
                <a:ext cx="15120" cy="586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90695DFA-0A9F-E4F2-FA43-5A79E24DA22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65005" y="3589035"/>
                  <a:ext cx="30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5AB8E636-5B3C-2D13-8693-C46E5245D736}"/>
                    </a:ext>
                  </a:extLst>
                </p14:cNvPr>
                <p14:cNvContentPartPr/>
                <p14:nvPr/>
              </p14:nvContentPartPr>
              <p14:xfrm>
                <a:off x="4691565" y="3634755"/>
                <a:ext cx="203400" cy="35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5AB8E636-5B3C-2D13-8693-C46E5245D73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84005" y="3627195"/>
                  <a:ext cx="21852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5806CA81-6765-084B-905E-4656109527FF}"/>
              </a:ext>
            </a:extLst>
          </p:cNvPr>
          <p:cNvGrpSpPr/>
          <p:nvPr/>
        </p:nvGrpSpPr>
        <p:grpSpPr>
          <a:xfrm>
            <a:off x="4503285" y="3989170"/>
            <a:ext cx="934920" cy="177480"/>
            <a:chOff x="4503285" y="3989170"/>
            <a:chExt cx="93492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6D73B18-DC3A-6F2B-E80A-609AF6175397}"/>
                    </a:ext>
                  </a:extLst>
                </p14:cNvPr>
                <p14:cNvContentPartPr/>
                <p14:nvPr/>
              </p14:nvContentPartPr>
              <p14:xfrm>
                <a:off x="4503285" y="4010410"/>
                <a:ext cx="128160" cy="1360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6D73B18-DC3A-6F2B-E80A-609AF617539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495725" y="4002850"/>
                  <a:ext cx="143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FD3ECC1-3D74-8E95-F3B3-5FCA03045788}"/>
                    </a:ext>
                  </a:extLst>
                </p14:cNvPr>
                <p14:cNvContentPartPr/>
                <p14:nvPr/>
              </p14:nvContentPartPr>
              <p14:xfrm>
                <a:off x="4772565" y="4024090"/>
                <a:ext cx="14760" cy="1425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FD3ECC1-3D74-8E95-F3B3-5FCA0304578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765005" y="4016530"/>
                  <a:ext cx="298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D7B076F-3977-7C43-78ED-BF8AB1A9401E}"/>
                    </a:ext>
                  </a:extLst>
                </p14:cNvPr>
                <p14:cNvContentPartPr/>
                <p14:nvPr/>
              </p14:nvContentPartPr>
              <p14:xfrm>
                <a:off x="4721085" y="4098970"/>
                <a:ext cx="111240" cy="115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D7B076F-3977-7C43-78ED-BF8AB1A9401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713525" y="4091410"/>
                  <a:ext cx="126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288C8E3-BAAC-A52B-B97E-499764205207}"/>
                    </a:ext>
                  </a:extLst>
                </p14:cNvPr>
                <p14:cNvContentPartPr/>
                <p14:nvPr/>
              </p14:nvContentPartPr>
              <p14:xfrm>
                <a:off x="4924125" y="4027330"/>
                <a:ext cx="60840" cy="1148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288C8E3-BAAC-A52B-B97E-49976420520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16565" y="4019770"/>
                  <a:ext cx="75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66B1863-91BD-9ADC-1ADB-7B9D68F9EA26}"/>
                    </a:ext>
                  </a:extLst>
                </p14:cNvPr>
                <p14:cNvContentPartPr/>
                <p14:nvPr/>
              </p14:nvContentPartPr>
              <p14:xfrm>
                <a:off x="5026365" y="4046770"/>
                <a:ext cx="79920" cy="892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66B1863-91BD-9ADC-1ADB-7B9D68F9EA2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018805" y="4039210"/>
                  <a:ext cx="950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B5EDF2C-6B3F-F4AC-B2A4-A07C0DDFC779}"/>
                    </a:ext>
                  </a:extLst>
                </p14:cNvPr>
                <p14:cNvContentPartPr/>
                <p14:nvPr/>
              </p14:nvContentPartPr>
              <p14:xfrm>
                <a:off x="5285205" y="3989170"/>
                <a:ext cx="12600" cy="168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B5EDF2C-6B3F-F4AC-B2A4-A07C0DDFC77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277645" y="3981610"/>
                  <a:ext cx="277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3C83035-5137-CAAF-BB72-0544BE5424C4}"/>
                    </a:ext>
                  </a:extLst>
                </p14:cNvPr>
                <p14:cNvContentPartPr/>
                <p14:nvPr/>
              </p14:nvContentPartPr>
              <p14:xfrm>
                <a:off x="5225085" y="4080610"/>
                <a:ext cx="122760" cy="151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3C83035-5137-CAAF-BB72-0544BE5424C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217525" y="4073410"/>
                  <a:ext cx="137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8BABE690-4A8E-8E89-1040-316AAD04B160}"/>
                    </a:ext>
                  </a:extLst>
                </p14:cNvPr>
                <p14:cNvContentPartPr/>
                <p14:nvPr/>
              </p14:nvContentPartPr>
              <p14:xfrm>
                <a:off x="5387085" y="4015450"/>
                <a:ext cx="51120" cy="1411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8BABE690-4A8E-8E89-1040-316AAD04B16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379525" y="4007890"/>
                  <a:ext cx="6624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B157E66A-9A86-D922-AF35-E19512198430}"/>
              </a:ext>
            </a:extLst>
          </p:cNvPr>
          <p:cNvGrpSpPr/>
          <p:nvPr/>
        </p:nvGrpSpPr>
        <p:grpSpPr>
          <a:xfrm>
            <a:off x="5748625" y="3974410"/>
            <a:ext cx="580265" cy="241105"/>
            <a:chOff x="5748625" y="3974410"/>
            <a:chExt cx="580265" cy="24110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E981270-186E-8BA0-D2AB-E33CDFBF3ED1}"/>
                    </a:ext>
                  </a:extLst>
                </p14:cNvPr>
                <p14:cNvContentPartPr/>
                <p14:nvPr/>
              </p14:nvContentPartPr>
              <p14:xfrm>
                <a:off x="5748625" y="3999250"/>
                <a:ext cx="81000" cy="1047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E981270-186E-8BA0-D2AB-E33CDFBF3ED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741065" y="3992050"/>
                  <a:ext cx="96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148E8CC-874B-1B4D-4950-793E66499C21}"/>
                    </a:ext>
                  </a:extLst>
                </p14:cNvPr>
                <p14:cNvContentPartPr/>
                <p14:nvPr/>
              </p14:nvContentPartPr>
              <p14:xfrm>
                <a:off x="5867785" y="4018690"/>
                <a:ext cx="23760" cy="1238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148E8CC-874B-1B4D-4950-793E66499C2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60225" y="4011130"/>
                  <a:ext cx="388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47BD7D6-AAC2-9A30-17B8-2691D8092946}"/>
                    </a:ext>
                  </a:extLst>
                </p14:cNvPr>
                <p14:cNvContentPartPr/>
                <p14:nvPr/>
              </p14:nvContentPartPr>
              <p14:xfrm>
                <a:off x="5941225" y="3974410"/>
                <a:ext cx="63360" cy="1425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47BD7D6-AAC2-9A30-17B8-2691D809294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933665" y="3966850"/>
                  <a:ext cx="78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487D2583-CC54-9AAD-222D-50C93DAAE68A}"/>
                    </a:ext>
                  </a:extLst>
                </p14:cNvPr>
                <p14:cNvContentPartPr/>
                <p14:nvPr/>
              </p14:nvContentPartPr>
              <p14:xfrm>
                <a:off x="5976145" y="4062250"/>
                <a:ext cx="35640" cy="313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487D2583-CC54-9AAD-222D-50C93DAAE68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968585" y="4054690"/>
                  <a:ext cx="50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D019194-87BF-6BAB-83DB-ECBE37A48A81}"/>
                    </a:ext>
                  </a:extLst>
                </p14:cNvPr>
                <p14:cNvContentPartPr/>
                <p14:nvPr/>
              </p14:nvContentPartPr>
              <p14:xfrm>
                <a:off x="6065785" y="3984130"/>
                <a:ext cx="720" cy="1105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D019194-87BF-6BAB-83DB-ECBE37A48A8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058225" y="3976930"/>
                  <a:ext cx="158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6F98550-887E-2B40-259F-9CE3E61A6DD7}"/>
                    </a:ext>
                  </a:extLst>
                </p14:cNvPr>
                <p14:cNvContentPartPr/>
                <p14:nvPr/>
              </p14:nvContentPartPr>
              <p14:xfrm>
                <a:off x="5985505" y="4115530"/>
                <a:ext cx="78120" cy="853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6F98550-887E-2B40-259F-9CE3E61A6DD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977945" y="4107970"/>
                  <a:ext cx="932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4640E09-4696-F61E-E27A-6F092F36E78D}"/>
                    </a:ext>
                  </a:extLst>
                </p14:cNvPr>
                <p14:cNvContentPartPr/>
                <p14:nvPr/>
              </p14:nvContentPartPr>
              <p14:xfrm>
                <a:off x="5993425" y="4145410"/>
                <a:ext cx="81000" cy="154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4640E09-4696-F61E-E27A-6F092F36E78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85865" y="4137850"/>
                  <a:ext cx="96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0BC6AA1-1ED6-439E-1C30-265A6BA18DEF}"/>
                    </a:ext>
                  </a:extLst>
                </p14:cNvPr>
                <p14:cNvContentPartPr/>
                <p14:nvPr/>
              </p14:nvContentPartPr>
              <p14:xfrm>
                <a:off x="6157890" y="4017155"/>
                <a:ext cx="55440" cy="1094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0BC6AA1-1ED6-439E-1C30-265A6BA18DE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50330" y="4009595"/>
                  <a:ext cx="705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C4F3BAA-F835-FE61-020A-7FE256C6A815}"/>
                    </a:ext>
                  </a:extLst>
                </p14:cNvPr>
                <p14:cNvContentPartPr/>
                <p14:nvPr/>
              </p14:nvContentPartPr>
              <p14:xfrm>
                <a:off x="6188850" y="4071515"/>
                <a:ext cx="49320" cy="12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C4F3BAA-F835-FE61-020A-7FE256C6A81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181290" y="4063955"/>
                  <a:ext cx="64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B984880-0D4C-25CC-1ECB-E37F69F32736}"/>
                    </a:ext>
                  </a:extLst>
                </p14:cNvPr>
                <p14:cNvContentPartPr/>
                <p14:nvPr/>
              </p14:nvContentPartPr>
              <p14:xfrm>
                <a:off x="6288570" y="4013915"/>
                <a:ext cx="5040" cy="928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B984880-0D4C-25CC-1ECB-E37F69F3273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281010" y="4006355"/>
                  <a:ext cx="201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C3B255E3-37E0-D5B6-CE5C-DCFDB12A507E}"/>
                    </a:ext>
                  </a:extLst>
                </p14:cNvPr>
                <p14:cNvContentPartPr/>
                <p14:nvPr/>
              </p14:nvContentPartPr>
              <p14:xfrm>
                <a:off x="6292530" y="4071155"/>
                <a:ext cx="36360" cy="198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C3B255E3-37E0-D5B6-CE5C-DCFDB12A507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285330" y="4063595"/>
                  <a:ext cx="51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1A36BF5A-78D1-205B-A2A1-31D1A5EF6EFA}"/>
                    </a:ext>
                  </a:extLst>
                </p14:cNvPr>
                <p14:cNvContentPartPr/>
                <p14:nvPr/>
              </p14:nvContentPartPr>
              <p14:xfrm>
                <a:off x="6217290" y="4157195"/>
                <a:ext cx="3600" cy="370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1A36BF5A-78D1-205B-A2A1-31D1A5EF6EF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209730" y="4149635"/>
                  <a:ext cx="1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D6CEF50C-12B0-4FAE-2FF5-9FFF5E564D31}"/>
                    </a:ext>
                  </a:extLst>
                </p14:cNvPr>
                <p14:cNvContentPartPr/>
                <p14:nvPr/>
              </p14:nvContentPartPr>
              <p14:xfrm>
                <a:off x="6217290" y="4129115"/>
                <a:ext cx="91080" cy="864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D6CEF50C-12B0-4FAE-2FF5-9FFF5E564D3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209730" y="4121555"/>
                  <a:ext cx="1062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7A3E759F-F0E5-C317-FC2C-670ECBD2E9F7}"/>
              </a:ext>
            </a:extLst>
          </p:cNvPr>
          <p:cNvGrpSpPr/>
          <p:nvPr/>
        </p:nvGrpSpPr>
        <p:grpSpPr>
          <a:xfrm>
            <a:off x="4474860" y="4417025"/>
            <a:ext cx="307080" cy="215280"/>
            <a:chOff x="4474860" y="4417025"/>
            <a:chExt cx="30708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67B10A-B37A-A5E3-543B-E457D646EFF3}"/>
                    </a:ext>
                  </a:extLst>
                </p14:cNvPr>
                <p14:cNvContentPartPr/>
                <p14:nvPr/>
              </p14:nvContentPartPr>
              <p14:xfrm>
                <a:off x="4474860" y="4417745"/>
                <a:ext cx="65160" cy="1465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67B10A-B37A-A5E3-543B-E457D646EFF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467300" y="4410185"/>
                  <a:ext cx="802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12B72F22-EB67-4A6F-271E-69319C8A831F}"/>
                    </a:ext>
                  </a:extLst>
                </p14:cNvPr>
                <p14:cNvContentPartPr/>
                <p14:nvPr/>
              </p14:nvContentPartPr>
              <p14:xfrm>
                <a:off x="4504020" y="4490105"/>
                <a:ext cx="33120" cy="496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12B72F22-EB67-4A6F-271E-69319C8A831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96460" y="4482545"/>
                  <a:ext cx="48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86843C66-582D-7291-93BE-FDD60DCB271B}"/>
                    </a:ext>
                  </a:extLst>
                </p14:cNvPr>
                <p14:cNvContentPartPr/>
                <p14:nvPr/>
              </p14:nvContentPartPr>
              <p14:xfrm>
                <a:off x="4572420" y="4422785"/>
                <a:ext cx="13680" cy="136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86843C66-582D-7291-93BE-FDD60DCB271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564860" y="4415225"/>
                  <a:ext cx="288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24C1D84-6136-C857-09FF-A11ADA36C4B0}"/>
                    </a:ext>
                  </a:extLst>
                </p14:cNvPr>
                <p14:cNvContentPartPr/>
                <p14:nvPr/>
              </p14:nvContentPartPr>
              <p14:xfrm>
                <a:off x="4596900" y="4503785"/>
                <a:ext cx="47160" cy="82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24C1D84-6136-C857-09FF-A11ADA36C4B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589340" y="4496225"/>
                  <a:ext cx="61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4EF1FAD3-2641-09BC-C264-4BB35D6A0DAC}"/>
                    </a:ext>
                  </a:extLst>
                </p14:cNvPr>
                <p14:cNvContentPartPr/>
                <p14:nvPr/>
              </p14:nvContentPartPr>
              <p14:xfrm>
                <a:off x="4669260" y="4442225"/>
                <a:ext cx="43200" cy="910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4EF1FAD3-2641-09BC-C264-4BB35D6A0DA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661700" y="4434665"/>
                  <a:ext cx="579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B4C5DD71-F8AC-1170-61E1-B46AE7960803}"/>
                    </a:ext>
                  </a:extLst>
                </p14:cNvPr>
                <p14:cNvContentPartPr/>
                <p14:nvPr/>
              </p14:nvContentPartPr>
              <p14:xfrm>
                <a:off x="4695900" y="4488305"/>
                <a:ext cx="29520" cy="280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B4C5DD71-F8AC-1170-61E1-B46AE796080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688340" y="4480745"/>
                  <a:ext cx="446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15DA9B18-9685-99D7-3F55-83B038C37860}"/>
                    </a:ext>
                  </a:extLst>
                </p14:cNvPr>
                <p14:cNvContentPartPr/>
                <p14:nvPr/>
              </p14:nvContentPartPr>
              <p14:xfrm>
                <a:off x="4773660" y="4417025"/>
                <a:ext cx="8280" cy="795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15DA9B18-9685-99D7-3F55-83B038C3786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766100" y="4409465"/>
                  <a:ext cx="23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208A60F3-B623-76F2-976B-60DB3926DC70}"/>
                    </a:ext>
                  </a:extLst>
                </p14:cNvPr>
                <p14:cNvContentPartPr/>
                <p14:nvPr/>
              </p14:nvContentPartPr>
              <p14:xfrm>
                <a:off x="4723620" y="4532225"/>
                <a:ext cx="56880" cy="1000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208A60F3-B623-76F2-976B-60DB3926DC7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716060" y="4524665"/>
                  <a:ext cx="72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F2E09C0-2749-5B44-B144-9588A71EB658}"/>
                    </a:ext>
                  </a:extLst>
                </p14:cNvPr>
                <p14:cNvContentPartPr/>
                <p14:nvPr/>
              </p14:nvContentPartPr>
              <p14:xfrm>
                <a:off x="4730820" y="4585505"/>
                <a:ext cx="30600" cy="43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F2E09C0-2749-5B44-B144-9588A71EB65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23620" y="4577945"/>
                  <a:ext cx="4572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0A47C7EA-8AB0-9513-1828-F44E14668E26}"/>
              </a:ext>
            </a:extLst>
          </p:cNvPr>
          <p:cNvGrpSpPr/>
          <p:nvPr/>
        </p:nvGrpSpPr>
        <p:grpSpPr>
          <a:xfrm>
            <a:off x="4454785" y="4902360"/>
            <a:ext cx="549720" cy="257760"/>
            <a:chOff x="4454785" y="4902360"/>
            <a:chExt cx="54972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4AFFA2B-EDB7-4440-2F23-8F5B162929E3}"/>
                    </a:ext>
                  </a:extLst>
                </p14:cNvPr>
                <p14:cNvContentPartPr/>
                <p14:nvPr/>
              </p14:nvContentPartPr>
              <p14:xfrm>
                <a:off x="4478905" y="4935120"/>
                <a:ext cx="45360" cy="662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4AFFA2B-EDB7-4440-2F23-8F5B162929E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471345" y="4927560"/>
                  <a:ext cx="604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3DB87039-F15C-1A95-C17E-987586D803F1}"/>
                    </a:ext>
                  </a:extLst>
                </p14:cNvPr>
                <p14:cNvContentPartPr/>
                <p14:nvPr/>
              </p14:nvContentPartPr>
              <p14:xfrm>
                <a:off x="4492945" y="5015040"/>
                <a:ext cx="3600" cy="57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3DB87039-F15C-1A95-C17E-987586D803F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485385" y="5007480"/>
                  <a:ext cx="18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D10ACA64-11CE-0792-2E77-F4000431E734}"/>
                    </a:ext>
                  </a:extLst>
                </p14:cNvPr>
                <p14:cNvContentPartPr/>
                <p14:nvPr/>
              </p14:nvContentPartPr>
              <p14:xfrm>
                <a:off x="4454785" y="5058600"/>
                <a:ext cx="112320" cy="158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D10ACA64-11CE-0792-2E77-F4000431E73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447225" y="5051040"/>
                  <a:ext cx="127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95594ECB-9268-D6E1-FE66-4883648D891A}"/>
                    </a:ext>
                  </a:extLst>
                </p14:cNvPr>
                <p14:cNvContentPartPr/>
                <p14:nvPr/>
              </p14:nvContentPartPr>
              <p14:xfrm>
                <a:off x="4589065" y="4931160"/>
                <a:ext cx="48240" cy="972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95594ECB-9268-D6E1-FE66-4883648D891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581505" y="4923600"/>
                  <a:ext cx="633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EDCB937-E668-29EF-6BF3-0CA4534CFE5D}"/>
                    </a:ext>
                  </a:extLst>
                </p14:cNvPr>
                <p14:cNvContentPartPr/>
                <p14:nvPr/>
              </p14:nvContentPartPr>
              <p14:xfrm>
                <a:off x="4614625" y="4977960"/>
                <a:ext cx="48600" cy="162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EDCB937-E668-29EF-6BF3-0CA4534CFE5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607065" y="4970400"/>
                  <a:ext cx="63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43D00BC-4723-5667-A066-1FF984E00E9F}"/>
                    </a:ext>
                  </a:extLst>
                </p14:cNvPr>
                <p14:cNvContentPartPr/>
                <p14:nvPr/>
              </p14:nvContentPartPr>
              <p14:xfrm>
                <a:off x="4701385" y="4914960"/>
                <a:ext cx="14040" cy="972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43D00BC-4723-5667-A066-1FF984E00E9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693825" y="4907400"/>
                  <a:ext cx="28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4E7033B-5C1D-1789-A1D1-3E38D9C7110F}"/>
                    </a:ext>
                  </a:extLst>
                </p14:cNvPr>
                <p14:cNvContentPartPr/>
                <p14:nvPr/>
              </p14:nvContentPartPr>
              <p14:xfrm>
                <a:off x="4631545" y="5021520"/>
                <a:ext cx="52920" cy="828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4E7033B-5C1D-1789-A1D1-3E38D9C7110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623985" y="5013960"/>
                  <a:ext cx="680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473BC91C-8E53-B24D-9274-D5512B19FBA6}"/>
                    </a:ext>
                  </a:extLst>
                </p14:cNvPr>
                <p14:cNvContentPartPr/>
                <p14:nvPr/>
              </p14:nvContentPartPr>
              <p14:xfrm>
                <a:off x="4638025" y="5040960"/>
                <a:ext cx="61200" cy="216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473BC91C-8E53-B24D-9274-D5512B19FBA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630465" y="5033400"/>
                  <a:ext cx="76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8EC813A8-E85E-E80E-845B-43A2205F9E21}"/>
                    </a:ext>
                  </a:extLst>
                </p14:cNvPr>
                <p14:cNvContentPartPr/>
                <p14:nvPr/>
              </p14:nvContentPartPr>
              <p14:xfrm>
                <a:off x="4915585" y="4902360"/>
                <a:ext cx="13320" cy="770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8EC813A8-E85E-E80E-845B-43A2205F9E2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908025" y="4894800"/>
                  <a:ext cx="28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43F0367-98D1-5C21-61B3-B77DB031F977}"/>
                    </a:ext>
                  </a:extLst>
                </p14:cNvPr>
                <p14:cNvContentPartPr/>
                <p14:nvPr/>
              </p14:nvContentPartPr>
              <p14:xfrm>
                <a:off x="4821625" y="4961760"/>
                <a:ext cx="138240" cy="165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43F0367-98D1-5C21-61B3-B77DB031F97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814065" y="4954200"/>
                  <a:ext cx="153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196041FA-C36F-98B5-63D9-746FC76AF149}"/>
                    </a:ext>
                  </a:extLst>
                </p14:cNvPr>
                <p14:cNvContentPartPr/>
                <p14:nvPr/>
              </p14:nvContentPartPr>
              <p14:xfrm>
                <a:off x="4871665" y="4962840"/>
                <a:ext cx="48240" cy="7740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196041FA-C36F-98B5-63D9-746FC76AF14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864465" y="4955280"/>
                  <a:ext cx="63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5C7C6CF-0316-CE76-9C05-E6ACA35A7547}"/>
                    </a:ext>
                  </a:extLst>
                </p14:cNvPr>
                <p14:cNvContentPartPr/>
                <p14:nvPr/>
              </p14:nvContentPartPr>
              <p14:xfrm>
                <a:off x="4910545" y="4977240"/>
                <a:ext cx="22680" cy="561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5C7C6CF-0316-CE76-9C05-E6ACA35A754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902985" y="4969680"/>
                  <a:ext cx="378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0CB35154-E67B-1325-C362-D834FCEAAF1C}"/>
                    </a:ext>
                  </a:extLst>
                </p14:cNvPr>
                <p14:cNvContentPartPr/>
                <p14:nvPr/>
              </p14:nvContentPartPr>
              <p14:xfrm>
                <a:off x="4998025" y="4950600"/>
                <a:ext cx="6480" cy="788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0CB35154-E67B-1325-C362-D834FCEAAF1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990465" y="4943040"/>
                  <a:ext cx="21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0BFE4B30-2006-0BD7-19CE-1E9F5E03EE88}"/>
                    </a:ext>
                  </a:extLst>
                </p14:cNvPr>
                <p14:cNvContentPartPr/>
                <p14:nvPr/>
              </p14:nvContentPartPr>
              <p14:xfrm>
                <a:off x="4920985" y="5060040"/>
                <a:ext cx="74520" cy="100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0BFE4B30-2006-0BD7-19CE-1E9F5E03EE8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913425" y="5052480"/>
                  <a:ext cx="896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49838607-D5D6-4BF0-C884-61D827639364}"/>
              </a:ext>
            </a:extLst>
          </p:cNvPr>
          <p:cNvGrpSpPr/>
          <p:nvPr/>
        </p:nvGrpSpPr>
        <p:grpSpPr>
          <a:xfrm>
            <a:off x="4434790" y="5423280"/>
            <a:ext cx="229680" cy="173520"/>
            <a:chOff x="4434790" y="5423280"/>
            <a:chExt cx="22968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C23E950-0E61-A9BF-8E3E-73E4A399E13C}"/>
                    </a:ext>
                  </a:extLst>
                </p14:cNvPr>
                <p14:cNvContentPartPr/>
                <p14:nvPr/>
              </p14:nvContentPartPr>
              <p14:xfrm>
                <a:off x="4463230" y="5423280"/>
                <a:ext cx="59400" cy="78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C23E950-0E61-A9BF-8E3E-73E4A399E13C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455670" y="5415720"/>
                  <a:ext cx="74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A5C5405-A714-B647-6E34-E3A6C48099A1}"/>
                    </a:ext>
                  </a:extLst>
                </p14:cNvPr>
                <p14:cNvContentPartPr/>
                <p14:nvPr/>
              </p14:nvContentPartPr>
              <p14:xfrm>
                <a:off x="4434790" y="5512200"/>
                <a:ext cx="79200" cy="133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A5C5405-A714-B647-6E34-E3A6C48099A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427230" y="5504640"/>
                  <a:ext cx="94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055B6A7-3A11-C221-7905-D1F55FF51162}"/>
                    </a:ext>
                  </a:extLst>
                </p14:cNvPr>
                <p14:cNvContentPartPr/>
                <p14:nvPr/>
              </p14:nvContentPartPr>
              <p14:xfrm>
                <a:off x="4488070" y="5518320"/>
                <a:ext cx="23400" cy="568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055B6A7-3A11-C221-7905-D1F55FF5116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480510" y="5510760"/>
                  <a:ext cx="38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6B2D38DA-9046-AD1B-4527-6B5658980F3E}"/>
                    </a:ext>
                  </a:extLst>
                </p14:cNvPr>
                <p14:cNvContentPartPr/>
                <p14:nvPr/>
              </p14:nvContentPartPr>
              <p14:xfrm>
                <a:off x="4563670" y="5431920"/>
                <a:ext cx="41040" cy="838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6B2D38DA-9046-AD1B-4527-6B5658980F3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556110" y="5424360"/>
                  <a:ext cx="561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B7A6F1A3-8D0A-C86A-654D-3024E6106B4A}"/>
                    </a:ext>
                  </a:extLst>
                </p14:cNvPr>
                <p14:cNvContentPartPr/>
                <p14:nvPr/>
              </p14:nvContentPartPr>
              <p14:xfrm>
                <a:off x="4583110" y="5475840"/>
                <a:ext cx="25560" cy="302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B7A6F1A3-8D0A-C86A-654D-3024E6106B4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575550" y="5468280"/>
                  <a:ext cx="40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291FE61-5E1F-DE74-689A-E1C59D77C9A5}"/>
                    </a:ext>
                  </a:extLst>
                </p14:cNvPr>
                <p14:cNvContentPartPr/>
                <p14:nvPr/>
              </p14:nvContentPartPr>
              <p14:xfrm>
                <a:off x="4646470" y="5438760"/>
                <a:ext cx="4680" cy="676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291FE61-5E1F-DE74-689A-E1C59D77C9A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638910" y="5431200"/>
                  <a:ext cx="19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4E4C2D4B-03C4-530D-21E7-354111A32F5B}"/>
                    </a:ext>
                  </a:extLst>
                </p14:cNvPr>
                <p14:cNvContentPartPr/>
                <p14:nvPr/>
              </p14:nvContentPartPr>
              <p14:xfrm>
                <a:off x="4584910" y="5529840"/>
                <a:ext cx="49320" cy="669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4E4C2D4B-03C4-530D-21E7-354111A32F5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577350" y="5522280"/>
                  <a:ext cx="64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40A3465-7927-7FC2-DEBE-8DA907732C1E}"/>
                    </a:ext>
                  </a:extLst>
                </p14:cNvPr>
                <p14:cNvContentPartPr/>
                <p14:nvPr/>
              </p14:nvContentPartPr>
              <p14:xfrm>
                <a:off x="4593190" y="5540280"/>
                <a:ext cx="71280" cy="241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40A3465-7927-7FC2-DEBE-8DA907732C1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585630" y="5532720"/>
                  <a:ext cx="864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435AB219-CDB4-079D-0CD5-CDFA91E904F9}"/>
              </a:ext>
            </a:extLst>
          </p:cNvPr>
          <p:cNvGrpSpPr/>
          <p:nvPr/>
        </p:nvGrpSpPr>
        <p:grpSpPr>
          <a:xfrm>
            <a:off x="4859590" y="5396280"/>
            <a:ext cx="117360" cy="170280"/>
            <a:chOff x="4859590" y="5396280"/>
            <a:chExt cx="11736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09D9DB2-7F4B-D7A2-8996-160787F3F60A}"/>
                    </a:ext>
                  </a:extLst>
                </p14:cNvPr>
                <p14:cNvContentPartPr/>
                <p14:nvPr/>
              </p14:nvContentPartPr>
              <p14:xfrm>
                <a:off x="4881550" y="5396280"/>
                <a:ext cx="95400" cy="684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09D9DB2-7F4B-D7A2-8996-160787F3F60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873990" y="5388720"/>
                  <a:ext cx="1105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9056497-0690-836B-9219-8C65505AC465}"/>
                    </a:ext>
                  </a:extLst>
                </p14:cNvPr>
                <p14:cNvContentPartPr/>
                <p14:nvPr/>
              </p14:nvContentPartPr>
              <p14:xfrm>
                <a:off x="4859590" y="5509680"/>
                <a:ext cx="78840" cy="75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9056497-0690-836B-9219-8C65505AC46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852030" y="5502120"/>
                  <a:ext cx="936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AB53190-677B-CAE0-E28D-82E1F246DFFC}"/>
                    </a:ext>
                  </a:extLst>
                </p14:cNvPr>
                <p14:cNvContentPartPr/>
                <p14:nvPr/>
              </p14:nvContentPartPr>
              <p14:xfrm>
                <a:off x="4907470" y="5515440"/>
                <a:ext cx="19080" cy="511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AB53190-677B-CAE0-E28D-82E1F246DFF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899910" y="5507880"/>
                  <a:ext cx="3420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344" name="Input penna 343">
                <a:extLst>
                  <a:ext uri="{FF2B5EF4-FFF2-40B4-BE49-F238E27FC236}">
                    <a16:creationId xmlns:a16="http://schemas.microsoft.com/office/drawing/2014/main" id="{48235E66-3947-1B39-91B6-93937B8FFB4C}"/>
                  </a:ext>
                </a:extLst>
              </p14:cNvPr>
              <p14:cNvContentPartPr/>
              <p14:nvPr/>
            </p14:nvContentPartPr>
            <p14:xfrm>
              <a:off x="5163790" y="5265240"/>
              <a:ext cx="209880" cy="231480"/>
            </p14:xfrm>
          </p:contentPart>
        </mc:Choice>
        <mc:Fallback>
          <p:pic>
            <p:nvPicPr>
              <p:cNvPr id="344" name="Input penna 343">
                <a:extLst>
                  <a:ext uri="{FF2B5EF4-FFF2-40B4-BE49-F238E27FC236}">
                    <a16:creationId xmlns:a16="http://schemas.microsoft.com/office/drawing/2014/main" id="{48235E66-3947-1B39-91B6-93937B8FFB4C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5156590" y="5257680"/>
                <a:ext cx="22500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6" name="Gruppo 355">
            <a:extLst>
              <a:ext uri="{FF2B5EF4-FFF2-40B4-BE49-F238E27FC236}">
                <a16:creationId xmlns:a16="http://schemas.microsoft.com/office/drawing/2014/main" id="{B9DB3EDD-C026-6464-A8E0-E20B77BE5814}"/>
              </a:ext>
            </a:extLst>
          </p:cNvPr>
          <p:cNvGrpSpPr/>
          <p:nvPr/>
        </p:nvGrpSpPr>
        <p:grpSpPr>
          <a:xfrm>
            <a:off x="4596465" y="5867165"/>
            <a:ext cx="174960" cy="286920"/>
            <a:chOff x="4596465" y="5867165"/>
            <a:chExt cx="17496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F57A8F3-FE24-2FE0-7087-F795D1B9DFC6}"/>
                    </a:ext>
                  </a:extLst>
                </p14:cNvPr>
                <p14:cNvContentPartPr/>
                <p14:nvPr/>
              </p14:nvContentPartPr>
              <p14:xfrm>
                <a:off x="4596465" y="5867165"/>
                <a:ext cx="90000" cy="1353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F57A8F3-FE24-2FE0-7087-F795D1B9DFC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588905" y="5859605"/>
                  <a:ext cx="105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C1F9ABA2-E8D1-27E6-0A6C-4177B7535F0D}"/>
                    </a:ext>
                  </a:extLst>
                </p14:cNvPr>
                <p14:cNvContentPartPr/>
                <p14:nvPr/>
              </p14:nvContentPartPr>
              <p14:xfrm>
                <a:off x="4602585" y="5943845"/>
                <a:ext cx="62280" cy="126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C1F9ABA2-E8D1-27E6-0A6C-4177B7535F0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595025" y="5936285"/>
                  <a:ext cx="77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E139461C-B31D-D78C-0C1A-9B7B228E1FA8}"/>
                    </a:ext>
                  </a:extLst>
                </p14:cNvPr>
                <p14:cNvContentPartPr/>
                <p14:nvPr/>
              </p14:nvContentPartPr>
              <p14:xfrm>
                <a:off x="4686105" y="5889125"/>
                <a:ext cx="18360" cy="1162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E139461C-B31D-D78C-0C1A-9B7B228E1FA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678545" y="5881565"/>
                  <a:ext cx="33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9083353-2C5E-8A7F-3BBB-03B46AA4E9C2}"/>
                    </a:ext>
                  </a:extLst>
                </p14:cNvPr>
                <p14:cNvContentPartPr/>
                <p14:nvPr/>
              </p14:nvContentPartPr>
              <p14:xfrm>
                <a:off x="4700865" y="5943485"/>
                <a:ext cx="44280" cy="183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9083353-2C5E-8A7F-3BBB-03B46AA4E9C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693305" y="5935925"/>
                  <a:ext cx="59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2071848-E541-0DFE-1EBF-A2CE07625629}"/>
                    </a:ext>
                  </a:extLst>
                </p14:cNvPr>
                <p14:cNvContentPartPr/>
                <p14:nvPr/>
              </p14:nvContentPartPr>
              <p14:xfrm>
                <a:off x="4754145" y="5899205"/>
                <a:ext cx="17280" cy="1126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2071848-E541-0DFE-1EBF-A2CE0762562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746585" y="5891645"/>
                  <a:ext cx="32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15F17A45-BEAB-AD5D-260E-BA57B3F284A1}"/>
                    </a:ext>
                  </a:extLst>
                </p14:cNvPr>
                <p14:cNvContentPartPr/>
                <p14:nvPr/>
              </p14:nvContentPartPr>
              <p14:xfrm>
                <a:off x="4627065" y="6019445"/>
                <a:ext cx="120960" cy="1346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15F17A45-BEAB-AD5D-260E-BA57B3F284A1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619865" y="6011885"/>
                  <a:ext cx="13608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" name="Gruppo 369">
            <a:extLst>
              <a:ext uri="{FF2B5EF4-FFF2-40B4-BE49-F238E27FC236}">
                <a16:creationId xmlns:a16="http://schemas.microsoft.com/office/drawing/2014/main" id="{9707448E-D4C7-39B7-1543-961D7286C47B}"/>
              </a:ext>
            </a:extLst>
          </p:cNvPr>
          <p:cNvGrpSpPr/>
          <p:nvPr/>
        </p:nvGrpSpPr>
        <p:grpSpPr>
          <a:xfrm>
            <a:off x="5186705" y="1637145"/>
            <a:ext cx="324000" cy="199800"/>
            <a:chOff x="5186705" y="1637145"/>
            <a:chExt cx="3240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5252C94-B731-28C3-23B9-247E6C17D706}"/>
                    </a:ext>
                  </a:extLst>
                </p14:cNvPr>
                <p14:cNvContentPartPr/>
                <p14:nvPr/>
              </p14:nvContentPartPr>
              <p14:xfrm>
                <a:off x="5186705" y="1647945"/>
                <a:ext cx="170280" cy="1890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5252C94-B731-28C3-23B9-247E6C17D706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179145" y="1640385"/>
                  <a:ext cx="1854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83E6AD5A-814E-0F6C-B0A4-140433941EA8}"/>
                    </a:ext>
                  </a:extLst>
                </p14:cNvPr>
                <p14:cNvContentPartPr/>
                <p14:nvPr/>
              </p14:nvContentPartPr>
              <p14:xfrm>
                <a:off x="5400545" y="1637145"/>
                <a:ext cx="88920" cy="2628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83E6AD5A-814E-0F6C-B0A4-140433941EA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392985" y="1629585"/>
                  <a:ext cx="1036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7BC2CEC0-F39D-BDC9-23B2-2F4D29DFD2A4}"/>
                    </a:ext>
                  </a:extLst>
                </p14:cNvPr>
                <p14:cNvContentPartPr/>
                <p14:nvPr/>
              </p14:nvContentPartPr>
              <p14:xfrm>
                <a:off x="5387585" y="1746225"/>
                <a:ext cx="123120" cy="298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7BC2CEC0-F39D-BDC9-23B2-2F4D29DFD2A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380025" y="1738665"/>
                  <a:ext cx="13824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32F233E1-6083-B4AB-698D-D73176BC184F}"/>
              </a:ext>
            </a:extLst>
          </p:cNvPr>
          <p:cNvGrpSpPr/>
          <p:nvPr/>
        </p:nvGrpSpPr>
        <p:grpSpPr>
          <a:xfrm>
            <a:off x="5716521" y="1584195"/>
            <a:ext cx="182160" cy="247680"/>
            <a:chOff x="5716521" y="1584195"/>
            <a:chExt cx="18216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5FED017C-9C3A-E879-5817-401E74DB69A5}"/>
                    </a:ext>
                  </a:extLst>
                </p14:cNvPr>
                <p14:cNvContentPartPr/>
                <p14:nvPr/>
              </p14:nvContentPartPr>
              <p14:xfrm>
                <a:off x="5738481" y="1584195"/>
                <a:ext cx="87840" cy="777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5FED017C-9C3A-E879-5817-401E74DB69A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730921" y="1576635"/>
                  <a:ext cx="1029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16A16E8B-C092-6046-99A0-05C488A958EB}"/>
                    </a:ext>
                  </a:extLst>
                </p14:cNvPr>
                <p14:cNvContentPartPr/>
                <p14:nvPr/>
              </p14:nvContentPartPr>
              <p14:xfrm>
                <a:off x="5773761" y="1659795"/>
                <a:ext cx="20880" cy="518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16A16E8B-C092-6046-99A0-05C488A958EB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766561" y="1652235"/>
                  <a:ext cx="36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DAF9142D-B34E-DC9A-EB52-793CCD6CBEA1}"/>
                    </a:ext>
                  </a:extLst>
                </p14:cNvPr>
                <p14:cNvContentPartPr/>
                <p14:nvPr/>
              </p14:nvContentPartPr>
              <p14:xfrm>
                <a:off x="5716521" y="1705515"/>
                <a:ext cx="182160" cy="1152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DAF9142D-B34E-DC9A-EB52-793CCD6CBEA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708961" y="1697955"/>
                  <a:ext cx="1972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2ADC4B5-021D-8D8B-B773-ECA2BC07132B}"/>
                    </a:ext>
                  </a:extLst>
                </p14:cNvPr>
                <p14:cNvContentPartPr/>
                <p14:nvPr/>
              </p14:nvContentPartPr>
              <p14:xfrm>
                <a:off x="5760441" y="1756995"/>
                <a:ext cx="103320" cy="748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2ADC4B5-021D-8D8B-B773-ECA2BC07132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752881" y="1749435"/>
                  <a:ext cx="11844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289A0E33-F4D9-A215-05D8-6192C03E9AA3}"/>
              </a:ext>
            </a:extLst>
          </p:cNvPr>
          <p:cNvGrpSpPr/>
          <p:nvPr/>
        </p:nvGrpSpPr>
        <p:grpSpPr>
          <a:xfrm>
            <a:off x="6145176" y="1527066"/>
            <a:ext cx="737640" cy="337320"/>
            <a:chOff x="6145176" y="1527066"/>
            <a:chExt cx="73764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01CC6E91-0922-B988-2AF5-648F7EA99E3E}"/>
                    </a:ext>
                  </a:extLst>
                </p14:cNvPr>
                <p14:cNvContentPartPr/>
                <p14:nvPr/>
              </p14:nvContentPartPr>
              <p14:xfrm>
                <a:off x="6145176" y="1675026"/>
                <a:ext cx="88200" cy="180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01CC6E91-0922-B988-2AF5-648F7EA99E3E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137616" y="1667466"/>
                  <a:ext cx="1033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835B4D5A-BB5E-D815-3B66-D634FDBA2A65}"/>
                    </a:ext>
                  </a:extLst>
                </p14:cNvPr>
                <p14:cNvContentPartPr/>
                <p14:nvPr/>
              </p14:nvContentPartPr>
              <p14:xfrm>
                <a:off x="6152736" y="1731906"/>
                <a:ext cx="118440" cy="129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835B4D5A-BB5E-D815-3B66-D634FDBA2A6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145536" y="1724346"/>
                  <a:ext cx="133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99B8800B-A9EB-6D2D-E5DD-AADD5EAB35B2}"/>
                    </a:ext>
                  </a:extLst>
                </p14:cNvPr>
                <p14:cNvContentPartPr/>
                <p14:nvPr/>
              </p14:nvContentPartPr>
              <p14:xfrm>
                <a:off x="6388536" y="1662066"/>
                <a:ext cx="108360" cy="2023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99B8800B-A9EB-6D2D-E5DD-AADD5EAB35B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380976" y="1654866"/>
                  <a:ext cx="1234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E225BA16-6B23-BD39-B291-95F2DC6ECE9C}"/>
                    </a:ext>
                  </a:extLst>
                </p14:cNvPr>
                <p14:cNvContentPartPr/>
                <p14:nvPr/>
              </p14:nvContentPartPr>
              <p14:xfrm>
                <a:off x="6502296" y="1683666"/>
                <a:ext cx="92160" cy="66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E225BA16-6B23-BD39-B291-95F2DC6ECE9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494736" y="1676106"/>
                  <a:ext cx="107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9A1F4FF-05B8-A6DB-7B7D-98E06A97DBB8}"/>
                    </a:ext>
                  </a:extLst>
                </p14:cNvPr>
                <p14:cNvContentPartPr/>
                <p14:nvPr/>
              </p14:nvContentPartPr>
              <p14:xfrm>
                <a:off x="6611016" y="1538946"/>
                <a:ext cx="50400" cy="2509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9A1F4FF-05B8-A6DB-7B7D-98E06A97DBB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603816" y="1531386"/>
                  <a:ext cx="655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EF953B0-AB28-E935-BF65-3467256C7515}"/>
                    </a:ext>
                  </a:extLst>
                </p14:cNvPr>
                <p14:cNvContentPartPr/>
                <p14:nvPr/>
              </p14:nvContentPartPr>
              <p14:xfrm>
                <a:off x="6669336" y="1527066"/>
                <a:ext cx="36000" cy="2444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EF953B0-AB28-E935-BF65-3467256C751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661776" y="1519866"/>
                  <a:ext cx="51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8E5F578B-D284-76F3-204F-E8B43DC9D6BF}"/>
                    </a:ext>
                  </a:extLst>
                </p14:cNvPr>
                <p14:cNvContentPartPr/>
                <p14:nvPr/>
              </p14:nvContentPartPr>
              <p14:xfrm>
                <a:off x="6726936" y="1677546"/>
                <a:ext cx="155880" cy="806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8E5F578B-D284-76F3-204F-E8B43DC9D6B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719376" y="1670346"/>
                  <a:ext cx="1706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21E976B4-1A11-CB31-1A4D-C1718B98C91C}"/>
              </a:ext>
            </a:extLst>
          </p:cNvPr>
          <p:cNvGrpSpPr/>
          <p:nvPr/>
        </p:nvGrpSpPr>
        <p:grpSpPr>
          <a:xfrm>
            <a:off x="331876" y="556452"/>
            <a:ext cx="317520" cy="145440"/>
            <a:chOff x="331876" y="556452"/>
            <a:chExt cx="31752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6BA9FE3A-C43E-6A78-6639-52C20F3F518E}"/>
                    </a:ext>
                  </a:extLst>
                </p14:cNvPr>
                <p14:cNvContentPartPr/>
                <p14:nvPr/>
              </p14:nvContentPartPr>
              <p14:xfrm>
                <a:off x="331876" y="556452"/>
                <a:ext cx="183960" cy="1454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6BA9FE3A-C43E-6A78-6639-52C20F3F518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24316" y="548892"/>
                  <a:ext cx="1990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5D6E6B7F-BCE5-7D5E-0A72-15FA99D02FF4}"/>
                    </a:ext>
                  </a:extLst>
                </p14:cNvPr>
                <p14:cNvContentPartPr/>
                <p14:nvPr/>
              </p14:nvContentPartPr>
              <p14:xfrm>
                <a:off x="567676" y="587412"/>
                <a:ext cx="81720" cy="975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5D6E6B7F-BCE5-7D5E-0A72-15FA99D02FF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60116" y="579852"/>
                  <a:ext cx="9684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CC564EC5-0B90-F16E-8558-4FAECA9EF9F3}"/>
              </a:ext>
            </a:extLst>
          </p:cNvPr>
          <p:cNvGrpSpPr/>
          <p:nvPr/>
        </p:nvGrpSpPr>
        <p:grpSpPr>
          <a:xfrm>
            <a:off x="800956" y="507492"/>
            <a:ext cx="347040" cy="220680"/>
            <a:chOff x="800956" y="507492"/>
            <a:chExt cx="34704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8984CE12-3655-BCEF-622B-36D497AB1844}"/>
                    </a:ext>
                  </a:extLst>
                </p14:cNvPr>
                <p14:cNvContentPartPr/>
                <p14:nvPr/>
              </p14:nvContentPartPr>
              <p14:xfrm>
                <a:off x="800956" y="507492"/>
                <a:ext cx="172440" cy="1839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8984CE12-3655-BCEF-622B-36D497AB184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93396" y="499932"/>
                  <a:ext cx="1872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9B29278E-78A2-8876-79CD-25CBF11A85A8}"/>
                    </a:ext>
                  </a:extLst>
                </p14:cNvPr>
                <p14:cNvContentPartPr/>
                <p14:nvPr/>
              </p14:nvContentPartPr>
              <p14:xfrm>
                <a:off x="1032436" y="514332"/>
                <a:ext cx="115560" cy="162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9B29278E-78A2-8876-79CD-25CBF11A85A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24876" y="506772"/>
                  <a:ext cx="130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2642B51D-D170-175B-DC02-39054D809A54}"/>
                    </a:ext>
                  </a:extLst>
                </p14:cNvPr>
                <p14:cNvContentPartPr/>
                <p14:nvPr/>
              </p14:nvContentPartPr>
              <p14:xfrm>
                <a:off x="989956" y="540612"/>
                <a:ext cx="97200" cy="1875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2642B51D-D170-175B-DC02-39054D809A5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82396" y="533052"/>
                  <a:ext cx="11196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7" name="Gruppo 406">
            <a:extLst>
              <a:ext uri="{FF2B5EF4-FFF2-40B4-BE49-F238E27FC236}">
                <a16:creationId xmlns:a16="http://schemas.microsoft.com/office/drawing/2014/main" id="{FD40F04B-E044-0C4C-DD4E-E5E1A0615E22}"/>
              </a:ext>
            </a:extLst>
          </p:cNvPr>
          <p:cNvGrpSpPr/>
          <p:nvPr/>
        </p:nvGrpSpPr>
        <p:grpSpPr>
          <a:xfrm>
            <a:off x="129916" y="1071252"/>
            <a:ext cx="224640" cy="174240"/>
            <a:chOff x="129916" y="1071252"/>
            <a:chExt cx="22464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F84A51A6-5EC6-A548-68BF-E0A73C377856}"/>
                    </a:ext>
                  </a:extLst>
                </p14:cNvPr>
                <p14:cNvContentPartPr/>
                <p14:nvPr/>
              </p14:nvContentPartPr>
              <p14:xfrm>
                <a:off x="129916" y="1071252"/>
                <a:ext cx="115560" cy="1551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F84A51A6-5EC6-A548-68BF-E0A73C37785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22356" y="1063692"/>
                  <a:ext cx="1306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FED5CD0C-74C4-7E9D-3E95-C3787A3E06BE}"/>
                    </a:ext>
                  </a:extLst>
                </p14:cNvPr>
                <p14:cNvContentPartPr/>
                <p14:nvPr/>
              </p14:nvContentPartPr>
              <p14:xfrm>
                <a:off x="336196" y="1073412"/>
                <a:ext cx="18360" cy="1720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FED5CD0C-74C4-7E9D-3E95-C3787A3E06B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28636" y="1065852"/>
                  <a:ext cx="3348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5" name="Gruppo 404">
            <a:extLst>
              <a:ext uri="{FF2B5EF4-FFF2-40B4-BE49-F238E27FC236}">
                <a16:creationId xmlns:a16="http://schemas.microsoft.com/office/drawing/2014/main" id="{6BD1BCD7-42E5-5DFB-4C82-C0533BA29B5D}"/>
              </a:ext>
            </a:extLst>
          </p:cNvPr>
          <p:cNvGrpSpPr/>
          <p:nvPr/>
        </p:nvGrpSpPr>
        <p:grpSpPr>
          <a:xfrm>
            <a:off x="523396" y="1042452"/>
            <a:ext cx="136440" cy="271440"/>
            <a:chOff x="523396" y="1042452"/>
            <a:chExt cx="13644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EACC4ADF-8DAA-71A0-D2ED-CE14EA861887}"/>
                    </a:ext>
                  </a:extLst>
                </p14:cNvPr>
                <p14:cNvContentPartPr/>
                <p14:nvPr/>
              </p14:nvContentPartPr>
              <p14:xfrm>
                <a:off x="530236" y="1042452"/>
                <a:ext cx="104040" cy="846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EACC4ADF-8DAA-71A0-D2ED-CE14EA86188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22676" y="1034892"/>
                  <a:ext cx="119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3C3F7DFA-5203-F7AA-566C-D477DF4FDF77}"/>
                    </a:ext>
                  </a:extLst>
                </p14:cNvPr>
                <p14:cNvContentPartPr/>
                <p14:nvPr/>
              </p14:nvContentPartPr>
              <p14:xfrm>
                <a:off x="578836" y="1128132"/>
                <a:ext cx="12600" cy="5148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3C3F7DFA-5203-F7AA-566C-D477DF4FDF7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71276" y="1120572"/>
                  <a:ext cx="27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36571F8B-7FB5-30EC-B962-EDD52629909A}"/>
                    </a:ext>
                  </a:extLst>
                </p14:cNvPr>
                <p14:cNvContentPartPr/>
                <p14:nvPr/>
              </p14:nvContentPartPr>
              <p14:xfrm>
                <a:off x="523396" y="1169532"/>
                <a:ext cx="136440" cy="244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36571F8B-7FB5-30EC-B962-EDD52629909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15836" y="1161972"/>
                  <a:ext cx="151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4C312D57-EE2D-1E48-70FD-723F2C0A5D4F}"/>
                    </a:ext>
                  </a:extLst>
                </p14:cNvPr>
                <p14:cNvContentPartPr/>
                <p14:nvPr/>
              </p14:nvContentPartPr>
              <p14:xfrm>
                <a:off x="572356" y="1228212"/>
                <a:ext cx="76320" cy="856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4C312D57-EE2D-1E48-70FD-723F2C0A5D4F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65156" y="1220652"/>
                  <a:ext cx="9144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FB1E9A0B-CA75-1004-5862-882673323ACC}"/>
              </a:ext>
            </a:extLst>
          </p:cNvPr>
          <p:cNvGrpSpPr/>
          <p:nvPr/>
        </p:nvGrpSpPr>
        <p:grpSpPr>
          <a:xfrm>
            <a:off x="885196" y="1060812"/>
            <a:ext cx="156240" cy="162720"/>
            <a:chOff x="885196" y="1060812"/>
            <a:chExt cx="15624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3DD401AA-828D-49E8-3678-DEAC432B09B6}"/>
                    </a:ext>
                  </a:extLst>
                </p14:cNvPr>
                <p14:cNvContentPartPr/>
                <p14:nvPr/>
              </p14:nvContentPartPr>
              <p14:xfrm>
                <a:off x="885196" y="1060812"/>
                <a:ext cx="91440" cy="12168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3DD401AA-828D-49E8-3678-DEAC432B09B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77636" y="1053252"/>
                  <a:ext cx="106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7A397CB1-9079-B05E-487B-CB4313576E27}"/>
                    </a:ext>
                  </a:extLst>
                </p14:cNvPr>
                <p14:cNvContentPartPr/>
                <p14:nvPr/>
              </p14:nvContentPartPr>
              <p14:xfrm>
                <a:off x="1023796" y="1075932"/>
                <a:ext cx="17640" cy="14760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7A397CB1-9079-B05E-487B-CB4313576E2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16236" y="1068372"/>
                  <a:ext cx="3276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978E4B72-542E-D0F4-D244-D0508FF37002}"/>
              </a:ext>
            </a:extLst>
          </p:cNvPr>
          <p:cNvGrpSpPr/>
          <p:nvPr/>
        </p:nvGrpSpPr>
        <p:grpSpPr>
          <a:xfrm>
            <a:off x="1286236" y="1053612"/>
            <a:ext cx="158760" cy="199080"/>
            <a:chOff x="1286236" y="1053612"/>
            <a:chExt cx="15876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C845E360-DC52-D0AF-1654-8417564B22B8}"/>
                    </a:ext>
                  </a:extLst>
                </p14:cNvPr>
                <p14:cNvContentPartPr/>
                <p14:nvPr/>
              </p14:nvContentPartPr>
              <p14:xfrm>
                <a:off x="1301356" y="1053612"/>
                <a:ext cx="70560" cy="10620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C845E360-DC52-D0AF-1654-8417564B22B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293796" y="1046052"/>
                  <a:ext cx="856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29753EFE-1922-C0E9-D642-6FC0EC0ADC30}"/>
                    </a:ext>
                  </a:extLst>
                </p14:cNvPr>
                <p14:cNvContentPartPr/>
                <p14:nvPr/>
              </p14:nvContentPartPr>
              <p14:xfrm>
                <a:off x="1336636" y="1173132"/>
                <a:ext cx="6120" cy="7956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29753EFE-1922-C0E9-D642-6FC0EC0ADC30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329076" y="1165572"/>
                  <a:ext cx="212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7BC2FE8E-7EE2-451B-F448-0DE0CF9F471F}"/>
                    </a:ext>
                  </a:extLst>
                </p14:cNvPr>
                <p14:cNvContentPartPr/>
                <p14:nvPr/>
              </p14:nvContentPartPr>
              <p14:xfrm>
                <a:off x="1286236" y="1239372"/>
                <a:ext cx="158760" cy="133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7BC2FE8E-7EE2-451B-F448-0DE0CF9F471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278676" y="1231812"/>
                  <a:ext cx="173880" cy="2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417" name="Input penna 416">
                <a:extLst>
                  <a:ext uri="{FF2B5EF4-FFF2-40B4-BE49-F238E27FC236}">
                    <a16:creationId xmlns:a16="http://schemas.microsoft.com/office/drawing/2014/main" id="{0677C439-A868-A38F-029C-E82D7DB6B2F0}"/>
                  </a:ext>
                </a:extLst>
              </p14:cNvPr>
              <p14:cNvContentPartPr/>
              <p14:nvPr/>
            </p14:nvContentPartPr>
            <p14:xfrm>
              <a:off x="192196" y="1553309"/>
              <a:ext cx="173520" cy="116280"/>
            </p14:xfrm>
          </p:contentPart>
        </mc:Choice>
        <mc:Fallback>
          <p:pic>
            <p:nvPicPr>
              <p:cNvPr id="417" name="Input penna 416">
                <a:extLst>
                  <a:ext uri="{FF2B5EF4-FFF2-40B4-BE49-F238E27FC236}">
                    <a16:creationId xmlns:a16="http://schemas.microsoft.com/office/drawing/2014/main" id="{0677C439-A868-A38F-029C-E82D7DB6B2F0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184996" y="1546109"/>
                <a:ext cx="18864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2">
            <p14:nvContentPartPr>
              <p14:cNvPr id="420" name="Input penna 419">
                <a:extLst>
                  <a:ext uri="{FF2B5EF4-FFF2-40B4-BE49-F238E27FC236}">
                    <a16:creationId xmlns:a16="http://schemas.microsoft.com/office/drawing/2014/main" id="{2C3B63D1-55BE-B17B-1DD4-8163A3318857}"/>
                  </a:ext>
                </a:extLst>
              </p14:cNvPr>
              <p14:cNvContentPartPr/>
              <p14:nvPr/>
            </p14:nvContentPartPr>
            <p14:xfrm>
              <a:off x="537796" y="1510469"/>
              <a:ext cx="146520" cy="128160"/>
            </p14:xfrm>
          </p:contentPart>
        </mc:Choice>
        <mc:Fallback>
          <p:pic>
            <p:nvPicPr>
              <p:cNvPr id="420" name="Input penna 419">
                <a:extLst>
                  <a:ext uri="{FF2B5EF4-FFF2-40B4-BE49-F238E27FC236}">
                    <a16:creationId xmlns:a16="http://schemas.microsoft.com/office/drawing/2014/main" id="{2C3B63D1-55BE-B17B-1DD4-8163A3318857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30236" y="1502909"/>
                <a:ext cx="1616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4">
            <p14:nvContentPartPr>
              <p14:cNvPr id="421" name="Input penna 420">
                <a:extLst>
                  <a:ext uri="{FF2B5EF4-FFF2-40B4-BE49-F238E27FC236}">
                    <a16:creationId xmlns:a16="http://schemas.microsoft.com/office/drawing/2014/main" id="{2823C037-7D26-D608-580E-6FB7801467DB}"/>
                  </a:ext>
                </a:extLst>
              </p14:cNvPr>
              <p14:cNvContentPartPr/>
              <p14:nvPr/>
            </p14:nvContentPartPr>
            <p14:xfrm>
              <a:off x="978076" y="1518749"/>
              <a:ext cx="149400" cy="97560"/>
            </p14:xfrm>
          </p:contentPart>
        </mc:Choice>
        <mc:Fallback>
          <p:pic>
            <p:nvPicPr>
              <p:cNvPr id="421" name="Input penna 420">
                <a:extLst>
                  <a:ext uri="{FF2B5EF4-FFF2-40B4-BE49-F238E27FC236}">
                    <a16:creationId xmlns:a16="http://schemas.microsoft.com/office/drawing/2014/main" id="{2823C037-7D26-D608-580E-6FB7801467DB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970516" y="1511189"/>
                <a:ext cx="16452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5" name="Gruppo 424">
            <a:extLst>
              <a:ext uri="{FF2B5EF4-FFF2-40B4-BE49-F238E27FC236}">
                <a16:creationId xmlns:a16="http://schemas.microsoft.com/office/drawing/2014/main" id="{630B1704-2CD6-617F-ED1E-75AB7659A702}"/>
              </a:ext>
            </a:extLst>
          </p:cNvPr>
          <p:cNvGrpSpPr/>
          <p:nvPr/>
        </p:nvGrpSpPr>
        <p:grpSpPr>
          <a:xfrm>
            <a:off x="1338796" y="1486709"/>
            <a:ext cx="99360" cy="144000"/>
            <a:chOff x="1338796" y="1486709"/>
            <a:chExt cx="9936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AA2A5811-42EE-C608-BD4A-E24E0A5791AB}"/>
                    </a:ext>
                  </a:extLst>
                </p14:cNvPr>
                <p14:cNvContentPartPr/>
                <p14:nvPr/>
              </p14:nvContentPartPr>
              <p14:xfrm>
                <a:off x="1347076" y="1486709"/>
                <a:ext cx="91080" cy="144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AA2A5811-42EE-C608-BD4A-E24E0A5791AB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339516" y="1479149"/>
                  <a:ext cx="106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5B9F2BED-FD9F-7BCD-CBEB-FC18981A51E9}"/>
                    </a:ext>
                  </a:extLst>
                </p14:cNvPr>
                <p14:cNvContentPartPr/>
                <p14:nvPr/>
              </p14:nvContentPartPr>
              <p14:xfrm>
                <a:off x="1338796" y="1506509"/>
                <a:ext cx="78480" cy="124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5B9F2BED-FD9F-7BCD-CBEB-FC18981A51E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331236" y="1498949"/>
                  <a:ext cx="936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1" name="Gruppo 430">
            <a:extLst>
              <a:ext uri="{FF2B5EF4-FFF2-40B4-BE49-F238E27FC236}">
                <a16:creationId xmlns:a16="http://schemas.microsoft.com/office/drawing/2014/main" id="{AD54ADB4-2397-CCAB-C89F-8F4B8378C472}"/>
              </a:ext>
            </a:extLst>
          </p:cNvPr>
          <p:cNvGrpSpPr/>
          <p:nvPr/>
        </p:nvGrpSpPr>
        <p:grpSpPr>
          <a:xfrm>
            <a:off x="5133529" y="2005267"/>
            <a:ext cx="356760" cy="142560"/>
            <a:chOff x="5133529" y="2005267"/>
            <a:chExt cx="35676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8F43986C-7E39-2716-F3BB-67CC21D32119}"/>
                    </a:ext>
                  </a:extLst>
                </p14:cNvPr>
                <p14:cNvContentPartPr/>
                <p14:nvPr/>
              </p14:nvContentPartPr>
              <p14:xfrm>
                <a:off x="5133529" y="2027587"/>
                <a:ext cx="118080" cy="12024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8F43986C-7E39-2716-F3BB-67CC21D3211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125969" y="2020027"/>
                  <a:ext cx="133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AD659B8D-9FAA-05B5-FA4A-E5F6AB4A5488}"/>
                    </a:ext>
                  </a:extLst>
                </p14:cNvPr>
                <p14:cNvContentPartPr/>
                <p14:nvPr/>
              </p14:nvContentPartPr>
              <p14:xfrm>
                <a:off x="5271409" y="2010667"/>
                <a:ext cx="62280" cy="10008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AD659B8D-9FAA-05B5-FA4A-E5F6AB4A548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263849" y="2003107"/>
                  <a:ext cx="77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4699CEF9-B66A-AE38-233F-FC5EA4156FEF}"/>
                    </a:ext>
                  </a:extLst>
                </p14:cNvPr>
                <p14:cNvContentPartPr/>
                <p14:nvPr/>
              </p14:nvContentPartPr>
              <p14:xfrm>
                <a:off x="5368969" y="2035867"/>
                <a:ext cx="58680" cy="745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4699CEF9-B66A-AE38-233F-FC5EA4156FE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361409" y="2028307"/>
                  <a:ext cx="73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1DD27D5-FD0B-E1BE-2122-5D273B2A53D4}"/>
                    </a:ext>
                  </a:extLst>
                </p14:cNvPr>
                <p14:cNvContentPartPr/>
                <p14:nvPr/>
              </p14:nvContentPartPr>
              <p14:xfrm>
                <a:off x="5444569" y="2005267"/>
                <a:ext cx="45720" cy="1040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1DD27D5-FD0B-E1BE-2122-5D273B2A53D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437009" y="1997707"/>
                  <a:ext cx="60840" cy="119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4256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2E03-ED33-1E58-354B-61D5C1635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53E70EE-E35E-0972-24BF-BB8EFBE6A01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C27D7E5-3731-B828-DA70-29BEAE3FA6C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2A23BCE-9005-A3D1-93C9-B962ED13B1C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8F7BFD6-6B91-1E70-1611-ED704208024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5161481-8242-3065-95BE-52358EBBAA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448423D-FDB6-D45D-3607-05DC72EBC7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0CE5098-A424-058F-2A57-E84F1E948F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45786D8-8C14-16FA-EF3C-E0BFB2EDEC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EB37AE4-4914-F4FA-F5EB-D380A16A06F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BECB7C9-F675-F660-6960-CB936D61A2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554D2C1-C9E6-11C6-5D96-A3432AD1ED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5D1032A-17F5-9D91-C1B6-DFD60593115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2716F8D-569E-1583-AD48-F7DAF464A2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E758F2D-8F17-5259-3821-73F7E1C1B1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3DB3613-72C7-A194-BCA8-F87CA372F5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6097CC3-C842-6819-8DCB-CA54948AFA2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ADAE77-D1FC-ACB0-B5EB-AC3E6CB65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EE3AB50-2F24-AA12-353C-C388EC50F06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A382694-5A5A-10AA-5C92-6A6F518DE4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A6FC3C9-F89E-4F10-FC12-52DBD7CE80D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D40C761-BF9E-42BE-8412-4054E611F0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8FEED13-2C08-F464-1B07-56E554F8A0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C490AC3-1B83-D699-091A-229F1D7F2B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77843E6-DA0A-1248-3F4B-544EF6EFD6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D8459B7-AB8D-0212-B398-429CAF8FBE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4D12E4C-D56A-08F5-3B10-8D89F29DC8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FCA45EE-223B-2807-4B26-5069FE38196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1ED80EC-2BE6-999D-57A3-702C26D315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61C6491-3E17-378E-4248-755DA232A97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A3D159-225B-283C-257F-8A85DDB991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563EEE0-3F99-2BB4-7D47-B69688590C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6405CE-0454-8434-C400-382920BBF1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65E732B-D2B2-F2A2-3D15-A30DE94B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9B1F027-33C5-AE44-3A90-44573FE152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7B09061-66C9-8031-4EC6-9DA51105B4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CD9E615-4019-BE2B-9F30-18373E936F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9255D4-4296-42D5-19F1-91996A710C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5F15D42-96B6-D9AF-7A27-D919837A46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0C013CA-00A4-E1A2-1014-7FA5CD26CA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ECD6220-357A-F3DE-1140-63F4162628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990EA75-AA49-3890-6729-E7CA5D5647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21171DC-D5A6-B0F9-6584-E01733603EC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DF3F915-7F3A-CDB9-B615-E940355C88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3D9439F-E838-EE97-7ACE-FBC5140C5E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3F17243-1479-C8A1-99AB-E19AB849A4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D3654A8-3479-E5DB-DE9A-7C24ADB199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ACFE2F3-9286-C4D6-6F1C-1F7DD979E5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539F9CE-F239-4861-9461-489922DD4AD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BAA0024-58BC-1555-5A84-1186B968C82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248F3A-924E-9D42-FCFF-DCF6B81D0E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F21D73E-90CD-90E5-2B02-C96E31C1F6B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D2F4FC4-DE1E-FA26-7250-2E5681C1DB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A58336C-C227-8225-CA35-BA5EBEF2CE0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18EF68E-FC47-B3AB-0A26-F92D20E9F8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7D2DBC7-81BE-996D-D25F-30590B0E86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D3BC697-EFDD-52F1-8B4D-AD03ECFED9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55BA222-16FE-045E-8DF5-B476AA584B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D8F776A-DB55-8DBD-BD4B-4251308EA5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63C1346-69E0-20BD-ECBF-87F6D40BB9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54C6FFA-3A43-21C4-971F-5616913B88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9A877DC-3DDA-F738-004D-2863025BA7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5CF4EBD-737A-1254-CF8E-286F79B6690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DF316B-C90C-5CC3-9D5B-928C86BBC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404" y="146872"/>
            <a:ext cx="8648964" cy="6564253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63E56715-4176-4CC8-EC53-FF9065D44A44}"/>
              </a:ext>
            </a:extLst>
          </p:cNvPr>
          <p:cNvGrpSpPr/>
          <p:nvPr/>
        </p:nvGrpSpPr>
        <p:grpSpPr>
          <a:xfrm>
            <a:off x="1627513" y="2463040"/>
            <a:ext cx="231120" cy="167400"/>
            <a:chOff x="1627513" y="2463040"/>
            <a:chExt cx="23112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EBAA86B-FD8C-50AF-5AF7-46872C07BE5C}"/>
                    </a:ext>
                  </a:extLst>
                </p14:cNvPr>
                <p14:cNvContentPartPr/>
                <p14:nvPr/>
              </p14:nvContentPartPr>
              <p14:xfrm>
                <a:off x="1627513" y="2526040"/>
                <a:ext cx="191160" cy="14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EBAA86B-FD8C-50AF-5AF7-46872C07BE5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17073" y="2515240"/>
                  <a:ext cx="212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0215202-FBDC-2A45-E708-06B87B91FF22}"/>
                    </a:ext>
                  </a:extLst>
                </p14:cNvPr>
                <p14:cNvContentPartPr/>
                <p14:nvPr/>
              </p14:nvContentPartPr>
              <p14:xfrm>
                <a:off x="1794553" y="2463040"/>
                <a:ext cx="64080" cy="167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0215202-FBDC-2A45-E708-06B87B91FF2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84113" y="2452600"/>
                  <a:ext cx="85320" cy="18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3CDCB39-F1B6-0915-91D9-96C375A3EAD0}"/>
                  </a:ext>
                </a:extLst>
              </p14:cNvPr>
              <p14:cNvContentPartPr/>
              <p14:nvPr/>
            </p14:nvContentPartPr>
            <p14:xfrm>
              <a:off x="3765913" y="2710720"/>
              <a:ext cx="3240" cy="3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3CDCB39-F1B6-0915-91D9-96C375A3EA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58353" y="2703160"/>
                <a:ext cx="1836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BBF5FBE4-E0AF-6664-EDB8-199508731D6E}"/>
              </a:ext>
            </a:extLst>
          </p:cNvPr>
          <p:cNvGrpSpPr/>
          <p:nvPr/>
        </p:nvGrpSpPr>
        <p:grpSpPr>
          <a:xfrm>
            <a:off x="3762313" y="2665360"/>
            <a:ext cx="253440" cy="183240"/>
            <a:chOff x="3762313" y="2665360"/>
            <a:chExt cx="25344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A7A6380-2FB4-5DE9-BE92-EBACAF7481A3}"/>
                    </a:ext>
                  </a:extLst>
                </p14:cNvPr>
                <p14:cNvContentPartPr/>
                <p14:nvPr/>
              </p14:nvContentPartPr>
              <p14:xfrm>
                <a:off x="3762313" y="2672200"/>
                <a:ext cx="110520" cy="176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A7A6380-2FB4-5DE9-BE92-EBACAF7481A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54753" y="2664640"/>
                  <a:ext cx="1252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EE77448-D684-4650-7987-FAD91700AC90}"/>
                    </a:ext>
                  </a:extLst>
                </p14:cNvPr>
                <p14:cNvContentPartPr/>
                <p14:nvPr/>
              </p14:nvContentPartPr>
              <p14:xfrm>
                <a:off x="3929353" y="2665360"/>
                <a:ext cx="86400" cy="29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EE77448-D684-4650-7987-FAD91700AC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21793" y="2657800"/>
                  <a:ext cx="101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C600131-E38F-9481-DDBE-114387119B16}"/>
                    </a:ext>
                  </a:extLst>
                </p14:cNvPr>
                <p14:cNvContentPartPr/>
                <p14:nvPr/>
              </p14:nvContentPartPr>
              <p14:xfrm>
                <a:off x="3881833" y="2691640"/>
                <a:ext cx="97560" cy="151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C600131-E38F-9481-DDBE-114387119B1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74273" y="2684440"/>
                  <a:ext cx="11232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24691EC2-1EE6-F1E4-78B6-C00E0F3B7F8B}"/>
              </a:ext>
            </a:extLst>
          </p:cNvPr>
          <p:cNvGrpSpPr/>
          <p:nvPr/>
        </p:nvGrpSpPr>
        <p:grpSpPr>
          <a:xfrm>
            <a:off x="1822907" y="3713273"/>
            <a:ext cx="140760" cy="106200"/>
            <a:chOff x="1822907" y="3713273"/>
            <a:chExt cx="14076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6591FBF-7C71-D623-A163-A55A7671D608}"/>
                    </a:ext>
                  </a:extLst>
                </p14:cNvPr>
                <p14:cNvContentPartPr/>
                <p14:nvPr/>
              </p14:nvContentPartPr>
              <p14:xfrm>
                <a:off x="1822907" y="3721193"/>
                <a:ext cx="125640" cy="24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6591FBF-7C71-D623-A163-A55A7671D60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15347" y="3713633"/>
                  <a:ext cx="140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FD1F1D1-588A-2DF8-9E15-3E16C0338711}"/>
                    </a:ext>
                  </a:extLst>
                </p14:cNvPr>
                <p14:cNvContentPartPr/>
                <p14:nvPr/>
              </p14:nvContentPartPr>
              <p14:xfrm>
                <a:off x="1956827" y="3713273"/>
                <a:ext cx="6840" cy="106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FD1F1D1-588A-2DF8-9E15-3E16C033871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49267" y="3706073"/>
                  <a:ext cx="2196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4D557F70-89EF-DB3C-9BC4-156BE71FBA6E}"/>
              </a:ext>
            </a:extLst>
          </p:cNvPr>
          <p:cNvGrpSpPr/>
          <p:nvPr/>
        </p:nvGrpSpPr>
        <p:grpSpPr>
          <a:xfrm>
            <a:off x="3742787" y="3860513"/>
            <a:ext cx="330840" cy="222480"/>
            <a:chOff x="3742787" y="3860513"/>
            <a:chExt cx="33084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3ED4186-9E4B-BCFD-64F6-BA99DF17E1A4}"/>
                    </a:ext>
                  </a:extLst>
                </p14:cNvPr>
                <p14:cNvContentPartPr/>
                <p14:nvPr/>
              </p14:nvContentPartPr>
              <p14:xfrm>
                <a:off x="3742787" y="3875273"/>
                <a:ext cx="150120" cy="2077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3ED4186-9E4B-BCFD-64F6-BA99DF17E1A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35227" y="3867713"/>
                  <a:ext cx="1652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00BA4E9-8099-0FAA-80F0-7ABEDDE41FAD}"/>
                    </a:ext>
                  </a:extLst>
                </p14:cNvPr>
                <p14:cNvContentPartPr/>
                <p14:nvPr/>
              </p14:nvContentPartPr>
              <p14:xfrm>
                <a:off x="3771227" y="3981833"/>
                <a:ext cx="147240" cy="180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00BA4E9-8099-0FAA-80F0-7ABEDDE41FA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63667" y="3974273"/>
                  <a:ext cx="162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407975D-E08C-C5A2-EE5B-A6C53ADB28FA}"/>
                    </a:ext>
                  </a:extLst>
                </p14:cNvPr>
                <p14:cNvContentPartPr/>
                <p14:nvPr/>
              </p14:nvContentPartPr>
              <p14:xfrm>
                <a:off x="3987587" y="3860513"/>
                <a:ext cx="86040" cy="2167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407975D-E08C-C5A2-EE5B-A6C53ADB28F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80027" y="3852953"/>
                  <a:ext cx="101160" cy="23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6BDF0B81-9BA4-3383-6840-D82E0E6F1050}"/>
              </a:ext>
            </a:extLst>
          </p:cNvPr>
          <p:cNvGrpSpPr/>
          <p:nvPr/>
        </p:nvGrpSpPr>
        <p:grpSpPr>
          <a:xfrm>
            <a:off x="4570450" y="5073390"/>
            <a:ext cx="389160" cy="190440"/>
            <a:chOff x="4570450" y="5073390"/>
            <a:chExt cx="389160" cy="19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0C4F853-8FF5-C41B-DDCF-69A191802923}"/>
                    </a:ext>
                  </a:extLst>
                </p14:cNvPr>
                <p14:cNvContentPartPr/>
                <p14:nvPr/>
              </p14:nvContentPartPr>
              <p14:xfrm>
                <a:off x="4570450" y="5073390"/>
                <a:ext cx="82440" cy="163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0C4F853-8FF5-C41B-DDCF-69A19180292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562890" y="5065830"/>
                  <a:ext cx="972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04088ED-BF10-5293-CBAC-32DE304FCCCF}"/>
                    </a:ext>
                  </a:extLst>
                </p14:cNvPr>
                <p14:cNvContentPartPr/>
                <p14:nvPr/>
              </p14:nvContentPartPr>
              <p14:xfrm>
                <a:off x="4701850" y="5094630"/>
                <a:ext cx="61920" cy="169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04088ED-BF10-5293-CBAC-32DE304FCCC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94290" y="5087070"/>
                  <a:ext cx="770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99EBED3-C97A-BD12-44DB-C2FB5FE3C810}"/>
                    </a:ext>
                  </a:extLst>
                </p14:cNvPr>
                <p14:cNvContentPartPr/>
                <p14:nvPr/>
              </p14:nvContentPartPr>
              <p14:xfrm>
                <a:off x="4830010" y="5100030"/>
                <a:ext cx="129600" cy="145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99EBED3-C97A-BD12-44DB-C2FB5FE3C81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22450" y="5092470"/>
                  <a:ext cx="1447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546721A5-3B80-A7D3-1F4F-530FD13EECA0}"/>
              </a:ext>
            </a:extLst>
          </p:cNvPr>
          <p:cNvGrpSpPr/>
          <p:nvPr/>
        </p:nvGrpSpPr>
        <p:grpSpPr>
          <a:xfrm>
            <a:off x="4517687" y="4358506"/>
            <a:ext cx="365397" cy="224280"/>
            <a:chOff x="4517687" y="4358506"/>
            <a:chExt cx="365397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38FC39C-9A29-B861-D17C-E4F924647BF7}"/>
                    </a:ext>
                  </a:extLst>
                </p14:cNvPr>
                <p14:cNvContentPartPr/>
                <p14:nvPr/>
              </p14:nvContentPartPr>
              <p14:xfrm>
                <a:off x="4517687" y="4420672"/>
                <a:ext cx="36720" cy="129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38FC39C-9A29-B861-D17C-E4F924647BF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10127" y="4413112"/>
                  <a:ext cx="51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1E43BC7-F280-B561-8F88-09C8657525CA}"/>
                    </a:ext>
                  </a:extLst>
                </p14:cNvPr>
                <p14:cNvContentPartPr/>
                <p14:nvPr/>
              </p14:nvContentPartPr>
              <p14:xfrm>
                <a:off x="4614527" y="4436152"/>
                <a:ext cx="30240" cy="15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1E43BC7-F280-B561-8F88-09C8657525C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06967" y="4428592"/>
                  <a:ext cx="450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3F7A9E9-C391-F798-ABFB-DEE839AFF6BE}"/>
                    </a:ext>
                  </a:extLst>
                </p14:cNvPr>
                <p14:cNvContentPartPr/>
                <p14:nvPr/>
              </p14:nvContentPartPr>
              <p14:xfrm>
                <a:off x="4592927" y="4502392"/>
                <a:ext cx="58320" cy="15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3F7A9E9-C391-F798-ABFB-DEE839AFF6B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585367" y="4494832"/>
                  <a:ext cx="73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BDF8A25-4768-BBBC-4F4D-7CB438007B38}"/>
                    </a:ext>
                  </a:extLst>
                </p14:cNvPr>
                <p14:cNvContentPartPr/>
                <p14:nvPr/>
              </p14:nvContentPartPr>
              <p14:xfrm>
                <a:off x="4737284" y="4358506"/>
                <a:ext cx="41400" cy="102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BDF8A25-4768-BBBC-4F4D-7CB438007B3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29724" y="4350946"/>
                  <a:ext cx="56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6F9ABA3-4EA9-3661-5BBD-8610DB2AC224}"/>
                    </a:ext>
                  </a:extLst>
                </p14:cNvPr>
                <p14:cNvContentPartPr/>
                <p14:nvPr/>
              </p14:nvContentPartPr>
              <p14:xfrm>
                <a:off x="4753124" y="4424386"/>
                <a:ext cx="48960" cy="24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6F9ABA3-4EA9-3661-5BBD-8610DB2AC22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45564" y="4416826"/>
                  <a:ext cx="640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E63929E-BA0D-2A34-E8A3-6BE40FD65DEE}"/>
                    </a:ext>
                  </a:extLst>
                </p14:cNvPr>
                <p14:cNvContentPartPr/>
                <p14:nvPr/>
              </p14:nvContentPartPr>
              <p14:xfrm>
                <a:off x="4823324" y="4365706"/>
                <a:ext cx="12960" cy="88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E63929E-BA0D-2A34-E8A3-6BE40FD65D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15764" y="4358146"/>
                  <a:ext cx="280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C71D19C-B25D-917F-D57F-7D4C308FEED4}"/>
                    </a:ext>
                  </a:extLst>
                </p14:cNvPr>
                <p14:cNvContentPartPr/>
                <p14:nvPr/>
              </p14:nvContentPartPr>
              <p14:xfrm>
                <a:off x="4834484" y="4407466"/>
                <a:ext cx="48600" cy="172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C71D19C-B25D-917F-D57F-7D4C308FEED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26924" y="4400266"/>
                  <a:ext cx="637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20B7336-00F8-5622-E2C6-F20D57CC31EB}"/>
                    </a:ext>
                  </a:extLst>
                </p14:cNvPr>
                <p14:cNvContentPartPr/>
                <p14:nvPr/>
              </p14:nvContentPartPr>
              <p14:xfrm>
                <a:off x="4770044" y="4507906"/>
                <a:ext cx="13680" cy="58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20B7336-00F8-5622-E2C6-F20D57CC31E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62484" y="4500346"/>
                  <a:ext cx="28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F47C06E-AC1E-3C3C-F02F-10B35D44A353}"/>
                    </a:ext>
                  </a:extLst>
                </p14:cNvPr>
                <p14:cNvContentPartPr/>
                <p14:nvPr/>
              </p14:nvContentPartPr>
              <p14:xfrm>
                <a:off x="4773284" y="4480186"/>
                <a:ext cx="72360" cy="1026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F47C06E-AC1E-3C3C-F02F-10B35D44A35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65724" y="4472626"/>
                  <a:ext cx="8748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85F7FB1F-F663-4648-AB16-48B384E54D9D}"/>
              </a:ext>
            </a:extLst>
          </p:cNvPr>
          <p:cNvGrpSpPr/>
          <p:nvPr/>
        </p:nvGrpSpPr>
        <p:grpSpPr>
          <a:xfrm>
            <a:off x="5176844" y="4371106"/>
            <a:ext cx="108360" cy="176400"/>
            <a:chOff x="5176844" y="4371106"/>
            <a:chExt cx="10836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58B832C-614A-7B92-8DC2-76ADF62F4911}"/>
                    </a:ext>
                  </a:extLst>
                </p14:cNvPr>
                <p14:cNvContentPartPr/>
                <p14:nvPr/>
              </p14:nvContentPartPr>
              <p14:xfrm>
                <a:off x="5176844" y="4371106"/>
                <a:ext cx="108360" cy="734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58B832C-614A-7B92-8DC2-76ADF62F491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69284" y="4363546"/>
                  <a:ext cx="123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732B57E-27DA-03BB-BC15-886EA1CAB7A8}"/>
                    </a:ext>
                  </a:extLst>
                </p14:cNvPr>
                <p14:cNvContentPartPr/>
                <p14:nvPr/>
              </p14:nvContentPartPr>
              <p14:xfrm>
                <a:off x="5241284" y="4379386"/>
                <a:ext cx="13680" cy="1681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732B57E-27DA-03BB-BC15-886EA1CAB7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33724" y="4371826"/>
                  <a:ext cx="2880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8D7312E-89B4-CE1D-F257-212F15BB9406}"/>
              </a:ext>
            </a:extLst>
          </p:cNvPr>
          <p:cNvGrpSpPr/>
          <p:nvPr/>
        </p:nvGrpSpPr>
        <p:grpSpPr>
          <a:xfrm>
            <a:off x="5422911" y="4373115"/>
            <a:ext cx="218880" cy="148680"/>
            <a:chOff x="5422911" y="4373115"/>
            <a:chExt cx="218880" cy="14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586AEE4-7C06-A67D-B38C-B52BC07C2DD0}"/>
                    </a:ext>
                  </a:extLst>
                </p14:cNvPr>
                <p14:cNvContentPartPr/>
                <p14:nvPr/>
              </p14:nvContentPartPr>
              <p14:xfrm>
                <a:off x="5422911" y="4373115"/>
                <a:ext cx="39960" cy="1321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586AEE4-7C06-A67D-B38C-B52BC07C2DD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15351" y="4365555"/>
                  <a:ext cx="55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6D7B0A8B-4181-011E-802D-2C0A518A02AD}"/>
                    </a:ext>
                  </a:extLst>
                </p14:cNvPr>
                <p14:cNvContentPartPr/>
                <p14:nvPr/>
              </p14:nvContentPartPr>
              <p14:xfrm>
                <a:off x="5446671" y="4428915"/>
                <a:ext cx="38520" cy="738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6D7B0A8B-4181-011E-802D-2C0A518A02A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439111" y="4421355"/>
                  <a:ext cx="53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C018CCD-0AE8-0B77-D796-2947E2767BD2}"/>
                    </a:ext>
                  </a:extLst>
                </p14:cNvPr>
                <p14:cNvContentPartPr/>
                <p14:nvPr/>
              </p14:nvContentPartPr>
              <p14:xfrm>
                <a:off x="5540991" y="4376355"/>
                <a:ext cx="12600" cy="1454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C018CCD-0AE8-0B77-D796-2947E2767BD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533431" y="4368795"/>
                  <a:ext cx="27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570584A-E3D0-0A7E-D007-982B2BD9CC1D}"/>
                    </a:ext>
                  </a:extLst>
                </p14:cNvPr>
                <p14:cNvContentPartPr/>
                <p14:nvPr/>
              </p14:nvContentPartPr>
              <p14:xfrm>
                <a:off x="5564751" y="4457355"/>
                <a:ext cx="77040" cy="144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570584A-E3D0-0A7E-D007-982B2BD9CC1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557191" y="4449795"/>
                  <a:ext cx="921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9E97D9BC-E7D3-46F6-C7A3-A1ED903260A6}"/>
              </a:ext>
            </a:extLst>
          </p:cNvPr>
          <p:cNvGrpSpPr/>
          <p:nvPr/>
        </p:nvGrpSpPr>
        <p:grpSpPr>
          <a:xfrm>
            <a:off x="3648656" y="4853335"/>
            <a:ext cx="885619" cy="497520"/>
            <a:chOff x="3648656" y="4853335"/>
            <a:chExt cx="885619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F38499F-144C-C587-2D26-E18B8CB21863}"/>
                    </a:ext>
                  </a:extLst>
                </p14:cNvPr>
                <p14:cNvContentPartPr/>
                <p14:nvPr/>
              </p14:nvContentPartPr>
              <p14:xfrm>
                <a:off x="3736486" y="5075910"/>
                <a:ext cx="107640" cy="1958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F38499F-144C-C587-2D26-E18B8CB2186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28926" y="5068350"/>
                  <a:ext cx="1227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BC679E6-D3DD-3A51-127A-535C211C3F8A}"/>
                    </a:ext>
                  </a:extLst>
                </p14:cNvPr>
                <p14:cNvContentPartPr/>
                <p14:nvPr/>
              </p14:nvContentPartPr>
              <p14:xfrm>
                <a:off x="3904246" y="5068350"/>
                <a:ext cx="150120" cy="1040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BC679E6-D3DD-3A51-127A-535C211C3F8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96686" y="5060790"/>
                  <a:ext cx="165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D92609B-7278-F4DD-26E4-25BA5C78C4DB}"/>
                    </a:ext>
                  </a:extLst>
                </p14:cNvPr>
                <p14:cNvContentPartPr/>
                <p14:nvPr/>
              </p14:nvContentPartPr>
              <p14:xfrm>
                <a:off x="3995686" y="5064390"/>
                <a:ext cx="16560" cy="181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D92609B-7278-F4DD-26E4-25BA5C78C4D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988126" y="5056830"/>
                  <a:ext cx="313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FB68AFB-0BD4-3830-1EED-0526EFA8C474}"/>
                    </a:ext>
                  </a:extLst>
                </p14:cNvPr>
                <p14:cNvContentPartPr/>
                <p14:nvPr/>
              </p14:nvContentPartPr>
              <p14:xfrm>
                <a:off x="4115206" y="5088150"/>
                <a:ext cx="130680" cy="159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FB68AFB-0BD4-3830-1EED-0526EFA8C47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07646" y="5080590"/>
                  <a:ext cx="1458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5A73FC1-01F8-86D8-AC09-D327861FD994}"/>
                    </a:ext>
                  </a:extLst>
                </p14:cNvPr>
                <p14:cNvContentPartPr/>
                <p14:nvPr/>
              </p14:nvContentPartPr>
              <p14:xfrm>
                <a:off x="4384515" y="4885912"/>
                <a:ext cx="149760" cy="453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5A73FC1-01F8-86D8-AC09-D327861FD99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376955" y="4878352"/>
                  <a:ext cx="16488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02FD638-7F86-765D-436D-896613E34D3B}"/>
                    </a:ext>
                  </a:extLst>
                </p14:cNvPr>
                <p14:cNvContentPartPr/>
                <p14:nvPr/>
              </p14:nvContentPartPr>
              <p14:xfrm>
                <a:off x="3648656" y="4853335"/>
                <a:ext cx="697320" cy="497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02FD638-7F86-765D-436D-896613E34D3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641456" y="4845775"/>
                  <a:ext cx="712440" cy="51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1C29C79A-409D-7F6F-F07B-DE5D30F06075}"/>
                  </a:ext>
                </a:extLst>
              </p14:cNvPr>
              <p14:cNvContentPartPr/>
              <p14:nvPr/>
            </p14:nvContentPartPr>
            <p14:xfrm>
              <a:off x="4755155" y="4704761"/>
              <a:ext cx="14400" cy="11268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1C29C79A-409D-7F6F-F07B-DE5D30F06075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747595" y="4697201"/>
                <a:ext cx="295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ADFF6106-6433-FADC-6BBE-9086B1D4F6BE}"/>
                  </a:ext>
                </a:extLst>
              </p14:cNvPr>
              <p14:cNvContentPartPr/>
              <p14:nvPr/>
            </p14:nvContentPartPr>
            <p14:xfrm>
              <a:off x="4765955" y="4701161"/>
              <a:ext cx="82080" cy="9540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ADFF6106-6433-FADC-6BBE-9086B1D4F6B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758395" y="4693601"/>
                <a:ext cx="972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EC865E8D-A7C5-63F2-7A8B-C4C55799DF3A}"/>
                  </a:ext>
                </a:extLst>
              </p14:cNvPr>
              <p14:cNvContentPartPr/>
              <p14:nvPr/>
            </p14:nvContentPartPr>
            <p14:xfrm>
              <a:off x="4706195" y="4626641"/>
              <a:ext cx="276120" cy="25884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EC865E8D-A7C5-63F2-7A8B-C4C55799DF3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4698635" y="4619081"/>
                <a:ext cx="29124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5965C328-2CE7-0D83-501E-D93E95E8373A}"/>
                  </a:ext>
                </a:extLst>
              </p14:cNvPr>
              <p14:cNvContentPartPr/>
              <p14:nvPr/>
            </p14:nvContentPartPr>
            <p14:xfrm>
              <a:off x="4403795" y="4351601"/>
              <a:ext cx="193320" cy="23868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5965C328-2CE7-0D83-501E-D93E95E8373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396235" y="4344041"/>
                <a:ext cx="208440" cy="25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F911E2EF-0555-ABB8-8A81-057CAF5C3DFC}"/>
              </a:ext>
            </a:extLst>
          </p:cNvPr>
          <p:cNvGrpSpPr/>
          <p:nvPr/>
        </p:nvGrpSpPr>
        <p:grpSpPr>
          <a:xfrm>
            <a:off x="1732919" y="6058836"/>
            <a:ext cx="177480" cy="106200"/>
            <a:chOff x="1732919" y="6058836"/>
            <a:chExt cx="17748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5D64FFA-4F9B-35FF-1435-22CC1BEABC07}"/>
                    </a:ext>
                  </a:extLst>
                </p14:cNvPr>
                <p14:cNvContentPartPr/>
                <p14:nvPr/>
              </p14:nvContentPartPr>
              <p14:xfrm>
                <a:off x="1732919" y="6082236"/>
                <a:ext cx="157680" cy="291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5D64FFA-4F9B-35FF-1435-22CC1BEABC0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25359" y="6074676"/>
                  <a:ext cx="172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56A1BA8-947D-5C54-2FD1-92F8ED30ED98}"/>
                    </a:ext>
                  </a:extLst>
                </p14:cNvPr>
                <p14:cNvContentPartPr/>
                <p14:nvPr/>
              </p14:nvContentPartPr>
              <p14:xfrm>
                <a:off x="1883039" y="6058836"/>
                <a:ext cx="27360" cy="1062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56A1BA8-947D-5C54-2FD1-92F8ED30ED9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875479" y="6051276"/>
                  <a:ext cx="4248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601F1F7F-4A4B-0BC0-389A-5D74DF432035}"/>
              </a:ext>
            </a:extLst>
          </p:cNvPr>
          <p:cNvGrpSpPr/>
          <p:nvPr/>
        </p:nvGrpSpPr>
        <p:grpSpPr>
          <a:xfrm>
            <a:off x="3707882" y="6308286"/>
            <a:ext cx="566640" cy="172440"/>
            <a:chOff x="3707882" y="6308286"/>
            <a:chExt cx="56664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D7FF69C-9B0B-FB4C-3DA8-721CD9BE6602}"/>
                    </a:ext>
                  </a:extLst>
                </p14:cNvPr>
                <p14:cNvContentPartPr/>
                <p14:nvPr/>
              </p14:nvContentPartPr>
              <p14:xfrm>
                <a:off x="3707882" y="6308286"/>
                <a:ext cx="74160" cy="163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D7FF69C-9B0B-FB4C-3DA8-721CD9BE660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700322" y="6300726"/>
                  <a:ext cx="892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91DE8DA-D3FD-68B5-0C43-A5A0D82FE007}"/>
                    </a:ext>
                  </a:extLst>
                </p14:cNvPr>
                <p14:cNvContentPartPr/>
                <p14:nvPr/>
              </p14:nvContentPartPr>
              <p14:xfrm>
                <a:off x="3849722" y="6327726"/>
                <a:ext cx="84600" cy="9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91DE8DA-D3FD-68B5-0C43-A5A0D82FE0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842162" y="6320166"/>
                  <a:ext cx="99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316C8D56-CD5A-6ADE-73CE-88FCA5679CD7}"/>
                    </a:ext>
                  </a:extLst>
                </p14:cNvPr>
                <p14:cNvContentPartPr/>
                <p14:nvPr/>
              </p14:nvContentPartPr>
              <p14:xfrm>
                <a:off x="3854762" y="6349686"/>
                <a:ext cx="49320" cy="111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316C8D56-CD5A-6ADE-73CE-88FCA5679CD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47202" y="6342126"/>
                  <a:ext cx="64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EAF720D-4AA6-E141-B341-BB69DBAC89F4}"/>
                    </a:ext>
                  </a:extLst>
                </p14:cNvPr>
                <p14:cNvContentPartPr/>
                <p14:nvPr/>
              </p14:nvContentPartPr>
              <p14:xfrm>
                <a:off x="4003802" y="6328806"/>
                <a:ext cx="118800" cy="831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EAF720D-4AA6-E141-B341-BB69DBAC89F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996242" y="6321246"/>
                  <a:ext cx="1339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5C64EEB-8B91-F455-57B2-44D456B97861}"/>
                    </a:ext>
                  </a:extLst>
                </p14:cNvPr>
                <p14:cNvContentPartPr/>
                <p14:nvPr/>
              </p14:nvContentPartPr>
              <p14:xfrm>
                <a:off x="4074002" y="6322686"/>
                <a:ext cx="23400" cy="1580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5C64EEB-8B91-F455-57B2-44D456B9786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066442" y="6315126"/>
                  <a:ext cx="385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C2212B5-12BB-4470-5827-7B331EA0A794}"/>
                    </a:ext>
                  </a:extLst>
                </p14:cNvPr>
                <p14:cNvContentPartPr/>
                <p14:nvPr/>
              </p14:nvContentPartPr>
              <p14:xfrm>
                <a:off x="4178042" y="6309726"/>
                <a:ext cx="96480" cy="1656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C2212B5-12BB-4470-5827-7B331EA0A79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170482" y="6302166"/>
                  <a:ext cx="111600" cy="18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1EEFD3F1-859A-E641-2ADA-BBF19E9CF312}"/>
                  </a:ext>
                </a:extLst>
              </p14:cNvPr>
              <p14:cNvContentPartPr/>
              <p14:nvPr/>
            </p14:nvContentPartPr>
            <p14:xfrm>
              <a:off x="4441202" y="6072126"/>
              <a:ext cx="152640" cy="38700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1EEFD3F1-859A-E641-2ADA-BBF19E9CF312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433642" y="6064566"/>
                <a:ext cx="167760" cy="40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82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6B711-7CDE-11B5-D86C-63C57664E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2C20BE-476A-B675-B737-626264B6EF4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6540212-7543-222E-039D-FB3C1E7BDD3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BEB0D13-B412-7364-3EDB-9FDE9B9613A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85AE212-320F-88A0-E0AC-EDE215E594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40C9EDF-EC71-54FF-32AB-A7BB7E1FEF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BAD2BA7-2F5E-9FE5-7BD0-F0DD00C77B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191BDB9-88BF-0B06-C710-35CA1A69C52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0883D61-270E-9E4D-050A-2B37EC5FEB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DF63674-198C-41E5-C3CA-E8013D745A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C835058-D98D-BDA2-5FCB-A236B119FB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E2C2637-6E78-3B4D-1C77-877E9E2E43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46F7573-8BF6-9509-DEBD-955210F0074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8EC6B8A-08EE-F77F-D1AF-2A7FE37631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3458D14-4155-06B1-4707-0D22C329E8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A5BD0DA-DA76-063E-EB3C-5C6CD354777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6B568D7-D69D-6C52-74FB-C06B5436B7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88D7739-B97F-0EC2-4192-1EE79ADB6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0379B66-7CCF-8DF9-8534-C9392E6B7BA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11F2047-2ECE-F914-4061-4B90E0077E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A732A19-3B45-2440-FFE7-084667AD5F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1FF36E1-F1FC-8321-2876-04507CB1FE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873FFCB-FF47-144F-6FB9-8F638AE5C5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9F5D2EB-66E5-7B3F-7F03-6C6BF93584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E3E8911-2AC5-B0E1-D04E-A38DAB2F05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B43EA7D-1DCC-8B59-E6B0-220DA4AC7C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8235CB0-619E-DC41-99E5-F66A61FCC1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CC32641-A3BE-B81B-2E0B-7B4DB91590C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1631F15-A3FA-65D1-49EC-DEC8AE3F30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E3ADAE-F1F9-6FD1-C6A4-845687C0ACF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BDD5819-4BFC-F02E-4013-1539334275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301147-5E3E-A509-F3A1-9C44974D2C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37BCE9D-9AE4-A598-0D75-771224890E0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B3B645C-5BA0-2E5F-A947-51FE657BF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5B8C82C-B334-DF7C-A3B5-FCF49AF25F5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1B862AF-33B8-2A57-7146-690921CC5E4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7FAD886-A389-D873-FE67-D7A2782A07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15F941B-C528-1703-33D1-A50B7C4051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5213310-8B50-6143-B83F-BD47052B57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50E879-194D-767D-E0C0-F324A98D587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5FBCF79-DFF7-F5DD-51E9-79188E52AF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BBB1F45-CD2C-D969-D932-8905BDEA2D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E683813-1806-EEE5-D90C-1C97076C4F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08968E2-BA14-0BB7-6682-9025F70CBA1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A05448E-87E5-5040-129F-7733275DE5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4F6C1A-31B4-D513-7A6D-C25EB97163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532F3F1-5AF5-7D0F-DD94-7C2F9DF3DE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4171D38-B1FB-1D3E-3000-D7BF1539F6D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41C58AA-E1CE-4EBB-A268-F4A2BA9D8AA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D0D91B8-CAE4-F948-72F5-A7917793F8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A2CC79D-9ECF-315E-66DC-9B4E8B6AFB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6B4DB3A-0AB9-CCC0-C5EB-70C7790CB7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A5FCB53-4699-00CC-24C2-A97481AB27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3722465-981A-B657-89E2-95E20FDA8E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7D513B1-72A5-F8C9-1626-EE9F43C10E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4730AAC-C49F-32D8-3CE7-5055319AC7D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74EC6C2-925A-C061-E0F6-A5719C7360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F36A625-6FF3-880E-EA2E-FFD5BCF61E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ACDA324-682E-F0C9-D264-7A61741B69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D0D9A23-8C84-02C7-07AC-F3C07B4FFF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66B4525-A1FE-2F7A-D87E-A75FDC7641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BF9131E-0B52-0299-F4F0-643C71B48E3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1081534-85A0-1F5B-FB25-284CBE2C59D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4D4C13E-2436-DFD5-639D-21E2A0478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228600"/>
            <a:ext cx="3937000" cy="64008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0EBB268D-5A44-9154-9F0B-9DEA7819939C}"/>
              </a:ext>
            </a:extLst>
          </p:cNvPr>
          <p:cNvGrpSpPr/>
          <p:nvPr/>
        </p:nvGrpSpPr>
        <p:grpSpPr>
          <a:xfrm>
            <a:off x="4572575" y="1232315"/>
            <a:ext cx="403200" cy="118080"/>
            <a:chOff x="4572575" y="1232315"/>
            <a:chExt cx="403200" cy="11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A1614BF-1027-2238-E6CB-E39D1F3C39BE}"/>
                    </a:ext>
                  </a:extLst>
                </p14:cNvPr>
                <p14:cNvContentPartPr/>
                <p14:nvPr/>
              </p14:nvContentPartPr>
              <p14:xfrm>
                <a:off x="4572575" y="1234115"/>
                <a:ext cx="119520" cy="54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A1614BF-1027-2238-E6CB-E39D1F3C39B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65015" y="1226555"/>
                  <a:ext cx="134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C000C99-92A2-F4D0-F321-1FD5937C5E42}"/>
                    </a:ext>
                  </a:extLst>
                </p14:cNvPr>
                <p14:cNvContentPartPr/>
                <p14:nvPr/>
              </p14:nvContentPartPr>
              <p14:xfrm>
                <a:off x="4640975" y="1232315"/>
                <a:ext cx="14760" cy="118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C000C99-92A2-F4D0-F321-1FD5937C5E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33415" y="1225115"/>
                  <a:ext cx="298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DD222EF-E578-8035-468C-1245A82F991D}"/>
                    </a:ext>
                  </a:extLst>
                </p14:cNvPr>
                <p14:cNvContentPartPr/>
                <p14:nvPr/>
              </p14:nvContentPartPr>
              <p14:xfrm>
                <a:off x="4784615" y="1240955"/>
                <a:ext cx="51840" cy="91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DD222EF-E578-8035-468C-1245A82F991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77055" y="1233755"/>
                  <a:ext cx="66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91F4579-A2BF-618A-159F-B9CA7DC0F2D1}"/>
                    </a:ext>
                  </a:extLst>
                </p14:cNvPr>
                <p14:cNvContentPartPr/>
                <p14:nvPr/>
              </p14:nvContentPartPr>
              <p14:xfrm>
                <a:off x="4873175" y="1235555"/>
                <a:ext cx="102600" cy="102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91F4579-A2BF-618A-159F-B9CA7DC0F2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65615" y="1227995"/>
                  <a:ext cx="1177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7D70AE2F-5AAF-DB9F-C6A8-7B132AFA0B35}"/>
              </a:ext>
            </a:extLst>
          </p:cNvPr>
          <p:cNvGrpSpPr/>
          <p:nvPr/>
        </p:nvGrpSpPr>
        <p:grpSpPr>
          <a:xfrm>
            <a:off x="6321885" y="1194350"/>
            <a:ext cx="97560" cy="119520"/>
            <a:chOff x="6321885" y="1194350"/>
            <a:chExt cx="97560" cy="11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A3498DE-595F-7812-6494-D1CA4989BAB7}"/>
                    </a:ext>
                  </a:extLst>
                </p14:cNvPr>
                <p14:cNvContentPartPr/>
                <p14:nvPr/>
              </p14:nvContentPartPr>
              <p14:xfrm>
                <a:off x="6358245" y="1207670"/>
                <a:ext cx="36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A3498DE-595F-7812-6494-D1CA4989BAB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50685" y="12001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4333FF0-FACB-D01E-89B7-636517BC6109}"/>
                    </a:ext>
                  </a:extLst>
                </p14:cNvPr>
                <p14:cNvContentPartPr/>
                <p14:nvPr/>
              </p14:nvContentPartPr>
              <p14:xfrm>
                <a:off x="6363645" y="1194350"/>
                <a:ext cx="12600" cy="119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4333FF0-FACB-D01E-89B7-636517BC610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56085" y="1186790"/>
                  <a:ext cx="277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8E510B6-E18A-3419-020F-2606166C5EF3}"/>
                    </a:ext>
                  </a:extLst>
                </p14:cNvPr>
                <p14:cNvContentPartPr/>
                <p14:nvPr/>
              </p14:nvContentPartPr>
              <p14:xfrm>
                <a:off x="6321885" y="1260950"/>
                <a:ext cx="97560" cy="10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8E510B6-E18A-3419-020F-2606166C5EF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14325" y="1253390"/>
                  <a:ext cx="11268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F9311A78-76F4-FC91-D23A-6D7B7D1E4415}"/>
                  </a:ext>
                </a:extLst>
              </p14:cNvPr>
              <p14:cNvContentPartPr/>
              <p14:nvPr/>
            </p14:nvContentPartPr>
            <p14:xfrm>
              <a:off x="6560205" y="1194350"/>
              <a:ext cx="78120" cy="11268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F9311A78-76F4-FC91-D23A-6D7B7D1E441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552645" y="1186790"/>
                <a:ext cx="93240" cy="12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D83ECAF8-E0A6-3954-1191-7EFA65BFA4E7}"/>
              </a:ext>
            </a:extLst>
          </p:cNvPr>
          <p:cNvGrpSpPr/>
          <p:nvPr/>
        </p:nvGrpSpPr>
        <p:grpSpPr>
          <a:xfrm>
            <a:off x="5506775" y="1169150"/>
            <a:ext cx="676510" cy="158925"/>
            <a:chOff x="5506775" y="1169150"/>
            <a:chExt cx="676510" cy="15892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BDC908A-F133-87B7-EC95-DE5D9B497382}"/>
                    </a:ext>
                  </a:extLst>
                </p14:cNvPr>
                <p14:cNvContentPartPr/>
                <p14:nvPr/>
              </p14:nvContentPartPr>
              <p14:xfrm>
                <a:off x="5506775" y="1213955"/>
                <a:ext cx="94680" cy="78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BDC908A-F133-87B7-EC95-DE5D9B49738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99215" y="1206395"/>
                  <a:ext cx="1098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52D7510-216F-A0D5-D7A8-714A1E5FD038}"/>
                    </a:ext>
                  </a:extLst>
                </p14:cNvPr>
                <p14:cNvContentPartPr/>
                <p14:nvPr/>
              </p14:nvContentPartPr>
              <p14:xfrm>
                <a:off x="5564375" y="1229435"/>
                <a:ext cx="15840" cy="9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52D7510-216F-A0D5-D7A8-714A1E5FD0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56815" y="1221875"/>
                  <a:ext cx="30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4738676-DAA8-75B9-9E20-C85266BB7432}"/>
                    </a:ext>
                  </a:extLst>
                </p14:cNvPr>
                <p14:cNvContentPartPr/>
                <p14:nvPr/>
              </p14:nvContentPartPr>
              <p14:xfrm>
                <a:off x="5644655" y="1225115"/>
                <a:ext cx="46800" cy="702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4738676-DAA8-75B9-9E20-C85266BB743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37095" y="1217915"/>
                  <a:ext cx="61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ADCA6FF-A31A-16E2-9A39-B42CD732F37D}"/>
                    </a:ext>
                  </a:extLst>
                </p14:cNvPr>
                <p14:cNvContentPartPr/>
                <p14:nvPr/>
              </p14:nvContentPartPr>
              <p14:xfrm>
                <a:off x="5742215" y="1213235"/>
                <a:ext cx="51480" cy="82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ADCA6FF-A31A-16E2-9A39-B42CD732F37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34655" y="1205675"/>
                  <a:ext cx="66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D200AD5-59CD-1762-2EC9-4B6A390ECA9A}"/>
                    </a:ext>
                  </a:extLst>
                </p14:cNvPr>
                <p14:cNvContentPartPr/>
                <p14:nvPr/>
              </p14:nvContentPartPr>
              <p14:xfrm>
                <a:off x="6028125" y="1197590"/>
                <a:ext cx="70200" cy="1065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D200AD5-59CD-1762-2EC9-4B6A390ECA9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20565" y="1190030"/>
                  <a:ext cx="85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8A1AAFD-3436-903C-68CF-57CCEB08FB22}"/>
                    </a:ext>
                  </a:extLst>
                </p14:cNvPr>
                <p14:cNvContentPartPr/>
                <p14:nvPr/>
              </p14:nvContentPartPr>
              <p14:xfrm>
                <a:off x="6133605" y="1217390"/>
                <a:ext cx="49680" cy="78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8A1AAFD-3436-903C-68CF-57CCEB08FB2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26045" y="1209830"/>
                  <a:ext cx="648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5F7CB7F-5D40-61E2-EFED-B84580469D71}"/>
                    </a:ext>
                  </a:extLst>
                </p14:cNvPr>
                <p14:cNvContentPartPr/>
                <p14:nvPr/>
              </p14:nvContentPartPr>
              <p14:xfrm>
                <a:off x="5928405" y="1169150"/>
                <a:ext cx="12960" cy="1170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5F7CB7F-5D40-61E2-EFED-B84580469D7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20845" y="1161590"/>
                  <a:ext cx="28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1BFA46F-A33B-C11A-C101-A348779A2019}"/>
                    </a:ext>
                  </a:extLst>
                </p14:cNvPr>
                <p14:cNvContentPartPr/>
                <p14:nvPr/>
              </p14:nvContentPartPr>
              <p14:xfrm>
                <a:off x="5889885" y="1222430"/>
                <a:ext cx="81000" cy="15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1BFA46F-A33B-C11A-C101-A348779A201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82325" y="1214870"/>
                  <a:ext cx="961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743B92D8-C53F-BBDA-9406-6AF35C4FBDF0}"/>
              </a:ext>
            </a:extLst>
          </p:cNvPr>
          <p:cNvGrpSpPr/>
          <p:nvPr/>
        </p:nvGrpSpPr>
        <p:grpSpPr>
          <a:xfrm>
            <a:off x="4640340" y="2930535"/>
            <a:ext cx="260640" cy="156240"/>
            <a:chOff x="4640340" y="2930535"/>
            <a:chExt cx="26064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5D87F8A-2560-F98A-9BE5-A82CC2F846AB}"/>
                    </a:ext>
                  </a:extLst>
                </p14:cNvPr>
                <p14:cNvContentPartPr/>
                <p14:nvPr/>
              </p14:nvContentPartPr>
              <p14:xfrm>
                <a:off x="4640340" y="2942415"/>
                <a:ext cx="121320" cy="144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5D87F8A-2560-F98A-9BE5-A82CC2F846A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32780" y="2934855"/>
                  <a:ext cx="1364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CD8D01D-8D90-5869-403B-3F18E6E1E70E}"/>
                    </a:ext>
                  </a:extLst>
                </p14:cNvPr>
                <p14:cNvContentPartPr/>
                <p14:nvPr/>
              </p14:nvContentPartPr>
              <p14:xfrm>
                <a:off x="4787580" y="2930535"/>
                <a:ext cx="113400" cy="1216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CD8D01D-8D90-5869-403B-3F18E6E1E70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80020" y="2922975"/>
                  <a:ext cx="12852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51A145EE-BA5F-BCAB-1DA8-24C9E9EE868B}"/>
              </a:ext>
            </a:extLst>
          </p:cNvPr>
          <p:cNvGrpSpPr/>
          <p:nvPr/>
        </p:nvGrpSpPr>
        <p:grpSpPr>
          <a:xfrm>
            <a:off x="4988820" y="2919015"/>
            <a:ext cx="283320" cy="163440"/>
            <a:chOff x="4988820" y="2919015"/>
            <a:chExt cx="28332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32EF63F-101B-9C95-4780-9E9E4943A040}"/>
                    </a:ext>
                  </a:extLst>
                </p14:cNvPr>
                <p14:cNvContentPartPr/>
                <p14:nvPr/>
              </p14:nvContentPartPr>
              <p14:xfrm>
                <a:off x="4988820" y="2928735"/>
                <a:ext cx="104040" cy="125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32EF63F-101B-9C95-4780-9E9E4943A0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81260" y="2921175"/>
                  <a:ext cx="119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6EE3362-D858-8E15-F262-877B3A232462}"/>
                    </a:ext>
                  </a:extLst>
                </p14:cNvPr>
                <p14:cNvContentPartPr/>
                <p14:nvPr/>
              </p14:nvContentPartPr>
              <p14:xfrm>
                <a:off x="5148300" y="2938455"/>
                <a:ext cx="77400" cy="18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6EE3362-D858-8E15-F262-877B3A23246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140740" y="2930895"/>
                  <a:ext cx="925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9C6A4BD-4AEB-3334-EA91-52D9ADD124C6}"/>
                    </a:ext>
                  </a:extLst>
                </p14:cNvPr>
                <p14:cNvContentPartPr/>
                <p14:nvPr/>
              </p14:nvContentPartPr>
              <p14:xfrm>
                <a:off x="5139300" y="2938815"/>
                <a:ext cx="72360" cy="14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9C6A4BD-4AEB-3334-EA91-52D9ADD124C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1740" y="2931255"/>
                  <a:ext cx="87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B391B2A-B008-B1C9-5F6B-723A0CDE2160}"/>
                    </a:ext>
                  </a:extLst>
                </p14:cNvPr>
                <p14:cNvContentPartPr/>
                <p14:nvPr/>
              </p14:nvContentPartPr>
              <p14:xfrm>
                <a:off x="5182140" y="2919015"/>
                <a:ext cx="90000" cy="14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B391B2A-B008-B1C9-5F6B-723A0CDE216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74580" y="2911455"/>
                  <a:ext cx="10512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29D9DF7D-609B-F732-4A7C-2F4657E332E1}"/>
                  </a:ext>
                </a:extLst>
              </p14:cNvPr>
              <p14:cNvContentPartPr/>
              <p14:nvPr/>
            </p14:nvContentPartPr>
            <p14:xfrm>
              <a:off x="5510460" y="2623095"/>
              <a:ext cx="287280" cy="4302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29D9DF7D-609B-F732-4A7C-2F4657E332E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502900" y="2615535"/>
                <a:ext cx="302400" cy="44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0552F6C1-0B07-C66A-BDF8-2D02F7F6E29A}"/>
              </a:ext>
            </a:extLst>
          </p:cNvPr>
          <p:cNvGrpSpPr/>
          <p:nvPr/>
        </p:nvGrpSpPr>
        <p:grpSpPr>
          <a:xfrm>
            <a:off x="6695600" y="2389030"/>
            <a:ext cx="207360" cy="288000"/>
            <a:chOff x="6695600" y="2389030"/>
            <a:chExt cx="20736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1A7A71C-DD80-C3DF-35A0-2C6187DF67CF}"/>
                    </a:ext>
                  </a:extLst>
                </p14:cNvPr>
                <p14:cNvContentPartPr/>
                <p14:nvPr/>
              </p14:nvContentPartPr>
              <p14:xfrm>
                <a:off x="6780560" y="2389030"/>
                <a:ext cx="11160" cy="81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1A7A71C-DD80-C3DF-35A0-2C6187DF67C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73000" y="2381470"/>
                  <a:ext cx="26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AC2F389-FB53-E878-A95D-90295EEA22DA}"/>
                    </a:ext>
                  </a:extLst>
                </p14:cNvPr>
                <p14:cNvContentPartPr/>
                <p14:nvPr/>
              </p14:nvContentPartPr>
              <p14:xfrm>
                <a:off x="6695600" y="2450230"/>
                <a:ext cx="152640" cy="14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AC2F389-FB53-E878-A95D-90295EEA22D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88040" y="2442670"/>
                  <a:ext cx="167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CA36C41-4017-4B5A-2ADA-25E325D5EA27}"/>
                    </a:ext>
                  </a:extLst>
                </p14:cNvPr>
                <p14:cNvContentPartPr/>
                <p14:nvPr/>
              </p14:nvContentPartPr>
              <p14:xfrm>
                <a:off x="6735920" y="2446270"/>
                <a:ext cx="44280" cy="100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CA36C41-4017-4B5A-2ADA-25E325D5EA2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28360" y="2438710"/>
                  <a:ext cx="594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7B59AD3-51DE-A578-CC28-854F271EC36A}"/>
                    </a:ext>
                  </a:extLst>
                </p14:cNvPr>
                <p14:cNvContentPartPr/>
                <p14:nvPr/>
              </p14:nvContentPartPr>
              <p14:xfrm>
                <a:off x="6773000" y="2459230"/>
                <a:ext cx="43200" cy="824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7B59AD3-51DE-A578-CC28-854F271EC36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765440" y="2451670"/>
                  <a:ext cx="579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6034601-33BD-BA90-523A-35199365A092}"/>
                    </a:ext>
                  </a:extLst>
                </p14:cNvPr>
                <p14:cNvContentPartPr/>
                <p14:nvPr/>
              </p14:nvContentPartPr>
              <p14:xfrm>
                <a:off x="6831320" y="2489110"/>
                <a:ext cx="48960" cy="144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6034601-33BD-BA90-523A-35199365A09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823760" y="2481550"/>
                  <a:ext cx="64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AAA7805-7B08-454F-9C3E-EBF16F9D35DD}"/>
                    </a:ext>
                  </a:extLst>
                </p14:cNvPr>
                <p14:cNvContentPartPr/>
                <p14:nvPr/>
              </p14:nvContentPartPr>
              <p14:xfrm>
                <a:off x="6894320" y="2439430"/>
                <a:ext cx="8640" cy="97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AAA7805-7B08-454F-9C3E-EBF16F9D35D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886760" y="2432230"/>
                  <a:ext cx="237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FDDBDFB-9F28-E6C4-ADB5-251C699782C4}"/>
                    </a:ext>
                  </a:extLst>
                </p14:cNvPr>
                <p14:cNvContentPartPr/>
                <p14:nvPr/>
              </p14:nvContentPartPr>
              <p14:xfrm>
                <a:off x="6807560" y="2591350"/>
                <a:ext cx="87480" cy="856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FDDBDFB-9F28-E6C4-ADB5-251C699782C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800000" y="2583790"/>
                  <a:ext cx="10260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6944A618-6577-990B-C469-9FD42CA884E7}"/>
              </a:ext>
            </a:extLst>
          </p:cNvPr>
          <p:cNvGrpSpPr/>
          <p:nvPr/>
        </p:nvGrpSpPr>
        <p:grpSpPr>
          <a:xfrm>
            <a:off x="6750680" y="2923270"/>
            <a:ext cx="356760" cy="203760"/>
            <a:chOff x="6750680" y="2923270"/>
            <a:chExt cx="35676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5443D76-2CC4-7439-9588-CEAE94E3892A}"/>
                    </a:ext>
                  </a:extLst>
                </p14:cNvPr>
                <p14:cNvContentPartPr/>
                <p14:nvPr/>
              </p14:nvContentPartPr>
              <p14:xfrm>
                <a:off x="6750680" y="2989510"/>
                <a:ext cx="71280" cy="85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5443D76-2CC4-7439-9588-CEAE94E3892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743120" y="2981950"/>
                  <a:ext cx="864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DFA6A61-768C-6EE9-FB2E-34BFD75F69B8}"/>
                    </a:ext>
                  </a:extLst>
                </p14:cNvPr>
                <p14:cNvContentPartPr/>
                <p14:nvPr/>
              </p14:nvContentPartPr>
              <p14:xfrm>
                <a:off x="6864080" y="2984470"/>
                <a:ext cx="30960" cy="69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DFA6A61-768C-6EE9-FB2E-34BFD75F69B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56520" y="2976910"/>
                  <a:ext cx="46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763F803-16F5-B2A6-C40F-EDCA31FD9105}"/>
                    </a:ext>
                  </a:extLst>
                </p14:cNvPr>
                <p14:cNvContentPartPr/>
                <p14:nvPr/>
              </p14:nvContentPartPr>
              <p14:xfrm>
                <a:off x="7013120" y="2923270"/>
                <a:ext cx="5760" cy="62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763F803-16F5-B2A6-C40F-EDCA31FD910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05560" y="2915710"/>
                  <a:ext cx="20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605068A-8FD5-67D7-2FD2-9E2869583F13}"/>
                    </a:ext>
                  </a:extLst>
                </p14:cNvPr>
                <p14:cNvContentPartPr/>
                <p14:nvPr/>
              </p14:nvContentPartPr>
              <p14:xfrm>
                <a:off x="6948680" y="2977270"/>
                <a:ext cx="98280" cy="219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605068A-8FD5-67D7-2FD2-9E2869583F1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941120" y="2969710"/>
                  <a:ext cx="113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0B4FE80-03B0-DA7C-5A09-550B29E30187}"/>
                    </a:ext>
                  </a:extLst>
                </p14:cNvPr>
                <p14:cNvContentPartPr/>
                <p14:nvPr/>
              </p14:nvContentPartPr>
              <p14:xfrm>
                <a:off x="6973160" y="2984470"/>
                <a:ext cx="46800" cy="77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0B4FE80-03B0-DA7C-5A09-550B29E3018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65600" y="2976910"/>
                  <a:ext cx="619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2F802630-EC3D-2BEF-6176-2EAC859FC7C3}"/>
                    </a:ext>
                  </a:extLst>
                </p14:cNvPr>
                <p14:cNvContentPartPr/>
                <p14:nvPr/>
              </p14:nvContentPartPr>
              <p14:xfrm>
                <a:off x="7008800" y="2990950"/>
                <a:ext cx="29520" cy="568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2F802630-EC3D-2BEF-6176-2EAC859FC7C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01600" y="2983390"/>
                  <a:ext cx="44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3077297-A520-4CE2-DB1E-50B16E3B7551}"/>
                    </a:ext>
                  </a:extLst>
                </p14:cNvPr>
                <p14:cNvContentPartPr/>
                <p14:nvPr/>
              </p14:nvContentPartPr>
              <p14:xfrm>
                <a:off x="7050560" y="3001030"/>
                <a:ext cx="45000" cy="15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3077297-A520-4CE2-DB1E-50B16E3B755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043000" y="2993470"/>
                  <a:ext cx="60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22F6C7A6-AFDA-778A-0125-CFBA99B45690}"/>
                    </a:ext>
                  </a:extLst>
                </p14:cNvPr>
                <p14:cNvContentPartPr/>
                <p14:nvPr/>
              </p14:nvContentPartPr>
              <p14:xfrm>
                <a:off x="7098800" y="2976910"/>
                <a:ext cx="8640" cy="558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22F6C7A6-AFDA-778A-0125-CFBA99B4569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091240" y="2969350"/>
                  <a:ext cx="237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10307F6-42A3-A817-A9E3-EBBD5286DD26}"/>
                    </a:ext>
                  </a:extLst>
                </p14:cNvPr>
                <p14:cNvContentPartPr/>
                <p14:nvPr/>
              </p14:nvContentPartPr>
              <p14:xfrm>
                <a:off x="7017080" y="3089950"/>
                <a:ext cx="72720" cy="37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10307F6-42A3-A817-A9E3-EBBD5286DD2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009880" y="3082750"/>
                  <a:ext cx="8784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F4CD8D18-EB13-FF13-03E3-5D57E2C14FE7}"/>
                  </a:ext>
                </a:extLst>
              </p14:cNvPr>
              <p14:cNvContentPartPr/>
              <p14:nvPr/>
            </p14:nvContentPartPr>
            <p14:xfrm>
              <a:off x="7296800" y="2993470"/>
              <a:ext cx="76680" cy="10332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F4CD8D18-EB13-FF13-03E3-5D57E2C14FE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7289240" y="2985910"/>
                <a:ext cx="9180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201" name="Input penna 200">
                <a:extLst>
                  <a:ext uri="{FF2B5EF4-FFF2-40B4-BE49-F238E27FC236}">
                    <a16:creationId xmlns:a16="http://schemas.microsoft.com/office/drawing/2014/main" id="{B041251C-7BFB-5C42-32AE-1DB2D32A098A}"/>
                  </a:ext>
                </a:extLst>
              </p14:cNvPr>
              <p14:cNvContentPartPr/>
              <p14:nvPr/>
            </p14:nvContentPartPr>
            <p14:xfrm>
              <a:off x="7397240" y="3011470"/>
              <a:ext cx="57960" cy="78480"/>
            </p14:xfrm>
          </p:contentPart>
        </mc:Choice>
        <mc:Fallback>
          <p:pic>
            <p:nvPicPr>
              <p:cNvPr id="201" name="Input penna 200">
                <a:extLst>
                  <a:ext uri="{FF2B5EF4-FFF2-40B4-BE49-F238E27FC236}">
                    <a16:creationId xmlns:a16="http://schemas.microsoft.com/office/drawing/2014/main" id="{B041251C-7BFB-5C42-32AE-1DB2D32A098A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7389680" y="3003910"/>
                <a:ext cx="7308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A48CA073-CF12-91FC-4642-DA3DA71E4835}"/>
                  </a:ext>
                </a:extLst>
              </p14:cNvPr>
              <p14:cNvContentPartPr/>
              <p14:nvPr/>
            </p14:nvContentPartPr>
            <p14:xfrm>
              <a:off x="7504880" y="3007510"/>
              <a:ext cx="57240" cy="6948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A48CA073-CF12-91FC-4642-DA3DA71E4835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7497320" y="3000310"/>
                <a:ext cx="7236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E22E53FE-2EED-84A5-1B11-D7A706A155E9}"/>
                  </a:ext>
                </a:extLst>
              </p14:cNvPr>
              <p14:cNvContentPartPr/>
              <p14:nvPr/>
            </p14:nvContentPartPr>
            <p14:xfrm>
              <a:off x="7638800" y="2991670"/>
              <a:ext cx="57960" cy="8064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E22E53FE-2EED-84A5-1B11-D7A706A155E9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7631240" y="2984110"/>
                <a:ext cx="727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749E24E6-85C6-B3F3-79F9-1EC96AD532D2}"/>
                  </a:ext>
                </a:extLst>
              </p14:cNvPr>
              <p14:cNvContentPartPr/>
              <p14:nvPr/>
            </p14:nvContentPartPr>
            <p14:xfrm>
              <a:off x="6767600" y="3365880"/>
              <a:ext cx="22320" cy="17388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749E24E6-85C6-B3F3-79F9-1EC96AD532D2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760040" y="3358320"/>
                <a:ext cx="3708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E5209327-52A0-2CCE-8A75-CEAB092EA8F1}"/>
                  </a:ext>
                </a:extLst>
              </p14:cNvPr>
              <p14:cNvContentPartPr/>
              <p14:nvPr/>
            </p14:nvContentPartPr>
            <p14:xfrm>
              <a:off x="6719360" y="3421320"/>
              <a:ext cx="129240" cy="2916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E5209327-52A0-2CCE-8A75-CEAB092EA8F1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6711800" y="3413760"/>
                <a:ext cx="14436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9E9CB595-8EC0-49E4-9192-9AA7A3EEB3E6}"/>
                  </a:ext>
                </a:extLst>
              </p14:cNvPr>
              <p14:cNvContentPartPr/>
              <p14:nvPr/>
            </p14:nvContentPartPr>
            <p14:xfrm>
              <a:off x="6993680" y="3356160"/>
              <a:ext cx="53640" cy="86040"/>
            </p14:xfrm>
          </p:contentPart>
        </mc:Choice>
        <mc:Fallback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9E9CB595-8EC0-49E4-9192-9AA7A3EEB3E6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986120" y="3348600"/>
                <a:ext cx="687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DD7A1A66-E018-E6B2-6AFC-1213A7B27133}"/>
                  </a:ext>
                </a:extLst>
              </p14:cNvPr>
              <p14:cNvContentPartPr/>
              <p14:nvPr/>
            </p14:nvContentPartPr>
            <p14:xfrm>
              <a:off x="7108880" y="3365520"/>
              <a:ext cx="14040" cy="10404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DD7A1A66-E018-E6B2-6AFC-1213A7B27133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7101680" y="3357960"/>
                <a:ext cx="288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E159315E-D968-09D5-13C2-95D9547D85A1}"/>
                  </a:ext>
                </a:extLst>
              </p14:cNvPr>
              <p14:cNvContentPartPr/>
              <p14:nvPr/>
            </p14:nvContentPartPr>
            <p14:xfrm>
              <a:off x="7235600" y="3334920"/>
              <a:ext cx="42840" cy="12096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E159315E-D968-09D5-13C2-95D9547D85A1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228040" y="3327360"/>
                <a:ext cx="579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893803C0-8337-8DA4-9F36-49EAEC25B65D}"/>
                  </a:ext>
                </a:extLst>
              </p14:cNvPr>
              <p14:cNvContentPartPr/>
              <p14:nvPr/>
            </p14:nvContentPartPr>
            <p14:xfrm>
              <a:off x="7265840" y="3396120"/>
              <a:ext cx="18000" cy="3312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893803C0-8337-8DA4-9F36-49EAEC25B65D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7258280" y="3388560"/>
                <a:ext cx="3312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91B45311-B0CF-C266-F7AF-E472FF834D1F}"/>
                  </a:ext>
                </a:extLst>
              </p14:cNvPr>
              <p14:cNvContentPartPr/>
              <p14:nvPr/>
            </p14:nvContentPartPr>
            <p14:xfrm>
              <a:off x="7346480" y="3340680"/>
              <a:ext cx="4320" cy="7812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91B45311-B0CF-C266-F7AF-E472FF834D1F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7338920" y="3333120"/>
                <a:ext cx="194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E4881462-6454-2584-B1C4-9D3E3857A800}"/>
                  </a:ext>
                </a:extLst>
              </p14:cNvPr>
              <p14:cNvContentPartPr/>
              <p14:nvPr/>
            </p14:nvContentPartPr>
            <p14:xfrm>
              <a:off x="7287080" y="3457680"/>
              <a:ext cx="54360" cy="83520"/>
            </p14:xfrm>
          </p:contentPart>
        </mc:Choice>
        <mc:Fallback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E4881462-6454-2584-B1C4-9D3E3857A800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7279520" y="3450120"/>
                <a:ext cx="6948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82CB5F90-C873-919F-FFFA-97EF3CB90429}"/>
                  </a:ext>
                </a:extLst>
              </p14:cNvPr>
              <p14:cNvContentPartPr/>
              <p14:nvPr/>
            </p14:nvContentPartPr>
            <p14:xfrm>
              <a:off x="7286000" y="3489360"/>
              <a:ext cx="84600" cy="1944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82CB5F90-C873-919F-FFFA-97EF3CB9042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7278440" y="3481800"/>
                <a:ext cx="997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30F0E5FA-73AD-E3B6-7CEE-07F05AE31B6C}"/>
                  </a:ext>
                </a:extLst>
              </p14:cNvPr>
              <p14:cNvContentPartPr/>
              <p14:nvPr/>
            </p14:nvContentPartPr>
            <p14:xfrm>
              <a:off x="7639880" y="3352920"/>
              <a:ext cx="126360" cy="11808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30F0E5FA-73AD-E3B6-7CEE-07F05AE31B6C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632320" y="3345360"/>
                <a:ext cx="14148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C47595E3-2B44-B9D1-1966-971188C7E2E4}"/>
                  </a:ext>
                </a:extLst>
              </p14:cNvPr>
              <p14:cNvContentPartPr/>
              <p14:nvPr/>
            </p14:nvContentPartPr>
            <p14:xfrm>
              <a:off x="7770070" y="3347225"/>
              <a:ext cx="113400" cy="11700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C47595E3-2B44-B9D1-1966-971188C7E2E4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762510" y="3339665"/>
                <a:ext cx="128520" cy="13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8DA04C6C-E2D5-64C3-8894-ED798BE879C7}"/>
              </a:ext>
            </a:extLst>
          </p:cNvPr>
          <p:cNvGrpSpPr/>
          <p:nvPr/>
        </p:nvGrpSpPr>
        <p:grpSpPr>
          <a:xfrm>
            <a:off x="6772510" y="3786130"/>
            <a:ext cx="290520" cy="158400"/>
            <a:chOff x="6772510" y="3786130"/>
            <a:chExt cx="290520" cy="15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E45DA88-3FE5-E7EB-9D70-24BA88B827AA}"/>
                    </a:ext>
                  </a:extLst>
                </p14:cNvPr>
                <p14:cNvContentPartPr/>
                <p14:nvPr/>
              </p14:nvContentPartPr>
              <p14:xfrm>
                <a:off x="6812110" y="3803770"/>
                <a:ext cx="10800" cy="986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E45DA88-3FE5-E7EB-9D70-24BA88B827A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804550" y="3796210"/>
                  <a:ext cx="259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870A7619-CDCC-363B-E74F-D822AC058A2F}"/>
                    </a:ext>
                  </a:extLst>
                </p14:cNvPr>
                <p14:cNvContentPartPr/>
                <p14:nvPr/>
              </p14:nvContentPartPr>
              <p14:xfrm>
                <a:off x="6772510" y="3847330"/>
                <a:ext cx="122400" cy="201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870A7619-CDCC-363B-E74F-D822AC058A2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764950" y="3839770"/>
                  <a:ext cx="1375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62E6260-1F61-0358-BBFE-8DFAC25B3EE6}"/>
                    </a:ext>
                  </a:extLst>
                </p14:cNvPr>
                <p14:cNvContentPartPr/>
                <p14:nvPr/>
              </p14:nvContentPartPr>
              <p14:xfrm>
                <a:off x="6986350" y="3786130"/>
                <a:ext cx="64440" cy="482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62E6260-1F61-0358-BBFE-8DFAC25B3EE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978790" y="3778570"/>
                  <a:ext cx="795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171E31CA-1B4B-9903-7E2B-6CFC391C9383}"/>
                    </a:ext>
                  </a:extLst>
                </p14:cNvPr>
                <p14:cNvContentPartPr/>
                <p14:nvPr/>
              </p14:nvContentPartPr>
              <p14:xfrm>
                <a:off x="7005430" y="3867850"/>
                <a:ext cx="9720" cy="766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171E31CA-1B4B-9903-7E2B-6CFC391C938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97870" y="3860290"/>
                  <a:ext cx="24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026FE7D-CC83-31AC-73E7-7D9878D52A83}"/>
                    </a:ext>
                  </a:extLst>
                </p14:cNvPr>
                <p14:cNvContentPartPr/>
                <p14:nvPr/>
              </p14:nvContentPartPr>
              <p14:xfrm>
                <a:off x="6978070" y="3911050"/>
                <a:ext cx="84960" cy="223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026FE7D-CC83-31AC-73E7-7D9878D52A8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70510" y="3903490"/>
                  <a:ext cx="10008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5C187906-900D-30F7-9245-F1705D36BF2A}"/>
              </a:ext>
            </a:extLst>
          </p:cNvPr>
          <p:cNvGrpSpPr/>
          <p:nvPr/>
        </p:nvGrpSpPr>
        <p:grpSpPr>
          <a:xfrm>
            <a:off x="7344910" y="3768130"/>
            <a:ext cx="106200" cy="138600"/>
            <a:chOff x="7344910" y="3768130"/>
            <a:chExt cx="10620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2C82FC5A-F3D9-133D-AAD1-5E20757E1F91}"/>
                    </a:ext>
                  </a:extLst>
                </p14:cNvPr>
                <p14:cNvContentPartPr/>
                <p14:nvPr/>
              </p14:nvContentPartPr>
              <p14:xfrm>
                <a:off x="7365070" y="3768130"/>
                <a:ext cx="86040" cy="273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2C82FC5A-F3D9-133D-AAD1-5E20757E1F9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357510" y="3760570"/>
                  <a:ext cx="101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867AE9A-4D31-57F3-3940-4D2E8588423D}"/>
                    </a:ext>
                  </a:extLst>
                </p14:cNvPr>
                <p14:cNvContentPartPr/>
                <p14:nvPr/>
              </p14:nvContentPartPr>
              <p14:xfrm>
                <a:off x="7344910" y="3788290"/>
                <a:ext cx="83880" cy="1184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867AE9A-4D31-57F3-3940-4D2E8588423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337350" y="3780730"/>
                  <a:ext cx="99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68AB6148-7299-116E-5190-932FA9AD39B0}"/>
              </a:ext>
            </a:extLst>
          </p:cNvPr>
          <p:cNvGrpSpPr/>
          <p:nvPr/>
        </p:nvGrpSpPr>
        <p:grpSpPr>
          <a:xfrm>
            <a:off x="7074465" y="4314165"/>
            <a:ext cx="606960" cy="356400"/>
            <a:chOff x="7074465" y="4314165"/>
            <a:chExt cx="60696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206A5DD-2F38-2342-8FD6-3D9DC0609E60}"/>
                    </a:ext>
                  </a:extLst>
                </p14:cNvPr>
                <p14:cNvContentPartPr/>
                <p14:nvPr/>
              </p14:nvContentPartPr>
              <p14:xfrm>
                <a:off x="7074465" y="4337925"/>
                <a:ext cx="145080" cy="1083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206A5DD-2F38-2342-8FD6-3D9DC0609E6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066905" y="4330365"/>
                  <a:ext cx="160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94B59E32-2A17-31C5-7DF0-8DE71C104BD4}"/>
                    </a:ext>
                  </a:extLst>
                </p14:cNvPr>
                <p14:cNvContentPartPr/>
                <p14:nvPr/>
              </p14:nvContentPartPr>
              <p14:xfrm>
                <a:off x="7220625" y="4350885"/>
                <a:ext cx="100800" cy="874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94B59E32-2A17-31C5-7DF0-8DE71C104BD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213065" y="4343325"/>
                  <a:ext cx="115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B1027D10-3F9B-2440-7E85-E3D6B690D3CB}"/>
                    </a:ext>
                  </a:extLst>
                </p14:cNvPr>
                <p14:cNvContentPartPr/>
                <p14:nvPr/>
              </p14:nvContentPartPr>
              <p14:xfrm>
                <a:off x="7430145" y="4325325"/>
                <a:ext cx="127800" cy="101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B1027D10-3F9B-2440-7E85-E3D6B690D3C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422585" y="4317765"/>
                  <a:ext cx="142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1E6809B-6DB4-49E7-AA52-8DA351DF2E0D}"/>
                    </a:ext>
                  </a:extLst>
                </p14:cNvPr>
                <p14:cNvContentPartPr/>
                <p14:nvPr/>
              </p14:nvContentPartPr>
              <p14:xfrm>
                <a:off x="7600785" y="4320645"/>
                <a:ext cx="80640" cy="201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1E6809B-6DB4-49E7-AA52-8DA351DF2E0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593225" y="4313085"/>
                  <a:ext cx="954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B45B5CA-6677-5727-5405-87126AEB2B36}"/>
                    </a:ext>
                  </a:extLst>
                </p14:cNvPr>
                <p14:cNvContentPartPr/>
                <p14:nvPr/>
              </p14:nvContentPartPr>
              <p14:xfrm>
                <a:off x="7586385" y="4314165"/>
                <a:ext cx="75960" cy="1386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B45B5CA-6677-5727-5405-87126AEB2B3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578825" y="4306605"/>
                  <a:ext cx="910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02FFC096-376D-D269-DF3E-7BB142788422}"/>
                    </a:ext>
                  </a:extLst>
                </p14:cNvPr>
                <p14:cNvContentPartPr/>
                <p14:nvPr/>
              </p14:nvContentPartPr>
              <p14:xfrm>
                <a:off x="7225305" y="4458525"/>
                <a:ext cx="118440" cy="2120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02FFC096-376D-D269-DF3E-7BB14278842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17745" y="4450965"/>
                  <a:ext cx="13356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064D3F2D-0B3A-31AF-EADA-4CC4BD1E2322}"/>
              </a:ext>
            </a:extLst>
          </p:cNvPr>
          <p:cNvGrpSpPr/>
          <p:nvPr/>
        </p:nvGrpSpPr>
        <p:grpSpPr>
          <a:xfrm>
            <a:off x="7055600" y="2432590"/>
            <a:ext cx="973245" cy="235820"/>
            <a:chOff x="7055600" y="2432590"/>
            <a:chExt cx="973245" cy="2358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02731E4-A253-1875-721F-28F8248F729E}"/>
                    </a:ext>
                  </a:extLst>
                </p14:cNvPr>
                <p14:cNvContentPartPr/>
                <p14:nvPr/>
              </p14:nvContentPartPr>
              <p14:xfrm>
                <a:off x="7058840" y="2493430"/>
                <a:ext cx="54360" cy="4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02731E4-A253-1875-721F-28F8248F729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51280" y="2485870"/>
                  <a:ext cx="69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BB4382B-D659-FFDB-AFCF-8A0C39A1A01C}"/>
                    </a:ext>
                  </a:extLst>
                </p14:cNvPr>
                <p14:cNvContentPartPr/>
                <p14:nvPr/>
              </p14:nvContentPartPr>
              <p14:xfrm>
                <a:off x="7055600" y="2543470"/>
                <a:ext cx="72360" cy="226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BB4382B-D659-FFDB-AFCF-8A0C39A1A01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048040" y="2535910"/>
                  <a:ext cx="87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CFF1639-0A41-1EBC-D390-675F092C63E4}"/>
                    </a:ext>
                  </a:extLst>
                </p14:cNvPr>
                <p14:cNvContentPartPr/>
                <p14:nvPr/>
              </p14:nvContentPartPr>
              <p14:xfrm>
                <a:off x="7222280" y="2432590"/>
                <a:ext cx="52200" cy="1620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CFF1639-0A41-1EBC-D390-675F092C63E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214720" y="2425030"/>
                  <a:ext cx="673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71111B6-AB55-18EC-4DE6-93CF4A9C8DD6}"/>
                    </a:ext>
                  </a:extLst>
                </p14:cNvPr>
                <p14:cNvContentPartPr/>
                <p14:nvPr/>
              </p14:nvContentPartPr>
              <p14:xfrm>
                <a:off x="7350800" y="2552830"/>
                <a:ext cx="5760" cy="25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71111B6-AB55-18EC-4DE6-93CF4A9C8DD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343240" y="2545270"/>
                  <a:ext cx="20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561A983-3949-D8EB-F567-414A8B068DFC}"/>
                    </a:ext>
                  </a:extLst>
                </p14:cNvPr>
                <p14:cNvContentPartPr/>
                <p14:nvPr/>
              </p14:nvContentPartPr>
              <p14:xfrm>
                <a:off x="7412000" y="2455270"/>
                <a:ext cx="80640" cy="957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561A983-3949-D8EB-F567-414A8B068DF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404440" y="2447710"/>
                  <a:ext cx="95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03B70F6-7BCB-A002-19FC-16F8B9070592}"/>
                    </a:ext>
                  </a:extLst>
                </p14:cNvPr>
                <p14:cNvContentPartPr/>
                <p14:nvPr/>
              </p14:nvContentPartPr>
              <p14:xfrm>
                <a:off x="7542320" y="2458510"/>
                <a:ext cx="84960" cy="806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03B70F6-7BCB-A002-19FC-16F8B907059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534760" y="2450950"/>
                  <a:ext cx="99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6D517AB-867E-092A-60F8-D57A95375A08}"/>
                    </a:ext>
                  </a:extLst>
                </p14:cNvPr>
                <p14:cNvContentPartPr/>
                <p14:nvPr/>
              </p14:nvContentPartPr>
              <p14:xfrm>
                <a:off x="7720880" y="2476510"/>
                <a:ext cx="65160" cy="87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6D517AB-867E-092A-60F8-D57A95375A0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713320" y="2469310"/>
                  <a:ext cx="802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F0A07142-F21D-FAEB-C5A6-6E97A77F6EC1}"/>
                    </a:ext>
                  </a:extLst>
                </p14:cNvPr>
                <p14:cNvContentPartPr/>
                <p14:nvPr/>
              </p14:nvContentPartPr>
              <p14:xfrm>
                <a:off x="7287965" y="2597490"/>
                <a:ext cx="740880" cy="709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F0A07142-F21D-FAEB-C5A6-6E97A77F6EC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80405" y="2589930"/>
                  <a:ext cx="756000" cy="86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213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D84DF-32E3-5462-45F9-D77459CA8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F25F3D9-208D-988A-7107-85EF4B5BF11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CB82CCD-FF06-EB37-A2A8-BB6970C4A0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7A69F51-7E41-161B-7F29-0AE0849648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FB0C7A0-1FF4-36E9-26A4-DD435B4BD8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8182105-0C53-A532-5B6E-8A129C0B47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BE1D19E-B8B7-A720-DB3C-A087C339CE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7DC35F8-8F24-7F1F-5D38-236DD92E67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33CE188-413C-E7A2-977F-E69E34440E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26365B9-0B4F-E722-3796-15FA6139BD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D29655A-25C1-8E44-3B82-0124D0CE128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274D15B-2A36-05B1-86C9-506C432994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4AC2D7C-2378-3690-99D2-5F505A4DA5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799CB41-B191-2F2A-8A1D-2DC7AC5BD8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87F1E0-C8FB-92D9-3AD7-A6A4AE8CAC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385E439-896B-0703-5EA7-45DF751AB0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223E4C-E8C7-0D6F-6AFB-D5D5F06A33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16EB1D7-84C9-6A58-AC14-75C85F334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2AD556B-D7AF-D60F-BA83-45FE31E40B2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4740A04-0313-6AC0-A288-27C74AE281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893F2AC-19C3-B373-4ADD-BCDC9A7E308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CD8BB7C-4367-A1BC-E697-0710A6B83F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7481584-F172-731F-F461-A77B213BDED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E6DDB34-052E-D8C8-25ED-C402A2714E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B7C9379-8567-E30F-1509-223C78D311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012DAEB-7186-D52D-251D-92C822898B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1CA8FAA-FB47-4808-E639-366659FCB1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78589FE-3CC2-B795-55E2-42B150FE49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205468F-AEC0-94A8-4626-00EA30B172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BCB75AB-A6CA-A5D9-5F4E-418E2F3C1D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617141-0271-D2CD-B59F-4443769C37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3C134EC-8E76-1389-1F6F-8D8E0937CE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C12147E-CDFD-B985-7E05-43E7FA68C13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0EC9368-1806-8043-EF5F-E5B2783CA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1EBE3E2-700E-912D-44D0-41BF56766D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26CC0C9-D0FE-41F6-52B4-D0FB851845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4EA4995-4FD2-592B-394A-E5B5EED2F6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D12367-1B96-BD52-5186-82B3F18F61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5439505-4D56-4B0F-1836-3F97DAE42D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09513AC-C2DA-F109-47A6-434B06D07F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8A21C15-379E-B2FB-D4E6-B953C483BD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26AAA93-7ECE-1DEC-B5D1-B68BE59108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16A49A8-CB41-31A0-A667-FA7809127C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06E92AE-03CB-95AE-EDD3-6BB6072BEE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C9D6FF0-FFEF-79E6-E027-0270212561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EA45854-2B49-77A1-06E0-F376F63A04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4EF10B6-FF78-9B30-E64A-FF57B03936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ADE3DDB-0388-0F3A-D293-C0BA3D74E1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1B12ED0-E3AE-9F65-127A-43EEEC0F6F9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7EE493C-1809-5B1A-C3F1-7E08B20CD55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D5B78B6-003B-1727-AE4E-AF287B9632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149B1FA-4812-913E-73C9-364287DF59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FD64B14-F8DB-3A5E-147F-C639F3DF70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9276905-EC59-6634-6A52-966F05D205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187F68E-E93C-8105-B296-12686CA59E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DAF12AE-6628-2976-A630-65A8C9405A3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93C5932-E8AA-F469-CD15-DE2FD1B90A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4E319D9-2845-7733-B125-8E6B48712B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21ECABD-AEE3-A284-AEA2-6CBE3DBF6B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75DD56-7338-C72A-C2B5-12C1143C9E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E14A1DC-E198-E3C1-A169-12EFF8D77F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31A2405-4CA3-7A64-4A6F-4CC2C1140D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31E07B5-D8B4-CFA4-77F0-6D04F218AD7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13" name="Immagine 1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D0ADD08-5B6F-7F48-A296-B276FDDE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00" y="1143000"/>
            <a:ext cx="5613400" cy="4572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C2B860C-FDB8-2EF5-D5FB-1B0CF26B2E96}"/>
                  </a:ext>
                </a:extLst>
              </p14:cNvPr>
              <p14:cNvContentPartPr/>
              <p14:nvPr/>
            </p14:nvContentPartPr>
            <p14:xfrm>
              <a:off x="4927555" y="2429088"/>
              <a:ext cx="323280" cy="4500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7C2B860C-FDB8-2EF5-D5FB-1B0CF26B2E9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16755" y="2418288"/>
                <a:ext cx="34452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38CB740D-55DB-92E6-91B1-C8650F5E88C7}"/>
              </a:ext>
            </a:extLst>
          </p:cNvPr>
          <p:cNvGrpSpPr/>
          <p:nvPr/>
        </p:nvGrpSpPr>
        <p:grpSpPr>
          <a:xfrm>
            <a:off x="3831773" y="368240"/>
            <a:ext cx="815400" cy="356400"/>
            <a:chOff x="3831773" y="368240"/>
            <a:chExt cx="81540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4659F42-D55F-B1D1-B216-76E55A1B7050}"/>
                    </a:ext>
                  </a:extLst>
                </p14:cNvPr>
                <p14:cNvContentPartPr/>
                <p14:nvPr/>
              </p14:nvContentPartPr>
              <p14:xfrm>
                <a:off x="3831773" y="454280"/>
                <a:ext cx="219960" cy="270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4659F42-D55F-B1D1-B216-76E55A1B70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824573" y="446720"/>
                  <a:ext cx="2347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058B31F-4CFC-E6BB-7210-3272DEB85D05}"/>
                    </a:ext>
                  </a:extLst>
                </p14:cNvPr>
                <p14:cNvContentPartPr/>
                <p14:nvPr/>
              </p14:nvContentPartPr>
              <p14:xfrm>
                <a:off x="4066853" y="467240"/>
                <a:ext cx="193320" cy="205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058B31F-4CFC-E6BB-7210-3272DEB85D0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59293" y="459680"/>
                  <a:ext cx="2084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3ABFF92-C8B6-101A-1295-56749A5393DF}"/>
                    </a:ext>
                  </a:extLst>
                </p14:cNvPr>
                <p14:cNvContentPartPr/>
                <p14:nvPr/>
              </p14:nvContentPartPr>
              <p14:xfrm>
                <a:off x="4290413" y="527360"/>
                <a:ext cx="77400" cy="186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3ABFF92-C8B6-101A-1295-56749A5393D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82853" y="519800"/>
                  <a:ext cx="925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C03DB32-5811-3B2A-D400-BB7FD3796CB2}"/>
                    </a:ext>
                  </a:extLst>
                </p14:cNvPr>
                <p14:cNvContentPartPr/>
                <p14:nvPr/>
              </p14:nvContentPartPr>
              <p14:xfrm>
                <a:off x="4474013" y="368240"/>
                <a:ext cx="108360" cy="317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C03DB32-5811-3B2A-D400-BB7FD3796CB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466453" y="360680"/>
                  <a:ext cx="1234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58D4227-099D-FD4E-B01F-E2B206C3610C}"/>
                    </a:ext>
                  </a:extLst>
                </p14:cNvPr>
                <p14:cNvContentPartPr/>
                <p14:nvPr/>
              </p14:nvContentPartPr>
              <p14:xfrm>
                <a:off x="4644293" y="557960"/>
                <a:ext cx="2880" cy="83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58D4227-099D-FD4E-B01F-E2B206C3610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36733" y="550760"/>
                  <a:ext cx="1800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942FE18-FFA2-5114-00AF-172F8F859901}"/>
              </a:ext>
            </a:extLst>
          </p:cNvPr>
          <p:cNvGrpSpPr/>
          <p:nvPr/>
        </p:nvGrpSpPr>
        <p:grpSpPr>
          <a:xfrm>
            <a:off x="5063693" y="375080"/>
            <a:ext cx="257760" cy="293400"/>
            <a:chOff x="5063693" y="375080"/>
            <a:chExt cx="25776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5F3C219-7989-9514-8F65-5D0385D5B414}"/>
                    </a:ext>
                  </a:extLst>
                </p14:cNvPr>
                <p14:cNvContentPartPr/>
                <p14:nvPr/>
              </p14:nvContentPartPr>
              <p14:xfrm>
                <a:off x="5063693" y="513680"/>
                <a:ext cx="155520" cy="154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5F3C219-7989-9514-8F65-5D0385D5B41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056133" y="506120"/>
                  <a:ext cx="1706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61AB513-A63C-6570-95C6-E37882EE9673}"/>
                    </a:ext>
                  </a:extLst>
                </p14:cNvPr>
                <p14:cNvContentPartPr/>
                <p14:nvPr/>
              </p14:nvContentPartPr>
              <p14:xfrm>
                <a:off x="5313893" y="375080"/>
                <a:ext cx="7560" cy="293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61AB513-A63C-6570-95C6-E37882EE967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06333" y="367520"/>
                  <a:ext cx="22680" cy="30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3D8FA4E-4F28-9C0C-A60E-BA932825333F}"/>
                  </a:ext>
                </a:extLst>
              </p14:cNvPr>
              <p14:cNvContentPartPr/>
              <p14:nvPr/>
            </p14:nvContentPartPr>
            <p14:xfrm>
              <a:off x="6504413" y="1573880"/>
              <a:ext cx="432720" cy="615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3D8FA4E-4F28-9C0C-A60E-BA932825333F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497213" y="1566320"/>
                <a:ext cx="447840" cy="7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368F4315-0E7D-A4E9-2951-0DA5FC6ADF11}"/>
              </a:ext>
            </a:extLst>
          </p:cNvPr>
          <p:cNvGrpSpPr/>
          <p:nvPr/>
        </p:nvGrpSpPr>
        <p:grpSpPr>
          <a:xfrm>
            <a:off x="5802973" y="312800"/>
            <a:ext cx="2406960" cy="880147"/>
            <a:chOff x="5802973" y="312800"/>
            <a:chExt cx="2406960" cy="88014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4919451-79A9-6E66-3591-FB50C638718A}"/>
                    </a:ext>
                  </a:extLst>
                </p14:cNvPr>
                <p14:cNvContentPartPr/>
                <p14:nvPr/>
              </p14:nvContentPartPr>
              <p14:xfrm>
                <a:off x="6045053" y="362120"/>
                <a:ext cx="246960" cy="518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4919451-79A9-6E66-3591-FB50C638718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037853" y="354560"/>
                  <a:ext cx="262080" cy="53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4104262-F591-C21D-0F69-DF299DE03546}"/>
                    </a:ext>
                  </a:extLst>
                </p14:cNvPr>
                <p14:cNvContentPartPr/>
                <p14:nvPr/>
              </p14:nvContentPartPr>
              <p14:xfrm>
                <a:off x="6318653" y="471200"/>
                <a:ext cx="150120" cy="204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4104262-F591-C21D-0F69-DF299DE035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11093" y="463640"/>
                  <a:ext cx="1652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0AE431B-C3A9-D9CB-DE43-9E7D2FECDE48}"/>
                    </a:ext>
                  </a:extLst>
                </p14:cNvPr>
                <p14:cNvContentPartPr/>
                <p14:nvPr/>
              </p14:nvContentPartPr>
              <p14:xfrm>
                <a:off x="6497213" y="520520"/>
                <a:ext cx="121680" cy="159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0AE431B-C3A9-D9CB-DE43-9E7D2FECDE4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489653" y="512960"/>
                  <a:ext cx="1364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7C33BFD-4C23-1818-C467-FE7F2DD889AF}"/>
                    </a:ext>
                  </a:extLst>
                </p14:cNvPr>
                <p14:cNvContentPartPr/>
                <p14:nvPr/>
              </p14:nvContentPartPr>
              <p14:xfrm>
                <a:off x="6664253" y="481280"/>
                <a:ext cx="146880" cy="266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7C33BFD-4C23-1818-C467-FE7F2DD889A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656693" y="473720"/>
                  <a:ext cx="1620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E268DC3-50BD-23C9-8755-EC8B80EEEA9B}"/>
                    </a:ext>
                  </a:extLst>
                </p14:cNvPr>
                <p14:cNvContentPartPr/>
                <p14:nvPr/>
              </p14:nvContentPartPr>
              <p14:xfrm>
                <a:off x="6851093" y="503600"/>
                <a:ext cx="157680" cy="230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E268DC3-50BD-23C9-8755-EC8B80EEEA9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43533" y="496040"/>
                  <a:ext cx="1728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8BA829F-3508-059D-C085-CAC6FC637EED}"/>
                    </a:ext>
                  </a:extLst>
                </p14:cNvPr>
                <p14:cNvContentPartPr/>
                <p14:nvPr/>
              </p14:nvContentPartPr>
              <p14:xfrm>
                <a:off x="7064573" y="517280"/>
                <a:ext cx="70920" cy="172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8BA829F-3508-059D-C085-CAC6FC637EE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57013" y="509720"/>
                  <a:ext cx="85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086288F-AE75-18BA-4CF6-7D641EE53A3F}"/>
                    </a:ext>
                  </a:extLst>
                </p14:cNvPr>
                <p14:cNvContentPartPr/>
                <p14:nvPr/>
              </p14:nvContentPartPr>
              <p14:xfrm>
                <a:off x="7213613" y="347720"/>
                <a:ext cx="23400" cy="287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086288F-AE75-18BA-4CF6-7D641EE53A3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06053" y="340160"/>
                  <a:ext cx="385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399A9E3-C687-0C0C-0AB1-8472E83E4134}"/>
                    </a:ext>
                  </a:extLst>
                </p14:cNvPr>
                <p14:cNvContentPartPr/>
                <p14:nvPr/>
              </p14:nvContentPartPr>
              <p14:xfrm>
                <a:off x="7198853" y="516560"/>
                <a:ext cx="83880" cy="22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399A9E3-C687-0C0C-0AB1-8472E83E41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191293" y="509000"/>
                  <a:ext cx="99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4C27BC7-4FE5-260A-39BC-E65903963385}"/>
                    </a:ext>
                  </a:extLst>
                </p14:cNvPr>
                <p14:cNvContentPartPr/>
                <p14:nvPr/>
              </p14:nvContentPartPr>
              <p14:xfrm>
                <a:off x="7357613" y="547880"/>
                <a:ext cx="134640" cy="182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4C27BC7-4FE5-260A-39BC-E6590396338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50413" y="540320"/>
                  <a:ext cx="1497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AF125F0-7834-E57A-AFCB-2F49AC914151}"/>
                    </a:ext>
                  </a:extLst>
                </p14:cNvPr>
                <p14:cNvContentPartPr/>
                <p14:nvPr/>
              </p14:nvContentPartPr>
              <p14:xfrm>
                <a:off x="7714733" y="312800"/>
                <a:ext cx="16560" cy="267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AF125F0-7834-E57A-AFCB-2F49AC91415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707173" y="305240"/>
                  <a:ext cx="316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0CF60DF-50FC-5FE5-AEA7-37EF44BA2CD0}"/>
                    </a:ext>
                  </a:extLst>
                </p14:cNvPr>
                <p14:cNvContentPartPr/>
                <p14:nvPr/>
              </p14:nvContentPartPr>
              <p14:xfrm>
                <a:off x="7722293" y="746240"/>
                <a:ext cx="12600" cy="104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0CF60DF-50FC-5FE5-AEA7-37EF44BA2CD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14733" y="739040"/>
                  <a:ext cx="27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00BDD1F-9865-3FCD-4148-CC697DC09EAF}"/>
                    </a:ext>
                  </a:extLst>
                </p14:cNvPr>
                <p14:cNvContentPartPr/>
                <p14:nvPr/>
              </p14:nvContentPartPr>
              <p14:xfrm>
                <a:off x="5828893" y="962907"/>
                <a:ext cx="2381040" cy="218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00BDD1F-9865-3FCD-4148-CC697DC09EA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821333" y="955347"/>
                  <a:ext cx="23961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29E1202-CDD6-D8DF-A1C8-D1A88340928A}"/>
                    </a:ext>
                  </a:extLst>
                </p14:cNvPr>
                <p14:cNvContentPartPr/>
                <p14:nvPr/>
              </p14:nvContentPartPr>
              <p14:xfrm>
                <a:off x="5802973" y="355587"/>
                <a:ext cx="2335320" cy="837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29E1202-CDD6-D8DF-A1C8-D1A88340928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95413" y="348027"/>
                  <a:ext cx="2350440" cy="85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42697BEC-BCDB-3AD5-3EC9-424A293338B6}"/>
              </a:ext>
            </a:extLst>
          </p:cNvPr>
          <p:cNvGrpSpPr/>
          <p:nvPr/>
        </p:nvGrpSpPr>
        <p:grpSpPr>
          <a:xfrm>
            <a:off x="4857468" y="1947352"/>
            <a:ext cx="390600" cy="163080"/>
            <a:chOff x="4857468" y="1947352"/>
            <a:chExt cx="390600" cy="16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2FDC173-159F-2D43-9A31-570066338035}"/>
                    </a:ext>
                  </a:extLst>
                </p14:cNvPr>
                <p14:cNvContentPartPr/>
                <p14:nvPr/>
              </p14:nvContentPartPr>
              <p14:xfrm>
                <a:off x="4857468" y="2015392"/>
                <a:ext cx="58320" cy="46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2FDC173-159F-2D43-9A31-57006633803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849908" y="2007832"/>
                  <a:ext cx="73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BF3AAF7-8B83-6E96-4242-27B282BCF7B2}"/>
                    </a:ext>
                  </a:extLst>
                </p14:cNvPr>
                <p14:cNvContentPartPr/>
                <p14:nvPr/>
              </p14:nvContentPartPr>
              <p14:xfrm>
                <a:off x="4953588" y="1980472"/>
                <a:ext cx="63720" cy="51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BF3AAF7-8B83-6E96-4242-27B282BCF7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946028" y="1972912"/>
                  <a:ext cx="788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0D0FEC9-DD6E-B651-95BA-53F5801DD5BA}"/>
                    </a:ext>
                  </a:extLst>
                </p14:cNvPr>
                <p14:cNvContentPartPr/>
                <p14:nvPr/>
              </p14:nvContentPartPr>
              <p14:xfrm>
                <a:off x="5201988" y="1947352"/>
                <a:ext cx="27000" cy="77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0D0FEC9-DD6E-B651-95BA-53F5801DD5B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194428" y="1939792"/>
                  <a:ext cx="42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5355D83-BB80-31F0-4B48-661229463379}"/>
                    </a:ext>
                  </a:extLst>
                </p14:cNvPr>
                <p14:cNvContentPartPr/>
                <p14:nvPr/>
              </p14:nvContentPartPr>
              <p14:xfrm>
                <a:off x="5201268" y="1986232"/>
                <a:ext cx="46800" cy="124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5355D83-BB80-31F0-4B48-66122946337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193708" y="1978672"/>
                  <a:ext cx="61920" cy="13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BC5E83D-A711-8DE7-67FC-CB0E83E430A4}"/>
                  </a:ext>
                </a:extLst>
              </p14:cNvPr>
              <p14:cNvContentPartPr/>
              <p14:nvPr/>
            </p14:nvContentPartPr>
            <p14:xfrm>
              <a:off x="2790497" y="2759499"/>
              <a:ext cx="464760" cy="4834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9BC5E83D-A711-8DE7-67FC-CB0E83E430A4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2783297" y="2751939"/>
                <a:ext cx="47988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42EC9256-F826-CB01-CCE4-71CA19DB7622}"/>
                  </a:ext>
                </a:extLst>
              </p14:cNvPr>
              <p14:cNvContentPartPr/>
              <p14:nvPr/>
            </p14:nvContentPartPr>
            <p14:xfrm>
              <a:off x="126987" y="431431"/>
              <a:ext cx="266760" cy="2376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42EC9256-F826-CB01-CCE4-71CA19DB7622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119787" y="424231"/>
                <a:ext cx="2818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40B83A50-2594-44CB-76A5-449148428F9B}"/>
                  </a:ext>
                </a:extLst>
              </p14:cNvPr>
              <p14:cNvContentPartPr/>
              <p14:nvPr/>
            </p14:nvContentPartPr>
            <p14:xfrm>
              <a:off x="261987" y="427471"/>
              <a:ext cx="12600" cy="20268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40B83A50-2594-44CB-76A5-449148428F9B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54427" y="420271"/>
                <a:ext cx="2736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0BB5D90E-71D5-ECAD-2000-2F9E23FEC6F2}"/>
                  </a:ext>
                </a:extLst>
              </p14:cNvPr>
              <p14:cNvContentPartPr/>
              <p14:nvPr/>
            </p14:nvContentPartPr>
            <p14:xfrm>
              <a:off x="395547" y="475351"/>
              <a:ext cx="151560" cy="10224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0BB5D90E-71D5-ECAD-2000-2F9E23FEC6F2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88347" y="467791"/>
                <a:ext cx="16668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4E1071A-1345-CFBA-D59C-8C935AA6B435}"/>
                  </a:ext>
                </a:extLst>
              </p14:cNvPr>
              <p14:cNvContentPartPr/>
              <p14:nvPr/>
            </p14:nvContentPartPr>
            <p14:xfrm>
              <a:off x="581307" y="441151"/>
              <a:ext cx="104760" cy="212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C4E1071A-1345-CFBA-D59C-8C935AA6B43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73747" y="433591"/>
                <a:ext cx="1195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5A3CE944-8AE4-C680-26B1-E3D346FF8ECE}"/>
                  </a:ext>
                </a:extLst>
              </p14:cNvPr>
              <p14:cNvContentPartPr/>
              <p14:nvPr/>
            </p14:nvContentPartPr>
            <p14:xfrm>
              <a:off x="598227" y="486151"/>
              <a:ext cx="21600" cy="11016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5A3CE944-8AE4-C680-26B1-E3D346FF8EC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90667" y="478591"/>
                <a:ext cx="367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D8EE163C-24AE-DBC1-AACE-4BE3A76D3A93}"/>
                  </a:ext>
                </a:extLst>
              </p14:cNvPr>
              <p14:cNvContentPartPr/>
              <p14:nvPr/>
            </p14:nvContentPartPr>
            <p14:xfrm>
              <a:off x="705867" y="454471"/>
              <a:ext cx="93600" cy="2592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D8EE163C-24AE-DBC1-AACE-4BE3A76D3A9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98307" y="446911"/>
                <a:ext cx="1087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D564DAA6-76B7-A6D5-BC50-4AA6D04274D4}"/>
                  </a:ext>
                </a:extLst>
              </p14:cNvPr>
              <p14:cNvContentPartPr/>
              <p14:nvPr/>
            </p14:nvContentPartPr>
            <p14:xfrm>
              <a:off x="754467" y="461311"/>
              <a:ext cx="24480" cy="12312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D564DAA6-76B7-A6D5-BC50-4AA6D04274D4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46907" y="453751"/>
                <a:ext cx="396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9214B5DF-B46A-2B4E-D294-61B22F5E9735}"/>
                  </a:ext>
                </a:extLst>
              </p14:cNvPr>
              <p14:cNvContentPartPr/>
              <p14:nvPr/>
            </p14:nvContentPartPr>
            <p14:xfrm>
              <a:off x="852747" y="470671"/>
              <a:ext cx="6480" cy="8676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9214B5DF-B46A-2B4E-D294-61B22F5E9735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845187" y="463111"/>
                <a:ext cx="2160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44E95B9A-F0CD-D06C-E67A-F9D9F4726114}"/>
                  </a:ext>
                </a:extLst>
              </p14:cNvPr>
              <p14:cNvContentPartPr/>
              <p14:nvPr/>
            </p14:nvContentPartPr>
            <p14:xfrm>
              <a:off x="1331187" y="432151"/>
              <a:ext cx="15840" cy="15264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44E95B9A-F0CD-D06C-E67A-F9D9F472611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323987" y="424591"/>
                <a:ext cx="30600" cy="167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DBF7B4F2-B547-A1F9-00BB-05FCFC5862D4}"/>
              </a:ext>
            </a:extLst>
          </p:cNvPr>
          <p:cNvGrpSpPr/>
          <p:nvPr/>
        </p:nvGrpSpPr>
        <p:grpSpPr>
          <a:xfrm>
            <a:off x="1658787" y="325231"/>
            <a:ext cx="550440" cy="290520"/>
            <a:chOff x="1658787" y="325231"/>
            <a:chExt cx="550440" cy="29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7DE701F-264F-FEEA-D055-450B4E09BB9A}"/>
                    </a:ext>
                  </a:extLst>
                </p14:cNvPr>
                <p14:cNvContentPartPr/>
                <p14:nvPr/>
              </p14:nvContentPartPr>
              <p14:xfrm>
                <a:off x="1658787" y="445111"/>
                <a:ext cx="97920" cy="105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7DE701F-264F-FEEA-D055-450B4E09BB9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51227" y="437551"/>
                  <a:ext cx="113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0EBE3C2-DFA4-495B-18DD-38605D42CB6B}"/>
                    </a:ext>
                  </a:extLst>
                </p14:cNvPr>
                <p14:cNvContentPartPr/>
                <p14:nvPr/>
              </p14:nvContentPartPr>
              <p14:xfrm>
                <a:off x="1781187" y="450871"/>
                <a:ext cx="59760" cy="99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0EBE3C2-DFA4-495B-18DD-38605D42CB6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773627" y="443311"/>
                  <a:ext cx="74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5735F2C-6D66-973B-24B9-BC076DA07945}"/>
                    </a:ext>
                  </a:extLst>
                </p14:cNvPr>
                <p14:cNvContentPartPr/>
                <p14:nvPr/>
              </p14:nvContentPartPr>
              <p14:xfrm>
                <a:off x="1898907" y="446191"/>
                <a:ext cx="68040" cy="1195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5735F2C-6D66-973B-24B9-BC076DA0794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891707" y="438991"/>
                  <a:ext cx="83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47EE22A-D058-2914-829B-40331F943E90}"/>
                    </a:ext>
                  </a:extLst>
                </p14:cNvPr>
                <p14:cNvContentPartPr/>
                <p14:nvPr/>
              </p14:nvContentPartPr>
              <p14:xfrm>
                <a:off x="2063427" y="325231"/>
                <a:ext cx="84960" cy="259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47EE22A-D058-2914-829B-40331F943E9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055867" y="317671"/>
                  <a:ext cx="1000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4F9405E-D563-2912-DA07-121A346E1524}"/>
                    </a:ext>
                  </a:extLst>
                </p14:cNvPr>
                <p14:cNvContentPartPr/>
                <p14:nvPr/>
              </p14:nvContentPartPr>
              <p14:xfrm>
                <a:off x="2168187" y="465271"/>
                <a:ext cx="41040" cy="1504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4F9405E-D563-2912-DA07-121A346E152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160627" y="457711"/>
                  <a:ext cx="5616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8E9D932E-1397-1D19-4AAA-65179406F78D}"/>
              </a:ext>
            </a:extLst>
          </p:cNvPr>
          <p:cNvGrpSpPr/>
          <p:nvPr/>
        </p:nvGrpSpPr>
        <p:grpSpPr>
          <a:xfrm>
            <a:off x="153267" y="829231"/>
            <a:ext cx="826920" cy="453960"/>
            <a:chOff x="153267" y="829231"/>
            <a:chExt cx="826920" cy="45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B8D2B8D-6DC9-0D99-3653-64EA27F124DB}"/>
                    </a:ext>
                  </a:extLst>
                </p14:cNvPr>
                <p14:cNvContentPartPr/>
                <p14:nvPr/>
              </p14:nvContentPartPr>
              <p14:xfrm>
                <a:off x="153267" y="954871"/>
                <a:ext cx="143280" cy="328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B8D2B8D-6DC9-0D99-3653-64EA27F124D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45707" y="947311"/>
                  <a:ext cx="15840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745984E-C1D5-992B-61A7-0A77C2D7C120}"/>
                    </a:ext>
                  </a:extLst>
                </p14:cNvPr>
                <p14:cNvContentPartPr/>
                <p14:nvPr/>
              </p14:nvContentPartPr>
              <p14:xfrm>
                <a:off x="348747" y="1001311"/>
                <a:ext cx="90000" cy="98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745984E-C1D5-992B-61A7-0A77C2D7C12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41187" y="993751"/>
                  <a:ext cx="105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90FA8AB-9B17-6EAE-2D5F-FAEBA4248756}"/>
                    </a:ext>
                  </a:extLst>
                </p14:cNvPr>
                <p14:cNvContentPartPr/>
                <p14:nvPr/>
              </p14:nvContentPartPr>
              <p14:xfrm>
                <a:off x="479067" y="962791"/>
                <a:ext cx="51840" cy="97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90FA8AB-9B17-6EAE-2D5F-FAEBA424875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71867" y="955231"/>
                  <a:ext cx="66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96F04C8-E6D6-A44A-5B04-2536E8DE34FE}"/>
                    </a:ext>
                  </a:extLst>
                </p14:cNvPr>
                <p14:cNvContentPartPr/>
                <p14:nvPr/>
              </p14:nvContentPartPr>
              <p14:xfrm>
                <a:off x="597867" y="829231"/>
                <a:ext cx="11880" cy="212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96F04C8-E6D6-A44A-5B04-2536E8DE34F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90307" y="821671"/>
                  <a:ext cx="270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1433386-5658-4183-3991-C5F30AA381E9}"/>
                    </a:ext>
                  </a:extLst>
                </p14:cNvPr>
                <p14:cNvContentPartPr/>
                <p14:nvPr/>
              </p14:nvContentPartPr>
              <p14:xfrm>
                <a:off x="596787" y="975391"/>
                <a:ext cx="46800" cy="50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1433386-5658-4183-3991-C5F30AA381E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89227" y="967831"/>
                  <a:ext cx="619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7AE9464-A4C5-387B-2057-9A19482486F1}"/>
                    </a:ext>
                  </a:extLst>
                </p14:cNvPr>
                <p14:cNvContentPartPr/>
                <p14:nvPr/>
              </p14:nvContentPartPr>
              <p14:xfrm>
                <a:off x="681387" y="956311"/>
                <a:ext cx="77400" cy="979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7AE9464-A4C5-387B-2057-9A19482486F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3827" y="948751"/>
                  <a:ext cx="925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0745179-0CD7-09AB-2421-D58C06801609}"/>
                    </a:ext>
                  </a:extLst>
                </p14:cNvPr>
                <p14:cNvContentPartPr/>
                <p14:nvPr/>
              </p14:nvContentPartPr>
              <p14:xfrm>
                <a:off x="802347" y="967111"/>
                <a:ext cx="63720" cy="896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0745179-0CD7-09AB-2421-D58C0680160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94787" y="959551"/>
                  <a:ext cx="78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57FAF9A-FFF6-AA40-F2A2-B0A505F4E609}"/>
                    </a:ext>
                  </a:extLst>
                </p14:cNvPr>
                <p14:cNvContentPartPr/>
                <p14:nvPr/>
              </p14:nvContentPartPr>
              <p14:xfrm>
                <a:off x="928347" y="980071"/>
                <a:ext cx="51840" cy="73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57FAF9A-FFF6-AA40-F2A2-B0A505F4E60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21147" y="972511"/>
                  <a:ext cx="669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53B03668-86EC-B2E9-705D-A9DFE775A645}"/>
              </a:ext>
            </a:extLst>
          </p:cNvPr>
          <p:cNvGrpSpPr/>
          <p:nvPr/>
        </p:nvGrpSpPr>
        <p:grpSpPr>
          <a:xfrm>
            <a:off x="1398507" y="796831"/>
            <a:ext cx="1274760" cy="287640"/>
            <a:chOff x="1398507" y="796831"/>
            <a:chExt cx="1274760" cy="28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B18354E-B9DB-3865-A1F7-DF6575F3E674}"/>
                    </a:ext>
                  </a:extLst>
                </p14:cNvPr>
                <p14:cNvContentPartPr/>
                <p14:nvPr/>
              </p14:nvContentPartPr>
              <p14:xfrm>
                <a:off x="1398507" y="808351"/>
                <a:ext cx="135720" cy="276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B18354E-B9DB-3865-A1F7-DF6575F3E67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390947" y="800791"/>
                  <a:ext cx="1508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E8F5DF9-D73C-CCF4-011F-6FF7436E2BA8}"/>
                    </a:ext>
                  </a:extLst>
                </p14:cNvPr>
                <p14:cNvContentPartPr/>
                <p14:nvPr/>
              </p14:nvContentPartPr>
              <p14:xfrm>
                <a:off x="1566267" y="1002031"/>
                <a:ext cx="78480" cy="799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E8F5DF9-D73C-CCF4-011F-6FF7436E2BA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558707" y="994471"/>
                  <a:ext cx="93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F6A4DCE-134B-1ABD-AAF3-8229CD5760C9}"/>
                    </a:ext>
                  </a:extLst>
                </p14:cNvPr>
                <p14:cNvContentPartPr/>
                <p14:nvPr/>
              </p14:nvContentPartPr>
              <p14:xfrm>
                <a:off x="1711707" y="878551"/>
                <a:ext cx="31320" cy="1882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F6A4DCE-134B-1ABD-AAF3-8229CD5760C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704147" y="870991"/>
                  <a:ext cx="46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33A70B1-920E-E899-4252-84F5F289DADA}"/>
                    </a:ext>
                  </a:extLst>
                </p14:cNvPr>
                <p14:cNvContentPartPr/>
                <p14:nvPr/>
              </p14:nvContentPartPr>
              <p14:xfrm>
                <a:off x="1777227" y="904111"/>
                <a:ext cx="21240" cy="146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33A70B1-920E-E899-4252-84F5F289DAD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769667" y="896551"/>
                  <a:ext cx="360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75354D0-875A-DDC4-6674-2EAF8CB24A99}"/>
                    </a:ext>
                  </a:extLst>
                </p14:cNvPr>
                <p14:cNvContentPartPr/>
                <p14:nvPr/>
              </p14:nvContentPartPr>
              <p14:xfrm>
                <a:off x="1851027" y="876751"/>
                <a:ext cx="51120" cy="561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75354D0-875A-DDC4-6674-2EAF8CB24A9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843467" y="869551"/>
                  <a:ext cx="662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241D6E5-DAD1-F4AF-3964-E5360E5F72E0}"/>
                    </a:ext>
                  </a:extLst>
                </p14:cNvPr>
                <p14:cNvContentPartPr/>
                <p14:nvPr/>
              </p14:nvContentPartPr>
              <p14:xfrm>
                <a:off x="1952547" y="910591"/>
                <a:ext cx="17280" cy="1152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241D6E5-DAD1-F4AF-3964-E5360E5F72E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944987" y="903031"/>
                  <a:ext cx="324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3B7F005-832C-B63A-B9C7-C32AAA36F241}"/>
                    </a:ext>
                  </a:extLst>
                </p14:cNvPr>
                <p14:cNvContentPartPr/>
                <p14:nvPr/>
              </p14:nvContentPartPr>
              <p14:xfrm>
                <a:off x="2007627" y="957391"/>
                <a:ext cx="62640" cy="846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3B7F005-832C-B63A-B9C7-C32AAA36F24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000067" y="950191"/>
                  <a:ext cx="777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B437B3B-05DA-B82C-CA90-A44C5DA2154B}"/>
                    </a:ext>
                  </a:extLst>
                </p14:cNvPr>
                <p14:cNvContentPartPr/>
                <p14:nvPr/>
              </p14:nvContentPartPr>
              <p14:xfrm>
                <a:off x="2140467" y="796831"/>
                <a:ext cx="41760" cy="249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B437B3B-05DA-B82C-CA90-A44C5DA2154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132907" y="789271"/>
                  <a:ext cx="56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A038155-C2A8-3890-2EC6-EDA3CCAEEBEC}"/>
                    </a:ext>
                  </a:extLst>
                </p14:cNvPr>
                <p14:cNvContentPartPr/>
                <p14:nvPr/>
              </p14:nvContentPartPr>
              <p14:xfrm>
                <a:off x="2133267" y="902311"/>
                <a:ext cx="54000" cy="46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A038155-C2A8-3890-2EC6-EDA3CCAEEBE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125707" y="895111"/>
                  <a:ext cx="69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E5E98DC-D943-5E93-7310-51A7515EAE6E}"/>
                    </a:ext>
                  </a:extLst>
                </p14:cNvPr>
                <p14:cNvContentPartPr/>
                <p14:nvPr/>
              </p14:nvContentPartPr>
              <p14:xfrm>
                <a:off x="2220027" y="942271"/>
                <a:ext cx="2520" cy="702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E5E98DC-D943-5E93-7310-51A7515EAE6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212467" y="934711"/>
                  <a:ext cx="17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348EEE7-BAAD-B2E2-EF08-2A3E23512E4B}"/>
                    </a:ext>
                  </a:extLst>
                </p14:cNvPr>
                <p14:cNvContentPartPr/>
                <p14:nvPr/>
              </p14:nvContentPartPr>
              <p14:xfrm>
                <a:off x="2278347" y="936511"/>
                <a:ext cx="47880" cy="84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348EEE7-BAAD-B2E2-EF08-2A3E23512E4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70787" y="928951"/>
                  <a:ext cx="63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30277A6-1C37-F903-6E6E-DE73AC194376}"/>
                    </a:ext>
                  </a:extLst>
                </p14:cNvPr>
                <p14:cNvContentPartPr/>
                <p14:nvPr/>
              </p14:nvContentPartPr>
              <p14:xfrm>
                <a:off x="2389227" y="922831"/>
                <a:ext cx="15480" cy="1004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30277A6-1C37-F903-6E6E-DE73AC19437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381667" y="915271"/>
                  <a:ext cx="306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31C567C-88C4-A407-FCFD-E6BEB6DCAA2C}"/>
                    </a:ext>
                  </a:extLst>
                </p14:cNvPr>
                <p14:cNvContentPartPr/>
                <p14:nvPr/>
              </p14:nvContentPartPr>
              <p14:xfrm>
                <a:off x="2514867" y="825271"/>
                <a:ext cx="4320" cy="162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31C567C-88C4-A407-FCFD-E6BEB6DCAA2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507307" y="817711"/>
                  <a:ext cx="190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C1F1F830-039B-6C17-7EFA-A62776D3606B}"/>
                    </a:ext>
                  </a:extLst>
                </p14:cNvPr>
                <p14:cNvContentPartPr/>
                <p14:nvPr/>
              </p14:nvContentPartPr>
              <p14:xfrm>
                <a:off x="2528907" y="916711"/>
                <a:ext cx="60840" cy="309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C1F1F830-039B-6C17-7EFA-A62776D3606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521347" y="909151"/>
                  <a:ext cx="75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61BA60C1-1252-05C9-5ED1-28747D64AF7D}"/>
                    </a:ext>
                  </a:extLst>
                </p14:cNvPr>
                <p14:cNvContentPartPr/>
                <p14:nvPr/>
              </p14:nvContentPartPr>
              <p14:xfrm>
                <a:off x="2612427" y="912751"/>
                <a:ext cx="60840" cy="936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61BA60C1-1252-05C9-5ED1-28747D64AF7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604867" y="905191"/>
                  <a:ext cx="7596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4FA8F564-B7F1-E6FE-76AA-19379F8EA377}"/>
              </a:ext>
            </a:extLst>
          </p:cNvPr>
          <p:cNvGrpSpPr/>
          <p:nvPr/>
        </p:nvGrpSpPr>
        <p:grpSpPr>
          <a:xfrm>
            <a:off x="77667" y="1497760"/>
            <a:ext cx="1494360" cy="615960"/>
            <a:chOff x="77667" y="1497760"/>
            <a:chExt cx="1494360" cy="61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C343637-BC8D-6BB5-E2A6-8791B6ABAC2B}"/>
                    </a:ext>
                  </a:extLst>
                </p14:cNvPr>
                <p14:cNvContentPartPr/>
                <p14:nvPr/>
              </p14:nvContentPartPr>
              <p14:xfrm>
                <a:off x="235347" y="1678480"/>
                <a:ext cx="355680" cy="1954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C343637-BC8D-6BB5-E2A6-8791B6ABAC2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27787" y="1670920"/>
                  <a:ext cx="3708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B66BA1C-3CAE-DD12-B149-88760A021D43}"/>
                    </a:ext>
                  </a:extLst>
                </p14:cNvPr>
                <p14:cNvContentPartPr/>
                <p14:nvPr/>
              </p14:nvContentPartPr>
              <p14:xfrm>
                <a:off x="695427" y="1610440"/>
                <a:ext cx="293040" cy="55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B66BA1C-3CAE-DD12-B149-88760A021D4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87867" y="1602880"/>
                  <a:ext cx="308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691CE50-C509-4B42-4E56-CAAF5E60E275}"/>
                    </a:ext>
                  </a:extLst>
                </p14:cNvPr>
                <p14:cNvContentPartPr/>
                <p14:nvPr/>
              </p14:nvContentPartPr>
              <p14:xfrm>
                <a:off x="719547" y="1654720"/>
                <a:ext cx="254160" cy="2325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691CE50-C509-4B42-4E56-CAAF5E60E27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11987" y="1647160"/>
                  <a:ext cx="26928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D8618B7-48DE-9FBE-7581-21F5B860C09A}"/>
                    </a:ext>
                  </a:extLst>
                </p14:cNvPr>
                <p14:cNvContentPartPr/>
                <p14:nvPr/>
              </p14:nvContentPartPr>
              <p14:xfrm>
                <a:off x="1078467" y="1596400"/>
                <a:ext cx="27000" cy="2815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D8618B7-48DE-9FBE-7581-21F5B860C09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70907" y="1588840"/>
                  <a:ext cx="421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E31DA63-0EF7-2447-EE7D-2114E6FEA8AE}"/>
                    </a:ext>
                  </a:extLst>
                </p14:cNvPr>
                <p14:cNvContentPartPr/>
                <p14:nvPr/>
              </p14:nvContentPartPr>
              <p14:xfrm>
                <a:off x="1142907" y="1714480"/>
                <a:ext cx="209880" cy="309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E31DA63-0EF7-2447-EE7D-2114E6FEA8A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35347" y="1706920"/>
                  <a:ext cx="225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81BCD86-EE13-5033-56D4-430C9F42367D}"/>
                    </a:ext>
                  </a:extLst>
                </p14:cNvPr>
                <p14:cNvContentPartPr/>
                <p14:nvPr/>
              </p14:nvContentPartPr>
              <p14:xfrm>
                <a:off x="77667" y="1497760"/>
                <a:ext cx="1398240" cy="5691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81BCD86-EE13-5033-56D4-430C9F42367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0107" y="1490560"/>
                  <a:ext cx="1413360" cy="58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5BE22B3-2FE4-EBF8-FEBF-9AE7EF65D20E}"/>
                    </a:ext>
                  </a:extLst>
                </p14:cNvPr>
                <p14:cNvContentPartPr/>
                <p14:nvPr/>
              </p14:nvContentPartPr>
              <p14:xfrm>
                <a:off x="99267" y="1945600"/>
                <a:ext cx="1472760" cy="168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5BE22B3-2FE4-EBF8-FEBF-9AE7EF65D20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1707" y="1938040"/>
                  <a:ext cx="148752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BC9ABB77-3EDA-8D07-4F03-3AB14E0A95F4}"/>
              </a:ext>
            </a:extLst>
          </p:cNvPr>
          <p:cNvGrpSpPr/>
          <p:nvPr/>
        </p:nvGrpSpPr>
        <p:grpSpPr>
          <a:xfrm>
            <a:off x="1884867" y="1519360"/>
            <a:ext cx="452160" cy="295920"/>
            <a:chOff x="1884867" y="1519360"/>
            <a:chExt cx="452160" cy="2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0FCD044-F462-C9BA-7341-DFDE93405BF4}"/>
                    </a:ext>
                  </a:extLst>
                </p14:cNvPr>
                <p14:cNvContentPartPr/>
                <p14:nvPr/>
              </p14:nvContentPartPr>
              <p14:xfrm>
                <a:off x="1884867" y="1566160"/>
                <a:ext cx="13320" cy="2462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0FCD044-F462-C9BA-7341-DFDE93405BF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877307" y="1558600"/>
                  <a:ext cx="284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985E200-E517-1021-5FE5-E9D58D7FBA7D}"/>
                    </a:ext>
                  </a:extLst>
                </p14:cNvPr>
                <p14:cNvContentPartPr/>
                <p14:nvPr/>
              </p14:nvContentPartPr>
              <p14:xfrm>
                <a:off x="1923747" y="1537720"/>
                <a:ext cx="130680" cy="2624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985E200-E517-1021-5FE5-E9D58D7FBA7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916187" y="1530160"/>
                  <a:ext cx="1458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9D9E68C3-B2E0-5E44-F30B-67C35A1E9F7D}"/>
                    </a:ext>
                  </a:extLst>
                </p14:cNvPr>
                <p14:cNvContentPartPr/>
                <p14:nvPr/>
              </p14:nvContentPartPr>
              <p14:xfrm>
                <a:off x="2089707" y="1519360"/>
                <a:ext cx="192960" cy="2959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9D9E68C3-B2E0-5E44-F30B-67C35A1E9F7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082147" y="1512160"/>
                  <a:ext cx="2077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F26CADC-694F-A3EB-73AC-8F927EBD15C6}"/>
                    </a:ext>
                  </a:extLst>
                </p14:cNvPr>
                <p14:cNvContentPartPr/>
                <p14:nvPr/>
              </p14:nvContentPartPr>
              <p14:xfrm>
                <a:off x="2117787" y="1635640"/>
                <a:ext cx="219240" cy="81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F26CADC-694F-A3EB-73AC-8F927EBD15C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110587" y="1628080"/>
                  <a:ext cx="234360" cy="9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F3E30A7C-00E9-F32C-8582-4E93AFF90F07}"/>
                  </a:ext>
                </a:extLst>
              </p14:cNvPr>
              <p14:cNvContentPartPr/>
              <p14:nvPr/>
            </p14:nvContentPartPr>
            <p14:xfrm>
              <a:off x="6438738" y="3103089"/>
              <a:ext cx="515520" cy="5256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F3E30A7C-00E9-F32C-8582-4E93AFF90F07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6431178" y="3095529"/>
                <a:ext cx="5306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F203E826-311D-1DBE-5FA8-F3CEE642A580}"/>
                  </a:ext>
                </a:extLst>
              </p14:cNvPr>
              <p14:cNvContentPartPr/>
              <p14:nvPr/>
            </p14:nvContentPartPr>
            <p14:xfrm>
              <a:off x="2757960" y="4010178"/>
              <a:ext cx="433080" cy="50256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F203E826-311D-1DBE-5FA8-F3CEE642A580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2750400" y="4002618"/>
                <a:ext cx="448200" cy="51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5CE524A7-4DEC-79CE-0FDB-AF976430F835}"/>
              </a:ext>
            </a:extLst>
          </p:cNvPr>
          <p:cNvGrpSpPr/>
          <p:nvPr/>
        </p:nvGrpSpPr>
        <p:grpSpPr>
          <a:xfrm>
            <a:off x="5071403" y="3703514"/>
            <a:ext cx="271800" cy="156960"/>
            <a:chOff x="5071403" y="3703514"/>
            <a:chExt cx="27180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09ED8D0-8550-F21C-DE6B-B7254B678A82}"/>
                    </a:ext>
                  </a:extLst>
                </p14:cNvPr>
                <p14:cNvContentPartPr/>
                <p14:nvPr/>
              </p14:nvContentPartPr>
              <p14:xfrm>
                <a:off x="5071403" y="3733394"/>
                <a:ext cx="94320" cy="1270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09ED8D0-8550-F21C-DE6B-B7254B678A8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063843" y="3725834"/>
                  <a:ext cx="109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590ED9D-293F-FEF5-314E-FF654CDAC4FC}"/>
                    </a:ext>
                  </a:extLst>
                </p14:cNvPr>
                <p14:cNvContentPartPr/>
                <p14:nvPr/>
              </p14:nvContentPartPr>
              <p14:xfrm>
                <a:off x="5192003" y="3703514"/>
                <a:ext cx="151200" cy="619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590ED9D-293F-FEF5-314E-FF654CDAC4F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184443" y="3695954"/>
                  <a:ext cx="16632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40191993-7132-BC8E-C71D-21E6EA41CFAB}"/>
              </a:ext>
            </a:extLst>
          </p:cNvPr>
          <p:cNvGrpSpPr/>
          <p:nvPr/>
        </p:nvGrpSpPr>
        <p:grpSpPr>
          <a:xfrm>
            <a:off x="5959883" y="3659594"/>
            <a:ext cx="93600" cy="180720"/>
            <a:chOff x="5959883" y="3659594"/>
            <a:chExt cx="93600" cy="18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7D06698E-ACBD-2B2F-71A2-736FDC583D6F}"/>
                    </a:ext>
                  </a:extLst>
                </p14:cNvPr>
                <p14:cNvContentPartPr/>
                <p14:nvPr/>
              </p14:nvContentPartPr>
              <p14:xfrm>
                <a:off x="5959883" y="3661034"/>
                <a:ext cx="58320" cy="1285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7D06698E-ACBD-2B2F-71A2-736FDC583D6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952323" y="3653474"/>
                  <a:ext cx="73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ACA3FA3-EAF6-CF3A-E0A6-1099AF04F7E0}"/>
                    </a:ext>
                  </a:extLst>
                </p14:cNvPr>
                <p14:cNvContentPartPr/>
                <p14:nvPr/>
              </p14:nvContentPartPr>
              <p14:xfrm>
                <a:off x="6007403" y="3659594"/>
                <a:ext cx="46080" cy="1807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ACA3FA3-EAF6-CF3A-E0A6-1099AF04F7E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999843" y="3652034"/>
                  <a:ext cx="6084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304" name="Input penna 303">
                <a:extLst>
                  <a:ext uri="{FF2B5EF4-FFF2-40B4-BE49-F238E27FC236}">
                    <a16:creationId xmlns:a16="http://schemas.microsoft.com/office/drawing/2014/main" id="{FC9CB106-EF66-8941-723C-A8A8926FF59D}"/>
                  </a:ext>
                </a:extLst>
              </p14:cNvPr>
              <p14:cNvContentPartPr/>
              <p14:nvPr/>
            </p14:nvContentPartPr>
            <p14:xfrm>
              <a:off x="6037643" y="4191674"/>
              <a:ext cx="1717200" cy="60120"/>
            </p14:xfrm>
          </p:contentPart>
        </mc:Choice>
        <mc:Fallback>
          <p:pic>
            <p:nvPicPr>
              <p:cNvPr id="304" name="Input penna 303">
                <a:extLst>
                  <a:ext uri="{FF2B5EF4-FFF2-40B4-BE49-F238E27FC236}">
                    <a16:creationId xmlns:a16="http://schemas.microsoft.com/office/drawing/2014/main" id="{FC9CB106-EF66-8941-723C-A8A8926FF59D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6030083" y="4184114"/>
                <a:ext cx="1732320" cy="7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F2FE2684-78B2-0476-47CF-3CA5D757731D}"/>
              </a:ext>
            </a:extLst>
          </p:cNvPr>
          <p:cNvGrpSpPr/>
          <p:nvPr/>
        </p:nvGrpSpPr>
        <p:grpSpPr>
          <a:xfrm>
            <a:off x="417323" y="4012200"/>
            <a:ext cx="784080" cy="217440"/>
            <a:chOff x="417323" y="4012200"/>
            <a:chExt cx="78408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B015EE0F-62D5-F236-9F0F-D3E7E76D95C8}"/>
                    </a:ext>
                  </a:extLst>
                </p14:cNvPr>
                <p14:cNvContentPartPr/>
                <p14:nvPr/>
              </p14:nvContentPartPr>
              <p14:xfrm>
                <a:off x="417323" y="4031280"/>
                <a:ext cx="254520" cy="172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B015EE0F-62D5-F236-9F0F-D3E7E76D95C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09763" y="4023720"/>
                  <a:ext cx="269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DFE9A76F-5C1F-76AC-7C6C-9D79FE689521}"/>
                    </a:ext>
                  </a:extLst>
                </p14:cNvPr>
                <p14:cNvContentPartPr/>
                <p14:nvPr/>
              </p14:nvContentPartPr>
              <p14:xfrm>
                <a:off x="494003" y="4012200"/>
                <a:ext cx="64440" cy="1792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DFE9A76F-5C1F-76AC-7C6C-9D79FE68952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86443" y="4004640"/>
                  <a:ext cx="7920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85ACA92-4607-D7C1-869B-8BD3D4B69EB6}"/>
                    </a:ext>
                  </a:extLst>
                </p14:cNvPr>
                <p14:cNvContentPartPr/>
                <p14:nvPr/>
              </p14:nvContentPartPr>
              <p14:xfrm>
                <a:off x="571043" y="4014360"/>
                <a:ext cx="54000" cy="1533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85ACA92-4607-D7C1-869B-8BD3D4B69EB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63483" y="4006800"/>
                  <a:ext cx="691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EFA610D9-C99E-1FD2-03A5-79E2039255C5}"/>
                    </a:ext>
                  </a:extLst>
                </p14:cNvPr>
                <p14:cNvContentPartPr/>
                <p14:nvPr/>
              </p14:nvContentPartPr>
              <p14:xfrm>
                <a:off x="688763" y="4029840"/>
                <a:ext cx="16560" cy="1998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EFA610D9-C99E-1FD2-03A5-79E2039255C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81203" y="4022280"/>
                  <a:ext cx="316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01BB57A1-97D7-13FD-FFF8-FFBBE58AC752}"/>
                    </a:ext>
                  </a:extLst>
                </p14:cNvPr>
                <p14:cNvContentPartPr/>
                <p14:nvPr/>
              </p14:nvContentPartPr>
              <p14:xfrm>
                <a:off x="707123" y="4102920"/>
                <a:ext cx="101160" cy="230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01BB57A1-97D7-13FD-FFF8-FFBBE58AC75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99563" y="4095360"/>
                  <a:ext cx="116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15E2BCF-20CF-98CC-406F-CE1A7A198779}"/>
                    </a:ext>
                  </a:extLst>
                </p14:cNvPr>
                <p14:cNvContentPartPr/>
                <p14:nvPr/>
              </p14:nvContentPartPr>
              <p14:xfrm>
                <a:off x="889283" y="4023000"/>
                <a:ext cx="144000" cy="180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15E2BCF-20CF-98CC-406F-CE1A7A19877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81723" y="4015440"/>
                  <a:ext cx="1591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2BE0F64-66DB-0AA1-A392-B4E4B5584D05}"/>
                    </a:ext>
                  </a:extLst>
                </p14:cNvPr>
                <p14:cNvContentPartPr/>
                <p14:nvPr/>
              </p14:nvContentPartPr>
              <p14:xfrm>
                <a:off x="908363" y="4039920"/>
                <a:ext cx="158760" cy="1666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2BE0F64-66DB-0AA1-A392-B4E4B5584D0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00803" y="4032360"/>
                  <a:ext cx="1738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B1A8745-4310-526B-D9AF-A32335CEEF65}"/>
                    </a:ext>
                  </a:extLst>
                </p14:cNvPr>
                <p14:cNvContentPartPr/>
                <p14:nvPr/>
              </p14:nvContentPartPr>
              <p14:xfrm>
                <a:off x="1107083" y="4039200"/>
                <a:ext cx="15840" cy="1609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B1A8745-4310-526B-D9AF-A32335CEEF6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99523" y="4031640"/>
                  <a:ext cx="309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F94184F-FDD4-A786-8EFB-EF6624421E7D}"/>
                    </a:ext>
                  </a:extLst>
                </p14:cNvPr>
                <p14:cNvContentPartPr/>
                <p14:nvPr/>
              </p14:nvContentPartPr>
              <p14:xfrm>
                <a:off x="1101683" y="4144680"/>
                <a:ext cx="99720" cy="223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F94184F-FDD4-A786-8EFB-EF6624421E7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94123" y="4137120"/>
                  <a:ext cx="11484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CD3FBD4E-FC5D-EDAB-64BD-1E88F96818EC}"/>
              </a:ext>
            </a:extLst>
          </p:cNvPr>
          <p:cNvGrpSpPr/>
          <p:nvPr/>
        </p:nvGrpSpPr>
        <p:grpSpPr>
          <a:xfrm>
            <a:off x="542963" y="3724200"/>
            <a:ext cx="327240" cy="135000"/>
            <a:chOff x="542963" y="3724200"/>
            <a:chExt cx="32724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A6AAEFD-85C6-6CDB-2A40-98ADD63F9C68}"/>
                    </a:ext>
                  </a:extLst>
                </p14:cNvPr>
                <p14:cNvContentPartPr/>
                <p14:nvPr/>
              </p14:nvContentPartPr>
              <p14:xfrm>
                <a:off x="542963" y="3724200"/>
                <a:ext cx="102960" cy="1317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A6AAEFD-85C6-6CDB-2A40-98ADD63F9C68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35403" y="3716640"/>
                  <a:ext cx="1180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4D2FA8A-1E6A-0B14-4BE2-F78CD541BA26}"/>
                    </a:ext>
                  </a:extLst>
                </p14:cNvPr>
                <p14:cNvContentPartPr/>
                <p14:nvPr/>
              </p14:nvContentPartPr>
              <p14:xfrm>
                <a:off x="653843" y="3727800"/>
                <a:ext cx="71640" cy="1137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4D2FA8A-1E6A-0B14-4BE2-F78CD541BA2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46283" y="3720240"/>
                  <a:ext cx="86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6697377-5BBC-A7EC-77AB-694B98725A73}"/>
                    </a:ext>
                  </a:extLst>
                </p14:cNvPr>
                <p14:cNvContentPartPr/>
                <p14:nvPr/>
              </p14:nvContentPartPr>
              <p14:xfrm>
                <a:off x="806483" y="3728520"/>
                <a:ext cx="63720" cy="1306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6697377-5BBC-A7EC-77AB-694B98725A7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98923" y="3720960"/>
                  <a:ext cx="78840" cy="14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325" name="Input penna 324">
                <a:extLst>
                  <a:ext uri="{FF2B5EF4-FFF2-40B4-BE49-F238E27FC236}">
                    <a16:creationId xmlns:a16="http://schemas.microsoft.com/office/drawing/2014/main" id="{E02D7819-5FAE-116C-A298-EE10822DB369}"/>
                  </a:ext>
                </a:extLst>
              </p14:cNvPr>
              <p14:cNvContentPartPr/>
              <p14:nvPr/>
            </p14:nvContentPartPr>
            <p14:xfrm>
              <a:off x="345683" y="4677868"/>
              <a:ext cx="126360" cy="168120"/>
            </p14:xfrm>
          </p:contentPart>
        </mc:Choice>
        <mc:Fallback>
          <p:pic>
            <p:nvPicPr>
              <p:cNvPr id="325" name="Input penna 324">
                <a:extLst>
                  <a:ext uri="{FF2B5EF4-FFF2-40B4-BE49-F238E27FC236}">
                    <a16:creationId xmlns:a16="http://schemas.microsoft.com/office/drawing/2014/main" id="{E02D7819-5FAE-116C-A298-EE10822DB369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338123" y="4670308"/>
                <a:ext cx="14112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326" name="Input penna 325">
                <a:extLst>
                  <a:ext uri="{FF2B5EF4-FFF2-40B4-BE49-F238E27FC236}">
                    <a16:creationId xmlns:a16="http://schemas.microsoft.com/office/drawing/2014/main" id="{3BDA341B-911A-D3D8-7700-7B0274C740D1}"/>
                  </a:ext>
                </a:extLst>
              </p14:cNvPr>
              <p14:cNvContentPartPr/>
              <p14:nvPr/>
            </p14:nvContentPartPr>
            <p14:xfrm>
              <a:off x="491483" y="4719268"/>
              <a:ext cx="104760" cy="117360"/>
            </p14:xfrm>
          </p:contentPart>
        </mc:Choice>
        <mc:Fallback>
          <p:pic>
            <p:nvPicPr>
              <p:cNvPr id="326" name="Input penna 325">
                <a:extLst>
                  <a:ext uri="{FF2B5EF4-FFF2-40B4-BE49-F238E27FC236}">
                    <a16:creationId xmlns:a16="http://schemas.microsoft.com/office/drawing/2014/main" id="{3BDA341B-911A-D3D8-7700-7B0274C740D1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83923" y="4711708"/>
                <a:ext cx="1198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327" name="Input penna 326">
                <a:extLst>
                  <a:ext uri="{FF2B5EF4-FFF2-40B4-BE49-F238E27FC236}">
                    <a16:creationId xmlns:a16="http://schemas.microsoft.com/office/drawing/2014/main" id="{14ECC18F-2084-4A62-741E-AF79FAD9238C}"/>
                  </a:ext>
                </a:extLst>
              </p14:cNvPr>
              <p14:cNvContentPartPr/>
              <p14:nvPr/>
            </p14:nvContentPartPr>
            <p14:xfrm>
              <a:off x="637643" y="4731148"/>
              <a:ext cx="139320" cy="88200"/>
            </p14:xfrm>
          </p:contentPart>
        </mc:Choice>
        <mc:Fallback>
          <p:pic>
            <p:nvPicPr>
              <p:cNvPr id="327" name="Input penna 326">
                <a:extLst>
                  <a:ext uri="{FF2B5EF4-FFF2-40B4-BE49-F238E27FC236}">
                    <a16:creationId xmlns:a16="http://schemas.microsoft.com/office/drawing/2014/main" id="{14ECC18F-2084-4A62-741E-AF79FAD9238C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630083" y="4723588"/>
                <a:ext cx="15408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328" name="Input penna 327">
                <a:extLst>
                  <a:ext uri="{FF2B5EF4-FFF2-40B4-BE49-F238E27FC236}">
                    <a16:creationId xmlns:a16="http://schemas.microsoft.com/office/drawing/2014/main" id="{C2291453-1D15-CED9-A517-F16275ED3776}"/>
                  </a:ext>
                </a:extLst>
              </p14:cNvPr>
              <p14:cNvContentPartPr/>
              <p14:nvPr/>
            </p14:nvContentPartPr>
            <p14:xfrm>
              <a:off x="824843" y="4700548"/>
              <a:ext cx="63000" cy="141120"/>
            </p14:xfrm>
          </p:contentPart>
        </mc:Choice>
        <mc:Fallback>
          <p:pic>
            <p:nvPicPr>
              <p:cNvPr id="328" name="Input penna 327">
                <a:extLst>
                  <a:ext uri="{FF2B5EF4-FFF2-40B4-BE49-F238E27FC236}">
                    <a16:creationId xmlns:a16="http://schemas.microsoft.com/office/drawing/2014/main" id="{C2291453-1D15-CED9-A517-F16275ED3776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817283" y="4692988"/>
                <a:ext cx="7812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329" name="Input penna 328">
                <a:extLst>
                  <a:ext uri="{FF2B5EF4-FFF2-40B4-BE49-F238E27FC236}">
                    <a16:creationId xmlns:a16="http://schemas.microsoft.com/office/drawing/2014/main" id="{BE71C565-3B7D-3F74-E6CE-85D00F908E60}"/>
                  </a:ext>
                </a:extLst>
              </p14:cNvPr>
              <p14:cNvContentPartPr/>
              <p14:nvPr/>
            </p14:nvContentPartPr>
            <p14:xfrm>
              <a:off x="402923" y="5124628"/>
              <a:ext cx="20160" cy="206280"/>
            </p14:xfrm>
          </p:contentPart>
        </mc:Choice>
        <mc:Fallback>
          <p:pic>
            <p:nvPicPr>
              <p:cNvPr id="329" name="Input penna 328">
                <a:extLst>
                  <a:ext uri="{FF2B5EF4-FFF2-40B4-BE49-F238E27FC236}">
                    <a16:creationId xmlns:a16="http://schemas.microsoft.com/office/drawing/2014/main" id="{BE71C565-3B7D-3F74-E6CE-85D00F908E60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395363" y="5117068"/>
                <a:ext cx="3528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330" name="Input penna 329">
                <a:extLst>
                  <a:ext uri="{FF2B5EF4-FFF2-40B4-BE49-F238E27FC236}">
                    <a16:creationId xmlns:a16="http://schemas.microsoft.com/office/drawing/2014/main" id="{DB8F235E-D378-A0AC-66EB-645EB5927F47}"/>
                  </a:ext>
                </a:extLst>
              </p14:cNvPr>
              <p14:cNvContentPartPr/>
              <p14:nvPr/>
            </p14:nvContentPartPr>
            <p14:xfrm>
              <a:off x="441083" y="5119228"/>
              <a:ext cx="90720" cy="194400"/>
            </p14:xfrm>
          </p:contentPart>
        </mc:Choice>
        <mc:Fallback>
          <p:pic>
            <p:nvPicPr>
              <p:cNvPr id="330" name="Input penna 329">
                <a:extLst>
                  <a:ext uri="{FF2B5EF4-FFF2-40B4-BE49-F238E27FC236}">
                    <a16:creationId xmlns:a16="http://schemas.microsoft.com/office/drawing/2014/main" id="{DB8F235E-D378-A0AC-66EB-645EB5927F47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433523" y="5111668"/>
                <a:ext cx="10584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0CAB2641-E7BB-8091-22BB-CB991BB4619D}"/>
                  </a:ext>
                </a:extLst>
              </p14:cNvPr>
              <p14:cNvContentPartPr/>
              <p14:nvPr/>
            </p14:nvContentPartPr>
            <p14:xfrm>
              <a:off x="540443" y="5174668"/>
              <a:ext cx="129600" cy="34200"/>
            </p14:xfrm>
          </p:contentPart>
        </mc:Choice>
        <mc:Fallback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0CAB2641-E7BB-8091-22BB-CB991BB4619D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532883" y="5167108"/>
                <a:ext cx="14472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332" name="Input penna 331">
                <a:extLst>
                  <a:ext uri="{FF2B5EF4-FFF2-40B4-BE49-F238E27FC236}">
                    <a16:creationId xmlns:a16="http://schemas.microsoft.com/office/drawing/2014/main" id="{E3BEA6AA-4266-E97D-2F5A-4DD530C51773}"/>
                  </a:ext>
                </a:extLst>
              </p14:cNvPr>
              <p14:cNvContentPartPr/>
              <p14:nvPr/>
            </p14:nvContentPartPr>
            <p14:xfrm>
              <a:off x="662123" y="5095468"/>
              <a:ext cx="16560" cy="207720"/>
            </p14:xfrm>
          </p:contentPart>
        </mc:Choice>
        <mc:Fallback>
          <p:pic>
            <p:nvPicPr>
              <p:cNvPr id="332" name="Input penna 331">
                <a:extLst>
                  <a:ext uri="{FF2B5EF4-FFF2-40B4-BE49-F238E27FC236}">
                    <a16:creationId xmlns:a16="http://schemas.microsoft.com/office/drawing/2014/main" id="{E3BEA6AA-4266-E97D-2F5A-4DD530C51773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654563" y="5087908"/>
                <a:ext cx="3168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333" name="Input penna 332">
                <a:extLst>
                  <a:ext uri="{FF2B5EF4-FFF2-40B4-BE49-F238E27FC236}">
                    <a16:creationId xmlns:a16="http://schemas.microsoft.com/office/drawing/2014/main" id="{98F2A7D1-AA76-1FBD-A129-69BBCBD88444}"/>
                  </a:ext>
                </a:extLst>
              </p14:cNvPr>
              <p14:cNvContentPartPr/>
              <p14:nvPr/>
            </p14:nvContentPartPr>
            <p14:xfrm>
              <a:off x="536843" y="5393548"/>
              <a:ext cx="108000" cy="168480"/>
            </p14:xfrm>
          </p:contentPart>
        </mc:Choice>
        <mc:Fallback>
          <p:pic>
            <p:nvPicPr>
              <p:cNvPr id="333" name="Input penna 332">
                <a:extLst>
                  <a:ext uri="{FF2B5EF4-FFF2-40B4-BE49-F238E27FC236}">
                    <a16:creationId xmlns:a16="http://schemas.microsoft.com/office/drawing/2014/main" id="{98F2A7D1-AA76-1FBD-A129-69BBCBD88444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529283" y="5385988"/>
                <a:ext cx="1227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334" name="Input penna 333">
                <a:extLst>
                  <a:ext uri="{FF2B5EF4-FFF2-40B4-BE49-F238E27FC236}">
                    <a16:creationId xmlns:a16="http://schemas.microsoft.com/office/drawing/2014/main" id="{40B6E0DE-05CC-2145-0CDC-F9F5AA1D1431}"/>
                  </a:ext>
                </a:extLst>
              </p14:cNvPr>
              <p14:cNvContentPartPr/>
              <p14:nvPr/>
            </p14:nvContentPartPr>
            <p14:xfrm>
              <a:off x="799643" y="5178268"/>
              <a:ext cx="120960" cy="25920"/>
            </p14:xfrm>
          </p:contentPart>
        </mc:Choice>
        <mc:Fallback>
          <p:pic>
            <p:nvPicPr>
              <p:cNvPr id="334" name="Input penna 333">
                <a:extLst>
                  <a:ext uri="{FF2B5EF4-FFF2-40B4-BE49-F238E27FC236}">
                    <a16:creationId xmlns:a16="http://schemas.microsoft.com/office/drawing/2014/main" id="{40B6E0DE-05CC-2145-0CDC-F9F5AA1D1431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792083" y="5170708"/>
                <a:ext cx="1357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335" name="Input penna 334">
                <a:extLst>
                  <a:ext uri="{FF2B5EF4-FFF2-40B4-BE49-F238E27FC236}">
                    <a16:creationId xmlns:a16="http://schemas.microsoft.com/office/drawing/2014/main" id="{73A966EE-60F8-92F1-1ECD-5C7355D330E4}"/>
                  </a:ext>
                </a:extLst>
              </p14:cNvPr>
              <p14:cNvContentPartPr/>
              <p14:nvPr/>
            </p14:nvContentPartPr>
            <p14:xfrm>
              <a:off x="812603" y="5167108"/>
              <a:ext cx="102960" cy="191520"/>
            </p14:xfrm>
          </p:contentPart>
        </mc:Choice>
        <mc:Fallback>
          <p:pic>
            <p:nvPicPr>
              <p:cNvPr id="335" name="Input penna 334">
                <a:extLst>
                  <a:ext uri="{FF2B5EF4-FFF2-40B4-BE49-F238E27FC236}">
                    <a16:creationId xmlns:a16="http://schemas.microsoft.com/office/drawing/2014/main" id="{73A966EE-60F8-92F1-1ECD-5C7355D330E4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805043" y="5159548"/>
                <a:ext cx="11808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336" name="Input penna 335">
                <a:extLst>
                  <a:ext uri="{FF2B5EF4-FFF2-40B4-BE49-F238E27FC236}">
                    <a16:creationId xmlns:a16="http://schemas.microsoft.com/office/drawing/2014/main" id="{2E03DA64-20A6-5155-73C8-AF432088CF63}"/>
                  </a:ext>
                </a:extLst>
              </p14:cNvPr>
              <p14:cNvContentPartPr/>
              <p14:nvPr/>
            </p14:nvContentPartPr>
            <p14:xfrm>
              <a:off x="964163" y="5179708"/>
              <a:ext cx="20160" cy="179280"/>
            </p14:xfrm>
          </p:contentPart>
        </mc:Choice>
        <mc:Fallback>
          <p:pic>
            <p:nvPicPr>
              <p:cNvPr id="336" name="Input penna 335">
                <a:extLst>
                  <a:ext uri="{FF2B5EF4-FFF2-40B4-BE49-F238E27FC236}">
                    <a16:creationId xmlns:a16="http://schemas.microsoft.com/office/drawing/2014/main" id="{2E03DA64-20A6-5155-73C8-AF432088CF63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956603" y="5172148"/>
                <a:ext cx="3528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337" name="Input penna 336">
                <a:extLst>
                  <a:ext uri="{FF2B5EF4-FFF2-40B4-BE49-F238E27FC236}">
                    <a16:creationId xmlns:a16="http://schemas.microsoft.com/office/drawing/2014/main" id="{6473888A-AF9F-8F85-DB9E-C11E84A0A184}"/>
                  </a:ext>
                </a:extLst>
              </p14:cNvPr>
              <p14:cNvContentPartPr/>
              <p14:nvPr/>
            </p14:nvContentPartPr>
            <p14:xfrm>
              <a:off x="973163" y="5274028"/>
              <a:ext cx="164160" cy="61200"/>
            </p14:xfrm>
          </p:contentPart>
        </mc:Choice>
        <mc:Fallback>
          <p:pic>
            <p:nvPicPr>
              <p:cNvPr id="337" name="Input penna 336">
                <a:extLst>
                  <a:ext uri="{FF2B5EF4-FFF2-40B4-BE49-F238E27FC236}">
                    <a16:creationId xmlns:a16="http://schemas.microsoft.com/office/drawing/2014/main" id="{6473888A-AF9F-8F85-DB9E-C11E84A0A184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965603" y="5266468"/>
                <a:ext cx="17928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C3C782B4-6052-0F81-E620-95F6E3AD493A}"/>
              </a:ext>
            </a:extLst>
          </p:cNvPr>
          <p:cNvGrpSpPr/>
          <p:nvPr/>
        </p:nvGrpSpPr>
        <p:grpSpPr>
          <a:xfrm>
            <a:off x="913763" y="3670588"/>
            <a:ext cx="309240" cy="187200"/>
            <a:chOff x="913763" y="3670588"/>
            <a:chExt cx="30924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418B4AA-4F13-A86C-EFF9-3ECC9F71665F}"/>
                    </a:ext>
                  </a:extLst>
                </p14:cNvPr>
                <p14:cNvContentPartPr/>
                <p14:nvPr/>
              </p14:nvContentPartPr>
              <p14:xfrm>
                <a:off x="913763" y="3727828"/>
                <a:ext cx="160200" cy="1299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418B4AA-4F13-A86C-EFF9-3ECC9F71665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06203" y="3720628"/>
                  <a:ext cx="1753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71BFE207-5CFB-49AE-288A-8702EAC4BB53}"/>
                    </a:ext>
                  </a:extLst>
                </p14:cNvPr>
                <p14:cNvContentPartPr/>
                <p14:nvPr/>
              </p14:nvContentPartPr>
              <p14:xfrm>
                <a:off x="1117163" y="3670588"/>
                <a:ext cx="31680" cy="1144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71BFE207-5CFB-49AE-288A-8702EAC4BB5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109603" y="3663028"/>
                  <a:ext cx="46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369B1DE3-6DD7-F29D-C6E1-9F5FCCE4CC17}"/>
                    </a:ext>
                  </a:extLst>
                </p14:cNvPr>
                <p14:cNvContentPartPr/>
                <p14:nvPr/>
              </p14:nvContentPartPr>
              <p14:xfrm>
                <a:off x="1175843" y="3728548"/>
                <a:ext cx="47160" cy="1292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369B1DE3-6DD7-F29D-C6E1-9F5FCCE4CC1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68283" y="3721348"/>
                  <a:ext cx="6228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C910626B-E7F0-D5C1-2F7D-8D97E0406445}"/>
              </a:ext>
            </a:extLst>
          </p:cNvPr>
          <p:cNvGrpSpPr/>
          <p:nvPr/>
        </p:nvGrpSpPr>
        <p:grpSpPr>
          <a:xfrm>
            <a:off x="1642154" y="4006606"/>
            <a:ext cx="592920" cy="271800"/>
            <a:chOff x="1642154" y="4006606"/>
            <a:chExt cx="59292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FB842DE9-918C-CD4A-551A-EA8046D5343C}"/>
                    </a:ext>
                  </a:extLst>
                </p14:cNvPr>
                <p14:cNvContentPartPr/>
                <p14:nvPr/>
              </p14:nvContentPartPr>
              <p14:xfrm>
                <a:off x="1642154" y="4053406"/>
                <a:ext cx="83880" cy="2250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FB842DE9-918C-CD4A-551A-EA8046D5343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634594" y="4045846"/>
                  <a:ext cx="990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02F41D74-405B-511A-E6C8-ACA8939683AE}"/>
                    </a:ext>
                  </a:extLst>
                </p14:cNvPr>
                <p14:cNvContentPartPr/>
                <p14:nvPr/>
              </p14:nvContentPartPr>
              <p14:xfrm>
                <a:off x="1768154" y="4052686"/>
                <a:ext cx="94320" cy="1382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02F41D74-405B-511A-E6C8-ACA8939683A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760594" y="4045126"/>
                  <a:ext cx="1094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4ACC8C08-F381-CA42-1791-FC39556DF637}"/>
                    </a:ext>
                  </a:extLst>
                </p14:cNvPr>
                <p14:cNvContentPartPr/>
                <p14:nvPr/>
              </p14:nvContentPartPr>
              <p14:xfrm>
                <a:off x="1807394" y="4107046"/>
                <a:ext cx="101880" cy="39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4ACC8C08-F381-CA42-1791-FC39556DF63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800194" y="4099486"/>
                  <a:ext cx="1166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BB6AD918-2B0B-C432-CB02-CB6C3A7FEBC9}"/>
                    </a:ext>
                  </a:extLst>
                </p14:cNvPr>
                <p14:cNvContentPartPr/>
                <p14:nvPr/>
              </p14:nvContentPartPr>
              <p14:xfrm>
                <a:off x="1952474" y="4006606"/>
                <a:ext cx="102960" cy="1958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BB6AD918-2B0B-C432-CB02-CB6C3A7FEBC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944914" y="3999046"/>
                  <a:ext cx="1180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CCAAD25B-5975-DC08-1EAF-3C3BD28DD12D}"/>
                    </a:ext>
                  </a:extLst>
                </p14:cNvPr>
                <p14:cNvContentPartPr/>
                <p14:nvPr/>
              </p14:nvContentPartPr>
              <p14:xfrm>
                <a:off x="2118434" y="4092286"/>
                <a:ext cx="116640" cy="1191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CCAAD25B-5975-DC08-1EAF-3C3BD28DD12D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110874" y="4084726"/>
                  <a:ext cx="13176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D4611F4B-75BF-9133-CA42-D6844097E96D}"/>
              </a:ext>
            </a:extLst>
          </p:cNvPr>
          <p:cNvGrpSpPr/>
          <p:nvPr/>
        </p:nvGrpSpPr>
        <p:grpSpPr>
          <a:xfrm>
            <a:off x="1506794" y="5246086"/>
            <a:ext cx="497880" cy="299880"/>
            <a:chOff x="1506794" y="5246086"/>
            <a:chExt cx="49788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D11E2CDC-AEA4-224A-3378-B836B81DF479}"/>
                    </a:ext>
                  </a:extLst>
                </p14:cNvPr>
                <p14:cNvContentPartPr/>
                <p14:nvPr/>
              </p14:nvContentPartPr>
              <p14:xfrm>
                <a:off x="1506794" y="5246086"/>
                <a:ext cx="116640" cy="1969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D11E2CDC-AEA4-224A-3378-B836B81DF47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499234" y="5238526"/>
                  <a:ext cx="1317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3F0CF647-B97A-5F67-CB2D-FBDCB8722E32}"/>
                    </a:ext>
                  </a:extLst>
                </p14:cNvPr>
                <p14:cNvContentPartPr/>
                <p14:nvPr/>
              </p14:nvContentPartPr>
              <p14:xfrm>
                <a:off x="1648994" y="5261926"/>
                <a:ext cx="69840" cy="1386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3F0CF647-B97A-5F67-CB2D-FBDCB8722E3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641434" y="5254366"/>
                  <a:ext cx="849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06A0240D-ED7B-ADFA-284E-E08A2AAD5BCA}"/>
                    </a:ext>
                  </a:extLst>
                </p14:cNvPr>
                <p14:cNvContentPartPr/>
                <p14:nvPr/>
              </p14:nvContentPartPr>
              <p14:xfrm>
                <a:off x="1759154" y="5281366"/>
                <a:ext cx="63000" cy="99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06A0240D-ED7B-ADFA-284E-E08A2AAD5BC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751594" y="5273806"/>
                  <a:ext cx="78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2099218C-430B-303C-ECAD-8D7DFE34F664}"/>
                    </a:ext>
                  </a:extLst>
                </p14:cNvPr>
                <p14:cNvContentPartPr/>
                <p14:nvPr/>
              </p14:nvContentPartPr>
              <p14:xfrm>
                <a:off x="1885154" y="5271646"/>
                <a:ext cx="119520" cy="2743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2099218C-430B-303C-ECAD-8D7DFE34F664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877594" y="5264086"/>
                  <a:ext cx="134640" cy="28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AC3B5B49-8997-37C6-435E-D2EAFAA278B3}"/>
              </a:ext>
            </a:extLst>
          </p:cNvPr>
          <p:cNvGrpSpPr/>
          <p:nvPr/>
        </p:nvGrpSpPr>
        <p:grpSpPr>
          <a:xfrm>
            <a:off x="2293394" y="5151766"/>
            <a:ext cx="223200" cy="246240"/>
            <a:chOff x="2293394" y="5151766"/>
            <a:chExt cx="22320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E0B20CAD-AB33-DEBB-DFD6-E7FD1A7799E2}"/>
                    </a:ext>
                  </a:extLst>
                </p14:cNvPr>
                <p14:cNvContentPartPr/>
                <p14:nvPr/>
              </p14:nvContentPartPr>
              <p14:xfrm>
                <a:off x="2293394" y="5151766"/>
                <a:ext cx="80640" cy="1785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E0B20CAD-AB33-DEBB-DFD6-E7FD1A7799E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285834" y="5144206"/>
                  <a:ext cx="957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D157916-ADF8-6285-2A61-26F2A6E58256}"/>
                    </a:ext>
                  </a:extLst>
                </p14:cNvPr>
                <p14:cNvContentPartPr/>
                <p14:nvPr/>
              </p14:nvContentPartPr>
              <p14:xfrm>
                <a:off x="2430554" y="5251126"/>
                <a:ext cx="86040" cy="1468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D157916-ADF8-6285-2A61-26F2A6E5825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422994" y="5243566"/>
                  <a:ext cx="10116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366" name="Input penna 365">
                <a:extLst>
                  <a:ext uri="{FF2B5EF4-FFF2-40B4-BE49-F238E27FC236}">
                    <a16:creationId xmlns:a16="http://schemas.microsoft.com/office/drawing/2014/main" id="{B1B0D669-9A27-D3DC-6483-2120C4BB82F4}"/>
                  </a:ext>
                </a:extLst>
              </p14:cNvPr>
              <p14:cNvContentPartPr/>
              <p14:nvPr/>
            </p14:nvContentPartPr>
            <p14:xfrm>
              <a:off x="1789754" y="4107046"/>
              <a:ext cx="39240" cy="12240"/>
            </p14:xfrm>
          </p:contentPart>
        </mc:Choice>
        <mc:Fallback>
          <p:pic>
            <p:nvPicPr>
              <p:cNvPr id="366" name="Input penna 365">
                <a:extLst>
                  <a:ext uri="{FF2B5EF4-FFF2-40B4-BE49-F238E27FC236}">
                    <a16:creationId xmlns:a16="http://schemas.microsoft.com/office/drawing/2014/main" id="{B1B0D669-9A27-D3DC-6483-2120C4BB82F4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1736114" y="3999406"/>
                <a:ext cx="14688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367" name="Input penna 366">
                <a:extLst>
                  <a:ext uri="{FF2B5EF4-FFF2-40B4-BE49-F238E27FC236}">
                    <a16:creationId xmlns:a16="http://schemas.microsoft.com/office/drawing/2014/main" id="{D2162CEA-39EC-08ED-37D5-E57F5C11FCAD}"/>
                  </a:ext>
                </a:extLst>
              </p14:cNvPr>
              <p14:cNvContentPartPr/>
              <p14:nvPr/>
            </p14:nvContentPartPr>
            <p14:xfrm>
              <a:off x="1894514" y="5326006"/>
              <a:ext cx="160920" cy="26640"/>
            </p14:xfrm>
          </p:contentPart>
        </mc:Choice>
        <mc:Fallback>
          <p:pic>
            <p:nvPicPr>
              <p:cNvPr id="367" name="Input penna 366">
                <a:extLst>
                  <a:ext uri="{FF2B5EF4-FFF2-40B4-BE49-F238E27FC236}">
                    <a16:creationId xmlns:a16="http://schemas.microsoft.com/office/drawing/2014/main" id="{D2162CEA-39EC-08ED-37D5-E57F5C11FCAD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1840874" y="5218366"/>
                <a:ext cx="26856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86643C68-F361-2324-DC38-FD556859FE04}"/>
                  </a:ext>
                </a:extLst>
              </p14:cNvPr>
              <p14:cNvContentPartPr/>
              <p14:nvPr/>
            </p14:nvContentPartPr>
            <p14:xfrm>
              <a:off x="3052385" y="5039778"/>
              <a:ext cx="352080" cy="424080"/>
            </p14:xfrm>
          </p:contentPart>
        </mc:Choice>
        <mc:Fallback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86643C68-F361-2324-DC38-FD556859FE04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3045185" y="5032218"/>
                <a:ext cx="36720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369" name="Input penna 368">
                <a:extLst>
                  <a:ext uri="{FF2B5EF4-FFF2-40B4-BE49-F238E27FC236}">
                    <a16:creationId xmlns:a16="http://schemas.microsoft.com/office/drawing/2014/main" id="{2B6B68EE-80EC-6DEA-6056-C4FF683C8923}"/>
                  </a:ext>
                </a:extLst>
              </p14:cNvPr>
              <p14:cNvContentPartPr/>
              <p14:nvPr/>
            </p14:nvContentPartPr>
            <p14:xfrm>
              <a:off x="6706329" y="5163258"/>
              <a:ext cx="1209960" cy="100800"/>
            </p14:xfrm>
          </p:contentPart>
        </mc:Choice>
        <mc:Fallback>
          <p:pic>
            <p:nvPicPr>
              <p:cNvPr id="369" name="Input penna 368">
                <a:extLst>
                  <a:ext uri="{FF2B5EF4-FFF2-40B4-BE49-F238E27FC236}">
                    <a16:creationId xmlns:a16="http://schemas.microsoft.com/office/drawing/2014/main" id="{2B6B68EE-80EC-6DEA-6056-C4FF683C8923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6698769" y="5155698"/>
                <a:ext cx="122508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370" name="Input penna 369">
                <a:extLst>
                  <a:ext uri="{FF2B5EF4-FFF2-40B4-BE49-F238E27FC236}">
                    <a16:creationId xmlns:a16="http://schemas.microsoft.com/office/drawing/2014/main" id="{7279D8CB-1AF4-2845-6B09-0E89876739CB}"/>
                  </a:ext>
                </a:extLst>
              </p14:cNvPr>
              <p14:cNvContentPartPr/>
              <p14:nvPr/>
            </p14:nvContentPartPr>
            <p14:xfrm>
              <a:off x="3419169" y="5591298"/>
              <a:ext cx="1182600" cy="115920"/>
            </p14:xfrm>
          </p:contentPart>
        </mc:Choice>
        <mc:Fallback>
          <p:pic>
            <p:nvPicPr>
              <p:cNvPr id="370" name="Input penna 369">
                <a:extLst>
                  <a:ext uri="{FF2B5EF4-FFF2-40B4-BE49-F238E27FC236}">
                    <a16:creationId xmlns:a16="http://schemas.microsoft.com/office/drawing/2014/main" id="{7279D8CB-1AF4-2845-6B09-0E89876739CB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3411609" y="5584098"/>
                <a:ext cx="1197720" cy="13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BD7C8F6C-60CA-4408-F961-8A9010FD0CCD}"/>
              </a:ext>
            </a:extLst>
          </p:cNvPr>
          <p:cNvGrpSpPr/>
          <p:nvPr/>
        </p:nvGrpSpPr>
        <p:grpSpPr>
          <a:xfrm>
            <a:off x="4703120" y="4843143"/>
            <a:ext cx="228600" cy="426960"/>
            <a:chOff x="4703120" y="4843143"/>
            <a:chExt cx="228600" cy="42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16739631-EF64-6105-8B82-D8672876CC16}"/>
                    </a:ext>
                  </a:extLst>
                </p14:cNvPr>
                <p14:cNvContentPartPr/>
                <p14:nvPr/>
              </p14:nvContentPartPr>
              <p14:xfrm>
                <a:off x="4740920" y="4872303"/>
                <a:ext cx="30600" cy="39780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16739631-EF64-6105-8B82-D8672876CC1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733360" y="4864743"/>
                  <a:ext cx="4572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1FE78510-BE62-6D66-9C64-AE3CBD892FEF}"/>
                    </a:ext>
                  </a:extLst>
                </p14:cNvPr>
                <p14:cNvContentPartPr/>
                <p14:nvPr/>
              </p14:nvContentPartPr>
              <p14:xfrm>
                <a:off x="4703120" y="4843143"/>
                <a:ext cx="228600" cy="4035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1FE78510-BE62-6D66-9C64-AE3CBD892FE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695560" y="4835583"/>
                  <a:ext cx="243720" cy="41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0A372E9C-00CB-7E6C-76A4-52CD92A4C33E}"/>
              </a:ext>
            </a:extLst>
          </p:cNvPr>
          <p:cNvGrpSpPr/>
          <p:nvPr/>
        </p:nvGrpSpPr>
        <p:grpSpPr>
          <a:xfrm>
            <a:off x="4837760" y="5698863"/>
            <a:ext cx="349200" cy="237960"/>
            <a:chOff x="4837760" y="5698863"/>
            <a:chExt cx="34920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8BFCD0C8-C6FF-9773-0DA7-6AF486F235C0}"/>
                    </a:ext>
                  </a:extLst>
                </p14:cNvPr>
                <p14:cNvContentPartPr/>
                <p14:nvPr/>
              </p14:nvContentPartPr>
              <p14:xfrm>
                <a:off x="4837760" y="5698863"/>
                <a:ext cx="307800" cy="1494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8BFCD0C8-C6FF-9773-0DA7-6AF486F235C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830200" y="5691303"/>
                  <a:ext cx="322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8A240CEB-69EC-BAF9-7F96-6250343C91C4}"/>
                    </a:ext>
                  </a:extLst>
                </p14:cNvPr>
                <p14:cNvContentPartPr/>
                <p14:nvPr/>
              </p14:nvContentPartPr>
              <p14:xfrm>
                <a:off x="5100920" y="5718303"/>
                <a:ext cx="86040" cy="21852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8A240CEB-69EC-BAF9-7F96-6250343C91C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093360" y="5710743"/>
                  <a:ext cx="10116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DCE97F36-CD2B-7E82-A769-1A8927C0AB8A}"/>
              </a:ext>
            </a:extLst>
          </p:cNvPr>
          <p:cNvGrpSpPr/>
          <p:nvPr/>
        </p:nvGrpSpPr>
        <p:grpSpPr>
          <a:xfrm>
            <a:off x="5666120" y="5453343"/>
            <a:ext cx="466200" cy="983160"/>
            <a:chOff x="5666120" y="5453343"/>
            <a:chExt cx="466200" cy="98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60C5BF05-B65F-8EFA-37F1-A9A8373E918F}"/>
                    </a:ext>
                  </a:extLst>
                </p14:cNvPr>
                <p14:cNvContentPartPr/>
                <p14:nvPr/>
              </p14:nvContentPartPr>
              <p14:xfrm>
                <a:off x="5778440" y="5512023"/>
                <a:ext cx="86760" cy="1918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60C5BF05-B65F-8EFA-37F1-A9A8373E918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770880" y="5504463"/>
                  <a:ext cx="1018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90F8A3C0-AFEF-090C-731D-33DB0D452E1A}"/>
                    </a:ext>
                  </a:extLst>
                </p14:cNvPr>
                <p14:cNvContentPartPr/>
                <p14:nvPr/>
              </p14:nvContentPartPr>
              <p14:xfrm>
                <a:off x="5780960" y="5835303"/>
                <a:ext cx="154800" cy="14292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90F8A3C0-AFEF-090C-731D-33DB0D452E1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773400" y="5828103"/>
                  <a:ext cx="1699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7477722D-3995-02B4-00B5-83BBE04540F6}"/>
                    </a:ext>
                  </a:extLst>
                </p14:cNvPr>
                <p14:cNvContentPartPr/>
                <p14:nvPr/>
              </p14:nvContentPartPr>
              <p14:xfrm>
                <a:off x="5789600" y="6094143"/>
                <a:ext cx="170280" cy="21348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7477722D-3995-02B4-00B5-83BBE04540F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782040" y="6086583"/>
                  <a:ext cx="1854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4205EAEB-40B7-DFEF-DD5A-43B28401A7C8}"/>
                    </a:ext>
                  </a:extLst>
                </p14:cNvPr>
                <p14:cNvContentPartPr/>
                <p14:nvPr/>
              </p14:nvContentPartPr>
              <p14:xfrm>
                <a:off x="5693480" y="5453343"/>
                <a:ext cx="305640" cy="2520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4205EAEB-40B7-DFEF-DD5A-43B28401A7C8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685920" y="5445783"/>
                  <a:ext cx="3207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75156919-E70B-F78E-19D0-27D3E67A60A6}"/>
                    </a:ext>
                  </a:extLst>
                </p14:cNvPr>
                <p14:cNvContentPartPr/>
                <p14:nvPr/>
              </p14:nvContentPartPr>
              <p14:xfrm>
                <a:off x="5666120" y="5694543"/>
                <a:ext cx="369000" cy="3326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75156919-E70B-F78E-19D0-27D3E67A60A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658560" y="5686983"/>
                  <a:ext cx="38412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EA33E574-13F8-E310-77E9-4B8BAD1535E1}"/>
                    </a:ext>
                  </a:extLst>
                </p14:cNvPr>
                <p14:cNvContentPartPr/>
                <p14:nvPr/>
              </p14:nvContentPartPr>
              <p14:xfrm>
                <a:off x="5695640" y="5943303"/>
                <a:ext cx="436680" cy="49320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EA33E574-13F8-E310-77E9-4B8BAD1535E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688080" y="5935743"/>
                  <a:ext cx="451800" cy="508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8945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F275A-B8AB-D469-F9B5-5FCC6487B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9840035-3E5F-B1FB-565A-EC791834ADA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68814C6-9571-F533-CD44-F7E29958DF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61763A4-65C2-B9FA-5502-973757CA688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FC156C4-71E3-FCF9-FB35-5717BB37CF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62E4074-A555-5250-A853-41ED164F14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00CA35-6525-BDD1-4E16-8BDDF0ED95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07A0F5E-8670-4205-DCAE-BB1B9B8967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12B5F88-A496-5A35-8ED0-A3DE997B3E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AB94BCC-84A0-B772-1696-97BBD54D13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EFAAA82-FD12-7BB0-960B-DD7232B39D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B711AA8-2199-427E-6124-FAEB9F3BE6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0D64AE0-3369-3731-2E3C-7EE212F505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5EE3840-4224-C0FC-6817-8D01E653328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69CCDB-BC26-1817-CF36-3A7AFDECED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76DCFC7-2AB6-7DDF-DD11-BD800F83FD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F446634-6C61-E7CE-53CE-2DD5BA37487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0A0317-25FE-7B0C-82B3-95F01F925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7E97063-6D71-0CD5-14AD-80FD918D98D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E7A236C-CCF2-D500-AB7B-EC1418E4AA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3BA92EC-DE7A-79CA-D898-39EEE2DA308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448E93-818D-D862-8BD8-421790C631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ECC8D25-2169-175F-11AD-FF11321BA3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E1E79E7-E26E-E85E-1EDF-4096C451E7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2C86AD6-60F7-B3CE-AF5A-196FFF6FD1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EBFD09B-F5EE-775D-0C12-0D7EF4E801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3DF525B-9082-E452-F347-D13332A85E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5CDA942-1531-65D0-CD40-14E7C8745D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19E8A19-6C26-13F7-1D85-A41B0A541F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14D644D-C816-E521-F20C-1FC0D7A4AF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6ACEBD3-ED09-2C67-D960-E672052F314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D325A5F-655D-763D-A83D-8B0F0BA606D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965079D-79CA-DE1C-1B17-1488767F7EB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E192EFA-F449-F55F-C867-E757EFF7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CBC31D4-21D2-EA11-CD90-AB1D2B20363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1C4CA9-A202-6046-B6F9-9E825CB3A0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0403C5E-720A-5B3E-238C-C68BE83CA4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DEC140D-4FDA-2C1E-A655-5C1D8546D2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A71E0F2-D46D-4DB7-B934-732538B9D1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0452BFB-8432-CD56-9AED-4BF8BFD509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3F265D8-2F58-6054-90F4-598DA5568E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CA5A593-FE27-8B8F-B1A8-656E1F777F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C72FB9-0E55-C212-6D7B-210040C57D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E640C28-28DA-5350-5E8F-ABF3709E2F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9F755ED-4A64-BC7B-8824-AD64CABFA9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AA8893A-DF41-489A-803A-CB072A1763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B9F57AE-427C-53B2-9EB6-5572A3B6BA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1093CE1-57B0-303F-EBD6-3EDEC21D9C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BCD3DAB-4E03-A42D-E5BE-559B6354026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81FF326-610F-53D6-FF0F-0AA06A7CE4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7523C97-4F3E-75ED-837C-9B058A39E8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0FE490D-C0CF-4B08-E3F5-F9A627767E2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05FD41-BA5E-A60D-6218-A4870206F5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DC3DD87-22AA-F634-41B3-C978B6CC16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9F44F4A-CC93-E50C-D8B9-8341607D241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19FA239-FF05-A0A3-AE6F-3B273F7FD1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3A1EE2B-DEF2-10F7-7746-07D31AE287B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F549194-3355-48F3-95D1-598C377BE8F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72AB630-3D6D-BF2C-00EB-C06415C8A68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76DDFA-C57F-098A-8227-CE25D8AE47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5DDAE4-32A5-6A64-88B1-D9DDE78AF8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E6B6D36-EBA0-5214-4F3B-3087EFC1FE5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B1101F5-524F-04FC-FE0D-8F2479B0CBE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DCF1507-20C5-4DFF-7C7A-AD05EE59C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1365250"/>
            <a:ext cx="5067300" cy="41275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851A4CD3-36DE-732D-1B04-67507CDABA2D}"/>
              </a:ext>
            </a:extLst>
          </p:cNvPr>
          <p:cNvGrpSpPr/>
          <p:nvPr/>
        </p:nvGrpSpPr>
        <p:grpSpPr>
          <a:xfrm>
            <a:off x="3329053" y="2476231"/>
            <a:ext cx="1472760" cy="184680"/>
            <a:chOff x="3329053" y="2476231"/>
            <a:chExt cx="1472760" cy="18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1300944-EE66-94C7-8CF1-E4DE3B2598B8}"/>
                    </a:ext>
                  </a:extLst>
                </p14:cNvPr>
                <p14:cNvContentPartPr/>
                <p14:nvPr/>
              </p14:nvContentPartPr>
              <p14:xfrm>
                <a:off x="3329053" y="2509711"/>
                <a:ext cx="111240" cy="6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1300944-EE66-94C7-8CF1-E4DE3B2598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21493" y="2502151"/>
                  <a:ext cx="126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CFC933D-E158-04F1-EB49-9694245B9414}"/>
                    </a:ext>
                  </a:extLst>
                </p14:cNvPr>
                <p14:cNvContentPartPr/>
                <p14:nvPr/>
              </p14:nvContentPartPr>
              <p14:xfrm>
                <a:off x="3459373" y="2476231"/>
                <a:ext cx="14040" cy="117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CFC933D-E158-04F1-EB49-9694245B94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51813" y="2468671"/>
                  <a:ext cx="29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14BF5FA-4FD1-7801-038D-277757C3611D}"/>
                    </a:ext>
                  </a:extLst>
                </p14:cNvPr>
                <p14:cNvContentPartPr/>
                <p14:nvPr/>
              </p14:nvContentPartPr>
              <p14:xfrm>
                <a:off x="3660253" y="2617351"/>
                <a:ext cx="1141560" cy="43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14BF5FA-4FD1-7801-038D-277757C3611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52693" y="2609791"/>
                  <a:ext cx="115668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48CF22D-AB5F-256D-2D9A-2CB94E6FEEBC}"/>
              </a:ext>
            </a:extLst>
          </p:cNvPr>
          <p:cNvGrpSpPr/>
          <p:nvPr/>
        </p:nvGrpSpPr>
        <p:grpSpPr>
          <a:xfrm>
            <a:off x="3367213" y="3142591"/>
            <a:ext cx="120600" cy="85680"/>
            <a:chOff x="3367213" y="3142591"/>
            <a:chExt cx="120600" cy="8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81BD0C5-3679-4A22-3985-9E038733E03F}"/>
                    </a:ext>
                  </a:extLst>
                </p14:cNvPr>
                <p14:cNvContentPartPr/>
                <p14:nvPr/>
              </p14:nvContentPartPr>
              <p14:xfrm>
                <a:off x="3367213" y="3184351"/>
                <a:ext cx="61200" cy="6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81BD0C5-3679-4A22-3985-9E038733E03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59653" y="3176791"/>
                  <a:ext cx="76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5D75597-5D9D-7C92-03C0-A434ECF60CBD}"/>
                    </a:ext>
                  </a:extLst>
                </p14:cNvPr>
                <p14:cNvContentPartPr/>
                <p14:nvPr/>
              </p14:nvContentPartPr>
              <p14:xfrm>
                <a:off x="3476293" y="3142591"/>
                <a:ext cx="11520" cy="85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5D75597-5D9D-7C92-03C0-A434ECF60CB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68733" y="3135031"/>
                  <a:ext cx="2664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AAD10719-F070-6231-BC35-C93988BE1FE6}"/>
              </a:ext>
            </a:extLst>
          </p:cNvPr>
          <p:cNvGrpSpPr/>
          <p:nvPr/>
        </p:nvGrpSpPr>
        <p:grpSpPr>
          <a:xfrm>
            <a:off x="3401418" y="3863150"/>
            <a:ext cx="98640" cy="103320"/>
            <a:chOff x="3401418" y="3863150"/>
            <a:chExt cx="98640" cy="10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469723B-09CF-3559-092F-6D72E69DC70E}"/>
                    </a:ext>
                  </a:extLst>
                </p14:cNvPr>
                <p14:cNvContentPartPr/>
                <p14:nvPr/>
              </p14:nvContentPartPr>
              <p14:xfrm>
                <a:off x="3401418" y="3889430"/>
                <a:ext cx="83160" cy="37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469723B-09CF-3559-092F-6D72E69DC7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93858" y="3881870"/>
                  <a:ext cx="98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D3F8017-19AB-F109-2CDD-4D122961F032}"/>
                    </a:ext>
                  </a:extLst>
                </p14:cNvPr>
                <p14:cNvContentPartPr/>
                <p14:nvPr/>
              </p14:nvContentPartPr>
              <p14:xfrm>
                <a:off x="3474138" y="3863150"/>
                <a:ext cx="25920" cy="103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D3F8017-19AB-F109-2CDD-4D122961F03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466578" y="3855590"/>
                  <a:ext cx="4104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129DD8BD-15F2-261E-E12C-C56EFEAD6E47}"/>
              </a:ext>
            </a:extLst>
          </p:cNvPr>
          <p:cNvGrpSpPr/>
          <p:nvPr/>
        </p:nvGrpSpPr>
        <p:grpSpPr>
          <a:xfrm>
            <a:off x="3409338" y="4549310"/>
            <a:ext cx="124920" cy="138960"/>
            <a:chOff x="3409338" y="4549310"/>
            <a:chExt cx="12492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6AE7D0C-C5B4-8132-A9F4-DAF7DA3128D2}"/>
                    </a:ext>
                  </a:extLst>
                </p14:cNvPr>
                <p14:cNvContentPartPr/>
                <p14:nvPr/>
              </p14:nvContentPartPr>
              <p14:xfrm>
                <a:off x="3409338" y="4578110"/>
                <a:ext cx="91800" cy="9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6AE7D0C-C5B4-8132-A9F4-DAF7DA3128D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01778" y="4570550"/>
                  <a:ext cx="1069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DCFFB91-584B-B6CB-C25D-EDB2ED0B9D75}"/>
                    </a:ext>
                  </a:extLst>
                </p14:cNvPr>
                <p14:cNvContentPartPr/>
                <p14:nvPr/>
              </p14:nvContentPartPr>
              <p14:xfrm>
                <a:off x="3515538" y="4549310"/>
                <a:ext cx="18720" cy="1389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DCFFB91-584B-B6CB-C25D-EDB2ED0B9D7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507978" y="4541750"/>
                  <a:ext cx="3348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9ECE7269-AC58-7292-0750-48217B62BBF3}"/>
              </a:ext>
            </a:extLst>
          </p:cNvPr>
          <p:cNvGrpSpPr/>
          <p:nvPr/>
        </p:nvGrpSpPr>
        <p:grpSpPr>
          <a:xfrm>
            <a:off x="3408978" y="5250950"/>
            <a:ext cx="100440" cy="82440"/>
            <a:chOff x="3408978" y="5250950"/>
            <a:chExt cx="100440" cy="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5C46CFA-33D0-4931-9A44-3ABB9B81DE5D}"/>
                    </a:ext>
                  </a:extLst>
                </p14:cNvPr>
                <p14:cNvContentPartPr/>
                <p14:nvPr/>
              </p14:nvContentPartPr>
              <p14:xfrm>
                <a:off x="3408978" y="5266430"/>
                <a:ext cx="57600" cy="147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5C46CFA-33D0-4931-9A44-3ABB9B81DE5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01418" y="5258870"/>
                  <a:ext cx="72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109F635-2DC5-DDB7-289E-27BCDE9B926E}"/>
                    </a:ext>
                  </a:extLst>
                </p14:cNvPr>
                <p14:cNvContentPartPr/>
                <p14:nvPr/>
              </p14:nvContentPartPr>
              <p14:xfrm>
                <a:off x="3492138" y="5250950"/>
                <a:ext cx="17280" cy="82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109F635-2DC5-DDB7-289E-27BCDE9B92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84578" y="5243390"/>
                  <a:ext cx="32400" cy="97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0461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0FC1-DEE8-9F00-1C9F-4911C7C3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9E9C506-60BC-ADC1-2460-5A6522B6754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22F2E76-6C4A-3227-E5F7-FD084362D3F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F2DA5DD-3C40-7E2F-A08E-38F9EC8FA65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55CD8B8-5769-61F1-F35D-B4E8F12103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7564952-7265-EE57-6D1F-F8C71C896A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4D65C71-0049-CF2E-7D80-4F385C72CD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D29F302-35F8-969B-2D5F-BA8570AA83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727532C-B2A0-8927-8A9B-E4F7A2FB391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AA064C6-A3B9-7785-4960-F4D5A88593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F9C3F08-F1E5-0845-D1F5-C7ECAB4BA0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74A520A-4018-9BE8-A1F3-3157E7F0030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5C001F8-3226-BDEC-CD3E-712DB98411B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30D3C4C-DAE1-C97B-D4B3-B6CCA40FF7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62CD8F4-C716-3BD8-030D-3A9BF23412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4007BBC-517B-0E45-00EB-358734A1DC5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FE52DF0-774A-5ED9-6EEF-581EE0E8DE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4EA8C6E-3C3C-A436-3530-30A79FEA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A1783D2-3265-E7EA-3D6E-7BCDD69A12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C98EDC2-2682-7103-33A3-BAD44D63B73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B264692-AFC4-EED5-9DC8-2407E8C806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1583D0-F277-7B2D-7F2D-5B8E35E131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DA46F8E-1541-2213-284A-FF1E5BA9A3D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E10DA06-A9D5-2357-FC66-C907832F8C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DDCA62-A035-89DA-7A46-5CED9E7FA5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AFF3406-5D72-5D9A-AA60-779D04DC4A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678DC92-CD1E-5AB9-E0AA-B7E779E524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764FEE-2420-6DBD-24BA-C70E407FA16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EDE5B41-F87E-A0E3-A692-C36186A46C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63C4940-7C3B-0BB8-2F2F-446BC6D800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2BCF5A1-0CB3-3FA3-E979-C2A069DCE58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6F91E7B-C3C1-29B6-4822-AAA06F4BA5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24AD704-DCDF-58B1-5A29-F1825040300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561DF8D-0208-01B9-88BD-F096B9C50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7617E3B-906A-F590-AFAC-D8505B1F32A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5B67D5C-09BA-6451-2455-C3455818B9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90352A4-238B-8557-0BBE-FDFF93545C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DEA4C46-55E0-7683-E913-262AD208D6B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E432CBE-C655-B9A8-3A55-BD51B70917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33523C6-98F2-6FA2-720B-B5E2041DA3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59185A9-EA43-6A0E-C6E3-6271F07A0F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E9EBE54-4902-3077-4CF7-F59BC268641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17B1437-A590-A951-D878-A346328CAE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46F7754-D63A-E6D0-B011-0D47F9A441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0208FB9-E1D3-3C16-4C8E-58BF890B2C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865894C-EC3E-1E3D-89C2-DE7DEF525E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734E49-4E9A-746F-4471-A5269DAEEE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5C8F921-5BAC-8973-FBD9-D39E9F22F7B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049A266-877B-AC6A-F531-075E87C58E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DFC778F-BD27-DC50-A922-85D7C619C2B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1541B8E-C2C4-389F-C762-B2E80179D1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BB65D4B-38B4-BD5D-7623-785D26E617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8190C58-286C-2CBF-ECCC-08188ACC15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AA7E77F-D9CD-F0EA-D90D-7AA5ECF8B3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209FB0C-EFFA-C05B-5A5B-B3261A19C9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2A80615-FFE1-3790-4346-C224F1CE46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7DBFC96-3386-C80F-2633-85B56402779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7065E49-C47A-7CF8-A882-FC28CD3DF7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BDA6E83-AF76-B460-8ABB-B53621F3DDE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E56AB23-ADD4-D87E-4863-2DE63E406F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3B9C58-0BD4-6D1F-C899-3E97F8F75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A712B8A-0085-467F-6666-1ED2D5EEAA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6FE0202-F86C-681C-7E99-6C7E18B9FF4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F5D7A81-DBD0-77E5-567C-E450FEB60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00" y="1936750"/>
            <a:ext cx="4546600" cy="2984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A6441C7B-62B2-712F-1FF8-6CF65439A674}"/>
              </a:ext>
            </a:extLst>
          </p:cNvPr>
          <p:cNvGrpSpPr/>
          <p:nvPr/>
        </p:nvGrpSpPr>
        <p:grpSpPr>
          <a:xfrm>
            <a:off x="3597204" y="3824380"/>
            <a:ext cx="80640" cy="85320"/>
            <a:chOff x="3597204" y="3824380"/>
            <a:chExt cx="80640" cy="8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CB3BBDF-4E82-A083-C656-9C2900ED33A2}"/>
                    </a:ext>
                  </a:extLst>
                </p14:cNvPr>
                <p14:cNvContentPartPr/>
                <p14:nvPr/>
              </p14:nvContentPartPr>
              <p14:xfrm>
                <a:off x="3597204" y="3832300"/>
                <a:ext cx="64800" cy="14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CB3BBDF-4E82-A083-C656-9C2900ED33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89644" y="3824740"/>
                  <a:ext cx="79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CEAA12D-FAE0-D337-6EA2-0955D01DA3A5}"/>
                    </a:ext>
                  </a:extLst>
                </p14:cNvPr>
                <p14:cNvContentPartPr/>
                <p14:nvPr/>
              </p14:nvContentPartPr>
              <p14:xfrm>
                <a:off x="3646884" y="3824380"/>
                <a:ext cx="30960" cy="85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CEAA12D-FAE0-D337-6EA2-0955D01DA3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39324" y="3816820"/>
                  <a:ext cx="460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D2FA020-A9B7-B3D6-4E2B-7F5E134FC853}"/>
              </a:ext>
            </a:extLst>
          </p:cNvPr>
          <p:cNvGrpSpPr/>
          <p:nvPr/>
        </p:nvGrpSpPr>
        <p:grpSpPr>
          <a:xfrm>
            <a:off x="5453364" y="4339100"/>
            <a:ext cx="1297800" cy="686160"/>
            <a:chOff x="5453364" y="4339100"/>
            <a:chExt cx="1297800" cy="68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52062A3-BFDD-D734-E4A2-FF37772A5BFD}"/>
                    </a:ext>
                  </a:extLst>
                </p14:cNvPr>
                <p14:cNvContentPartPr/>
                <p14:nvPr/>
              </p14:nvContentPartPr>
              <p14:xfrm>
                <a:off x="5478204" y="4936340"/>
                <a:ext cx="1272960" cy="65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52062A3-BFDD-D734-E4A2-FF37772A5B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70644" y="4928780"/>
                  <a:ext cx="1288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FE43178-A663-C5A0-04E1-D067C6EE3863}"/>
                    </a:ext>
                  </a:extLst>
                </p14:cNvPr>
                <p14:cNvContentPartPr/>
                <p14:nvPr/>
              </p14:nvContentPartPr>
              <p14:xfrm>
                <a:off x="5453364" y="4339100"/>
                <a:ext cx="1267920" cy="686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FE43178-A663-C5A0-04E1-D067C6EE386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45804" y="4331540"/>
                  <a:ext cx="1283040" cy="701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194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0399C-2C13-6B22-6BB5-1815ED97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FAC59AA-8824-24A3-44E9-4E4355EACE3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95CE8C0-B454-DDF6-0ABF-1EDA99F26E7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3A2DFE2-04CB-17B7-09B5-2CE3F899CB6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766C8A8-F78D-D53B-D076-EE079BFB8E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7006211-3E81-B67B-DB5C-82E95A485C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0C7292B-6902-67D6-EEE5-6310C263B4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289056F-966D-FECD-E5CB-1B722F175E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3D80FF7-4660-93F2-56D5-0B13754484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0C83DE0-0084-BA10-EC63-79568BF7A5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8D81B38-BF2D-C6D0-FF17-EB27035CAE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786E787-C045-3DA7-1C4A-6D7615BBB2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105F439-CF17-A939-EEB8-78C4DBE9A5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699AC36-E065-AEBE-8142-2D1F1ECFD0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8303FF8-DDDB-294C-EC05-0FCF4B1B87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E4D062C-DB75-22C5-7CA4-11FB91288F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00FDF05-667F-EEF2-7398-6364B6E3D7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974BF2-C3A0-93EB-AC4B-D2D4B453B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B5F0E64-8332-5ABC-8E4E-4BA90AF60E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4475AEB-16B6-923A-4BCB-14D6377B05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9557E76-8B4C-E775-0C8D-86AE6DE975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6CE46EA-87C0-EF9C-1CB2-311F6C68A3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2B06B6E-5ADB-CC3C-3530-A5C1A4BCBE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E5A8A3F-5E4E-8061-0EEB-F4E8B90C9B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0DAE4D5-66B8-DDE9-04FF-1C5D3D3F6A3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7301E27-F372-5AEC-8633-5E4A35BFDA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AB75261-714A-166C-F19B-78EB038108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FB832E8-0F49-2C72-F1E6-A8C0AE8BD73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D0ACE90-110E-6526-83A0-D839BC7793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650D7F9-3F23-B99C-6817-8958A07656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5DA1C2E-01A7-4AB1-E08B-8FC373EF168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398654-9C27-09AD-9DAD-05BF75768C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BA26BC8-9453-A4A0-BBB7-9E537CED56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9BFE62F-AC44-C71F-BBCC-4809039F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7EC994B-6DB1-0FFB-CAC3-8C8502F41C6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EB9BA71-C55A-1C4B-A7D4-8DFC65FE50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303B1EC-24B5-70B3-40C8-6CDC8B042D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6E721BC-9AE8-A1D1-8942-3AE1E5C6CB4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6A26834-7899-C9B7-667E-4963DDB46F2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81D5FB4-EF55-8122-9306-4D186A0BDA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F462361-4200-8E5E-5661-C988C34750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8D8DACB-AA59-91B6-C573-1450823BE3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458C093-B20D-AEF0-8B6D-0746AD8084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5ED2E30-BE46-2E85-F75B-67DCC855DF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B53E070-F2F8-AB74-A07A-1888F6C7BC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C81632D-3FEF-D52D-8E77-0F1B58A8CD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FACA68-160E-35A3-2226-74060CC9C5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F90BA6B-BF6A-7CF8-6959-593491823F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FD08319-516A-4F2D-9DB7-B3E306F5EB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2AC6AE1-E55B-F620-10DE-F25C2A9D8E3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AC845A9-A677-BCAB-69E3-3585729E6F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3107B8C-E360-03DA-AF10-B09A9FDD84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DF0CFF-C4FC-BB15-C33F-9E0EB5FC96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8A2F162-FF4F-9071-5F35-830DEA14C0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B736D60-641F-CF17-D850-6B069AEEB1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A854B40-30D3-A174-E247-97A47756B1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6FE7CBD-ED88-12E4-6F80-A6B0370782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45C6746-1631-2514-A7E9-C99E10AAEB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D85F870-94D8-4751-DAB7-35A6C652C3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0729F33-EE9B-04B8-7C4E-E2A8DE3B18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C756C4F-8E7B-CBD3-CEF6-FFB730BD3D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771EE31-EF8F-745A-CFC7-1FF3F72C8B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76A9293-E447-1426-F32E-BCCF232702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C3CA3290-1032-9BC1-6169-315AA631B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1790700"/>
            <a:ext cx="5384800" cy="3276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D7BEE12-5358-22D8-D1B9-77CC59209671}"/>
                  </a:ext>
                </a:extLst>
              </p14:cNvPr>
              <p14:cNvContentPartPr/>
              <p14:nvPr/>
            </p14:nvContentPartPr>
            <p14:xfrm>
              <a:off x="7259995" y="2964768"/>
              <a:ext cx="397080" cy="622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D7BEE12-5358-22D8-D1B9-77CC592096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49555" y="2953968"/>
                <a:ext cx="4183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F4726DD-0068-26FB-0173-5BA391DDFB6A}"/>
                  </a:ext>
                </a:extLst>
              </p14:cNvPr>
              <p14:cNvContentPartPr/>
              <p14:nvPr/>
            </p14:nvContentPartPr>
            <p14:xfrm>
              <a:off x="3537235" y="3683688"/>
              <a:ext cx="824400" cy="4860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F4726DD-0068-26FB-0173-5BA391DDFB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26435" y="3672888"/>
                <a:ext cx="8456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8F95C8C-5BF4-C26E-394D-49F05684C36C}"/>
                  </a:ext>
                </a:extLst>
              </p14:cNvPr>
              <p14:cNvContentPartPr/>
              <p14:nvPr/>
            </p14:nvContentPartPr>
            <p14:xfrm>
              <a:off x="7248332" y="2536879"/>
              <a:ext cx="495720" cy="515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8F95C8C-5BF4-C26E-394D-49F05684C36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0772" y="2529319"/>
                <a:ext cx="51084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D8958BAC-281E-1A82-1FD2-88A8124BC2B1}"/>
                  </a:ext>
                </a:extLst>
              </p14:cNvPr>
              <p14:cNvContentPartPr/>
              <p14:nvPr/>
            </p14:nvContentPartPr>
            <p14:xfrm>
              <a:off x="3475532" y="3057799"/>
              <a:ext cx="902160" cy="6332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D8958BAC-281E-1A82-1FD2-88A8124BC2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67972" y="3050239"/>
                <a:ext cx="917280" cy="64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AE7ECC3B-0D8D-E23C-1A07-B883A6A994F4}"/>
                  </a:ext>
                </a:extLst>
              </p14:cNvPr>
              <p14:cNvContentPartPr/>
              <p14:nvPr/>
            </p14:nvContentPartPr>
            <p14:xfrm>
              <a:off x="6897506" y="350188"/>
              <a:ext cx="138240" cy="1738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AE7ECC3B-0D8D-E23C-1A07-B883A6A994F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89946" y="342628"/>
                <a:ext cx="15336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673B527-0694-E132-4157-AC468D944DF6}"/>
                  </a:ext>
                </a:extLst>
              </p14:cNvPr>
              <p14:cNvContentPartPr/>
              <p14:nvPr/>
            </p14:nvContentPartPr>
            <p14:xfrm>
              <a:off x="7137986" y="407068"/>
              <a:ext cx="74160" cy="109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673B527-0694-E132-4157-AC468D944DF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130426" y="399508"/>
                <a:ext cx="8928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FE72370D-7E4C-EA04-0E5C-5813983D94EA}"/>
                  </a:ext>
                </a:extLst>
              </p14:cNvPr>
              <p14:cNvContentPartPr/>
              <p14:nvPr/>
            </p14:nvContentPartPr>
            <p14:xfrm>
              <a:off x="7262546" y="426508"/>
              <a:ext cx="129600" cy="878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FE72370D-7E4C-EA04-0E5C-5813983D94E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54986" y="418948"/>
                <a:ext cx="14472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5265D038-B699-B714-7BB6-A40F7575152A}"/>
                  </a:ext>
                </a:extLst>
              </p14:cNvPr>
              <p14:cNvContentPartPr/>
              <p14:nvPr/>
            </p14:nvContentPartPr>
            <p14:xfrm>
              <a:off x="7347866" y="394828"/>
              <a:ext cx="231120" cy="18108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5265D038-B699-B714-7BB6-A40F7575152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340306" y="387268"/>
                <a:ext cx="2462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F8F5E25-2A46-9694-6567-B1547519E3FC}"/>
                  </a:ext>
                </a:extLst>
              </p14:cNvPr>
              <p14:cNvContentPartPr/>
              <p14:nvPr/>
            </p14:nvContentPartPr>
            <p14:xfrm>
              <a:off x="5796986" y="395188"/>
              <a:ext cx="134640" cy="176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F8F5E25-2A46-9694-6567-B1547519E3F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89426" y="387628"/>
                <a:ext cx="1497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632208B-A7FF-1FAA-67D5-8F9CC43BB180}"/>
                  </a:ext>
                </a:extLst>
              </p14:cNvPr>
              <p14:cNvContentPartPr/>
              <p14:nvPr/>
            </p14:nvContentPartPr>
            <p14:xfrm>
              <a:off x="5975186" y="451348"/>
              <a:ext cx="77040" cy="961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632208B-A7FF-1FAA-67D5-8F9CC43BB18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967626" y="443788"/>
                <a:ext cx="9180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CA7C3E15-847A-D39F-8081-A27A86B9C5B1}"/>
                  </a:ext>
                </a:extLst>
              </p14:cNvPr>
              <p14:cNvContentPartPr/>
              <p14:nvPr/>
            </p14:nvContentPartPr>
            <p14:xfrm>
              <a:off x="6190826" y="465028"/>
              <a:ext cx="61920" cy="824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CA7C3E15-847A-D39F-8081-A27A86B9C5B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183266" y="457468"/>
                <a:ext cx="7704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42BCFA4-8C51-687E-28AC-A31F2FBE7726}"/>
                  </a:ext>
                </a:extLst>
              </p14:cNvPr>
              <p14:cNvContentPartPr/>
              <p14:nvPr/>
            </p14:nvContentPartPr>
            <p14:xfrm>
              <a:off x="6313586" y="544228"/>
              <a:ext cx="36720" cy="115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42BCFA4-8C51-687E-28AC-A31F2FBE772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306026" y="536668"/>
                <a:ext cx="5184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4178BD10-E02A-8BBD-4CED-02DC89C37753}"/>
                  </a:ext>
                </a:extLst>
              </p14:cNvPr>
              <p14:cNvContentPartPr/>
              <p14:nvPr/>
            </p14:nvContentPartPr>
            <p14:xfrm>
              <a:off x="5544266" y="214468"/>
              <a:ext cx="873360" cy="57852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4178BD10-E02A-8BBD-4CED-02DC89C3775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36706" y="206908"/>
                <a:ext cx="88848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F781BB75-853D-511D-65EE-6C325CB7A09E}"/>
                  </a:ext>
                </a:extLst>
              </p14:cNvPr>
              <p14:cNvContentPartPr/>
              <p14:nvPr/>
            </p14:nvContentPartPr>
            <p14:xfrm>
              <a:off x="5651906" y="830428"/>
              <a:ext cx="870840" cy="396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F781BB75-853D-511D-65EE-6C325CB7A09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644346" y="822868"/>
                <a:ext cx="8859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EE208456-6D87-B49D-3568-8B0A8019559C}"/>
                  </a:ext>
                </a:extLst>
              </p14:cNvPr>
              <p14:cNvContentPartPr/>
              <p14:nvPr/>
            </p14:nvContentPartPr>
            <p14:xfrm>
              <a:off x="6078506" y="897028"/>
              <a:ext cx="12960" cy="14652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EE208456-6D87-B49D-3568-8B0A8019559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070946" y="889468"/>
                <a:ext cx="2808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E2D5849D-7210-EB6B-026B-4AB556EDA67A}"/>
                  </a:ext>
                </a:extLst>
              </p14:cNvPr>
              <p14:cNvContentPartPr/>
              <p14:nvPr/>
            </p14:nvContentPartPr>
            <p14:xfrm>
              <a:off x="5909306" y="1014028"/>
              <a:ext cx="303120" cy="8640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E2D5849D-7210-EB6B-026B-4AB556EDA67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901746" y="1006468"/>
                <a:ext cx="31824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9764272C-969C-B20D-E4CE-E050CE7DDDB8}"/>
                  </a:ext>
                </a:extLst>
              </p14:cNvPr>
              <p14:cNvContentPartPr/>
              <p14:nvPr/>
            </p14:nvContentPartPr>
            <p14:xfrm>
              <a:off x="5928746" y="1353794"/>
              <a:ext cx="16200" cy="30780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9764272C-969C-B20D-E4CE-E050CE7DDDB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921186" y="1346234"/>
                <a:ext cx="309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F2C1F2C5-AE4F-A24E-ABCA-98FCE2440EC4}"/>
                  </a:ext>
                </a:extLst>
              </p14:cNvPr>
              <p14:cNvContentPartPr/>
              <p14:nvPr/>
            </p14:nvContentPartPr>
            <p14:xfrm>
              <a:off x="5937386" y="1516154"/>
              <a:ext cx="138240" cy="684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F2C1F2C5-AE4F-A24E-ABCA-98FCE2440EC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929826" y="1508594"/>
                <a:ext cx="15336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6FCFCB86-054C-8E5B-2752-931860E058E9}"/>
                  </a:ext>
                </a:extLst>
              </p14:cNvPr>
              <p14:cNvContentPartPr/>
              <p14:nvPr/>
            </p14:nvContentPartPr>
            <p14:xfrm>
              <a:off x="6307466" y="1378634"/>
              <a:ext cx="160200" cy="20232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6FCFCB86-054C-8E5B-2752-931860E058E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299906" y="1371074"/>
                <a:ext cx="1753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41A32727-431E-AB95-D800-1FE3F0ECF45B}"/>
                  </a:ext>
                </a:extLst>
              </p14:cNvPr>
              <p14:cNvContentPartPr/>
              <p14:nvPr/>
            </p14:nvContentPartPr>
            <p14:xfrm>
              <a:off x="6366866" y="1492034"/>
              <a:ext cx="162000" cy="2592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41A32727-431E-AB95-D800-1FE3F0ECF45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59666" y="1484474"/>
                <a:ext cx="1771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D1CEFB71-1E7D-1F62-060A-F0F31151D6D9}"/>
                  </a:ext>
                </a:extLst>
              </p14:cNvPr>
              <p14:cNvContentPartPr/>
              <p14:nvPr/>
            </p14:nvContentPartPr>
            <p14:xfrm>
              <a:off x="5746226" y="1183154"/>
              <a:ext cx="1074600" cy="4971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D1CEFB71-1E7D-1F62-060A-F0F31151D6D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738666" y="1175594"/>
                <a:ext cx="108972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18841E7-BA53-07AA-5DCC-3E4571CEFCB9}"/>
                  </a:ext>
                </a:extLst>
              </p14:cNvPr>
              <p14:cNvContentPartPr/>
              <p14:nvPr/>
            </p14:nvContentPartPr>
            <p14:xfrm>
              <a:off x="5807066" y="1619834"/>
              <a:ext cx="983880" cy="637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18841E7-BA53-07AA-5DCC-3E4571CEFCB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799506" y="1612274"/>
                <a:ext cx="999000" cy="7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C908033E-B32C-9029-6DFA-F4D5E5E0070F}"/>
              </a:ext>
            </a:extLst>
          </p:cNvPr>
          <p:cNvGrpSpPr/>
          <p:nvPr/>
        </p:nvGrpSpPr>
        <p:grpSpPr>
          <a:xfrm>
            <a:off x="7344266" y="991994"/>
            <a:ext cx="1775384" cy="637200"/>
            <a:chOff x="7344266" y="991994"/>
            <a:chExt cx="1775384" cy="63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EA0B10A-565F-55F4-3EF5-3A0FD4D4D202}"/>
                    </a:ext>
                  </a:extLst>
                </p14:cNvPr>
                <p14:cNvContentPartPr/>
                <p14:nvPr/>
              </p14:nvContentPartPr>
              <p14:xfrm>
                <a:off x="7344266" y="991994"/>
                <a:ext cx="222480" cy="637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EA0B10A-565F-55F4-3EF5-3A0FD4D4D20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36706" y="984434"/>
                  <a:ext cx="237600" cy="65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1946910-DA28-131F-6C22-934626147225}"/>
                    </a:ext>
                  </a:extLst>
                </p14:cNvPr>
                <p14:cNvContentPartPr/>
                <p14:nvPr/>
              </p14:nvContentPartPr>
              <p14:xfrm>
                <a:off x="7991906" y="1224554"/>
                <a:ext cx="26640" cy="151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1946910-DA28-131F-6C22-93462614722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84346" y="1216994"/>
                  <a:ext cx="417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EC1DBAD-E3D1-D70E-FC38-6F04D79324A2}"/>
                    </a:ext>
                  </a:extLst>
                </p14:cNvPr>
                <p14:cNvContentPartPr/>
                <p14:nvPr/>
              </p14:nvContentPartPr>
              <p14:xfrm>
                <a:off x="7847906" y="1390154"/>
                <a:ext cx="333360" cy="12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EC1DBAD-E3D1-D70E-FC38-6F04D79324A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40346" y="1382594"/>
                  <a:ext cx="348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37CF23D-B9DA-77E1-F95D-A31309D2861C}"/>
                    </a:ext>
                  </a:extLst>
                </p14:cNvPr>
                <p14:cNvContentPartPr/>
                <p14:nvPr/>
              </p14:nvContentPartPr>
              <p14:xfrm>
                <a:off x="8462290" y="1238563"/>
                <a:ext cx="128880" cy="124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37CF23D-B9DA-77E1-F95D-A31309D2861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54730" y="1231003"/>
                  <a:ext cx="1440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79DD0C3-3234-9C70-265E-08337AD1516E}"/>
                    </a:ext>
                  </a:extLst>
                </p14:cNvPr>
                <p14:cNvContentPartPr/>
                <p14:nvPr/>
              </p14:nvContentPartPr>
              <p14:xfrm>
                <a:off x="7816450" y="993403"/>
                <a:ext cx="1081080" cy="514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79DD0C3-3234-9C70-265E-08337AD1516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08890" y="985843"/>
                  <a:ext cx="1096200" cy="5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0E76BEA-9350-A7C9-08E6-89109C04638E}"/>
                    </a:ext>
                  </a:extLst>
                </p14:cNvPr>
                <p14:cNvContentPartPr/>
                <p14:nvPr/>
              </p14:nvContentPartPr>
              <p14:xfrm>
                <a:off x="7776130" y="1474723"/>
                <a:ext cx="1343520" cy="13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0E76BEA-9350-A7C9-08E6-89109C04638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768570" y="1467163"/>
                  <a:ext cx="1358280" cy="28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5684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DCBC-D305-25B4-133E-9977B805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D9FCADB-40E1-21C8-7674-A149BBEDDFD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82C87AE-D942-632C-214D-57329AF3FD5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92BFCEA-27EB-D4B3-EAA5-216E7D720A7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D40F6C7-1A30-B994-8170-8ED96C5E25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264B8BA-93C4-1D1A-6243-07B558E6D1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75EDBB6-70AB-3C2C-F914-3F68258317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617C646-B8E1-4509-43B8-B252F7F5C5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2A0EB17-4FF2-204B-5320-AF73FD6320D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2D3E606-A832-13C3-4F0A-C7D0B0A2FB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3259B4F-1FEC-95DD-FFE7-91370D8206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4ED18CC-5894-017C-8899-640D5AC9CD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9FF0567-D0A7-BCA6-5D99-107F1D2EAA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6C017FD-280B-6DDC-E22B-F3E9B5C30C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DFFF2EC-755B-3851-7678-796E409FEE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AA66DF-5685-BE76-16BA-06BC719C73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9935340-614F-9C12-9FB8-DA5C2BBDBD9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1B9DBBA-C1C1-4446-8F9D-1CEFDB8EA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05C7E16-1A6A-A5FA-6751-75519A1B24E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5402B8D-9B05-3592-69E3-975357252A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56BBF68-E38E-5EB1-0FAA-830864342E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D341CF-4C11-CC65-22D1-B0D7CF4BA6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4A6C469-5FD2-EED3-AF4A-1C8F406100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AA86BBE-96E2-DCA6-70FB-7AE0E857FB0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452BA0D-412C-8C47-2922-C64E08D9F3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95618BD-5F68-6B7E-17A3-508CB2A62AC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F0F0B5-C818-18C0-31B1-8258165DBA3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15DFEBD-85B3-E0A5-0B9F-194F3DFBDEB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9F662D7-8084-61F7-4EC8-04B319B16A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A71437A-1233-F571-9936-18D35D73420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C272099-D0F7-6D5F-3557-E4B26BB35D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82AA993-9177-C827-DB19-4193F53138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CF4F57-604C-576E-1A4F-4673F3175B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6F30B3-7423-848F-C788-CF4CED06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EF52713-9B0C-C7EB-E057-B4C66CD6005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FC7A97A-D2B7-B8BB-FD6D-7D333F00E1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85FD516-36E6-6297-93B2-8FC0970FDC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27FAFEE-3A91-EED0-3828-1B546AC3C7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ABE70BC-A757-6636-72C1-B5C710E22B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C4DA42E-A2CC-1C04-EC3A-B6D8B5B7AC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E64EFA1-C039-6C70-0A9A-E13F275691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75E87E-AE50-8BF0-EAB7-338DBAC5E5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DE4FD78-5948-A047-8577-AB80FCB5051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B35B843-0CA0-5FAE-DE60-FC82C98233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BD2FAB0-783D-DFB9-3696-4C52713173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1C788B2-A95C-34A3-3FCD-DDA7AF2B7F6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9D5FE1-8880-961D-A4B3-9E9EDD740A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A251A5A-A163-CF99-1D75-E7D6FBE025C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3127A56-538C-E362-5170-6B881FB6398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8089276-FE7C-BA03-AC99-C14D47A01A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FFB3BB4-E2B6-E032-C675-551C4B28FB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270071F-E668-25F8-6E7C-52E5AC891CD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5E77C80-70E7-B7EE-7DCD-47F11B2CDFB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6B0E370-8310-6F17-F34E-B559683669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F40B73D-2862-FFA1-CBFC-CE909BF1F87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7D54DC-120E-D884-A432-B3492F77FC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C1CE748-3C10-0204-CC4D-A60207F6AE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5CA0BE5-84BD-9089-9F92-8F8C58DC9F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4863D44-F72A-3B7F-38F5-8B9170DDCD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2E853E-25F1-D7A9-B0AA-491D7D6683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69B3569-0106-EF4B-2F8D-42C3AC9D5C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F6EE4C0-089E-6B97-3CF9-832864D99C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4A92B49-6D83-AAFF-5683-49851ED4F7C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D59C187-A149-57A1-4514-66B2781DD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98" y="972595"/>
            <a:ext cx="5384800" cy="3657600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4A70B93-BE0F-5C5E-F3B6-E12BBF135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98" y="4756553"/>
            <a:ext cx="5143500" cy="1320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62F6557-24BC-A8E0-F03B-3825C3EBBE1F}"/>
                  </a:ext>
                </a:extLst>
              </p14:cNvPr>
              <p14:cNvContentPartPr/>
              <p14:nvPr/>
            </p14:nvContentPartPr>
            <p14:xfrm>
              <a:off x="5016989" y="1497816"/>
              <a:ext cx="2739240" cy="1342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62F6557-24BC-A8E0-F03B-3825C3EBBE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09429" y="1490256"/>
                <a:ext cx="27543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5CB1F457-D559-E1BC-B0AB-F63680DEF791}"/>
                  </a:ext>
                </a:extLst>
              </p14:cNvPr>
              <p14:cNvContentPartPr/>
              <p14:nvPr/>
            </p14:nvContentPartPr>
            <p14:xfrm>
              <a:off x="7936589" y="2016936"/>
              <a:ext cx="312120" cy="525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5CB1F457-D559-E1BC-B0AB-F63680DEF79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29029" y="2009376"/>
                <a:ext cx="327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28DBDB8C-A34A-D379-790D-5049512669C5}"/>
                  </a:ext>
                </a:extLst>
              </p14:cNvPr>
              <p14:cNvContentPartPr/>
              <p14:nvPr/>
            </p14:nvContentPartPr>
            <p14:xfrm>
              <a:off x="2619743" y="4471509"/>
              <a:ext cx="6463800" cy="3304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28DBDB8C-A34A-D379-790D-5049512669C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12183" y="4463949"/>
                <a:ext cx="647892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19EDFEA-A5CD-1055-94AC-D165E824C65E}"/>
                  </a:ext>
                </a:extLst>
              </p14:cNvPr>
              <p14:cNvContentPartPr/>
              <p14:nvPr/>
            </p14:nvContentPartPr>
            <p14:xfrm>
              <a:off x="3281560" y="2741669"/>
              <a:ext cx="307440" cy="336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19EDFEA-A5CD-1055-94AC-D165E824C6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74000" y="2734109"/>
                <a:ext cx="32256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B84635F6-E672-B8A1-DBFD-68E4D8A4D1DE}"/>
                  </a:ext>
                </a:extLst>
              </p14:cNvPr>
              <p14:cNvContentPartPr/>
              <p14:nvPr/>
            </p14:nvContentPartPr>
            <p14:xfrm>
              <a:off x="3324040" y="3896909"/>
              <a:ext cx="171720" cy="2887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B84635F6-E672-B8A1-DBFD-68E4D8A4D1D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16480" y="3889349"/>
                <a:ext cx="18684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375E0D6-63EA-B04E-7D6C-313F7476F705}"/>
                  </a:ext>
                </a:extLst>
              </p14:cNvPr>
              <p14:cNvContentPartPr/>
              <p14:nvPr/>
            </p14:nvContentPartPr>
            <p14:xfrm>
              <a:off x="6123440" y="5439891"/>
              <a:ext cx="1394640" cy="961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375E0D6-63EA-B04E-7D6C-313F7476F7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15880" y="5432331"/>
                <a:ext cx="1409760" cy="11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8A979ED6-5CC8-8443-AE44-8502FE611F82}"/>
              </a:ext>
            </a:extLst>
          </p:cNvPr>
          <p:cNvGrpSpPr/>
          <p:nvPr/>
        </p:nvGrpSpPr>
        <p:grpSpPr>
          <a:xfrm>
            <a:off x="6404400" y="2252257"/>
            <a:ext cx="1048680" cy="762033"/>
            <a:chOff x="6404400" y="2252257"/>
            <a:chExt cx="1048680" cy="76203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CFEAED2-6883-FF12-1F33-B966DC9598EE}"/>
                    </a:ext>
                  </a:extLst>
                </p14:cNvPr>
                <p14:cNvContentPartPr/>
                <p14:nvPr/>
              </p14:nvContentPartPr>
              <p14:xfrm>
                <a:off x="6404400" y="2579050"/>
                <a:ext cx="399240" cy="4338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CFEAED2-6883-FF12-1F33-B966DC9598E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97200" y="2571490"/>
                  <a:ext cx="41436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456D0B5-CABF-04E8-5C98-CC9490752418}"/>
                    </a:ext>
                  </a:extLst>
                </p14:cNvPr>
                <p14:cNvContentPartPr/>
                <p14:nvPr/>
              </p14:nvContentPartPr>
              <p14:xfrm>
                <a:off x="7113960" y="2596330"/>
                <a:ext cx="339120" cy="417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456D0B5-CABF-04E8-5C98-CC949075241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06400" y="2588770"/>
                  <a:ext cx="35424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E226CAA-5104-5339-A389-CB9186909E9D}"/>
                    </a:ext>
                  </a:extLst>
                </p14:cNvPr>
                <p14:cNvContentPartPr/>
                <p14:nvPr/>
              </p14:nvContentPartPr>
              <p14:xfrm>
                <a:off x="6539421" y="2252257"/>
                <a:ext cx="173160" cy="250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E226CAA-5104-5339-A389-CB9186909E9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31861" y="2244697"/>
                  <a:ext cx="1882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6F68DEC-060F-AEA2-3D3F-6737CCAD12DA}"/>
                    </a:ext>
                  </a:extLst>
                </p14:cNvPr>
                <p14:cNvContentPartPr/>
                <p14:nvPr/>
              </p14:nvContentPartPr>
              <p14:xfrm>
                <a:off x="6591621" y="2366017"/>
                <a:ext cx="240480" cy="23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6F68DEC-060F-AEA2-3D3F-6737CCAD12D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584061" y="2358457"/>
                  <a:ext cx="255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E9A6453-00CE-0852-D2D8-DDAE8F62CD0B}"/>
                    </a:ext>
                  </a:extLst>
                </p14:cNvPr>
                <p14:cNvContentPartPr/>
                <p14:nvPr/>
              </p14:nvContentPartPr>
              <p14:xfrm>
                <a:off x="7241421" y="2339377"/>
                <a:ext cx="156600" cy="179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E9A6453-00CE-0852-D2D8-DDAE8F62CD0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33861" y="2332177"/>
                  <a:ext cx="171360" cy="19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1EBF9443-7359-95B9-9816-B06475976647}"/>
                  </a:ext>
                </a:extLst>
              </p14:cNvPr>
              <p14:cNvContentPartPr/>
              <p14:nvPr/>
            </p14:nvContentPartPr>
            <p14:xfrm>
              <a:off x="6893253" y="4181830"/>
              <a:ext cx="1701000" cy="5400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1EBF9443-7359-95B9-9816-B0647597664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85693" y="4174270"/>
                <a:ext cx="171612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F801D03E-7D92-1C86-B1A2-72058CFA89F9}"/>
                  </a:ext>
                </a:extLst>
              </p14:cNvPr>
              <p14:cNvContentPartPr/>
              <p14:nvPr/>
            </p14:nvContentPartPr>
            <p14:xfrm>
              <a:off x="3697173" y="4694110"/>
              <a:ext cx="757800" cy="5400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F801D03E-7D92-1C86-B1A2-72058CFA89F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89613" y="4686550"/>
                <a:ext cx="772920" cy="6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EBA7EDC2-E4DE-9150-59FD-1B5052A52B08}"/>
              </a:ext>
            </a:extLst>
          </p:cNvPr>
          <p:cNvGrpSpPr/>
          <p:nvPr/>
        </p:nvGrpSpPr>
        <p:grpSpPr>
          <a:xfrm>
            <a:off x="2131445" y="4987752"/>
            <a:ext cx="1408320" cy="1117080"/>
            <a:chOff x="2131445" y="4987752"/>
            <a:chExt cx="1408320" cy="11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D5AFE84-A0EA-C6C9-EDD9-0A0A47BD5110}"/>
                    </a:ext>
                  </a:extLst>
                </p14:cNvPr>
                <p14:cNvContentPartPr/>
                <p14:nvPr/>
              </p14:nvContentPartPr>
              <p14:xfrm>
                <a:off x="2613040" y="5230269"/>
                <a:ext cx="10800" cy="208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D5AFE84-A0EA-C6C9-EDD9-0A0A47BD511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605480" y="5222709"/>
                  <a:ext cx="255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0535290-0E98-4886-6AAD-AFB771C8B545}"/>
                    </a:ext>
                  </a:extLst>
                </p14:cNvPr>
                <p14:cNvContentPartPr/>
                <p14:nvPr/>
              </p14:nvContentPartPr>
              <p14:xfrm>
                <a:off x="2636080" y="5239989"/>
                <a:ext cx="161640" cy="128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0535290-0E98-4886-6AAD-AFB771C8B54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28520" y="5232429"/>
                  <a:ext cx="1767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7ED3A9-553B-8595-2A6E-889F3949350C}"/>
                    </a:ext>
                  </a:extLst>
                </p14:cNvPr>
                <p14:cNvContentPartPr/>
                <p14:nvPr/>
              </p14:nvContentPartPr>
              <p14:xfrm>
                <a:off x="2821480" y="5238189"/>
                <a:ext cx="90000" cy="143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7ED3A9-553B-8595-2A6E-889F3949350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813920" y="5230629"/>
                  <a:ext cx="1051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9789E21-166E-9574-1619-D7A7A4F2250A}"/>
                    </a:ext>
                  </a:extLst>
                </p14:cNvPr>
                <p14:cNvContentPartPr/>
                <p14:nvPr/>
              </p14:nvContentPartPr>
              <p14:xfrm>
                <a:off x="2347000" y="5608629"/>
                <a:ext cx="81000" cy="317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9789E21-166E-9574-1619-D7A7A4F2250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339440" y="5601069"/>
                  <a:ext cx="961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268F3DC-DB59-0DAC-2850-484224054D7F}"/>
                    </a:ext>
                  </a:extLst>
                </p14:cNvPr>
                <p14:cNvContentPartPr/>
                <p14:nvPr/>
              </p14:nvContentPartPr>
              <p14:xfrm>
                <a:off x="2475520" y="5681709"/>
                <a:ext cx="102240" cy="954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268F3DC-DB59-0DAC-2850-484224054D7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67960" y="5674149"/>
                  <a:ext cx="1173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18BE29E-94B8-B994-BA55-1C74A79E0CBD}"/>
                    </a:ext>
                  </a:extLst>
                </p14:cNvPr>
                <p14:cNvContentPartPr/>
                <p14:nvPr/>
              </p14:nvContentPartPr>
              <p14:xfrm>
                <a:off x="2612320" y="5648229"/>
                <a:ext cx="120960" cy="1159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18BE29E-94B8-B994-BA55-1C74A79E0CB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604760" y="5640669"/>
                  <a:ext cx="136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EE55D26-FBF2-42C4-7C57-09135322BB8F}"/>
                    </a:ext>
                  </a:extLst>
                </p14:cNvPr>
                <p14:cNvContentPartPr/>
                <p14:nvPr/>
              </p14:nvContentPartPr>
              <p14:xfrm>
                <a:off x="2740120" y="5648229"/>
                <a:ext cx="69120" cy="100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EE55D26-FBF2-42C4-7C57-09135322BB8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732560" y="5640669"/>
                  <a:ext cx="84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0E8E099-2618-47F4-4FD3-B8217F5959C0}"/>
                    </a:ext>
                  </a:extLst>
                </p14:cNvPr>
                <p14:cNvContentPartPr/>
                <p14:nvPr/>
              </p14:nvContentPartPr>
              <p14:xfrm>
                <a:off x="2845960" y="5646789"/>
                <a:ext cx="86760" cy="1216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0E8E099-2618-47F4-4FD3-B8217F5959C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38400" y="5639229"/>
                  <a:ext cx="1018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C284F13-AA54-0AC3-1477-DA2C8807BB49}"/>
                    </a:ext>
                  </a:extLst>
                </p14:cNvPr>
                <p14:cNvContentPartPr/>
                <p14:nvPr/>
              </p14:nvContentPartPr>
              <p14:xfrm>
                <a:off x="2951080" y="5650389"/>
                <a:ext cx="81000" cy="106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C284F13-AA54-0AC3-1477-DA2C8807BB4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43520" y="5642829"/>
                  <a:ext cx="96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FEBA101-B52C-59DA-90EC-7FD2C0227A83}"/>
                    </a:ext>
                  </a:extLst>
                </p14:cNvPr>
                <p14:cNvContentPartPr/>
                <p14:nvPr/>
              </p14:nvContentPartPr>
              <p14:xfrm>
                <a:off x="3052240" y="5677389"/>
                <a:ext cx="63720" cy="50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FEBA101-B52C-59DA-90EC-7FD2C0227A8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44680" y="5669829"/>
                  <a:ext cx="78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1934A04-B404-CB5D-4F6D-565A0BA4EB47}"/>
                    </a:ext>
                  </a:extLst>
                </p14:cNvPr>
                <p14:cNvContentPartPr/>
                <p14:nvPr/>
              </p14:nvContentPartPr>
              <p14:xfrm>
                <a:off x="3113440" y="5643189"/>
                <a:ext cx="46800" cy="155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1934A04-B404-CB5D-4F6D-565A0BA4EB4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05880" y="5635629"/>
                  <a:ext cx="61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DBADBFA-B461-5CAE-EDB1-40B8C31E4B59}"/>
                    </a:ext>
                  </a:extLst>
                </p14:cNvPr>
                <p14:cNvContentPartPr/>
                <p14:nvPr/>
              </p14:nvContentPartPr>
              <p14:xfrm>
                <a:off x="3199480" y="5626989"/>
                <a:ext cx="57960" cy="75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DBADBFA-B461-5CAE-EDB1-40B8C31E4B5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92280" y="5619429"/>
                  <a:ext cx="730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09AB744-9082-7EA4-4CA4-AE75192DF5DA}"/>
                    </a:ext>
                  </a:extLst>
                </p14:cNvPr>
                <p14:cNvContentPartPr/>
                <p14:nvPr/>
              </p14:nvContentPartPr>
              <p14:xfrm>
                <a:off x="3276880" y="5628429"/>
                <a:ext cx="46800" cy="49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09AB744-9082-7EA4-4CA4-AE75192DF5D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69320" y="5620869"/>
                  <a:ext cx="61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0EB4289-B227-7833-320A-95B158237145}"/>
                    </a:ext>
                  </a:extLst>
                </p14:cNvPr>
                <p14:cNvContentPartPr/>
                <p14:nvPr/>
              </p14:nvContentPartPr>
              <p14:xfrm>
                <a:off x="3336640" y="5578029"/>
                <a:ext cx="139320" cy="81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0EB4289-B227-7833-320A-95B15823714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29080" y="5570469"/>
                  <a:ext cx="1544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D9407B2A-50D7-1326-76EC-709F5B4665F9}"/>
                    </a:ext>
                  </a:extLst>
                </p14:cNvPr>
                <p14:cNvContentPartPr/>
                <p14:nvPr/>
              </p14:nvContentPartPr>
              <p14:xfrm>
                <a:off x="2131445" y="5046072"/>
                <a:ext cx="100440" cy="10587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D9407B2A-50D7-1326-76EC-709F5B4665F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123885" y="5038512"/>
                  <a:ext cx="115560" cy="10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A3320C9-1DDB-2C65-A62B-351684C90723}"/>
                    </a:ext>
                  </a:extLst>
                </p14:cNvPr>
                <p14:cNvContentPartPr/>
                <p14:nvPr/>
              </p14:nvContentPartPr>
              <p14:xfrm>
                <a:off x="2152685" y="4987752"/>
                <a:ext cx="1387080" cy="10760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A3320C9-1DDB-2C65-A62B-351684C9072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145125" y="4980192"/>
                  <a:ext cx="1401840" cy="10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5C60078-A7DF-3080-9CEB-29CFC923A07E}"/>
                    </a:ext>
                  </a:extLst>
                </p14:cNvPr>
                <p14:cNvContentPartPr/>
                <p14:nvPr/>
              </p14:nvContentPartPr>
              <p14:xfrm>
                <a:off x="2155925" y="5985312"/>
                <a:ext cx="1332720" cy="1080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5C60078-A7DF-3080-9CEB-29CFC923A07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48365" y="5977752"/>
                  <a:ext cx="134784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5D5D6E9-8516-289B-03D4-FB6A41FAEA8F}"/>
              </a:ext>
            </a:extLst>
          </p:cNvPr>
          <p:cNvGrpSpPr/>
          <p:nvPr/>
        </p:nvGrpSpPr>
        <p:grpSpPr>
          <a:xfrm>
            <a:off x="4558039" y="4759423"/>
            <a:ext cx="563040" cy="241200"/>
            <a:chOff x="4558039" y="4759423"/>
            <a:chExt cx="56304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C07BD63-BD4E-8A9F-B430-461AA5C302D4}"/>
                    </a:ext>
                  </a:extLst>
                </p14:cNvPr>
                <p14:cNvContentPartPr/>
                <p14:nvPr/>
              </p14:nvContentPartPr>
              <p14:xfrm>
                <a:off x="4558039" y="4861303"/>
                <a:ext cx="71280" cy="1393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C07BD63-BD4E-8A9F-B430-461AA5C302D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550479" y="4854103"/>
                  <a:ext cx="86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48B55A9-558A-EE77-74A7-DEDE9AA97EE0}"/>
                    </a:ext>
                  </a:extLst>
                </p14:cNvPr>
                <p14:cNvContentPartPr/>
                <p14:nvPr/>
              </p14:nvContentPartPr>
              <p14:xfrm>
                <a:off x="4652359" y="4856623"/>
                <a:ext cx="70560" cy="846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48B55A9-558A-EE77-74A7-DEDE9AA97EE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44799" y="4849063"/>
                  <a:ext cx="853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8282DCE-117E-65A5-E21F-CAC845EAFCD6}"/>
                    </a:ext>
                  </a:extLst>
                </p14:cNvPr>
                <p14:cNvContentPartPr/>
                <p14:nvPr/>
              </p14:nvContentPartPr>
              <p14:xfrm>
                <a:off x="4738399" y="4875703"/>
                <a:ext cx="56880" cy="1026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8282DCE-117E-65A5-E21F-CAC845EAFCD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30839" y="4868143"/>
                  <a:ext cx="720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ACADED9-B3C2-804E-0088-420210D3E2C7}"/>
                    </a:ext>
                  </a:extLst>
                </p14:cNvPr>
                <p14:cNvContentPartPr/>
                <p14:nvPr/>
              </p14:nvContentPartPr>
              <p14:xfrm>
                <a:off x="4842799" y="4863463"/>
                <a:ext cx="60120" cy="795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ACADED9-B3C2-804E-0088-420210D3E2C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835239" y="4855903"/>
                  <a:ext cx="748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E29DA08-CE21-79C0-E9B1-0EBC5B973833}"/>
                    </a:ext>
                  </a:extLst>
                </p14:cNvPr>
                <p14:cNvContentPartPr/>
                <p14:nvPr/>
              </p14:nvContentPartPr>
              <p14:xfrm>
                <a:off x="4926679" y="4759423"/>
                <a:ext cx="56160" cy="189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E29DA08-CE21-79C0-E9B1-0EBC5B97383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19119" y="4751863"/>
                  <a:ext cx="70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252ECD2-C88D-C40A-1F47-5285E8E7F047}"/>
                    </a:ext>
                  </a:extLst>
                </p14:cNvPr>
                <p14:cNvContentPartPr/>
                <p14:nvPr/>
              </p14:nvContentPartPr>
              <p14:xfrm>
                <a:off x="5001919" y="4869943"/>
                <a:ext cx="119160" cy="1015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252ECD2-C88D-C40A-1F47-5285E8E7F04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94359" y="4862383"/>
                  <a:ext cx="13428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3103C9C2-3413-DC3B-22AD-EED100B52835}"/>
              </a:ext>
            </a:extLst>
          </p:cNvPr>
          <p:cNvGrpSpPr/>
          <p:nvPr/>
        </p:nvGrpSpPr>
        <p:grpSpPr>
          <a:xfrm>
            <a:off x="3828536" y="6254793"/>
            <a:ext cx="798480" cy="257400"/>
            <a:chOff x="3828536" y="6254793"/>
            <a:chExt cx="798480" cy="25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406DC4E-B7AD-6A81-8320-11483FB4B6A2}"/>
                    </a:ext>
                  </a:extLst>
                </p14:cNvPr>
                <p14:cNvContentPartPr/>
                <p14:nvPr/>
              </p14:nvContentPartPr>
              <p14:xfrm>
                <a:off x="3828536" y="6254793"/>
                <a:ext cx="138240" cy="257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406DC4E-B7AD-6A81-8320-11483FB4B6A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20976" y="6247233"/>
                  <a:ext cx="1533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0242D75-51BE-988C-0D36-5EA5314AF445}"/>
                    </a:ext>
                  </a:extLst>
                </p14:cNvPr>
                <p14:cNvContentPartPr/>
                <p14:nvPr/>
              </p14:nvContentPartPr>
              <p14:xfrm>
                <a:off x="4088816" y="6318873"/>
                <a:ext cx="164520" cy="120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0242D75-51BE-988C-0D36-5EA5314AF44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081256" y="6311313"/>
                  <a:ext cx="1796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BBF4978-4F22-3865-8BE5-E3004B51CB23}"/>
                    </a:ext>
                  </a:extLst>
                </p14:cNvPr>
                <p14:cNvContentPartPr/>
                <p14:nvPr/>
              </p14:nvContentPartPr>
              <p14:xfrm>
                <a:off x="4301936" y="6284313"/>
                <a:ext cx="158400" cy="1609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BBF4978-4F22-3865-8BE5-E3004B51CB2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294376" y="6276753"/>
                  <a:ext cx="173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2204DFA-4E3A-980B-152F-79137E2E5A55}"/>
                    </a:ext>
                  </a:extLst>
                </p14:cNvPr>
                <p14:cNvContentPartPr/>
                <p14:nvPr/>
              </p14:nvContentPartPr>
              <p14:xfrm>
                <a:off x="4500656" y="6277113"/>
                <a:ext cx="126360" cy="1364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2204DFA-4E3A-980B-152F-79137E2E5A5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93096" y="6269553"/>
                  <a:ext cx="14148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643BF961-90E8-9CA2-9D62-AC039DA0E9FF}"/>
              </a:ext>
            </a:extLst>
          </p:cNvPr>
          <p:cNvGrpSpPr/>
          <p:nvPr/>
        </p:nvGrpSpPr>
        <p:grpSpPr>
          <a:xfrm>
            <a:off x="5077376" y="5769010"/>
            <a:ext cx="2920443" cy="894600"/>
            <a:chOff x="5077376" y="5769010"/>
            <a:chExt cx="2920443" cy="89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395A43D-764E-2A7E-D0BE-06DD0070A29D}"/>
                    </a:ext>
                  </a:extLst>
                </p14:cNvPr>
                <p14:cNvContentPartPr/>
                <p14:nvPr/>
              </p14:nvContentPartPr>
              <p14:xfrm>
                <a:off x="5077376" y="6265953"/>
                <a:ext cx="201600" cy="153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395A43D-764E-2A7E-D0BE-06DD0070A29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069816" y="6258393"/>
                  <a:ext cx="2167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B947F9A-7B38-7F32-9D2F-64D9ED54A4F3}"/>
                    </a:ext>
                  </a:extLst>
                </p14:cNvPr>
                <p14:cNvContentPartPr/>
                <p14:nvPr/>
              </p14:nvContentPartPr>
              <p14:xfrm>
                <a:off x="5318216" y="6162633"/>
                <a:ext cx="103320" cy="305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B947F9A-7B38-7F32-9D2F-64D9ED54A4F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310656" y="6155073"/>
                  <a:ext cx="11844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CF1BE94-666A-1C9A-D412-92D243AC6639}"/>
                    </a:ext>
                  </a:extLst>
                </p14:cNvPr>
                <p14:cNvContentPartPr/>
                <p14:nvPr/>
              </p14:nvContentPartPr>
              <p14:xfrm>
                <a:off x="5773976" y="6283593"/>
                <a:ext cx="173880" cy="193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CF1BE94-666A-1C9A-D412-92D243AC663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766416" y="6276033"/>
                  <a:ext cx="1890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2471478-604D-9448-775A-D0F398FBAC20}"/>
                    </a:ext>
                  </a:extLst>
                </p14:cNvPr>
                <p14:cNvContentPartPr/>
                <p14:nvPr/>
              </p14:nvContentPartPr>
              <p14:xfrm>
                <a:off x="5968376" y="6336513"/>
                <a:ext cx="117360" cy="118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2471478-604D-9448-775A-D0F398FBAC2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960816" y="6328953"/>
                  <a:ext cx="1324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45B2513-3EEB-BDEC-F524-4D6949CC6381}"/>
                    </a:ext>
                  </a:extLst>
                </p14:cNvPr>
                <p14:cNvContentPartPr/>
                <p14:nvPr/>
              </p14:nvContentPartPr>
              <p14:xfrm>
                <a:off x="6699299" y="6065650"/>
                <a:ext cx="319680" cy="469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45B2513-3EEB-BDEC-F524-4D6949CC63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691739" y="6058090"/>
                  <a:ext cx="33480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B4D0DB6-4930-C35B-5DDA-6A9A74CE53E5}"/>
                    </a:ext>
                  </a:extLst>
                </p14:cNvPr>
                <p14:cNvContentPartPr/>
                <p14:nvPr/>
              </p14:nvContentPartPr>
              <p14:xfrm>
                <a:off x="7004939" y="6167530"/>
                <a:ext cx="198000" cy="2926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B4D0DB6-4930-C35B-5DDA-6A9A74CE53E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97379" y="6159970"/>
                  <a:ext cx="2131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83E62CD-ECD1-BF95-65C0-E0773D5B7EB8}"/>
                    </a:ext>
                  </a:extLst>
                </p14:cNvPr>
                <p14:cNvContentPartPr/>
                <p14:nvPr/>
              </p14:nvContentPartPr>
              <p14:xfrm>
                <a:off x="7255139" y="6235210"/>
                <a:ext cx="60840" cy="2199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83E62CD-ECD1-BF95-65C0-E0773D5B7EB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247579" y="6227650"/>
                  <a:ext cx="759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C13D212F-D941-D259-F07E-B4F8742F9499}"/>
                    </a:ext>
                  </a:extLst>
                </p14:cNvPr>
                <p14:cNvContentPartPr/>
                <p14:nvPr/>
              </p14:nvContentPartPr>
              <p14:xfrm>
                <a:off x="7438739" y="6053050"/>
                <a:ext cx="147600" cy="4122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C13D212F-D941-D259-F07E-B4F8742F949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31179" y="6045490"/>
                  <a:ext cx="16272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25438E9-E4EA-041D-8408-09E8F3072ABE}"/>
                    </a:ext>
                  </a:extLst>
                </p14:cNvPr>
                <p14:cNvContentPartPr/>
                <p14:nvPr/>
              </p14:nvContentPartPr>
              <p14:xfrm>
                <a:off x="7537379" y="6196690"/>
                <a:ext cx="178560" cy="227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25438E9-E4EA-041D-8408-09E8F3072AB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529819" y="6189130"/>
                  <a:ext cx="1936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E67A8F2-6944-17CE-1E08-FDBC5BE1CDCA}"/>
                    </a:ext>
                  </a:extLst>
                </p14:cNvPr>
                <p14:cNvContentPartPr/>
                <p14:nvPr/>
              </p14:nvContentPartPr>
              <p14:xfrm>
                <a:off x="6355499" y="5769010"/>
                <a:ext cx="1642320" cy="851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E67A8F2-6944-17CE-1E08-FDBC5BE1CDC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347939" y="5761450"/>
                  <a:ext cx="1657440" cy="86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87267420-7969-9843-92A7-BD421C3811EC}"/>
                    </a:ext>
                  </a:extLst>
                </p14:cNvPr>
                <p14:cNvContentPartPr/>
                <p14:nvPr/>
              </p14:nvContentPartPr>
              <p14:xfrm>
                <a:off x="6419939" y="6597010"/>
                <a:ext cx="1406160" cy="666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87267420-7969-9843-92A7-BD421C3811E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12379" y="6589450"/>
                  <a:ext cx="142128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C267097E-74A9-3542-FD80-46735095C929}"/>
              </a:ext>
            </a:extLst>
          </p:cNvPr>
          <p:cNvGrpSpPr/>
          <p:nvPr/>
        </p:nvGrpSpPr>
        <p:grpSpPr>
          <a:xfrm>
            <a:off x="8219540" y="5950736"/>
            <a:ext cx="1918800" cy="430920"/>
            <a:chOff x="8219540" y="5950736"/>
            <a:chExt cx="191880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8FB346C-5F72-28CB-5225-7BE9D533ED4A}"/>
                    </a:ext>
                  </a:extLst>
                </p14:cNvPr>
                <p14:cNvContentPartPr/>
                <p14:nvPr/>
              </p14:nvContentPartPr>
              <p14:xfrm>
                <a:off x="8219540" y="5974136"/>
                <a:ext cx="307080" cy="608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8FB346C-5F72-28CB-5225-7BE9D533ED4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211980" y="5966576"/>
                  <a:ext cx="3222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2843A0D-6019-A502-D67C-A13E6D76E6E4}"/>
                    </a:ext>
                  </a:extLst>
                </p14:cNvPr>
                <p14:cNvContentPartPr/>
                <p14:nvPr/>
              </p14:nvContentPartPr>
              <p14:xfrm>
                <a:off x="8262020" y="6127856"/>
                <a:ext cx="191160" cy="673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2843A0D-6019-A502-D67C-A13E6D76E6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254460" y="6120296"/>
                  <a:ext cx="206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860DBC4B-5F96-61F7-DA3E-6A9811F06B27}"/>
                    </a:ext>
                  </a:extLst>
                </p14:cNvPr>
                <p14:cNvContentPartPr/>
                <p14:nvPr/>
              </p14:nvContentPartPr>
              <p14:xfrm>
                <a:off x="8356700" y="6218936"/>
                <a:ext cx="122760" cy="162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860DBC4B-5F96-61F7-DA3E-6A9811F06B2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349140" y="6211376"/>
                  <a:ext cx="1378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855A22F-635C-7306-80F3-0AE954DC14A8}"/>
                    </a:ext>
                  </a:extLst>
                </p14:cNvPr>
                <p14:cNvContentPartPr/>
                <p14:nvPr/>
              </p14:nvContentPartPr>
              <p14:xfrm>
                <a:off x="8585660" y="6025256"/>
                <a:ext cx="23400" cy="3470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855A22F-635C-7306-80F3-0AE954DC14A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578100" y="6017696"/>
                  <a:ext cx="3852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4F8B7BCA-5C7A-2543-AA89-3C3AEDBBBAE6}"/>
                    </a:ext>
                  </a:extLst>
                </p14:cNvPr>
                <p14:cNvContentPartPr/>
                <p14:nvPr/>
              </p14:nvContentPartPr>
              <p14:xfrm>
                <a:off x="8606900" y="6176456"/>
                <a:ext cx="243360" cy="565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4F8B7BCA-5C7A-2543-AA89-3C3AEDBBBAE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599340" y="6168896"/>
                  <a:ext cx="2584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FC1BAEC-71FF-014D-F0A4-C318BCEB5252}"/>
                    </a:ext>
                  </a:extLst>
                </p14:cNvPr>
                <p14:cNvContentPartPr/>
                <p14:nvPr/>
              </p14:nvContentPartPr>
              <p14:xfrm>
                <a:off x="8782580" y="6049736"/>
                <a:ext cx="180720" cy="212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FC1BAEC-71FF-014D-F0A4-C318BCEB525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775020" y="6042176"/>
                  <a:ext cx="1958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F5E143B-5218-4E4C-FED6-C5CA09774A53}"/>
                    </a:ext>
                  </a:extLst>
                </p14:cNvPr>
                <p14:cNvContentPartPr/>
                <p14:nvPr/>
              </p14:nvContentPartPr>
              <p14:xfrm>
                <a:off x="8759540" y="6077096"/>
                <a:ext cx="158400" cy="261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F5E143B-5218-4E4C-FED6-C5CA09774A5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751980" y="6069536"/>
                  <a:ext cx="1735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E20819C-A83E-3092-638F-F034D51CD7CC}"/>
                    </a:ext>
                  </a:extLst>
                </p14:cNvPr>
                <p14:cNvContentPartPr/>
                <p14:nvPr/>
              </p14:nvContentPartPr>
              <p14:xfrm>
                <a:off x="8961500" y="6072416"/>
                <a:ext cx="23400" cy="2588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E20819C-A83E-3092-638F-F034D51CD7C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954300" y="6064856"/>
                  <a:ext cx="3852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0D8901B-6713-9EDD-94BF-6541E314BB79}"/>
                    </a:ext>
                  </a:extLst>
                </p14:cNvPr>
                <p14:cNvContentPartPr/>
                <p14:nvPr/>
              </p14:nvContentPartPr>
              <p14:xfrm>
                <a:off x="8980580" y="6185456"/>
                <a:ext cx="114120" cy="684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0D8901B-6713-9EDD-94BF-6541E314BB7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973020" y="6177896"/>
                  <a:ext cx="129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3EAF08B-8157-D16B-26B1-272E49866952}"/>
                    </a:ext>
                  </a:extLst>
                </p14:cNvPr>
                <p14:cNvContentPartPr/>
                <p14:nvPr/>
              </p14:nvContentPartPr>
              <p14:xfrm>
                <a:off x="9223940" y="6121736"/>
                <a:ext cx="174240" cy="86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3EAF08B-8157-D16B-26B1-272E4986695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216380" y="6114176"/>
                  <a:ext cx="18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86D9323-78CA-AB41-56A1-44C099C6FFC4}"/>
                    </a:ext>
                  </a:extLst>
                </p14:cNvPr>
                <p14:cNvContentPartPr/>
                <p14:nvPr/>
              </p14:nvContentPartPr>
              <p14:xfrm>
                <a:off x="9255620" y="6226856"/>
                <a:ext cx="180720" cy="28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86D9323-78CA-AB41-56A1-44C099C6FFC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248060" y="6219296"/>
                  <a:ext cx="1958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AAC87FD-7470-A5C2-C10B-9DD00620D54F}"/>
                    </a:ext>
                  </a:extLst>
                </p14:cNvPr>
                <p14:cNvContentPartPr/>
                <p14:nvPr/>
              </p14:nvContentPartPr>
              <p14:xfrm>
                <a:off x="9523820" y="5950736"/>
                <a:ext cx="217080" cy="4262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AAC87FD-7470-A5C2-C10B-9DD00620D54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516260" y="5943536"/>
                  <a:ext cx="23184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EB20FCA-DD15-CCCE-CA56-968A2618BEB9}"/>
                    </a:ext>
                  </a:extLst>
                </p14:cNvPr>
                <p14:cNvContentPartPr/>
                <p14:nvPr/>
              </p14:nvContentPartPr>
              <p14:xfrm>
                <a:off x="9544340" y="6147656"/>
                <a:ext cx="198360" cy="273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EB20FCA-DD15-CCCE-CA56-968A2618BEB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536780" y="6140096"/>
                  <a:ext cx="2134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1CF9042C-B5EE-2FEF-6123-2E02EB15499E}"/>
                    </a:ext>
                  </a:extLst>
                </p14:cNvPr>
                <p14:cNvContentPartPr/>
                <p14:nvPr/>
              </p14:nvContentPartPr>
              <p14:xfrm>
                <a:off x="9680780" y="6070976"/>
                <a:ext cx="187920" cy="2491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1CF9042C-B5EE-2FEF-6123-2E02EB15499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673220" y="6063416"/>
                  <a:ext cx="2030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6008C8D-A561-43B9-FB5E-B5C0A3B02DBB}"/>
                    </a:ext>
                  </a:extLst>
                </p14:cNvPr>
                <p14:cNvContentPartPr/>
                <p14:nvPr/>
              </p14:nvContentPartPr>
              <p14:xfrm>
                <a:off x="9918740" y="6056936"/>
                <a:ext cx="65880" cy="2170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6008C8D-A561-43B9-FB5E-B5C0A3B02DB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911180" y="6049376"/>
                  <a:ext cx="810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94370FD-4F75-EBF6-2E73-E2736C3C5645}"/>
                    </a:ext>
                  </a:extLst>
                </p14:cNvPr>
                <p14:cNvContentPartPr/>
                <p14:nvPr/>
              </p14:nvContentPartPr>
              <p14:xfrm>
                <a:off x="9966620" y="6088976"/>
                <a:ext cx="171720" cy="2311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94370FD-4F75-EBF6-2E73-E2736C3C564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959060" y="6081416"/>
                  <a:ext cx="186840" cy="246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170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76270-82A8-7352-A762-F782E41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AD8FCEE-0635-6D56-D83C-DDDFD2617CA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5251AA7-3208-1F48-BBFE-ABD323C23BC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38D5273-D262-0691-12CB-508BD1D9B01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784208B-40A0-1AA7-5750-60ADAC3700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A124C10-E46A-A479-0CE6-0D24758269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A2FAE0E-E628-3444-FE69-5FF7474CA0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3D9BE11-74D6-1FBD-9F84-68F648056D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F5CD7B2-D2E6-31A2-4825-B32F020FF4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A615603-CC87-D68E-AD3D-11CB6456D9D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572C0ED-21AE-71AC-55A5-8A5AB7A084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F40C132-8D62-431A-BCCB-0B05C83822D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A58BF58-EF4D-F4A9-6F57-56AB51B6B7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1A761C0-8E35-9DB0-B7FE-80B49EB32A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49C9081-DC79-6DF2-C175-0160881F846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D80353D-63E4-C317-C8AA-AA062946DA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A857D1B-3C3F-F73D-29F5-5C8531D7EC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752FBC2-4C23-E5B8-A3E5-92612AF68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572FD0C-A156-17C0-E725-62D57D01909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115E694-F8BF-DEC7-963D-26C55B5659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05AF8A4-2986-113F-813F-186EB1F9DC7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E7DD2AE-4E96-9CB4-BE0C-AF54213E97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BEB42E7-D6B6-837B-0761-4737B28E1E7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AEC0C94-F073-0E0B-1D7A-FD58DDEBF1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EE2CDA7-EA62-A01C-4AD1-516F57DCE2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D48E411-E9DD-7DA6-6264-8353806AE2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47607E2-6DC4-1000-DFBC-2CD97ACB866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5B67FC2-15BF-F095-BAB6-27CAEF7237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D339A3A-193E-AB4B-C33C-DD787537D1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9C8DB7C-1A67-AF58-936E-FEABEAA981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E2CB145-CA1E-FE01-5929-E2FE9AD1DD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01136DF-1F85-574D-1C69-F9F3A48F42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9989006-70D9-0008-3A2B-4EC0E23C4F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9ECE6AA-2FD4-4694-EDAB-006BBD14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E3C0873-0485-1BFF-F40E-1531C1CFE0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3B428E8-D175-F795-DF10-B40F219850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987FD86-EFFB-4DE0-6CB1-4C7B6B36EC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D1D5D22-FFE2-301D-08AD-1FAF7A5089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FED3BFC-DD86-440B-B26F-116434C6BB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1C1BD44-29A7-8A6F-446B-CF4621EF7E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82B8E35-0F3A-2BA5-5FFA-70EE11F221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EAD00A3-BF61-ABCF-78EB-005FBD57AB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0E3CBE6-42C0-CC59-3183-313065801D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E377EE8-8627-AC8D-D8C5-D23BCB91C2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6E9623C-50B3-7275-7D68-7CFB957E3F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FDD344-878A-DF15-5298-658E2ABFA2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CE07E4A-A2E7-BBB7-7EB2-38D89776A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7346179-78EE-1BD9-DAEC-3E43BB8D8F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801EDD4-F6DA-8246-F041-DD56A9AFD48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DC966E1-117F-AE5E-1435-74588380E7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3A6B45D-17E1-27B9-5353-B3855241E6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2A23EC9-F058-7251-1064-DDFA57D55B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8973024-E5E0-D6C5-16A4-67FB070449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353C033-8944-FBB4-1F01-8F4B9B48FA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87D3EFA-2CB2-228B-5601-C8154D2318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2855F2A-63F7-A19E-82E0-37C47FD8EC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CB490E4-5592-CAF8-3662-80AE899BE90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804A412-FAC1-3994-C6BD-3EB075E5F1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D4D1D43-29B5-417F-8204-BCEA8F3F5B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7D8826-DFB8-E86E-81A2-3D2EA3095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55FF58A-CD96-4C95-6A76-DD01BF12EE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1FE4F6E-E3DD-BD30-FEC8-B1CEE88B22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7DD7938-D3C6-EDCE-D5DC-12F90BCD911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B6F6A04-9184-08BD-6B04-19EAC510F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0" y="577850"/>
            <a:ext cx="5422900" cy="5702300"/>
          </a:xfrm>
          <a:prstGeom prst="rect">
            <a:avLst/>
          </a:prstGeom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240AE70B-9A6F-8279-5051-2E8EDEA9F033}"/>
              </a:ext>
            </a:extLst>
          </p:cNvPr>
          <p:cNvGrpSpPr/>
          <p:nvPr/>
        </p:nvGrpSpPr>
        <p:grpSpPr>
          <a:xfrm>
            <a:off x="700565" y="908662"/>
            <a:ext cx="882720" cy="696960"/>
            <a:chOff x="700565" y="908662"/>
            <a:chExt cx="882720" cy="69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CA18572-ABCF-BC0B-4625-8D544B9BC2B1}"/>
                    </a:ext>
                  </a:extLst>
                </p14:cNvPr>
                <p14:cNvContentPartPr/>
                <p14:nvPr/>
              </p14:nvContentPartPr>
              <p14:xfrm>
                <a:off x="700565" y="1149862"/>
                <a:ext cx="216000" cy="2775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CA18572-ABCF-BC0B-4625-8D544B9BC2B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3005" y="1142302"/>
                  <a:ext cx="2311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4FEA987-29A1-FD4C-1F46-2406A8254F42}"/>
                    </a:ext>
                  </a:extLst>
                </p14:cNvPr>
                <p14:cNvContentPartPr/>
                <p14:nvPr/>
              </p14:nvContentPartPr>
              <p14:xfrm>
                <a:off x="987125" y="1128982"/>
                <a:ext cx="53640" cy="266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4FEA987-29A1-FD4C-1F46-2406A8254F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79565" y="1121422"/>
                  <a:ext cx="687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1FFF666-9DFF-9C1B-C1E9-DE4D32509323}"/>
                    </a:ext>
                  </a:extLst>
                </p14:cNvPr>
                <p14:cNvContentPartPr/>
                <p14:nvPr/>
              </p14:nvContentPartPr>
              <p14:xfrm>
                <a:off x="1010165" y="1238782"/>
                <a:ext cx="105480" cy="16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1FFF666-9DFF-9C1B-C1E9-DE4D325093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2605" y="1231222"/>
                  <a:ext cx="120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F4863BC-4533-267D-C129-261834E99857}"/>
                    </a:ext>
                  </a:extLst>
                </p14:cNvPr>
                <p14:cNvContentPartPr/>
                <p14:nvPr/>
              </p14:nvContentPartPr>
              <p14:xfrm>
                <a:off x="1218965" y="1146262"/>
                <a:ext cx="166320" cy="21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F4863BC-4533-267D-C129-261834E9985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11405" y="1138702"/>
                  <a:ext cx="181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33F95A1-B8C2-3938-27C1-F2FF05A84B7B}"/>
                    </a:ext>
                  </a:extLst>
                </p14:cNvPr>
                <p14:cNvContentPartPr/>
                <p14:nvPr/>
              </p14:nvContentPartPr>
              <p14:xfrm>
                <a:off x="1225445" y="1130782"/>
                <a:ext cx="161280" cy="242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33F95A1-B8C2-3938-27C1-F2FF05A84B7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17885" y="1123222"/>
                  <a:ext cx="17640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C536B8B-4C66-94F7-6D6E-7EFCF7B75356}"/>
                    </a:ext>
                  </a:extLst>
                </p14:cNvPr>
                <p14:cNvContentPartPr/>
                <p14:nvPr/>
              </p14:nvContentPartPr>
              <p14:xfrm>
                <a:off x="1454765" y="1159582"/>
                <a:ext cx="9360" cy="201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C536B8B-4C66-94F7-6D6E-7EFCF7B7535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47205" y="1152022"/>
                  <a:ext cx="244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5EB5582-100D-B8DE-CE80-10E3E33CFFA0}"/>
                    </a:ext>
                  </a:extLst>
                </p14:cNvPr>
                <p14:cNvContentPartPr/>
                <p14:nvPr/>
              </p14:nvContentPartPr>
              <p14:xfrm>
                <a:off x="1502285" y="1236622"/>
                <a:ext cx="81000" cy="4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5EB5582-100D-B8DE-CE80-10E3E33CFF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94725" y="1229062"/>
                  <a:ext cx="961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31754EB-CFEA-D90F-C6D6-AF31E30AFEF4}"/>
                    </a:ext>
                  </a:extLst>
                </p14:cNvPr>
                <p14:cNvContentPartPr/>
                <p14:nvPr/>
              </p14:nvContentPartPr>
              <p14:xfrm>
                <a:off x="1251005" y="908662"/>
                <a:ext cx="303480" cy="696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31754EB-CFEA-D90F-C6D6-AF31E30AFEF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43445" y="901102"/>
                  <a:ext cx="318600" cy="71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60B074CD-4C66-4CA4-5A0D-B5436EFBAAF8}"/>
              </a:ext>
            </a:extLst>
          </p:cNvPr>
          <p:cNvGrpSpPr/>
          <p:nvPr/>
        </p:nvGrpSpPr>
        <p:grpSpPr>
          <a:xfrm>
            <a:off x="1919525" y="930622"/>
            <a:ext cx="1488240" cy="570600"/>
            <a:chOff x="1919525" y="930622"/>
            <a:chExt cx="1488240" cy="57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C1CFD0A-8EDF-D6DA-197B-A561B6F28CD7}"/>
                    </a:ext>
                  </a:extLst>
                </p14:cNvPr>
                <p14:cNvContentPartPr/>
                <p14:nvPr/>
              </p14:nvContentPartPr>
              <p14:xfrm>
                <a:off x="1919525" y="1244902"/>
                <a:ext cx="47880" cy="4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C1CFD0A-8EDF-D6DA-197B-A561B6F28CD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11965" y="1237342"/>
                  <a:ext cx="63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990D48E-076A-BCF6-F3FA-DD425994AD1B}"/>
                    </a:ext>
                  </a:extLst>
                </p14:cNvPr>
                <p14:cNvContentPartPr/>
                <p14:nvPr/>
              </p14:nvContentPartPr>
              <p14:xfrm>
                <a:off x="1983605" y="1207822"/>
                <a:ext cx="38520" cy="203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990D48E-076A-BCF6-F3FA-DD425994AD1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76045" y="1200262"/>
                  <a:ext cx="532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47122E1-2182-6799-8B64-D0C1317ACF7F}"/>
                    </a:ext>
                  </a:extLst>
                </p14:cNvPr>
                <p14:cNvContentPartPr/>
                <p14:nvPr/>
              </p14:nvContentPartPr>
              <p14:xfrm>
                <a:off x="2217965" y="1104142"/>
                <a:ext cx="94680" cy="2786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47122E1-2182-6799-8B64-D0C1317ACF7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10405" y="1096582"/>
                  <a:ext cx="1098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F35B6FF-5247-4AC5-12E7-F8DB96F785D7}"/>
                    </a:ext>
                  </a:extLst>
                </p14:cNvPr>
                <p14:cNvContentPartPr/>
                <p14:nvPr/>
              </p14:nvContentPartPr>
              <p14:xfrm>
                <a:off x="2396525" y="1105222"/>
                <a:ext cx="15120" cy="240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F35B6FF-5247-4AC5-12E7-F8DB96F785D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88965" y="1097662"/>
                  <a:ext cx="302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EDA77D5-8540-73A8-D610-F4988A2E22B6}"/>
                    </a:ext>
                  </a:extLst>
                </p14:cNvPr>
                <p14:cNvContentPartPr/>
                <p14:nvPr/>
              </p14:nvContentPartPr>
              <p14:xfrm>
                <a:off x="2397605" y="1246702"/>
                <a:ext cx="142920" cy="31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EDA77D5-8540-73A8-D610-F4988A2E22B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90045" y="1239142"/>
                  <a:ext cx="158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F2F983D-01EF-49D8-B2B9-2AA183320F34}"/>
                    </a:ext>
                  </a:extLst>
                </p14:cNvPr>
                <p14:cNvContentPartPr/>
                <p14:nvPr/>
              </p14:nvContentPartPr>
              <p14:xfrm>
                <a:off x="2034725" y="930622"/>
                <a:ext cx="603720" cy="570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F2F983D-01EF-49D8-B2B9-2AA183320F3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27165" y="923062"/>
                  <a:ext cx="618840" cy="58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E01F208-AEA3-E742-02CA-0739B4F82CEB}"/>
                    </a:ext>
                  </a:extLst>
                </p14:cNvPr>
                <p14:cNvContentPartPr/>
                <p14:nvPr/>
              </p14:nvContentPartPr>
              <p14:xfrm>
                <a:off x="2744285" y="1176862"/>
                <a:ext cx="608040" cy="1987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E01F208-AEA3-E742-02CA-0739B4F82CE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36725" y="1169302"/>
                  <a:ext cx="6231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44F91B9-1FE0-2389-3838-6FA6EC0EA696}"/>
                    </a:ext>
                  </a:extLst>
                </p14:cNvPr>
                <p14:cNvContentPartPr/>
                <p14:nvPr/>
              </p14:nvContentPartPr>
              <p14:xfrm>
                <a:off x="3204365" y="1296742"/>
                <a:ext cx="203400" cy="1152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44F91B9-1FE0-2389-3838-6FA6EC0EA69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196805" y="1289182"/>
                  <a:ext cx="218520" cy="130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8755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74C2D-7596-BA8C-1FD7-5A331756C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0ABDAF2-EABA-AFBE-74C2-409F3396846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416ADC1-FEFE-C3C3-C557-41C1126E02A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8F56151-F75A-B19E-9A07-12E4277D961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354F020-387C-02A3-A324-7ABB0C5B40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8DB74D8-E356-08E7-22B5-D776FA46E9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911E69E-9119-5AC7-7AE6-92355B4A60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FE94CCA-81CD-BDD7-9583-F13ABE713A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836EE59-E4D4-B2A6-D267-3B9F38E126B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1C24991-59A3-ADE6-C370-C23B58E899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B9C4267-1CB5-1480-CEA7-4E8089C907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286B1AB-0386-7825-CD57-62AC6EA705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7799CE0-C43B-816D-CABF-C0D653A217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F64D895-4A4F-E876-3E19-75F0129419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80CF0AD-7F7B-7B94-0C39-3FA692B361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5C252C-4064-3642-8F63-190F4AAC56C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F0DD90-5A7E-D927-57DF-CB0DDFD36B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5253BB7-3B70-1F11-A0F3-C6AEB8FA0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7AE29DC-8946-22DE-03FF-8529E89F6A2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2EEE58E-BB07-BB73-FCA8-C40123860A5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22723B3-70CC-FB2E-8948-3B440304E0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B4BA1C0-1F88-1F7A-AB34-C7D79685281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4CED166-A4E7-D903-6288-EA55797D16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AE04CC-0451-6DB7-3351-4F909EEB7B2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6CEEEF5-B2E5-0262-D240-9E6EBCBC7C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55F1F6F-9700-25CD-7DCE-52A8A129AF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E185462-C7BA-7FCF-1577-AB6ACFCEE9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F1731A9-CCCA-BDDA-D66A-98184B9266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6EB3E86-D84A-8A84-C139-885779FAF5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9890805-A8D1-8121-150E-1402D1C774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C2A105E-5C9F-5E05-BDB5-632874CD7C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847229E-33E7-EE43-55F6-4C26E357D3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F5B5E88-6F6A-BD41-A5E2-8B04FE03CA8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06E3D6C-CED6-8C02-F2D0-C48D50E45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9DA91AB-3C2C-6516-0936-95922AA1F8F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C3A002C-9718-B078-3384-B8D5C3AE91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73519F7-7315-2C57-C4F1-2B6D75415F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A735CEC-1941-A7EA-34BB-32D293EB68B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4E9B8F9-FF6E-990A-AF8D-4A5CB9BA1B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D3B1F67-40FE-8970-DDBD-B8C11871F7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92F3930-59BD-5988-598C-74F44E5D6E7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352F6C2-A57E-1051-BD23-F0D3417EEC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592E81C-5A9D-7E75-144A-2BA61F6017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261E7C1-5560-C3D1-64B8-6DE2665BF6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628324E-3399-778E-3AF5-F56E7F6F51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F980C71-CDE9-2C83-E6DF-02C7126470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CD00E26-8E34-D4A9-328A-DA99D7F2BC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7A0BBBB-C0E4-6C17-9621-BB1F0C4C510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B8471EE-9076-B389-02C4-429AA6F0795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EA251CB-39DD-74FF-1D0C-4F03246D0D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9442D89-EF7E-332B-F2B7-135174E0CB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3A28E77-E83C-9B57-0118-1354D32D63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7091B49-5424-94D7-A2AB-E9DCE1006D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D2AB05C-3474-8A2A-6D23-6887DAAE03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93998E7-80BD-C461-0983-44675003907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3E7F661-7A9C-C9D8-C76D-5608150008B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82F4A3E-ACFC-8D97-259D-8192D28152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817CCC3-B1E7-C47F-EEE1-EB3D65D5133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2F3E13B-FBCB-53CD-CCEC-ABE98FA85FA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34E8FD1-3841-4491-02BB-99DD5A0A99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E1DDDAA-C327-DCAB-7A37-196C7853DF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FA5716E-C3CC-EE4E-B007-51D715B41E8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8524D91-A76F-3E97-CBB4-1EF5DA22179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3E9E3D3-BD68-8123-3D99-8A495DB7F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590550"/>
            <a:ext cx="5600700" cy="56769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9A3E3EC2-1C02-9200-57BF-1D4BC46C8606}"/>
              </a:ext>
            </a:extLst>
          </p:cNvPr>
          <p:cNvGrpSpPr/>
          <p:nvPr/>
        </p:nvGrpSpPr>
        <p:grpSpPr>
          <a:xfrm>
            <a:off x="3424238" y="2059635"/>
            <a:ext cx="143640" cy="118800"/>
            <a:chOff x="3424238" y="2059635"/>
            <a:chExt cx="14364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B08E059-C61F-AA5D-7C81-2399EB50DB89}"/>
                    </a:ext>
                  </a:extLst>
                </p14:cNvPr>
                <p14:cNvContentPartPr/>
                <p14:nvPr/>
              </p14:nvContentPartPr>
              <p14:xfrm>
                <a:off x="3424238" y="2086635"/>
                <a:ext cx="92880" cy="5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B08E059-C61F-AA5D-7C81-2399EB50DB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17038" y="2079075"/>
                  <a:ext cx="1080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097B1A8-96F6-2246-4637-92C8C117D415}"/>
                    </a:ext>
                  </a:extLst>
                </p14:cNvPr>
                <p14:cNvContentPartPr/>
                <p14:nvPr/>
              </p14:nvContentPartPr>
              <p14:xfrm>
                <a:off x="3524678" y="2059635"/>
                <a:ext cx="43200" cy="118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097B1A8-96F6-2246-4637-92C8C117D4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17118" y="2052075"/>
                  <a:ext cx="58320" cy="13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8DEDB75-F42F-E6FC-14EE-2E1EA9E7855A}"/>
                  </a:ext>
                </a:extLst>
              </p14:cNvPr>
              <p14:cNvContentPartPr/>
              <p14:nvPr/>
            </p14:nvContentPartPr>
            <p14:xfrm>
              <a:off x="5638598" y="2279955"/>
              <a:ext cx="1262880" cy="100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8DEDB75-F42F-E6FC-14EE-2E1EA9E785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31038" y="2272395"/>
                <a:ext cx="1278000" cy="11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0E5F3D97-F3F1-687A-D2F5-C5E5F6114635}"/>
              </a:ext>
            </a:extLst>
          </p:cNvPr>
          <p:cNvGrpSpPr/>
          <p:nvPr/>
        </p:nvGrpSpPr>
        <p:grpSpPr>
          <a:xfrm>
            <a:off x="3474998" y="2630955"/>
            <a:ext cx="126360" cy="111600"/>
            <a:chOff x="3474998" y="2630955"/>
            <a:chExt cx="126360" cy="11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0100D9C-533A-7567-C5F2-4C817AADFE42}"/>
                    </a:ext>
                  </a:extLst>
                </p14:cNvPr>
                <p14:cNvContentPartPr/>
                <p14:nvPr/>
              </p14:nvContentPartPr>
              <p14:xfrm>
                <a:off x="3474998" y="2704755"/>
                <a:ext cx="56520" cy="9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0100D9C-533A-7567-C5F2-4C817AADFE4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67438" y="2697195"/>
                  <a:ext cx="71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15A10BC-7888-94B6-4404-45348E016F63}"/>
                    </a:ext>
                  </a:extLst>
                </p14:cNvPr>
                <p14:cNvContentPartPr/>
                <p14:nvPr/>
              </p14:nvContentPartPr>
              <p14:xfrm>
                <a:off x="3589118" y="2630955"/>
                <a:ext cx="12240" cy="111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15A10BC-7888-94B6-4404-45348E016F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81918" y="2623395"/>
                  <a:ext cx="27360" cy="12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B1A23C3-8FD1-9F1B-E498-407F3A3B7AB5}"/>
                  </a:ext>
                </a:extLst>
              </p14:cNvPr>
              <p14:cNvContentPartPr/>
              <p14:nvPr/>
            </p14:nvContentPartPr>
            <p14:xfrm>
              <a:off x="5715585" y="3536190"/>
              <a:ext cx="192240" cy="2275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B1A23C3-8FD1-9F1B-E498-407F3A3B7A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08025" y="3528630"/>
                <a:ext cx="207000" cy="24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141CC2FE-76E7-FEFB-4B15-D693DD11CD1D}"/>
              </a:ext>
            </a:extLst>
          </p:cNvPr>
          <p:cNvGrpSpPr/>
          <p:nvPr/>
        </p:nvGrpSpPr>
        <p:grpSpPr>
          <a:xfrm>
            <a:off x="7677765" y="2393078"/>
            <a:ext cx="2282400" cy="567000"/>
            <a:chOff x="7677765" y="2393078"/>
            <a:chExt cx="2282400" cy="56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E793D6F-267E-BD1D-CF45-0E17E7F334EA}"/>
                    </a:ext>
                  </a:extLst>
                </p14:cNvPr>
                <p14:cNvContentPartPr/>
                <p14:nvPr/>
              </p14:nvContentPartPr>
              <p14:xfrm>
                <a:off x="8801048" y="2715083"/>
                <a:ext cx="21960" cy="104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E793D6F-267E-BD1D-CF45-0E17E7F334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93488" y="2707523"/>
                  <a:ext cx="370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678001F-AD49-410B-1320-055276827E85}"/>
                    </a:ext>
                  </a:extLst>
                </p14:cNvPr>
                <p14:cNvContentPartPr/>
                <p14:nvPr/>
              </p14:nvContentPartPr>
              <p14:xfrm>
                <a:off x="8694848" y="2824883"/>
                <a:ext cx="293400" cy="38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678001F-AD49-410B-1320-055276827E8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87288" y="2817323"/>
                  <a:ext cx="3085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40B907D-8C72-CF59-14FB-997444F2BB3A}"/>
                    </a:ext>
                  </a:extLst>
                </p14:cNvPr>
                <p14:cNvContentPartPr/>
                <p14:nvPr/>
              </p14:nvContentPartPr>
              <p14:xfrm>
                <a:off x="8977448" y="2564603"/>
                <a:ext cx="26640" cy="292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40B907D-8C72-CF59-14FB-997444F2BB3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969888" y="2557043"/>
                  <a:ext cx="417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A502582-2FB5-3362-517F-C23B43C54101}"/>
                    </a:ext>
                  </a:extLst>
                </p14:cNvPr>
                <p14:cNvContentPartPr/>
                <p14:nvPr/>
              </p14:nvContentPartPr>
              <p14:xfrm>
                <a:off x="9000848" y="2685923"/>
                <a:ext cx="163440" cy="291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A502582-2FB5-3362-517F-C23B43C5410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93648" y="2678363"/>
                  <a:ext cx="1785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8B5C8B3-F3E3-5F6B-E6D6-260F25C25F2E}"/>
                    </a:ext>
                  </a:extLst>
                </p14:cNvPr>
                <p14:cNvContentPartPr/>
                <p14:nvPr/>
              </p14:nvContentPartPr>
              <p14:xfrm>
                <a:off x="9353925" y="2653718"/>
                <a:ext cx="104760" cy="20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8B5C8B3-F3E3-5F6B-E6D6-260F25C25F2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46365" y="2646518"/>
                  <a:ext cx="1198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4F1DEB3-2C9E-E910-9DD8-8AD596F71CA0}"/>
                    </a:ext>
                  </a:extLst>
                </p14:cNvPr>
                <p14:cNvContentPartPr/>
                <p14:nvPr/>
              </p14:nvContentPartPr>
              <p14:xfrm>
                <a:off x="9364725" y="2748758"/>
                <a:ext cx="130320" cy="424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4F1DEB3-2C9E-E910-9DD8-8AD596F71C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357525" y="2741198"/>
                  <a:ext cx="145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BC7C76B-8F2E-A691-D1F8-238636C98C84}"/>
                    </a:ext>
                  </a:extLst>
                </p14:cNvPr>
                <p14:cNvContentPartPr/>
                <p14:nvPr/>
              </p14:nvContentPartPr>
              <p14:xfrm>
                <a:off x="9618165" y="2603678"/>
                <a:ext cx="140760" cy="191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BC7C76B-8F2E-A691-D1F8-238636C98C8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610605" y="2596118"/>
                  <a:ext cx="1558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889C14E-776C-FBCE-7065-626C44596267}"/>
                    </a:ext>
                  </a:extLst>
                </p14:cNvPr>
                <p14:cNvContentPartPr/>
                <p14:nvPr/>
              </p14:nvContentPartPr>
              <p14:xfrm>
                <a:off x="9703125" y="2611238"/>
                <a:ext cx="147240" cy="194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889C14E-776C-FBCE-7065-626C445962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695565" y="2603678"/>
                  <a:ext cx="1623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29F3F3B-DF37-E45C-C65C-5DDC57F371C6}"/>
                    </a:ext>
                  </a:extLst>
                </p14:cNvPr>
                <p14:cNvContentPartPr/>
                <p14:nvPr/>
              </p14:nvContentPartPr>
              <p14:xfrm>
                <a:off x="9842805" y="2594318"/>
                <a:ext cx="117360" cy="1785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29F3F3B-DF37-E45C-C65C-5DDC57F371C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835245" y="2586758"/>
                  <a:ext cx="1324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685675D-FEDB-5F2B-1486-CD1F255AD792}"/>
                    </a:ext>
                  </a:extLst>
                </p14:cNvPr>
                <p14:cNvContentPartPr/>
                <p14:nvPr/>
              </p14:nvContentPartPr>
              <p14:xfrm>
                <a:off x="9842445" y="2665238"/>
                <a:ext cx="100440" cy="23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685675D-FEDB-5F2B-1486-CD1F255AD79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34885" y="2657678"/>
                  <a:ext cx="1152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BBC78F6-23D5-A35F-753A-1181B4D1A599}"/>
                    </a:ext>
                  </a:extLst>
                </p14:cNvPr>
                <p14:cNvContentPartPr/>
                <p14:nvPr/>
              </p14:nvContentPartPr>
              <p14:xfrm>
                <a:off x="7808138" y="2646533"/>
                <a:ext cx="144360" cy="189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BBC78F6-23D5-A35F-753A-1181B4D1A5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00938" y="2638973"/>
                  <a:ext cx="159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D44E566-2F43-C1E2-97E9-7C3AAB1D02FA}"/>
                    </a:ext>
                  </a:extLst>
                </p14:cNvPr>
                <p14:cNvContentPartPr/>
                <p14:nvPr/>
              </p14:nvContentPartPr>
              <p14:xfrm>
                <a:off x="8009018" y="2623853"/>
                <a:ext cx="130680" cy="247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D44E566-2F43-C1E2-97E9-7C3AAB1D02F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01458" y="2616293"/>
                  <a:ext cx="145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D6EB616-2F69-8898-CAAE-C010A8759A4E}"/>
                    </a:ext>
                  </a:extLst>
                </p14:cNvPr>
                <p14:cNvContentPartPr/>
                <p14:nvPr/>
              </p14:nvContentPartPr>
              <p14:xfrm>
                <a:off x="8038538" y="2749493"/>
                <a:ext cx="154080" cy="72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D6EB616-2F69-8898-CAAE-C010A8759A4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030978" y="2741933"/>
                  <a:ext cx="169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9BE08C0-1CDC-E230-FE86-9F1B443D9C46}"/>
                    </a:ext>
                  </a:extLst>
                </p14:cNvPr>
                <p14:cNvContentPartPr/>
                <p14:nvPr/>
              </p14:nvContentPartPr>
              <p14:xfrm>
                <a:off x="8351738" y="2660573"/>
                <a:ext cx="104760" cy="356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9BE08C0-1CDC-E230-FE86-9F1B443D9C4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344178" y="2653013"/>
                  <a:ext cx="1198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6B5B964-F497-A715-3BD8-6CC5B9529122}"/>
                    </a:ext>
                  </a:extLst>
                </p14:cNvPr>
                <p14:cNvContentPartPr/>
                <p14:nvPr/>
              </p14:nvContentPartPr>
              <p14:xfrm>
                <a:off x="8334098" y="2757773"/>
                <a:ext cx="157320" cy="37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6B5B964-F497-A715-3BD8-6CC5B952912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26898" y="2750213"/>
                  <a:ext cx="172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DB222B5-6F00-1CE3-4737-3762F0A53031}"/>
                    </a:ext>
                  </a:extLst>
                </p14:cNvPr>
                <p14:cNvContentPartPr/>
                <p14:nvPr/>
              </p14:nvContentPartPr>
              <p14:xfrm>
                <a:off x="7677765" y="2454638"/>
                <a:ext cx="659160" cy="494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DB222B5-6F00-1CE3-4737-3762F0A5303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70205" y="2447078"/>
                  <a:ext cx="67392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C31B76-C473-89A9-78F3-FECF21F9F5A1}"/>
                    </a:ext>
                  </a:extLst>
                </p14:cNvPr>
                <p14:cNvContentPartPr/>
                <p14:nvPr/>
              </p14:nvContentPartPr>
              <p14:xfrm>
                <a:off x="7714485" y="2889518"/>
                <a:ext cx="684000" cy="64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C31B76-C473-89A9-78F3-FECF21F9F5A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706925" y="2881958"/>
                  <a:ext cx="699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060527A-B2E0-5D10-F2CB-C8008E5A9BEC}"/>
                    </a:ext>
                  </a:extLst>
                </p14:cNvPr>
                <p14:cNvContentPartPr/>
                <p14:nvPr/>
              </p14:nvContentPartPr>
              <p14:xfrm>
                <a:off x="8563005" y="2393078"/>
                <a:ext cx="666360" cy="493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060527A-B2E0-5D10-F2CB-C8008E5A9BE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555445" y="2385518"/>
                  <a:ext cx="68148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2D94AA8-D94E-804B-2782-AD9E9BC11C59}"/>
                    </a:ext>
                  </a:extLst>
                </p14:cNvPr>
                <p14:cNvContentPartPr/>
                <p14:nvPr/>
              </p14:nvContentPartPr>
              <p14:xfrm>
                <a:off x="8629245" y="2893478"/>
                <a:ext cx="695880" cy="66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2D94AA8-D94E-804B-2782-AD9E9BC11C5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21685" y="2885918"/>
                  <a:ext cx="71100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F012EDFB-6A89-92CE-81BC-7549C8DBD7C7}"/>
              </a:ext>
            </a:extLst>
          </p:cNvPr>
          <p:cNvGrpSpPr/>
          <p:nvPr/>
        </p:nvGrpSpPr>
        <p:grpSpPr>
          <a:xfrm>
            <a:off x="4430994" y="5681681"/>
            <a:ext cx="3817440" cy="600480"/>
            <a:chOff x="4430994" y="5681681"/>
            <a:chExt cx="3817440" cy="60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9230B2F-9C00-DD8F-C4AE-7EE49CB514C6}"/>
                    </a:ext>
                  </a:extLst>
                </p14:cNvPr>
                <p14:cNvContentPartPr/>
                <p14:nvPr/>
              </p14:nvContentPartPr>
              <p14:xfrm>
                <a:off x="4430994" y="5720921"/>
                <a:ext cx="453600" cy="23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9230B2F-9C00-DD8F-C4AE-7EE49CB514C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23434" y="5713361"/>
                  <a:ext cx="4687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FBF5D94-A10A-7447-574F-4D3AC3FAF3E2}"/>
                    </a:ext>
                  </a:extLst>
                </p14:cNvPr>
                <p14:cNvContentPartPr/>
                <p14:nvPr/>
              </p14:nvContentPartPr>
              <p14:xfrm>
                <a:off x="5171874" y="5716961"/>
                <a:ext cx="368640" cy="324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FBF5D94-A10A-7447-574F-4D3AC3FAF3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64314" y="5709401"/>
                  <a:ext cx="383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BB3B56A-95F4-FB08-46D1-F8C8B7133F13}"/>
                    </a:ext>
                  </a:extLst>
                </p14:cNvPr>
                <p14:cNvContentPartPr/>
                <p14:nvPr/>
              </p14:nvContentPartPr>
              <p14:xfrm>
                <a:off x="6450594" y="5681681"/>
                <a:ext cx="430200" cy="33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BB3B56A-95F4-FB08-46D1-F8C8B7133F1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43034" y="5674121"/>
                  <a:ext cx="4453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C5D4B15-40AB-0C2B-E60A-A8D786D34FC3}"/>
                    </a:ext>
                  </a:extLst>
                </p14:cNvPr>
                <p14:cNvContentPartPr/>
                <p14:nvPr/>
              </p14:nvContentPartPr>
              <p14:xfrm>
                <a:off x="7484874" y="5711561"/>
                <a:ext cx="763560" cy="1141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C5D4B15-40AB-0C2B-E60A-A8D786D34FC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77314" y="5704001"/>
                  <a:ext cx="7786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9B2236B-92D0-1C94-9BB7-A7F9315BD9D9}"/>
                    </a:ext>
                  </a:extLst>
                </p14:cNvPr>
                <p14:cNvContentPartPr/>
                <p14:nvPr/>
              </p14:nvContentPartPr>
              <p14:xfrm>
                <a:off x="4506594" y="6185321"/>
                <a:ext cx="534960" cy="471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9B2236B-92D0-1C94-9BB7-A7F9315BD9D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99034" y="6177761"/>
                  <a:ext cx="550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9FDE0F3-4633-B1E9-4B23-59ECA0EA06A4}"/>
                    </a:ext>
                  </a:extLst>
                </p14:cNvPr>
                <p14:cNvContentPartPr/>
                <p14:nvPr/>
              </p14:nvContentPartPr>
              <p14:xfrm>
                <a:off x="5573274" y="6089561"/>
                <a:ext cx="818280" cy="331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9FDE0F3-4633-B1E9-4B23-59ECA0EA06A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65714" y="6082001"/>
                  <a:ext cx="833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BF148F0-15F4-4F12-E9B9-E874E21A9DEC}"/>
                    </a:ext>
                  </a:extLst>
                </p14:cNvPr>
                <p14:cNvContentPartPr/>
                <p14:nvPr/>
              </p14:nvContentPartPr>
              <p14:xfrm>
                <a:off x="6376434" y="5718761"/>
                <a:ext cx="916560" cy="4968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BF148F0-15F4-4F12-E9B9-E874E21A9DE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369234" y="5711201"/>
                  <a:ext cx="93168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045C117-804D-3DFB-9D5F-77180B7133E2}"/>
                    </a:ext>
                  </a:extLst>
                </p14:cNvPr>
                <p14:cNvContentPartPr/>
                <p14:nvPr/>
              </p14:nvContentPartPr>
              <p14:xfrm>
                <a:off x="6125154" y="6206561"/>
                <a:ext cx="1114920" cy="756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045C117-804D-3DFB-9D5F-77180B7133E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17594" y="6199001"/>
                  <a:ext cx="1130040" cy="9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9094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63EC-7E93-2A9F-4179-5516EEFFC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1BE2CE8-5FD8-7C62-879A-5482C0692D7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DE713EF-EFD7-EEC1-FC79-D13CFABA15F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10C859B-DA80-1D55-691A-CFA4FB5F479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8F569CA-3FDA-FBAD-BB57-C13BDAD1870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4EF835E-783F-1D4F-7FEB-C2C99F3B776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D48CFB-2F70-69A3-6345-4DE1D72B52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1264AAD-3450-40C8-5B84-515B149201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02C9A08-E6B4-FF15-C3DF-A08F122CB7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D307C6-B631-B2AC-2ECE-A44FF23D1E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C8F47C5-7483-164C-7540-B9A96ABAAD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CB39823-8A06-37FE-5076-DFAA224F4A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4590FFB-25BF-23C3-5B29-76DD6F94A4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FDEFBB4-5C90-E6A4-96F5-531BDA2797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6C0567-FA2B-3996-55DD-31985EB186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8D1BB56-F58D-8E1F-18A4-71041ABC6A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60574AA-4A74-A515-4027-BE851B5DF9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C73E666-465D-8A90-452B-762B606B0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A9A1434-320F-F65F-E384-D539039AC6E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F0C1414-9072-643B-E2AF-E2F7920F24F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B533A61-911B-4ADB-1DB6-0FA8890211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D11870D-8130-0679-9FAA-EE476B584FA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426C11-96BF-E7D3-9ECB-A30DC8748F0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4176DC7-6B0E-56A6-0BB0-9A6BCD7EE3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6C4BDC5-FE0E-B8CB-5305-7B3D9917B5F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F8380B-E37C-D285-48A0-40F14404AD1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B2E8A85-4EA4-5C6E-8E9E-9B97FA89D0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06B69A3-D78D-E9B0-D1E5-A713EFC830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BAA6AC2-C92D-0711-4272-5D7348480EE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B577521-CA72-F08C-2BFE-5E5F0963781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9062F1F-2118-2851-0145-0A45B0EDD6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E1EEB3C-70C9-A255-0E85-4C71A8896DF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1E24CCA-ADD9-B910-8B2B-44099AFECC7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72FD5D8-FF6A-7F7C-571A-9025735C0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A42B7D-8FDC-FF29-915E-6D76BB36B09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EBB7C08-9FBB-277B-84A2-AE4B8731A9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47D712C-BB0C-6495-8CC4-31690EB2E6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2A5535F-E9C2-4621-9979-4426EC94F8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ED50EF5-9E0D-79FF-239D-5C8DFED059E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F758F24-47BA-2640-481B-1DC1FC8D72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C9C0EEA-1D65-5251-D00D-C1A63D18CEE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EE4149E-0D0A-1D73-ECE8-56F3999E28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4D08A41-5F7A-E7DD-560F-C835D11F83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F60E039-CACC-1458-46A1-CE847CC4E16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DC566E2-8F9F-1D89-0497-5465849E05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003E4C1-C5E8-E4E3-9404-1EA9AED3880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F32F5D0-6D6B-27CA-A15C-824B50BF0F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05C18BA-AA70-06D0-C374-ACDBFC2207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F510219-2EB4-003B-BBF2-9086EFF3FF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F10728D-2FDE-7284-0C3D-3831FD55D8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678ED5C-16C2-FBCA-2FC0-E12B284694D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979D775-CE5D-4CF2-AAAF-F70C048FE8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34983A-E507-E21E-ED4D-949AF858641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4BDD17C-6ABF-197E-F9B6-513807C6B1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94310FE-6DAF-24FB-ECBF-C63BCD353E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358C4B8-BC47-9D8E-1656-50F534B949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EE908A0-DF86-7830-1A19-C3960EA7CA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605B7D3-381D-4169-1113-A00F4DACF1A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6B1A418-71D8-1175-606A-181977ED39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85D4967-6863-5842-209C-155D5BB11C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0AED8B2-5AA0-06E3-D298-8DEB1BA3E9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71DA46D-8D5A-1253-6024-1452E20BB2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C7249FC-758F-11F2-F766-DC86F58383B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4DEAAEC-B3CA-8891-E782-899EE3ED4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774700"/>
            <a:ext cx="5397500" cy="5308600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6E35C60D-5A54-C458-6CAF-0A9D1230290C}"/>
              </a:ext>
            </a:extLst>
          </p:cNvPr>
          <p:cNvGrpSpPr/>
          <p:nvPr/>
        </p:nvGrpSpPr>
        <p:grpSpPr>
          <a:xfrm>
            <a:off x="724708" y="283244"/>
            <a:ext cx="2061000" cy="572400"/>
            <a:chOff x="724708" y="283244"/>
            <a:chExt cx="2061000" cy="57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42FB18C-981A-C5FA-6359-A7D57F61DDF8}"/>
                    </a:ext>
                  </a:extLst>
                </p14:cNvPr>
                <p14:cNvContentPartPr/>
                <p14:nvPr/>
              </p14:nvContentPartPr>
              <p14:xfrm>
                <a:off x="885988" y="485924"/>
                <a:ext cx="126000" cy="181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42FB18C-981A-C5FA-6359-A7D57F61DDF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78428" y="478364"/>
                  <a:ext cx="1411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0066A00-43DA-E35B-7119-242C7CD79B43}"/>
                    </a:ext>
                  </a:extLst>
                </p14:cNvPr>
                <p14:cNvContentPartPr/>
                <p14:nvPr/>
              </p14:nvContentPartPr>
              <p14:xfrm>
                <a:off x="1045468" y="506084"/>
                <a:ext cx="87120" cy="170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0066A00-43DA-E35B-7119-242C7CD79B4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37908" y="498524"/>
                  <a:ext cx="1022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B8DC7B3-6123-9E19-C5BD-C9EB90DD60E3}"/>
                    </a:ext>
                  </a:extLst>
                </p14:cNvPr>
                <p14:cNvContentPartPr/>
                <p14:nvPr/>
              </p14:nvContentPartPr>
              <p14:xfrm>
                <a:off x="1230508" y="550004"/>
                <a:ext cx="117360" cy="128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B8DC7B3-6123-9E19-C5BD-C9EB90DD60E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22948" y="542444"/>
                  <a:ext cx="1324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CB58A62-FF9B-8C6E-7892-F6CA58020069}"/>
                    </a:ext>
                  </a:extLst>
                </p14:cNvPr>
                <p14:cNvContentPartPr/>
                <p14:nvPr/>
              </p14:nvContentPartPr>
              <p14:xfrm>
                <a:off x="2038708" y="544244"/>
                <a:ext cx="139680" cy="113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CB58A62-FF9B-8C6E-7892-F6CA580200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31148" y="536684"/>
                  <a:ext cx="1548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40AC903-365C-4CBF-D8D6-F45DEB7C1F8B}"/>
                    </a:ext>
                  </a:extLst>
                </p14:cNvPr>
                <p14:cNvContentPartPr/>
                <p14:nvPr/>
              </p14:nvContentPartPr>
              <p14:xfrm>
                <a:off x="2190988" y="562244"/>
                <a:ext cx="83520" cy="83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40AC903-365C-4CBF-D8D6-F45DEB7C1F8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83428" y="554684"/>
                  <a:ext cx="98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AB8D286-A48D-0367-1033-12C082B8ED5F}"/>
                    </a:ext>
                  </a:extLst>
                </p14:cNvPr>
                <p14:cNvContentPartPr/>
                <p14:nvPr/>
              </p14:nvContentPartPr>
              <p14:xfrm>
                <a:off x="2311588" y="542084"/>
                <a:ext cx="126000" cy="121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AB8D286-A48D-0367-1033-12C082B8ED5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04028" y="534524"/>
                  <a:ext cx="1411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2D9894A-59F0-6B1D-DC7C-3EFECC4E8E67}"/>
                    </a:ext>
                  </a:extLst>
                </p14:cNvPr>
                <p14:cNvContentPartPr/>
                <p14:nvPr/>
              </p14:nvContentPartPr>
              <p14:xfrm>
                <a:off x="2395828" y="512204"/>
                <a:ext cx="170280" cy="171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2D9894A-59F0-6B1D-DC7C-3EFECC4E8E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88268" y="504644"/>
                  <a:ext cx="1854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605A469-7F50-EB32-8E09-A74A1B28A313}"/>
                    </a:ext>
                  </a:extLst>
                </p14:cNvPr>
                <p14:cNvContentPartPr/>
                <p14:nvPr/>
              </p14:nvContentPartPr>
              <p14:xfrm>
                <a:off x="1887148" y="349124"/>
                <a:ext cx="898560" cy="499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605A469-7F50-EB32-8E09-A74A1B28A31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79588" y="341564"/>
                  <a:ext cx="91368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40DA789-08F3-E081-5507-9FE6EB6A4F5D}"/>
                    </a:ext>
                  </a:extLst>
                </p14:cNvPr>
                <p14:cNvContentPartPr/>
                <p14:nvPr/>
              </p14:nvContentPartPr>
              <p14:xfrm>
                <a:off x="1831348" y="816044"/>
                <a:ext cx="850320" cy="39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40DA789-08F3-E081-5507-9FE6EB6A4F5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23788" y="808484"/>
                  <a:ext cx="865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F8B4316-628D-4137-A397-3C7B31FBAA3E}"/>
                    </a:ext>
                  </a:extLst>
                </p14:cNvPr>
                <p14:cNvContentPartPr/>
                <p14:nvPr/>
              </p14:nvContentPartPr>
              <p14:xfrm>
                <a:off x="724708" y="283244"/>
                <a:ext cx="721800" cy="566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F8B4316-628D-4137-A397-3C7B31FBAA3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17508" y="275684"/>
                  <a:ext cx="736920" cy="58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2C4E3F1-F4D7-69D0-EBDF-07C8FEB58CC3}"/>
                    </a:ext>
                  </a:extLst>
                </p14:cNvPr>
                <p14:cNvContentPartPr/>
                <p14:nvPr/>
              </p14:nvContentPartPr>
              <p14:xfrm>
                <a:off x="796348" y="789404"/>
                <a:ext cx="659160" cy="53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2C4E3F1-F4D7-69D0-EBDF-07C8FEB58CC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8788" y="781844"/>
                  <a:ext cx="6742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213A19D8-36B8-C3AF-D3CE-AC7585E63BED}"/>
              </a:ext>
            </a:extLst>
          </p:cNvPr>
          <p:cNvGrpSpPr/>
          <p:nvPr/>
        </p:nvGrpSpPr>
        <p:grpSpPr>
          <a:xfrm>
            <a:off x="334468" y="1081724"/>
            <a:ext cx="1493280" cy="199800"/>
            <a:chOff x="334468" y="1081724"/>
            <a:chExt cx="149328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28E7A96-42E5-745A-AD14-243FF723E635}"/>
                    </a:ext>
                  </a:extLst>
                </p14:cNvPr>
                <p14:cNvContentPartPr/>
                <p14:nvPr/>
              </p14:nvContentPartPr>
              <p14:xfrm>
                <a:off x="334468" y="1099724"/>
                <a:ext cx="149760" cy="1818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28E7A96-42E5-745A-AD14-243FF723E63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6908" y="1092524"/>
                  <a:ext cx="1648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443D732-74DB-0634-19F4-FBFCB8B2BBF5}"/>
                    </a:ext>
                  </a:extLst>
                </p14:cNvPr>
                <p14:cNvContentPartPr/>
                <p14:nvPr/>
              </p14:nvContentPartPr>
              <p14:xfrm>
                <a:off x="530668" y="1093964"/>
                <a:ext cx="9000" cy="164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443D732-74DB-0634-19F4-FBFCB8B2BBF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3108" y="1086404"/>
                  <a:ext cx="241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38D5718-DFF7-202F-63B3-38A400E47A56}"/>
                    </a:ext>
                  </a:extLst>
                </p14:cNvPr>
                <p14:cNvContentPartPr/>
                <p14:nvPr/>
              </p14:nvContentPartPr>
              <p14:xfrm>
                <a:off x="611308" y="1084244"/>
                <a:ext cx="109080" cy="40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38D5718-DFF7-202F-63B3-38A400E47A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3748" y="1076684"/>
                  <a:ext cx="124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D09F19A-6704-E364-3116-30415C561AB7}"/>
                    </a:ext>
                  </a:extLst>
                </p14:cNvPr>
                <p14:cNvContentPartPr/>
                <p14:nvPr/>
              </p14:nvContentPartPr>
              <p14:xfrm>
                <a:off x="605188" y="1107284"/>
                <a:ext cx="114480" cy="141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D09F19A-6704-E364-3116-30415C561AB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7628" y="1099724"/>
                  <a:ext cx="1296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2DDA266-4A57-7F1C-30FA-326F3E71C7EF}"/>
                    </a:ext>
                  </a:extLst>
                </p14:cNvPr>
                <p14:cNvContentPartPr/>
                <p14:nvPr/>
              </p14:nvContentPartPr>
              <p14:xfrm>
                <a:off x="748828" y="1111964"/>
                <a:ext cx="5760" cy="141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2DDA266-4A57-7F1C-30FA-326F3E71C7E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41268" y="1104404"/>
                  <a:ext cx="205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D3B7573-E420-9105-DE32-C59DBF895875}"/>
                    </a:ext>
                  </a:extLst>
                </p14:cNvPr>
                <p14:cNvContentPartPr/>
                <p14:nvPr/>
              </p14:nvContentPartPr>
              <p14:xfrm>
                <a:off x="745228" y="1173884"/>
                <a:ext cx="128520" cy="270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D3B7573-E420-9105-DE32-C59DBF89587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37668" y="1166324"/>
                  <a:ext cx="143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E3C355C-968C-A8C2-B1C5-C7227005B12A}"/>
                    </a:ext>
                  </a:extLst>
                </p14:cNvPr>
                <p14:cNvContentPartPr/>
                <p14:nvPr/>
              </p14:nvContentPartPr>
              <p14:xfrm>
                <a:off x="1011268" y="1097564"/>
                <a:ext cx="160200" cy="149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E3C355C-968C-A8C2-B1C5-C7227005B12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03708" y="1090004"/>
                  <a:ext cx="175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F266C88-2566-4665-18D0-1DCBD7D45845}"/>
                    </a:ext>
                  </a:extLst>
                </p14:cNvPr>
                <p14:cNvContentPartPr/>
                <p14:nvPr/>
              </p14:nvContentPartPr>
              <p14:xfrm>
                <a:off x="1279828" y="1088564"/>
                <a:ext cx="110880" cy="1292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F266C88-2566-4665-18D0-1DCBD7D4584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72268" y="1081004"/>
                  <a:ext cx="126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E198956-A3CF-B86A-1968-A66BEFB100F9}"/>
                    </a:ext>
                  </a:extLst>
                </p14:cNvPr>
                <p14:cNvContentPartPr/>
                <p14:nvPr/>
              </p14:nvContentPartPr>
              <p14:xfrm>
                <a:off x="1417348" y="1097924"/>
                <a:ext cx="57600" cy="111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E198956-A3CF-B86A-1968-A66BEFB100F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409788" y="1090364"/>
                  <a:ext cx="72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6E28205-E4EF-52E3-D2ED-903BB2CDE3DA}"/>
                    </a:ext>
                  </a:extLst>
                </p14:cNvPr>
                <p14:cNvContentPartPr/>
                <p14:nvPr/>
              </p14:nvContentPartPr>
              <p14:xfrm>
                <a:off x="1494028" y="1102244"/>
                <a:ext cx="117360" cy="106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6E28205-E4EF-52E3-D2ED-903BB2CDE3D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86468" y="1094684"/>
                  <a:ext cx="1324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8F12B9E-C504-9FB3-2861-98DD74C705B6}"/>
                    </a:ext>
                  </a:extLst>
                </p14:cNvPr>
                <p14:cNvContentPartPr/>
                <p14:nvPr/>
              </p14:nvContentPartPr>
              <p14:xfrm>
                <a:off x="1628308" y="1126004"/>
                <a:ext cx="55080" cy="108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8F12B9E-C504-9FB3-2861-98DD74C705B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20748" y="1118444"/>
                  <a:ext cx="702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5A308AE-36FC-58DA-F459-87678CBF706F}"/>
                    </a:ext>
                  </a:extLst>
                </p14:cNvPr>
                <p14:cNvContentPartPr/>
                <p14:nvPr/>
              </p14:nvContentPartPr>
              <p14:xfrm>
                <a:off x="1732708" y="1081724"/>
                <a:ext cx="95040" cy="145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5A308AE-36FC-58DA-F459-87678CBF706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725148" y="1074164"/>
                  <a:ext cx="110160" cy="16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F21365B7-DB1A-A2C3-05F9-ACF05A281999}"/>
                  </a:ext>
                </a:extLst>
              </p14:cNvPr>
              <p14:cNvContentPartPr/>
              <p14:nvPr/>
            </p14:nvContentPartPr>
            <p14:xfrm>
              <a:off x="3557842" y="1514719"/>
              <a:ext cx="254160" cy="37764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F21365B7-DB1A-A2C3-05F9-ACF05A28199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550282" y="1507159"/>
                <a:ext cx="26892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360D0787-2D69-0871-AB99-43F392E000D0}"/>
                  </a:ext>
                </a:extLst>
              </p14:cNvPr>
              <p14:cNvContentPartPr/>
              <p14:nvPr/>
            </p14:nvContentPartPr>
            <p14:xfrm>
              <a:off x="4450642" y="2943559"/>
              <a:ext cx="589680" cy="3600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360D0787-2D69-0871-AB99-43F392E000D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443082" y="2935999"/>
                <a:ext cx="604440" cy="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C97432E7-0FEF-74CF-70C7-5D8224B929F7}"/>
              </a:ext>
            </a:extLst>
          </p:cNvPr>
          <p:cNvGrpSpPr/>
          <p:nvPr/>
        </p:nvGrpSpPr>
        <p:grpSpPr>
          <a:xfrm>
            <a:off x="22708" y="1446044"/>
            <a:ext cx="2783160" cy="1330958"/>
            <a:chOff x="22708" y="1446044"/>
            <a:chExt cx="2783160" cy="133095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E7938EB-E418-4CEE-81E1-5EC87B73EED3}"/>
                    </a:ext>
                  </a:extLst>
                </p14:cNvPr>
                <p14:cNvContentPartPr/>
                <p14:nvPr/>
              </p14:nvContentPartPr>
              <p14:xfrm>
                <a:off x="236188" y="1639364"/>
                <a:ext cx="133560" cy="204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E7938EB-E418-4CEE-81E1-5EC87B73EED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28628" y="1631804"/>
                  <a:ext cx="1486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C4FEDE3-B315-F4FF-F108-11AA9EAAF364}"/>
                    </a:ext>
                  </a:extLst>
                </p14:cNvPr>
                <p14:cNvContentPartPr/>
                <p14:nvPr/>
              </p14:nvContentPartPr>
              <p14:xfrm>
                <a:off x="364348" y="1650164"/>
                <a:ext cx="116640" cy="25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C4FEDE3-B315-F4FF-F108-11AA9EAAF36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6788" y="1642604"/>
                  <a:ext cx="131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284C282-B5B6-C4FC-8D39-BEEE1ACE82A9}"/>
                    </a:ext>
                  </a:extLst>
                </p14:cNvPr>
                <p14:cNvContentPartPr/>
                <p14:nvPr/>
              </p14:nvContentPartPr>
              <p14:xfrm>
                <a:off x="396748" y="1742324"/>
                <a:ext cx="80640" cy="34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284C282-B5B6-C4FC-8D39-BEEE1ACE82A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9188" y="1734764"/>
                  <a:ext cx="95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335F50A-8B01-9EEC-8DDA-3411C066561C}"/>
                    </a:ext>
                  </a:extLst>
                </p14:cNvPr>
                <p14:cNvContentPartPr/>
                <p14:nvPr/>
              </p14:nvContentPartPr>
              <p14:xfrm>
                <a:off x="467668" y="1540004"/>
                <a:ext cx="60840" cy="325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335F50A-8B01-9EEC-8DDA-3411C066561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0108" y="1532444"/>
                  <a:ext cx="7596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058F4EA-B13D-AB28-004C-19280075ED65}"/>
                    </a:ext>
                  </a:extLst>
                </p14:cNvPr>
                <p14:cNvContentPartPr/>
                <p14:nvPr/>
              </p14:nvContentPartPr>
              <p14:xfrm>
                <a:off x="542908" y="1567364"/>
                <a:ext cx="42480" cy="311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058F4EA-B13D-AB28-004C-19280075ED6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5348" y="1559804"/>
                  <a:ext cx="576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309D7BE-C6D5-5003-D29C-ED021F16BEA3}"/>
                    </a:ext>
                  </a:extLst>
                </p14:cNvPr>
                <p14:cNvContentPartPr/>
                <p14:nvPr/>
              </p14:nvContentPartPr>
              <p14:xfrm>
                <a:off x="752068" y="1603724"/>
                <a:ext cx="54360" cy="126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309D7BE-C6D5-5003-D29C-ED021F16BEA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4508" y="1596164"/>
                  <a:ext cx="69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6EE9138-0AE5-B887-D11C-90939BA6E2B4}"/>
                    </a:ext>
                  </a:extLst>
                </p14:cNvPr>
                <p14:cNvContentPartPr/>
                <p14:nvPr/>
              </p14:nvContentPartPr>
              <p14:xfrm>
                <a:off x="716068" y="1763924"/>
                <a:ext cx="23760" cy="77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6EE9138-0AE5-B887-D11C-90939BA6E2B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08508" y="1756364"/>
                  <a:ext cx="38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D69A7F9-4D55-C279-5985-F938629B996B}"/>
                    </a:ext>
                  </a:extLst>
                </p14:cNvPr>
                <p14:cNvContentPartPr/>
                <p14:nvPr/>
              </p14:nvContentPartPr>
              <p14:xfrm>
                <a:off x="775468" y="1769324"/>
                <a:ext cx="28440" cy="84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D69A7F9-4D55-C279-5985-F938629B996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7908" y="1761764"/>
                  <a:ext cx="43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12C6B72-3B08-16C0-289B-1EEDF1DEBD5B}"/>
                    </a:ext>
                  </a:extLst>
                </p14:cNvPr>
                <p14:cNvContentPartPr/>
                <p14:nvPr/>
              </p14:nvContentPartPr>
              <p14:xfrm>
                <a:off x="656668" y="1814684"/>
                <a:ext cx="302400" cy="59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12C6B72-3B08-16C0-289B-1EEDF1DEBD5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49108" y="1807484"/>
                  <a:ext cx="3175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5CF998A-C9B2-E558-FAE3-E7305B29D991}"/>
                    </a:ext>
                  </a:extLst>
                </p14:cNvPr>
                <p14:cNvContentPartPr/>
                <p14:nvPr/>
              </p14:nvContentPartPr>
              <p14:xfrm>
                <a:off x="1336348" y="1446044"/>
                <a:ext cx="160200" cy="487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5CF998A-C9B2-E558-FAE3-E7305B29D99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328788" y="1438484"/>
                  <a:ext cx="17532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AE4FCEF-994B-7A6C-A949-FDF3654C18DA}"/>
                    </a:ext>
                  </a:extLst>
                </p14:cNvPr>
                <p14:cNvContentPartPr/>
                <p14:nvPr/>
              </p14:nvContentPartPr>
              <p14:xfrm>
                <a:off x="1519588" y="1642244"/>
                <a:ext cx="113400" cy="131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AE4FCEF-994B-7A6C-A949-FDF3654C18D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512028" y="1634684"/>
                  <a:ext cx="1285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29EA66B-6798-0918-3477-F2B3B8C91877}"/>
                    </a:ext>
                  </a:extLst>
                </p14:cNvPr>
                <p14:cNvContentPartPr/>
                <p14:nvPr/>
              </p14:nvContentPartPr>
              <p14:xfrm>
                <a:off x="1681228" y="1626044"/>
                <a:ext cx="41040" cy="192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29EA66B-6798-0918-3477-F2B3B8C9187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673668" y="1618484"/>
                  <a:ext cx="561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DF2365A-E970-84A8-AD69-7BE555A15775}"/>
                    </a:ext>
                  </a:extLst>
                </p14:cNvPr>
                <p14:cNvContentPartPr/>
                <p14:nvPr/>
              </p14:nvContentPartPr>
              <p14:xfrm>
                <a:off x="1783828" y="1634324"/>
                <a:ext cx="80280" cy="134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DF2365A-E970-84A8-AD69-7BE555A1577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76268" y="1626764"/>
                  <a:ext cx="95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3E561B6-7DA0-22DA-1D8E-BA7C98EF89A7}"/>
                    </a:ext>
                  </a:extLst>
                </p14:cNvPr>
                <p14:cNvContentPartPr/>
                <p14:nvPr/>
              </p14:nvContentPartPr>
              <p14:xfrm>
                <a:off x="1845388" y="1639364"/>
                <a:ext cx="36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3E561B6-7DA0-22DA-1D8E-BA7C98EF89A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37828" y="16318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8429A3B-654A-2DEE-40ED-1AAA4E2EF1F5}"/>
                    </a:ext>
                  </a:extLst>
                </p14:cNvPr>
                <p14:cNvContentPartPr/>
                <p14:nvPr/>
              </p14:nvContentPartPr>
              <p14:xfrm>
                <a:off x="1845388" y="1639364"/>
                <a:ext cx="36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8429A3B-654A-2DEE-40ED-1AAA4E2EF1F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37828" y="16318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1218857-05AA-A262-7508-B4B42B3DD6AA}"/>
                    </a:ext>
                  </a:extLst>
                </p14:cNvPr>
                <p14:cNvContentPartPr/>
                <p14:nvPr/>
              </p14:nvContentPartPr>
              <p14:xfrm>
                <a:off x="1932148" y="1625324"/>
                <a:ext cx="24840" cy="156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1218857-05AA-A262-7508-B4B42B3DD6A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924588" y="1617764"/>
                  <a:ext cx="399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0D582AD-8854-4F5A-C40D-5376084D969F}"/>
                    </a:ext>
                  </a:extLst>
                </p14:cNvPr>
                <p14:cNvContentPartPr/>
                <p14:nvPr/>
              </p14:nvContentPartPr>
              <p14:xfrm>
                <a:off x="1999468" y="1629644"/>
                <a:ext cx="28440" cy="140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0D582AD-8854-4F5A-C40D-5376084D969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991908" y="1622084"/>
                  <a:ext cx="43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755A773-3736-639B-DE65-228AEDDAFD94}"/>
                    </a:ext>
                  </a:extLst>
                </p14:cNvPr>
                <p14:cNvContentPartPr/>
                <p14:nvPr/>
              </p14:nvContentPartPr>
              <p14:xfrm>
                <a:off x="1879228" y="1687244"/>
                <a:ext cx="50400" cy="223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755A773-3736-639B-DE65-228AEDDAFD9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871668" y="1679684"/>
                  <a:ext cx="65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FA124D0-E0A5-02AF-EAF9-37D1387C2215}"/>
                    </a:ext>
                  </a:extLst>
                </p14:cNvPr>
                <p14:cNvContentPartPr/>
                <p14:nvPr/>
              </p14:nvContentPartPr>
              <p14:xfrm>
                <a:off x="2123308" y="1613084"/>
                <a:ext cx="75240" cy="94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FA124D0-E0A5-02AF-EAF9-37D1387C22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115748" y="1605884"/>
                  <a:ext cx="90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8F2D326-6CA4-8ABB-9C46-03E0A82DF0DF}"/>
                    </a:ext>
                  </a:extLst>
                </p14:cNvPr>
                <p14:cNvContentPartPr/>
                <p14:nvPr/>
              </p14:nvContentPartPr>
              <p14:xfrm>
                <a:off x="2107108" y="1723604"/>
                <a:ext cx="14760" cy="69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8F2D326-6CA4-8ABB-9C46-03E0A82DF0D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099548" y="1716044"/>
                  <a:ext cx="298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1FF1610-8CD0-6056-9EEA-E52F289CB224}"/>
                    </a:ext>
                  </a:extLst>
                </p14:cNvPr>
                <p14:cNvContentPartPr/>
                <p14:nvPr/>
              </p14:nvContentPartPr>
              <p14:xfrm>
                <a:off x="2199628" y="1688324"/>
                <a:ext cx="12600" cy="1044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1FF1610-8CD0-6056-9EEA-E52F289CB22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92068" y="1680764"/>
                  <a:ext cx="27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696996BA-1160-D59D-BFA2-6FA9F4E016F8}"/>
                    </a:ext>
                  </a:extLst>
                </p14:cNvPr>
                <p14:cNvContentPartPr/>
                <p14:nvPr/>
              </p14:nvContentPartPr>
              <p14:xfrm>
                <a:off x="2026828" y="1776884"/>
                <a:ext cx="343080" cy="414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696996BA-1160-D59D-BFA2-6FA9F4E016F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019268" y="1769324"/>
                  <a:ext cx="3582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EDA7ACB-2BE9-84F8-B96B-348940ECD3EA}"/>
                    </a:ext>
                  </a:extLst>
                </p14:cNvPr>
                <p14:cNvContentPartPr/>
                <p14:nvPr/>
              </p14:nvContentPartPr>
              <p14:xfrm>
                <a:off x="288028" y="1877087"/>
                <a:ext cx="2517840" cy="2268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EDA7ACB-2BE9-84F8-B96B-348940ECD3E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80468" y="1869527"/>
                  <a:ext cx="25329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15504C6-CB28-18F0-A5CA-9DA74AE979B1}"/>
                    </a:ext>
                  </a:extLst>
                </p14:cNvPr>
                <p14:cNvContentPartPr/>
                <p14:nvPr/>
              </p14:nvContentPartPr>
              <p14:xfrm>
                <a:off x="109828" y="2404847"/>
                <a:ext cx="232920" cy="272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15504C6-CB28-18F0-A5CA-9DA74AE979B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2268" y="2397287"/>
                  <a:ext cx="2480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650075B-1860-3FC1-2B19-E81ED954D8EC}"/>
                    </a:ext>
                  </a:extLst>
                </p14:cNvPr>
                <p14:cNvContentPartPr/>
                <p14:nvPr/>
              </p14:nvContentPartPr>
              <p14:xfrm>
                <a:off x="375868" y="2453447"/>
                <a:ext cx="57240" cy="104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650075B-1860-3FC1-2B19-E81ED954D8E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68308" y="2445887"/>
                  <a:ext cx="72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FB55FA5-99A7-773B-672F-D05EF33052CE}"/>
                    </a:ext>
                  </a:extLst>
                </p14:cNvPr>
                <p14:cNvContentPartPr/>
                <p14:nvPr/>
              </p14:nvContentPartPr>
              <p14:xfrm>
                <a:off x="517708" y="2428247"/>
                <a:ext cx="25560" cy="111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FB55FA5-99A7-773B-672F-D05EF33052C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10148" y="2420687"/>
                  <a:ext cx="403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71B72C6-3A6E-7ACB-C8D8-FF68C3433524}"/>
                    </a:ext>
                  </a:extLst>
                </p14:cNvPr>
                <p14:cNvContentPartPr/>
                <p14:nvPr/>
              </p14:nvContentPartPr>
              <p14:xfrm>
                <a:off x="595828" y="2445887"/>
                <a:ext cx="34560" cy="67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71B72C6-3A6E-7ACB-C8D8-FF68C343352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8268" y="2438327"/>
                  <a:ext cx="49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8B7D293-209A-EB86-62BF-C58FE3B19715}"/>
                    </a:ext>
                  </a:extLst>
                </p14:cNvPr>
                <p14:cNvContentPartPr/>
                <p14:nvPr/>
              </p14:nvContentPartPr>
              <p14:xfrm>
                <a:off x="679348" y="2464607"/>
                <a:ext cx="91080" cy="75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8B7D293-209A-EB86-62BF-C58FE3B1971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72148" y="2457047"/>
                  <a:ext cx="106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C121510-2958-15A9-78D3-0515F1DC207C}"/>
                    </a:ext>
                  </a:extLst>
                </p14:cNvPr>
                <p14:cNvContentPartPr/>
                <p14:nvPr/>
              </p14:nvContentPartPr>
              <p14:xfrm>
                <a:off x="812188" y="2364167"/>
                <a:ext cx="5040" cy="1148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C121510-2958-15A9-78D3-0515F1DC207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04628" y="2356607"/>
                  <a:ext cx="20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064B2F4-E448-F543-870F-FD746E764E7F}"/>
                    </a:ext>
                  </a:extLst>
                </p14:cNvPr>
                <p14:cNvContentPartPr/>
                <p14:nvPr/>
              </p14:nvContentPartPr>
              <p14:xfrm>
                <a:off x="808228" y="2475047"/>
                <a:ext cx="66600" cy="90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064B2F4-E448-F543-870F-FD746E764E7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00668" y="2467487"/>
                  <a:ext cx="81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C5902C0-08CD-0257-6EA4-8B713F74DEC8}"/>
                    </a:ext>
                  </a:extLst>
                </p14:cNvPr>
                <p14:cNvContentPartPr/>
                <p14:nvPr/>
              </p14:nvContentPartPr>
              <p14:xfrm>
                <a:off x="902908" y="2452007"/>
                <a:ext cx="41760" cy="62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C5902C0-08CD-0257-6EA4-8B713F74DEC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95348" y="2444447"/>
                  <a:ext cx="568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B699640-A750-D6F4-CF56-552D0457E0CA}"/>
                    </a:ext>
                  </a:extLst>
                </p14:cNvPr>
                <p14:cNvContentPartPr/>
                <p14:nvPr/>
              </p14:nvContentPartPr>
              <p14:xfrm>
                <a:off x="1173988" y="2432567"/>
                <a:ext cx="51120" cy="111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B699640-A750-D6F4-CF56-552D0457E0C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66428" y="2425007"/>
                  <a:ext cx="65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6E41FFD-5BBB-4976-7768-057D67468F92}"/>
                    </a:ext>
                  </a:extLst>
                </p14:cNvPr>
                <p14:cNvContentPartPr/>
                <p14:nvPr/>
              </p14:nvContentPartPr>
              <p14:xfrm>
                <a:off x="1145908" y="2510687"/>
                <a:ext cx="84240" cy="5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6E41FFD-5BBB-4976-7768-057D67468F9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38708" y="2503127"/>
                  <a:ext cx="993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18E36CF-2606-48D6-46A7-D5DBA6DC7665}"/>
                    </a:ext>
                  </a:extLst>
                </p14:cNvPr>
                <p14:cNvContentPartPr/>
                <p14:nvPr/>
              </p14:nvContentPartPr>
              <p14:xfrm>
                <a:off x="1645228" y="2395127"/>
                <a:ext cx="45720" cy="11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18E36CF-2606-48D6-46A7-D5DBA6DC766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637668" y="2387567"/>
                  <a:ext cx="608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03C02AD-C45B-99A6-DC53-8D2E48BF06EB}"/>
                    </a:ext>
                  </a:extLst>
                </p14:cNvPr>
                <p14:cNvContentPartPr/>
                <p14:nvPr/>
              </p14:nvContentPartPr>
              <p14:xfrm>
                <a:off x="1821628" y="2357327"/>
                <a:ext cx="10080" cy="11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03C02AD-C45B-99A6-DC53-8D2E48BF06E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14068" y="2350127"/>
                  <a:ext cx="25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C3F3B37-2997-5BCA-78A7-AF33FC43E60C}"/>
                    </a:ext>
                  </a:extLst>
                </p14:cNvPr>
                <p14:cNvContentPartPr/>
                <p14:nvPr/>
              </p14:nvContentPartPr>
              <p14:xfrm>
                <a:off x="1616788" y="2469647"/>
                <a:ext cx="266040" cy="1519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C3F3B37-2997-5BCA-78A7-AF33FC43E60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609228" y="2462087"/>
                  <a:ext cx="281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DF2CD3C-BDCC-8CC1-8A45-AF4ED1A38B3A}"/>
                    </a:ext>
                  </a:extLst>
                </p14:cNvPr>
                <p14:cNvContentPartPr/>
                <p14:nvPr/>
              </p14:nvContentPartPr>
              <p14:xfrm>
                <a:off x="1491508" y="2156447"/>
                <a:ext cx="554040" cy="537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DF2CD3C-BDCC-8CC1-8A45-AF4ED1A38B3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484308" y="2148887"/>
                  <a:ext cx="56916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7E06919-575D-40A4-F67E-F59FA9A5F1D1}"/>
                    </a:ext>
                  </a:extLst>
                </p14:cNvPr>
                <p14:cNvContentPartPr/>
                <p14:nvPr/>
              </p14:nvContentPartPr>
              <p14:xfrm>
                <a:off x="2170108" y="2192807"/>
                <a:ext cx="96840" cy="2224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7E06919-575D-40A4-F67E-F59FA9A5F1D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162548" y="2185247"/>
                  <a:ext cx="1119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F47F6B9-4AB8-ADCB-9639-B1DAE42F882A}"/>
                    </a:ext>
                  </a:extLst>
                </p14:cNvPr>
                <p14:cNvContentPartPr/>
                <p14:nvPr/>
              </p14:nvContentPartPr>
              <p14:xfrm>
                <a:off x="2232748" y="2209367"/>
                <a:ext cx="113400" cy="238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F47F6B9-4AB8-ADCB-9639-B1DAE42F882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225188" y="2201807"/>
                  <a:ext cx="1281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F8EAA911-5424-C166-6A76-BEF634E83D64}"/>
                    </a:ext>
                  </a:extLst>
                </p14:cNvPr>
                <p14:cNvContentPartPr/>
                <p14:nvPr/>
              </p14:nvContentPartPr>
              <p14:xfrm>
                <a:off x="22708" y="2182642"/>
                <a:ext cx="995400" cy="585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F8EAA911-5424-C166-6A76-BEF634E83D6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5148" y="2175082"/>
                  <a:ext cx="1010160" cy="60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280382C-C398-B400-DAEC-3C01D96ACDE5}"/>
                    </a:ext>
                  </a:extLst>
                </p14:cNvPr>
                <p14:cNvContentPartPr/>
                <p14:nvPr/>
              </p14:nvContentPartPr>
              <p14:xfrm>
                <a:off x="48988" y="2652442"/>
                <a:ext cx="987120" cy="1245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280382C-C398-B400-DAEC-3C01D96ACDE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1428" y="2644882"/>
                  <a:ext cx="100224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5121842D-5D73-3ED8-5D1B-76783298755C}"/>
              </a:ext>
            </a:extLst>
          </p:cNvPr>
          <p:cNvGrpSpPr/>
          <p:nvPr/>
        </p:nvGrpSpPr>
        <p:grpSpPr>
          <a:xfrm>
            <a:off x="2991467" y="2725920"/>
            <a:ext cx="534240" cy="195480"/>
            <a:chOff x="2991467" y="2725920"/>
            <a:chExt cx="53424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050DA93D-60C7-9ED5-A728-B405A991DF52}"/>
                    </a:ext>
                  </a:extLst>
                </p14:cNvPr>
                <p14:cNvContentPartPr/>
                <p14:nvPr/>
              </p14:nvContentPartPr>
              <p14:xfrm>
                <a:off x="2991467" y="2725920"/>
                <a:ext cx="129600" cy="1954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050DA93D-60C7-9ED5-A728-B405A991DF5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984267" y="2718360"/>
                  <a:ext cx="1447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5981896-062F-F1A7-15E3-8849425FC115}"/>
                    </a:ext>
                  </a:extLst>
                </p14:cNvPr>
                <p14:cNvContentPartPr/>
                <p14:nvPr/>
              </p14:nvContentPartPr>
              <p14:xfrm>
                <a:off x="3159587" y="2737800"/>
                <a:ext cx="125640" cy="1440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5981896-062F-F1A7-15E3-8849425FC11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152027" y="2730240"/>
                  <a:ext cx="140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3BC43D2-CF81-AE54-B2BF-55995F625C4A}"/>
                    </a:ext>
                  </a:extLst>
                </p14:cNvPr>
                <p14:cNvContentPartPr/>
                <p14:nvPr/>
              </p14:nvContentPartPr>
              <p14:xfrm>
                <a:off x="3407627" y="2734920"/>
                <a:ext cx="118080" cy="142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3BC43D2-CF81-AE54-B2BF-55995F625C4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400067" y="2727360"/>
                  <a:ext cx="132840" cy="15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A93BAAE4-40E7-E359-DDF0-774CF4DDA34A}"/>
                  </a:ext>
                </a:extLst>
              </p14:cNvPr>
              <p14:cNvContentPartPr/>
              <p14:nvPr/>
            </p14:nvContentPartPr>
            <p14:xfrm>
              <a:off x="5923626" y="6013243"/>
              <a:ext cx="881280" cy="5760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A93BAAE4-40E7-E359-DDF0-774CF4DDA34A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5916066" y="6005683"/>
                <a:ext cx="896040" cy="7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610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45077-28AB-8EDD-2779-F293A71B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6ED8385-6354-9FA2-ACD2-CBA8C10A0E3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0DC965E-E873-6AE7-0B17-506742BBAAA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07BD9E2-5177-F73F-FD86-C38E055A473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09CD739-767F-149D-415F-79D40F7E370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3D7A7A3-1C7C-FD57-E539-8F48703D03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7DCCDEB-4552-DD1C-CBA3-96DD0CC6CB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A9CB4A0-6EE0-CD90-E89D-0C3145322B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91A5C8C-A973-AA0F-A00F-05ED516A20B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2F215ED-7978-1A3F-7372-4587FEB0DC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AEC0318-28B3-31A9-F6EC-8FC478C0A95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EB3D8BA-5719-C418-4A96-93BCC98D1A6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290E9A2-F58C-9F9A-F937-D2819B97FE9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77E099E-56AE-591A-390F-8F7A3A56A0C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BB774F6-5381-77DF-9BEC-3A6330DA61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BC46D51-017A-31CB-F0F4-F2E6853118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5C0EAB2-4A33-F84D-CFE0-F132DEB246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4E32749-4E47-EFF7-77AD-6CECF69CC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6686B3C-D110-FD15-9C76-523494DEEB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BBFCA7-6E69-D710-96E4-02A2551E88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7ADBCD5-4F25-0C24-E0D1-2EF74F38D3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473B906-54FF-F37C-64E9-EE06690422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0A9AF1C-0802-3294-6438-49E9438070A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10F268-85E2-5FE6-DFCC-81F5CF03A63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A9BA2ED-A950-DED6-A48C-0C3CE86272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00BC970-B2C5-3CC6-A35F-B272878E03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898DB66-45D7-CB94-14FF-F317D54D453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9F1D05D-8FBB-B0F6-79BE-CFBE5FA9A7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152DADF-D47D-463B-0208-39F34A18EE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72F7414-C52C-021D-5BF5-8B366EA105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D81399C-AD17-9EC1-07B7-7D653589012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7B3159B-0075-94CA-0199-DEEF84CCD9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DDAB3DE-B930-383E-2594-99B171350FE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6FFD927-0CE5-298B-53E6-D94BFEEAC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6892497-043A-2FE5-8D4A-219144B00C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841B436-1233-562B-6AD2-3E9CBEFA5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6D5482-0B62-CCA5-9998-0F4ABA1EA44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B39C57B-DA10-1B4E-83CC-2DF9D1B864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4A312D0-D5DF-BDD1-2A10-B1EF7B03E1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75A7660-AFBD-A104-540F-0EB1ACD8C8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1997307-C2B9-EF2C-3686-6616847FC6B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BA52796-5534-E85B-6731-5F81DB99FEC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AC63E97-D744-8475-B9E7-8EC8A613369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5870882-7DA7-5CB9-3E13-C0DAD91C78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DD52B05-CEE4-FCFF-368A-ABB282719F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2C945D4-2D32-181A-9282-679673FF23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32FB0CC-E07F-7502-1BD1-39C1972994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B073EB7-6E22-14C0-84EA-50ED8CF2FF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2626801-132B-D870-39AF-BFDE029BA4B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5F6F945-DE50-F8EB-E091-9D430FAD60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3A8BF6A-CF77-8E5D-3634-081219E1D61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E98BD6C-FCAF-F61D-9D46-71FBC86E9C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C8FCCA2-5577-2BE8-666B-6705CB3F304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BCF25FE-2225-A13F-D245-8A9E2D5F60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4F0CE3A-56DC-6044-B79E-06AAB89554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35ED17B-1520-E10D-BA12-6E8639FE9E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25F494C-3F6B-75B6-FBAD-FE182CB615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A0840EA-1F2B-C62E-FB0E-E40929C548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71BE96E-B940-08C4-CED4-BEF1BB3995F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5F7A8DF-ED5E-D4BE-BD89-C36D63FF21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90AF057-E621-7DEB-2691-8D6AE7765D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4A43A76-F721-47EE-7D0E-E8F0DE3D60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9492B5C-F993-FD38-1F2E-F5F0FE83A3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433684-FD03-73FD-7289-731725A14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1066800"/>
            <a:ext cx="5537200" cy="4724400"/>
          </a:xfrm>
          <a:prstGeom prst="rect">
            <a:avLst/>
          </a:prstGeom>
        </p:spPr>
      </p:pic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1EE1DDAE-8E68-4631-6163-B62ED085B852}"/>
              </a:ext>
            </a:extLst>
          </p:cNvPr>
          <p:cNvGrpSpPr/>
          <p:nvPr/>
        </p:nvGrpSpPr>
        <p:grpSpPr>
          <a:xfrm>
            <a:off x="3181796" y="1741425"/>
            <a:ext cx="187920" cy="122400"/>
            <a:chOff x="3181796" y="1741425"/>
            <a:chExt cx="18792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CC660D7-A772-1122-7A38-B237C2AFF58F}"/>
                    </a:ext>
                  </a:extLst>
                </p14:cNvPr>
                <p14:cNvContentPartPr/>
                <p14:nvPr/>
              </p14:nvContentPartPr>
              <p14:xfrm>
                <a:off x="3181796" y="1741425"/>
                <a:ext cx="155520" cy="15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CC660D7-A772-1122-7A38-B237C2AFF58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74236" y="1733865"/>
                  <a:ext cx="170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4D17F8B-7CD6-50CD-97CC-FB95A63F50D5}"/>
                    </a:ext>
                  </a:extLst>
                </p14:cNvPr>
                <p14:cNvContentPartPr/>
                <p14:nvPr/>
              </p14:nvContentPartPr>
              <p14:xfrm>
                <a:off x="3320036" y="1743585"/>
                <a:ext cx="49680" cy="1202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4D17F8B-7CD6-50CD-97CC-FB95A63F50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12476" y="1736025"/>
                  <a:ext cx="6480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29C57213-76A1-C618-44BB-A1E084E8FAAD}"/>
              </a:ext>
            </a:extLst>
          </p:cNvPr>
          <p:cNvGrpSpPr/>
          <p:nvPr/>
        </p:nvGrpSpPr>
        <p:grpSpPr>
          <a:xfrm>
            <a:off x="1710476" y="1679145"/>
            <a:ext cx="582840" cy="265320"/>
            <a:chOff x="1710476" y="1679145"/>
            <a:chExt cx="582840" cy="26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84B3B29-98CE-6468-CEF8-C72D769BF05F}"/>
                    </a:ext>
                  </a:extLst>
                </p14:cNvPr>
                <p14:cNvContentPartPr/>
                <p14:nvPr/>
              </p14:nvContentPartPr>
              <p14:xfrm>
                <a:off x="1710476" y="1679145"/>
                <a:ext cx="120240" cy="171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84B3B29-98CE-6468-CEF8-C72D769BF05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02916" y="1671585"/>
                  <a:ext cx="135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45F0288-9F83-390F-22E3-8E3036FF882E}"/>
                    </a:ext>
                  </a:extLst>
                </p14:cNvPr>
                <p14:cNvContentPartPr/>
                <p14:nvPr/>
              </p14:nvContentPartPr>
              <p14:xfrm>
                <a:off x="1873196" y="1746825"/>
                <a:ext cx="84960" cy="93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45F0288-9F83-390F-22E3-8E3036FF882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5636" y="1739265"/>
                  <a:ext cx="100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7AD2B87-5BC6-F441-B9C5-E6E26A2A7F1C}"/>
                    </a:ext>
                  </a:extLst>
                </p14:cNvPr>
                <p14:cNvContentPartPr/>
                <p14:nvPr/>
              </p14:nvContentPartPr>
              <p14:xfrm>
                <a:off x="1989116" y="1695345"/>
                <a:ext cx="97200" cy="162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7AD2B87-5BC6-F441-B9C5-E6E26A2A7F1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81556" y="1687785"/>
                  <a:ext cx="112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4EDB1D4-ED45-22E4-9071-20BD4DD6874F}"/>
                    </a:ext>
                  </a:extLst>
                </p14:cNvPr>
                <p14:cNvContentPartPr/>
                <p14:nvPr/>
              </p14:nvContentPartPr>
              <p14:xfrm>
                <a:off x="2137436" y="1702185"/>
                <a:ext cx="155880" cy="2422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4EDB1D4-ED45-22E4-9071-20BD4DD6874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29876" y="1694625"/>
                  <a:ext cx="171000" cy="25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A8FFCE83-D57F-7571-A16A-5A1DB4D9648D}"/>
              </a:ext>
            </a:extLst>
          </p:cNvPr>
          <p:cNvGrpSpPr/>
          <p:nvPr/>
        </p:nvGrpSpPr>
        <p:grpSpPr>
          <a:xfrm>
            <a:off x="913796" y="2357385"/>
            <a:ext cx="227880" cy="223200"/>
            <a:chOff x="913796" y="2357385"/>
            <a:chExt cx="22788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9DF3775-8630-2AF7-89AB-10F8528D3F05}"/>
                    </a:ext>
                  </a:extLst>
                </p14:cNvPr>
                <p14:cNvContentPartPr/>
                <p14:nvPr/>
              </p14:nvContentPartPr>
              <p14:xfrm>
                <a:off x="913796" y="2423625"/>
                <a:ext cx="34560" cy="155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9DF3775-8630-2AF7-89AB-10F8528D3F0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06236" y="2416065"/>
                  <a:ext cx="496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25742B7-C5D3-A7EC-1771-36BCD78F6B49}"/>
                    </a:ext>
                  </a:extLst>
                </p14:cNvPr>
                <p14:cNvContentPartPr/>
                <p14:nvPr/>
              </p14:nvContentPartPr>
              <p14:xfrm>
                <a:off x="958796" y="2357385"/>
                <a:ext cx="105120" cy="195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25742B7-C5D3-A7EC-1771-36BCD78F6B4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51236" y="2349825"/>
                  <a:ext cx="1202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7493BF4-BB55-461C-2B9B-C0E18B9132CE}"/>
                    </a:ext>
                  </a:extLst>
                </p14:cNvPr>
                <p14:cNvContentPartPr/>
                <p14:nvPr/>
              </p14:nvContentPartPr>
              <p14:xfrm>
                <a:off x="1129076" y="2440545"/>
                <a:ext cx="12600" cy="140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7493BF4-BB55-461C-2B9B-C0E18B9132C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21516" y="2432985"/>
                  <a:ext cx="2736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FF551138-BB97-7E52-7098-2DCC188A3AC1}"/>
              </a:ext>
            </a:extLst>
          </p:cNvPr>
          <p:cNvGrpSpPr/>
          <p:nvPr/>
        </p:nvGrpSpPr>
        <p:grpSpPr>
          <a:xfrm>
            <a:off x="1482236" y="2336505"/>
            <a:ext cx="831240" cy="293040"/>
            <a:chOff x="1482236" y="2336505"/>
            <a:chExt cx="83124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FB55D52-15C8-D19E-A607-945A69BF5919}"/>
                    </a:ext>
                  </a:extLst>
                </p14:cNvPr>
                <p14:cNvContentPartPr/>
                <p14:nvPr/>
              </p14:nvContentPartPr>
              <p14:xfrm>
                <a:off x="1482236" y="2450265"/>
                <a:ext cx="9720" cy="131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FB55D52-15C8-D19E-A607-945A69BF59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74676" y="2442705"/>
                  <a:ext cx="248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FE63919-176C-A388-6C8F-A18473910E82}"/>
                    </a:ext>
                  </a:extLst>
                </p14:cNvPr>
                <p14:cNvContentPartPr/>
                <p14:nvPr/>
              </p14:nvContentPartPr>
              <p14:xfrm>
                <a:off x="1571876" y="2408505"/>
                <a:ext cx="113040" cy="138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FE63919-176C-A388-6C8F-A18473910E8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64676" y="2400945"/>
                  <a:ext cx="1281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DFAB7A5-9E42-D40E-CA08-E823CEEECF7F}"/>
                    </a:ext>
                  </a:extLst>
                </p14:cNvPr>
                <p14:cNvContentPartPr/>
                <p14:nvPr/>
              </p14:nvContentPartPr>
              <p14:xfrm>
                <a:off x="1708316" y="2413905"/>
                <a:ext cx="83880" cy="215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DFAB7A5-9E42-D40E-CA08-E823CEEECF7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00756" y="2406345"/>
                  <a:ext cx="990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76F63AD-6B3D-60F4-BAB6-FFEB81EFBD28}"/>
                    </a:ext>
                  </a:extLst>
                </p14:cNvPr>
                <p14:cNvContentPartPr/>
                <p14:nvPr/>
              </p14:nvContentPartPr>
              <p14:xfrm>
                <a:off x="1851596" y="2468625"/>
                <a:ext cx="86760" cy="81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76F63AD-6B3D-60F4-BAB6-FFEB81EFBD2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844036" y="2461065"/>
                  <a:ext cx="101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8EB2C22-0E78-4C72-B9C5-1A08B35C0F3F}"/>
                    </a:ext>
                  </a:extLst>
                </p14:cNvPr>
                <p14:cNvContentPartPr/>
                <p14:nvPr/>
              </p14:nvContentPartPr>
              <p14:xfrm>
                <a:off x="1957796" y="2450265"/>
                <a:ext cx="86760" cy="114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8EB2C22-0E78-4C72-B9C5-1A08B35C0F3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950236" y="2442705"/>
                  <a:ext cx="1018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B617335-1132-8809-A779-B10AA7225A46}"/>
                    </a:ext>
                  </a:extLst>
                </p14:cNvPr>
                <p14:cNvContentPartPr/>
                <p14:nvPr/>
              </p14:nvContentPartPr>
              <p14:xfrm>
                <a:off x="2094236" y="2336505"/>
                <a:ext cx="16200" cy="200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B617335-1132-8809-A779-B10AA7225A4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86676" y="2328945"/>
                  <a:ext cx="309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75A87E7-F6C2-EA93-0527-B2F70F5A3A76}"/>
                    </a:ext>
                  </a:extLst>
                </p14:cNvPr>
                <p14:cNvContentPartPr/>
                <p14:nvPr/>
              </p14:nvContentPartPr>
              <p14:xfrm>
                <a:off x="2087756" y="2465025"/>
                <a:ext cx="46800" cy="51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75A87E7-F6C2-EA93-0527-B2F70F5A3A7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80196" y="2457465"/>
                  <a:ext cx="619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ACE4824-3BEB-BA2B-0E2C-8B703FF3D0C4}"/>
                    </a:ext>
                  </a:extLst>
                </p14:cNvPr>
                <p14:cNvContentPartPr/>
                <p14:nvPr/>
              </p14:nvContentPartPr>
              <p14:xfrm>
                <a:off x="2193956" y="2413905"/>
                <a:ext cx="119520" cy="1357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ACE4824-3BEB-BA2B-0E2C-8B703FF3D0C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86396" y="2406345"/>
                  <a:ext cx="13464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6F5CFC53-01DD-3080-D3D5-E828C1F4EE7D}"/>
              </a:ext>
            </a:extLst>
          </p:cNvPr>
          <p:cNvGrpSpPr/>
          <p:nvPr/>
        </p:nvGrpSpPr>
        <p:grpSpPr>
          <a:xfrm>
            <a:off x="2480516" y="2105745"/>
            <a:ext cx="954000" cy="615600"/>
            <a:chOff x="2480516" y="2105745"/>
            <a:chExt cx="954000" cy="61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41FFC02-601F-82E6-A79D-A1572DE0E77F}"/>
                    </a:ext>
                  </a:extLst>
                </p14:cNvPr>
                <p14:cNvContentPartPr/>
                <p14:nvPr/>
              </p14:nvContentPartPr>
              <p14:xfrm>
                <a:off x="2480516" y="2268465"/>
                <a:ext cx="91800" cy="219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41FFC02-601F-82E6-A79D-A1572DE0E77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472956" y="2260905"/>
                  <a:ext cx="1065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58CDE34-FDE7-67DA-B104-F50E1EEBF3BA}"/>
                    </a:ext>
                  </a:extLst>
                </p14:cNvPr>
                <p14:cNvContentPartPr/>
                <p14:nvPr/>
              </p14:nvContentPartPr>
              <p14:xfrm>
                <a:off x="2566196" y="2540625"/>
                <a:ext cx="64440" cy="15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58CDE34-FDE7-67DA-B104-F50E1EEBF3B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58636" y="2533065"/>
                  <a:ext cx="79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BB213B2-8A26-E2CC-AC75-D5A5393521F2}"/>
                    </a:ext>
                  </a:extLst>
                </p14:cNvPr>
                <p14:cNvContentPartPr/>
                <p14:nvPr/>
              </p14:nvContentPartPr>
              <p14:xfrm>
                <a:off x="2865716" y="2214825"/>
                <a:ext cx="200160" cy="372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BB213B2-8A26-E2CC-AC75-D5A5393521F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858156" y="2207265"/>
                  <a:ext cx="2152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2244EEF-1258-F9FD-207B-5BAA602C1E5A}"/>
                    </a:ext>
                  </a:extLst>
                </p14:cNvPr>
                <p14:cNvContentPartPr/>
                <p14:nvPr/>
              </p14:nvContentPartPr>
              <p14:xfrm>
                <a:off x="3053996" y="2272065"/>
                <a:ext cx="136800" cy="251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2244EEF-1258-F9FD-207B-5BAA602C1E5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46436" y="2264505"/>
                  <a:ext cx="1519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B2AC848-F320-2381-3C5F-463CC3921C0C}"/>
                    </a:ext>
                  </a:extLst>
                </p14:cNvPr>
                <p14:cNvContentPartPr/>
                <p14:nvPr/>
              </p14:nvContentPartPr>
              <p14:xfrm>
                <a:off x="2702996" y="2105745"/>
                <a:ext cx="731520" cy="615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B2AC848-F320-2381-3C5F-463CC3921C0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95436" y="2098185"/>
                  <a:ext cx="746280" cy="63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C5CC1E5-7C24-E90E-527F-FF2206325DFE}"/>
                    </a:ext>
                  </a:extLst>
                </p14:cNvPr>
                <p14:cNvContentPartPr/>
                <p14:nvPr/>
              </p14:nvContentPartPr>
              <p14:xfrm>
                <a:off x="2638916" y="2659425"/>
                <a:ext cx="678600" cy="514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C5CC1E5-7C24-E90E-527F-FF2206325DF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31356" y="2651865"/>
                  <a:ext cx="69372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4837AE13-9C99-62D7-76E7-597E01CA991F}"/>
                  </a:ext>
                </a:extLst>
              </p14:cNvPr>
              <p14:cNvContentPartPr/>
              <p14:nvPr/>
            </p14:nvContentPartPr>
            <p14:xfrm>
              <a:off x="117116" y="2989905"/>
              <a:ext cx="202320" cy="1602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4837AE13-9C99-62D7-76E7-597E01CA991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9556" y="2982345"/>
                <a:ext cx="217440" cy="17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0F10001D-8778-F8A0-61C8-48BD417AFC7B}"/>
              </a:ext>
            </a:extLst>
          </p:cNvPr>
          <p:cNvGrpSpPr/>
          <p:nvPr/>
        </p:nvGrpSpPr>
        <p:grpSpPr>
          <a:xfrm>
            <a:off x="565676" y="3023025"/>
            <a:ext cx="352440" cy="182880"/>
            <a:chOff x="565676" y="3023025"/>
            <a:chExt cx="35244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20FD4FC-5E31-10C1-B849-4FDABCB0FB8A}"/>
                    </a:ext>
                  </a:extLst>
                </p14:cNvPr>
                <p14:cNvContentPartPr/>
                <p14:nvPr/>
              </p14:nvContentPartPr>
              <p14:xfrm>
                <a:off x="565676" y="3043905"/>
                <a:ext cx="156600" cy="122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20FD4FC-5E31-10C1-B849-4FDABCB0FB8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8116" y="3036345"/>
                  <a:ext cx="171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B3093BA-BB89-9F9A-F051-B58502937659}"/>
                    </a:ext>
                  </a:extLst>
                </p14:cNvPr>
                <p14:cNvContentPartPr/>
                <p14:nvPr/>
              </p14:nvContentPartPr>
              <p14:xfrm>
                <a:off x="748916" y="3023025"/>
                <a:ext cx="84240" cy="114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B3093BA-BB89-9F9A-F051-B5850293765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1716" y="3015465"/>
                  <a:ext cx="993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27B45FD-E71B-2568-88E3-015D469BD34D}"/>
                    </a:ext>
                  </a:extLst>
                </p14:cNvPr>
                <p14:cNvContentPartPr/>
                <p14:nvPr/>
              </p14:nvContentPartPr>
              <p14:xfrm>
                <a:off x="893276" y="3115905"/>
                <a:ext cx="24840" cy="90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27B45FD-E71B-2568-88E3-015D469BD34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86076" y="3108345"/>
                  <a:ext cx="3996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85E72B00-DFF1-36B1-751A-3A0CAAC1E542}"/>
              </a:ext>
            </a:extLst>
          </p:cNvPr>
          <p:cNvGrpSpPr/>
          <p:nvPr/>
        </p:nvGrpSpPr>
        <p:grpSpPr>
          <a:xfrm>
            <a:off x="1313036" y="2911065"/>
            <a:ext cx="824760" cy="215640"/>
            <a:chOff x="1313036" y="2911065"/>
            <a:chExt cx="82476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D46E66B-9973-C9EC-1220-90C611534014}"/>
                    </a:ext>
                  </a:extLst>
                </p14:cNvPr>
                <p14:cNvContentPartPr/>
                <p14:nvPr/>
              </p14:nvContentPartPr>
              <p14:xfrm>
                <a:off x="1313036" y="2985945"/>
                <a:ext cx="14040" cy="140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D46E66B-9973-C9EC-1220-90C61153401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05476" y="2978385"/>
                  <a:ext cx="291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B3D8A91-726B-A983-8EEB-60EDD9343951}"/>
                    </a:ext>
                  </a:extLst>
                </p14:cNvPr>
                <p14:cNvContentPartPr/>
                <p14:nvPr/>
              </p14:nvContentPartPr>
              <p14:xfrm>
                <a:off x="1376756" y="3020865"/>
                <a:ext cx="84600" cy="64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B3D8A91-726B-A983-8EEB-60EDD934395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69196" y="3013305"/>
                  <a:ext cx="997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B8CB18C-27ED-9BA2-1C50-BEC6155F79B9}"/>
                    </a:ext>
                  </a:extLst>
                </p14:cNvPr>
                <p14:cNvContentPartPr/>
                <p14:nvPr/>
              </p14:nvContentPartPr>
              <p14:xfrm>
                <a:off x="1512116" y="2911065"/>
                <a:ext cx="15480" cy="188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B8CB18C-27ED-9BA2-1C50-BEC6155F79B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04556" y="2903505"/>
                  <a:ext cx="302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9AF7D0C-EA9B-21C5-CC4C-FBDB4E7113E6}"/>
                    </a:ext>
                  </a:extLst>
                </p14:cNvPr>
                <p14:cNvContentPartPr/>
                <p14:nvPr/>
              </p14:nvContentPartPr>
              <p14:xfrm>
                <a:off x="1512116" y="3051105"/>
                <a:ext cx="33120" cy="15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9AF7D0C-EA9B-21C5-CC4C-FBDB4E7113E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504556" y="3043545"/>
                  <a:ext cx="482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073519E-9DFC-34EF-9537-254747939A7D}"/>
                    </a:ext>
                  </a:extLst>
                </p14:cNvPr>
                <p14:cNvContentPartPr/>
                <p14:nvPr/>
              </p14:nvContentPartPr>
              <p14:xfrm>
                <a:off x="1614716" y="2985945"/>
                <a:ext cx="48600" cy="122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073519E-9DFC-34EF-9537-254747939A7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607156" y="2978385"/>
                  <a:ext cx="63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D80AAAD-0BCD-B0B6-5481-74BB2438B99D}"/>
                    </a:ext>
                  </a:extLst>
                </p14:cNvPr>
                <p14:cNvContentPartPr/>
                <p14:nvPr/>
              </p14:nvContentPartPr>
              <p14:xfrm>
                <a:off x="1711196" y="3015465"/>
                <a:ext cx="25920" cy="58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D80AAAD-0BCD-B0B6-5481-74BB2438B99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03636" y="3007905"/>
                  <a:ext cx="410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1935E1B-94E3-B941-B9D2-83CE61CB022E}"/>
                    </a:ext>
                  </a:extLst>
                </p14:cNvPr>
                <p14:cNvContentPartPr/>
                <p14:nvPr/>
              </p14:nvContentPartPr>
              <p14:xfrm>
                <a:off x="1796156" y="2990985"/>
                <a:ext cx="44640" cy="74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1935E1B-94E3-B941-B9D2-83CE61CB022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788596" y="2983425"/>
                  <a:ext cx="597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7906DD6-D081-3FB0-9C28-1AC3741B7A6F}"/>
                    </a:ext>
                  </a:extLst>
                </p14:cNvPr>
                <p14:cNvContentPartPr/>
                <p14:nvPr/>
              </p14:nvContentPartPr>
              <p14:xfrm>
                <a:off x="1922156" y="2961465"/>
                <a:ext cx="56880" cy="108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7906DD6-D081-3FB0-9C28-1AC3741B7A6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14596" y="2953905"/>
                  <a:ext cx="71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CEC687C-B6F3-9C8E-A1CC-B7DDB9C2EE87}"/>
                    </a:ext>
                  </a:extLst>
                </p14:cNvPr>
                <p14:cNvContentPartPr/>
                <p14:nvPr/>
              </p14:nvContentPartPr>
              <p14:xfrm>
                <a:off x="1978676" y="2984505"/>
                <a:ext cx="63720" cy="114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CEC687C-B6F3-9C8E-A1CC-B7DDB9C2EE8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971116" y="2976945"/>
                  <a:ext cx="788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ACB67B8-CD4D-9A5A-577F-033BCBBBA84F}"/>
                    </a:ext>
                  </a:extLst>
                </p14:cNvPr>
                <p14:cNvContentPartPr/>
                <p14:nvPr/>
              </p14:nvContentPartPr>
              <p14:xfrm>
                <a:off x="2064716" y="3012585"/>
                <a:ext cx="73080" cy="84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ACB67B8-CD4D-9A5A-577F-033BCBBBA84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057156" y="3005025"/>
                  <a:ext cx="8820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A634231-FBCD-6463-6DD6-78D0932AF0D4}"/>
              </a:ext>
            </a:extLst>
          </p:cNvPr>
          <p:cNvGrpSpPr/>
          <p:nvPr/>
        </p:nvGrpSpPr>
        <p:grpSpPr>
          <a:xfrm>
            <a:off x="317996" y="3553665"/>
            <a:ext cx="603000" cy="232560"/>
            <a:chOff x="317996" y="3553665"/>
            <a:chExt cx="603000" cy="23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B29AA0F-0E67-B05B-6A5E-1E05A0048AD9}"/>
                    </a:ext>
                  </a:extLst>
                </p14:cNvPr>
                <p14:cNvContentPartPr/>
                <p14:nvPr/>
              </p14:nvContentPartPr>
              <p14:xfrm>
                <a:off x="317996" y="3553665"/>
                <a:ext cx="123840" cy="232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B29AA0F-0E67-B05B-6A5E-1E05A0048AD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10436" y="3546105"/>
                  <a:ext cx="1389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827E6B4-A971-A971-4D02-030F45F4F5C2}"/>
                    </a:ext>
                  </a:extLst>
                </p14:cNvPr>
                <p14:cNvContentPartPr/>
                <p14:nvPr/>
              </p14:nvContentPartPr>
              <p14:xfrm>
                <a:off x="497996" y="3651585"/>
                <a:ext cx="88200" cy="105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827E6B4-A971-A971-4D02-030F45F4F5C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90436" y="3644025"/>
                  <a:ext cx="1033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AC07143-3E0F-8EBD-E29C-4072A56A9194}"/>
                    </a:ext>
                  </a:extLst>
                </p14:cNvPr>
                <p14:cNvContentPartPr/>
                <p14:nvPr/>
              </p14:nvContentPartPr>
              <p14:xfrm>
                <a:off x="621476" y="3647265"/>
                <a:ext cx="202320" cy="131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AC07143-3E0F-8EBD-E29C-4072A56A919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13916" y="3639705"/>
                  <a:ext cx="2170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BD3AD60-AF8D-1B6E-1F5A-593A2BF829F9}"/>
                    </a:ext>
                  </a:extLst>
                </p14:cNvPr>
                <p14:cNvContentPartPr/>
                <p14:nvPr/>
              </p14:nvContentPartPr>
              <p14:xfrm>
                <a:off x="860156" y="3636825"/>
                <a:ext cx="60840" cy="94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BD3AD60-AF8D-1B6E-1F5A-593A2BF829F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52956" y="3629265"/>
                  <a:ext cx="759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4657AED-24E3-9057-6C87-38DFB5752AB2}"/>
              </a:ext>
            </a:extLst>
          </p:cNvPr>
          <p:cNvGrpSpPr/>
          <p:nvPr/>
        </p:nvGrpSpPr>
        <p:grpSpPr>
          <a:xfrm>
            <a:off x="1246796" y="3452865"/>
            <a:ext cx="655920" cy="230040"/>
            <a:chOff x="1246796" y="3452865"/>
            <a:chExt cx="65592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40C1C50-D7B8-13F6-BC7C-125C581ECAA4}"/>
                    </a:ext>
                  </a:extLst>
                </p14:cNvPr>
                <p14:cNvContentPartPr/>
                <p14:nvPr/>
              </p14:nvContentPartPr>
              <p14:xfrm>
                <a:off x="1246796" y="3595065"/>
                <a:ext cx="141480" cy="78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40C1C50-D7B8-13F6-BC7C-125C581ECAA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239236" y="3587505"/>
                  <a:ext cx="156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F53B9720-6430-6E7B-E21F-6FB84018D3A2}"/>
                    </a:ext>
                  </a:extLst>
                </p14:cNvPr>
                <p14:cNvContentPartPr/>
                <p14:nvPr/>
              </p14:nvContentPartPr>
              <p14:xfrm>
                <a:off x="1393676" y="3571305"/>
                <a:ext cx="64440" cy="1116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F53B9720-6430-6E7B-E21F-6FB84018D3A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386116" y="3563745"/>
                  <a:ext cx="795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4700D04-C0FE-6838-587D-81F4150A70FB}"/>
                    </a:ext>
                  </a:extLst>
                </p14:cNvPr>
                <p14:cNvContentPartPr/>
                <p14:nvPr/>
              </p14:nvContentPartPr>
              <p14:xfrm>
                <a:off x="1559996" y="3452865"/>
                <a:ext cx="54000" cy="1857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4700D04-C0FE-6838-587D-81F4150A70F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552436" y="3445305"/>
                  <a:ext cx="687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39F1371-7FE7-F133-D53C-131A274DDCF1}"/>
                    </a:ext>
                  </a:extLst>
                </p14:cNvPr>
                <p14:cNvContentPartPr/>
                <p14:nvPr/>
              </p14:nvContentPartPr>
              <p14:xfrm>
                <a:off x="1658996" y="3516945"/>
                <a:ext cx="81720" cy="159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39F1371-7FE7-F133-D53C-131A274DDCF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651436" y="3509385"/>
                  <a:ext cx="968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F75B922-BC9D-7C14-3411-7E1AB7CF3457}"/>
                    </a:ext>
                  </a:extLst>
                </p14:cNvPr>
                <p14:cNvContentPartPr/>
                <p14:nvPr/>
              </p14:nvContentPartPr>
              <p14:xfrm>
                <a:off x="1748996" y="3573825"/>
                <a:ext cx="47520" cy="612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F75B922-BC9D-7C14-3411-7E1AB7CF345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741436" y="3566265"/>
                  <a:ext cx="62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F623ECE-9095-1000-5D04-F646C2BE8DC5}"/>
                    </a:ext>
                  </a:extLst>
                </p14:cNvPr>
                <p14:cNvContentPartPr/>
                <p14:nvPr/>
              </p14:nvContentPartPr>
              <p14:xfrm>
                <a:off x="1828916" y="3543225"/>
                <a:ext cx="73800" cy="119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F623ECE-9095-1000-5D04-F646C2BE8DC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21356" y="3535665"/>
                  <a:ext cx="8892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4B49B7FA-AC00-6E49-D90E-EA38AF3CDDA9}"/>
              </a:ext>
            </a:extLst>
          </p:cNvPr>
          <p:cNvGrpSpPr/>
          <p:nvPr/>
        </p:nvGrpSpPr>
        <p:grpSpPr>
          <a:xfrm>
            <a:off x="2223836" y="3388785"/>
            <a:ext cx="719280" cy="346680"/>
            <a:chOff x="2223836" y="3388785"/>
            <a:chExt cx="719280" cy="34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5643634A-720B-F6CC-B4AD-3485D0604C85}"/>
                    </a:ext>
                  </a:extLst>
                </p14:cNvPr>
                <p14:cNvContentPartPr/>
                <p14:nvPr/>
              </p14:nvContentPartPr>
              <p14:xfrm>
                <a:off x="2223836" y="3470505"/>
                <a:ext cx="168840" cy="264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5643634A-720B-F6CC-B4AD-3485D0604C8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216276" y="3462945"/>
                  <a:ext cx="1836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504958A-D891-87B3-0207-F61F097652A4}"/>
                    </a:ext>
                  </a:extLst>
                </p14:cNvPr>
                <p14:cNvContentPartPr/>
                <p14:nvPr/>
              </p14:nvContentPartPr>
              <p14:xfrm>
                <a:off x="2392676" y="3498585"/>
                <a:ext cx="85680" cy="1904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504958A-D891-87B3-0207-F61F097652A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385116" y="3491025"/>
                  <a:ext cx="1008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0F34EED8-7B6B-83BE-1710-8BF9422C1B89}"/>
                    </a:ext>
                  </a:extLst>
                </p14:cNvPr>
                <p14:cNvContentPartPr/>
                <p14:nvPr/>
              </p14:nvContentPartPr>
              <p14:xfrm>
                <a:off x="2509316" y="3516585"/>
                <a:ext cx="107280" cy="1612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0F34EED8-7B6B-83BE-1710-8BF9422C1B8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01756" y="3509025"/>
                  <a:ext cx="1224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6A72C3A-8B6A-B7D3-2C37-005E5ABD12CD}"/>
                    </a:ext>
                  </a:extLst>
                </p14:cNvPr>
                <p14:cNvContentPartPr/>
                <p14:nvPr/>
              </p14:nvContentPartPr>
              <p14:xfrm>
                <a:off x="2673836" y="3533505"/>
                <a:ext cx="120960" cy="975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6A72C3A-8B6A-B7D3-2C37-005E5ABD12C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66276" y="3525945"/>
                  <a:ext cx="136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98C220EE-1140-5B06-0441-6DB15C98896C}"/>
                    </a:ext>
                  </a:extLst>
                </p14:cNvPr>
                <p14:cNvContentPartPr/>
                <p14:nvPr/>
              </p14:nvContentPartPr>
              <p14:xfrm>
                <a:off x="2853476" y="3388785"/>
                <a:ext cx="17640" cy="2696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98C220EE-1140-5B06-0441-6DB15C98896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845916" y="3381225"/>
                  <a:ext cx="324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E0AA12C-75ED-D12D-3173-354529D0EE40}"/>
                    </a:ext>
                  </a:extLst>
                </p14:cNvPr>
                <p14:cNvContentPartPr/>
                <p14:nvPr/>
              </p14:nvContentPartPr>
              <p14:xfrm>
                <a:off x="2931956" y="3560145"/>
                <a:ext cx="11160" cy="932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E0AA12C-75ED-D12D-3173-354529D0EE4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924396" y="3552945"/>
                  <a:ext cx="2628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4A673771-9634-6641-9430-E59CE8411121}"/>
              </a:ext>
            </a:extLst>
          </p:cNvPr>
          <p:cNvGrpSpPr/>
          <p:nvPr/>
        </p:nvGrpSpPr>
        <p:grpSpPr>
          <a:xfrm>
            <a:off x="6466490" y="5407540"/>
            <a:ext cx="1373040" cy="532080"/>
            <a:chOff x="6466490" y="5407540"/>
            <a:chExt cx="1373040" cy="53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82305DA-5436-F5CD-959B-754440F6F57F}"/>
                    </a:ext>
                  </a:extLst>
                </p14:cNvPr>
                <p14:cNvContentPartPr/>
                <p14:nvPr/>
              </p14:nvContentPartPr>
              <p14:xfrm>
                <a:off x="6466490" y="5788420"/>
                <a:ext cx="1023120" cy="64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82305DA-5436-F5CD-959B-754440F6F57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58930" y="5780860"/>
                  <a:ext cx="1038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9BCDFE2-74DB-6E66-BD80-1DBF54867868}"/>
                    </a:ext>
                  </a:extLst>
                </p14:cNvPr>
                <p14:cNvContentPartPr/>
                <p14:nvPr/>
              </p14:nvContentPartPr>
              <p14:xfrm>
                <a:off x="6499610" y="5407540"/>
                <a:ext cx="972360" cy="532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9BCDFE2-74DB-6E66-BD80-1DBF5486786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92050" y="5399980"/>
                  <a:ext cx="98712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6D20250-E8B2-CF0E-B5B7-12DBE16603F4}"/>
                    </a:ext>
                  </a:extLst>
                </p14:cNvPr>
                <p14:cNvContentPartPr/>
                <p14:nvPr/>
              </p14:nvContentPartPr>
              <p14:xfrm>
                <a:off x="7705250" y="5901460"/>
                <a:ext cx="134280" cy="15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6D20250-E8B2-CF0E-B5B7-12DBE16603F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697690" y="5893900"/>
                  <a:ext cx="149400" cy="30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872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630A-1D29-E38E-A404-D5DD33B3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A4BFA61-BF5F-990B-73B8-94FC58D3DA1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29C7662-6424-9934-3997-3D29E27CEEE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B2E438E-D80A-3556-50BD-5AB5FA1C7E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7D8EF14-0F2A-D085-4861-F13FEECD8C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5AAFD3C-DEAE-96ED-1B18-A4FF1B32E8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1D2A5AF-9137-15BE-6485-AE6F08E3EB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410C04-AF7F-9738-3E9B-E65989549E0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D7B8409-53CE-09E8-E25E-38B46CB6E8E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8028B23-0CF1-B733-AFBF-3E6BA2BAFA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27E9941-075E-F173-B483-6775A5CC62A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71BA9ED-85AB-A73C-50A7-6EC54C9154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9EF5B9-D846-F823-E6FE-8BAF31C34E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2A312A-B60C-4533-5D07-720C2631FB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208E3E3-CC48-B746-F880-C9676EF4C1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0EB5231-0B29-A5B9-B3C5-067C02D527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3E235D1-AC66-0CB3-B1EC-38AA62F196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328122C-A961-9E00-C5AE-215464F10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370E71E-FC63-6183-2AA1-A124E85645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BCDA46A-7D62-58B6-82F3-6F37B47FF64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A8C34D9-C9FC-D2CF-043E-5CABD4EDE9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487CEFF-EB35-2C5A-601D-295B342D1D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2D812FA-C421-19F5-84F8-3EF3560D3BF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9A1949E-FFAF-5A43-60DC-845284B747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18AF48-F677-C17D-23D0-C6C3591487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E92EE07-D1DB-1103-CADE-2F51D6417B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FB4BE69-1879-7FC9-6D1D-7518E5E867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FF34443-C075-25A8-9078-20422EEC48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AC38237-9D68-BF80-03C2-DA2C00E9035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BAE4BA9-60F4-020C-53CE-4E493DBBB2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8773CC1-5597-CE17-6E86-5C087E5591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66CDC5-AE72-A6CD-2ED0-BC608D7BA51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5230842-F164-D783-38FA-89ABF673B6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994C7E9-0B2E-E8F1-D9DD-3413ABB8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68372E2-0E2A-8E57-86CA-32FBF9255AE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E3E2755-5F3F-2E8A-8381-2EEBACFBAB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8ADBA0-E81C-AB65-1952-158FA04A55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55E9EB6-9980-BB16-7454-DCE23F56E0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558951-862A-AAE2-9F3B-8837AC14CC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1F970DD-C1B7-E803-D4C3-958AA34038E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1AA049D-F2A2-8095-8295-491A233FC4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57BD5D7-E792-834A-87E0-52C6B727F0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AB40F73-4EC0-98B1-7AAE-5351EC0A47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06131E9-8FD4-1A90-3EF0-02EDEC58075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DF3A52D-9881-7030-5A80-E54DA7C2F5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D2C4FFA-DB8D-E5EB-4372-CF47B9259CB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B89D2EA-7BF3-8960-016E-2E10571438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7F0E861-B109-CC9B-8810-65EB2F0B7BD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60F7C46-E4FC-EC2F-4F73-26BC460F839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34F7ACC-95A2-DF97-4E23-0825F6CD22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01C6F0B-3E89-1F99-5449-8085608C94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CECE43C-644B-0D4E-3BDA-B4E4BF01B9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D61D250-DDC7-F2D5-7045-420F1CD3DC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1253C2D-2839-FC53-9E15-068E77FA41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406F7A3-60EA-9C44-DFDC-E1F4343BAA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555A2A7-407C-EF59-AA4E-AE8DEF80B0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ED3AC1E-A257-4717-7CDB-5339B00650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3568E0C-6690-C3DF-5F05-707D0B49F2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48D13BA-DFD5-D87B-04ED-6CFD0930089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3CE60C-D955-637D-9641-ACB322B564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22E9CDE-62A3-0FE0-4D38-5838AA8747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E818BDF-A295-8483-1E3B-D1AA3214E8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3B21454-366E-FA98-4006-238611135B8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3322AFB-EB0C-5F84-A502-3E387D286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920750"/>
            <a:ext cx="5372100" cy="50165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B4364CA-1B01-9998-9B96-B18CDECEF447}"/>
              </a:ext>
            </a:extLst>
          </p:cNvPr>
          <p:cNvGrpSpPr/>
          <p:nvPr/>
        </p:nvGrpSpPr>
        <p:grpSpPr>
          <a:xfrm>
            <a:off x="4242541" y="742282"/>
            <a:ext cx="1124640" cy="260280"/>
            <a:chOff x="4242541" y="742282"/>
            <a:chExt cx="112464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8D69A21-13B2-3092-A43C-752BE4CCAFBC}"/>
                    </a:ext>
                  </a:extLst>
                </p14:cNvPr>
                <p14:cNvContentPartPr/>
                <p14:nvPr/>
              </p14:nvContentPartPr>
              <p14:xfrm>
                <a:off x="4242541" y="742282"/>
                <a:ext cx="218160" cy="260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8D69A21-13B2-3092-A43C-752BE4CCAFB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35341" y="734722"/>
                  <a:ext cx="23328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77A83CF-693F-D6D5-7DFC-25DB11275D60}"/>
                    </a:ext>
                  </a:extLst>
                </p14:cNvPr>
                <p14:cNvContentPartPr/>
                <p14:nvPr/>
              </p14:nvContentPartPr>
              <p14:xfrm>
                <a:off x="4511821" y="814282"/>
                <a:ext cx="119880" cy="148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77A83CF-693F-D6D5-7DFC-25DB11275D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04261" y="806722"/>
                  <a:ext cx="1350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3B57B06-2DBA-8875-7439-1CD7B70ECA8B}"/>
                    </a:ext>
                  </a:extLst>
                </p14:cNvPr>
                <p14:cNvContentPartPr/>
                <p14:nvPr/>
              </p14:nvContentPartPr>
              <p14:xfrm>
                <a:off x="4661221" y="833722"/>
                <a:ext cx="109800" cy="161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3B57B06-2DBA-8875-7439-1CD7B70ECA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653661" y="826162"/>
                  <a:ext cx="1249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1C17981-92A8-85F4-91C3-B4E538AC46E3}"/>
                    </a:ext>
                  </a:extLst>
                </p14:cNvPr>
                <p14:cNvContentPartPr/>
                <p14:nvPr/>
              </p14:nvContentPartPr>
              <p14:xfrm>
                <a:off x="4823581" y="808882"/>
                <a:ext cx="26640" cy="123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1C17981-92A8-85F4-91C3-B4E538AC46E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16021" y="801322"/>
                  <a:ext cx="41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2849FA9-C7A6-43E9-A97D-1F61539FFFE4}"/>
                    </a:ext>
                  </a:extLst>
                </p14:cNvPr>
                <p14:cNvContentPartPr/>
                <p14:nvPr/>
              </p14:nvContentPartPr>
              <p14:xfrm>
                <a:off x="4950661" y="816442"/>
                <a:ext cx="88920" cy="125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2849FA9-C7A6-43E9-A97D-1F61539FFFE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43101" y="808882"/>
                  <a:ext cx="1040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009D15A-BBC5-0651-3F4E-2470AEB23B7A}"/>
                    </a:ext>
                  </a:extLst>
                </p14:cNvPr>
                <p14:cNvContentPartPr/>
                <p14:nvPr/>
              </p14:nvContentPartPr>
              <p14:xfrm>
                <a:off x="5044621" y="806002"/>
                <a:ext cx="88920" cy="147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009D15A-BBC5-0651-3F4E-2470AEB23B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37061" y="798442"/>
                  <a:ext cx="104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EABBF17-51C9-D146-6F83-3223E0735F60}"/>
                    </a:ext>
                  </a:extLst>
                </p14:cNvPr>
                <p14:cNvContentPartPr/>
                <p14:nvPr/>
              </p14:nvContentPartPr>
              <p14:xfrm>
                <a:off x="5185741" y="850642"/>
                <a:ext cx="45360" cy="89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EABBF17-51C9-D146-6F83-3223E0735F6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78181" y="843082"/>
                  <a:ext cx="604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FB9AF01-8B95-2047-EA99-62AF6D201832}"/>
                    </a:ext>
                  </a:extLst>
                </p14:cNvPr>
                <p14:cNvContentPartPr/>
                <p14:nvPr/>
              </p14:nvContentPartPr>
              <p14:xfrm>
                <a:off x="5289421" y="812842"/>
                <a:ext cx="77760" cy="171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FB9AF01-8B95-2047-EA99-62AF6D20183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81861" y="805282"/>
                  <a:ext cx="9252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552DE7B-1518-5569-9E3D-47B6D4E186DA}"/>
              </a:ext>
            </a:extLst>
          </p:cNvPr>
          <p:cNvGrpSpPr/>
          <p:nvPr/>
        </p:nvGrpSpPr>
        <p:grpSpPr>
          <a:xfrm>
            <a:off x="3505685" y="1560025"/>
            <a:ext cx="563040" cy="338040"/>
            <a:chOff x="3505685" y="1560025"/>
            <a:chExt cx="56304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7B9E3A8-984D-1FFD-76A1-3A3B6121DA5C}"/>
                    </a:ext>
                  </a:extLst>
                </p14:cNvPr>
                <p14:cNvContentPartPr/>
                <p14:nvPr/>
              </p14:nvContentPartPr>
              <p14:xfrm>
                <a:off x="3505685" y="1560025"/>
                <a:ext cx="258840" cy="338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7B9E3A8-984D-1FFD-76A1-3A3B6121DA5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98125" y="1552465"/>
                  <a:ext cx="2739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745093C-9245-8EE1-E41E-30A1D4DB323D}"/>
                    </a:ext>
                  </a:extLst>
                </p14:cNvPr>
                <p14:cNvContentPartPr/>
                <p14:nvPr/>
              </p14:nvContentPartPr>
              <p14:xfrm>
                <a:off x="3750125" y="1761985"/>
                <a:ext cx="150120" cy="1310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745093C-9245-8EE1-E41E-30A1D4DB32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42565" y="1754425"/>
                  <a:ext cx="1652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1ECC4AC-8195-E150-AB22-EC07DB2065CF}"/>
                    </a:ext>
                  </a:extLst>
                </p14:cNvPr>
                <p14:cNvContentPartPr/>
                <p14:nvPr/>
              </p14:nvContentPartPr>
              <p14:xfrm>
                <a:off x="3943805" y="1782505"/>
                <a:ext cx="124920" cy="1026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1ECC4AC-8195-E150-AB22-EC07DB2065C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36245" y="1774945"/>
                  <a:ext cx="13968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81C4C383-9C2D-2C0F-192C-FDE5A5E77299}"/>
                  </a:ext>
                </a:extLst>
              </p14:cNvPr>
              <p14:cNvContentPartPr/>
              <p14:nvPr/>
            </p14:nvContentPartPr>
            <p14:xfrm>
              <a:off x="3000186" y="3340225"/>
              <a:ext cx="413640" cy="4078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81C4C383-9C2D-2C0F-192C-FDE5A5E7729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992626" y="3332665"/>
                <a:ext cx="42840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87A736F5-DF22-36D5-9AB5-A224B58D47BE}"/>
                  </a:ext>
                </a:extLst>
              </p14:cNvPr>
              <p14:cNvContentPartPr/>
              <p14:nvPr/>
            </p14:nvContentPartPr>
            <p14:xfrm>
              <a:off x="7756614" y="2244025"/>
              <a:ext cx="304200" cy="1944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87A736F5-DF22-36D5-9AB5-A224B58D47B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749054" y="2236465"/>
                <a:ext cx="31932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C200514B-79ED-83F7-A7A6-29E3DB24FDFD}"/>
              </a:ext>
            </a:extLst>
          </p:cNvPr>
          <p:cNvGrpSpPr/>
          <p:nvPr/>
        </p:nvGrpSpPr>
        <p:grpSpPr>
          <a:xfrm>
            <a:off x="8307054" y="1985905"/>
            <a:ext cx="607680" cy="326520"/>
            <a:chOff x="8307054" y="1985905"/>
            <a:chExt cx="607680" cy="32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68CA0E4-5E9F-1F63-93F3-B21E4E8B93A1}"/>
                    </a:ext>
                  </a:extLst>
                </p14:cNvPr>
                <p14:cNvContentPartPr/>
                <p14:nvPr/>
              </p14:nvContentPartPr>
              <p14:xfrm>
                <a:off x="8453574" y="2022985"/>
                <a:ext cx="15480" cy="2894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68CA0E4-5E9F-1F63-93F3-B21E4E8B93A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46014" y="2015425"/>
                  <a:ext cx="306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5B6B71D-C6E5-91D3-E1F6-92950081848A}"/>
                    </a:ext>
                  </a:extLst>
                </p14:cNvPr>
                <p14:cNvContentPartPr/>
                <p14:nvPr/>
              </p14:nvContentPartPr>
              <p14:xfrm>
                <a:off x="8307054" y="2193985"/>
                <a:ext cx="264240" cy="86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5B6B71D-C6E5-91D3-E1F6-92950081848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99494" y="2186425"/>
                  <a:ext cx="27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EE2E37D-D5BA-D861-5F60-2F1C40298819}"/>
                    </a:ext>
                  </a:extLst>
                </p14:cNvPr>
                <p14:cNvContentPartPr/>
                <p14:nvPr/>
              </p14:nvContentPartPr>
              <p14:xfrm>
                <a:off x="8760654" y="2120905"/>
                <a:ext cx="130320" cy="140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EE2E37D-D5BA-D861-5F60-2F1C4029881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53094" y="2113705"/>
                  <a:ext cx="145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34D0E97-F0E1-7066-5A79-A1391C587746}"/>
                    </a:ext>
                  </a:extLst>
                </p14:cNvPr>
                <p14:cNvContentPartPr/>
                <p14:nvPr/>
              </p14:nvContentPartPr>
              <p14:xfrm>
                <a:off x="8888454" y="1985905"/>
                <a:ext cx="26280" cy="325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34D0E97-F0E1-7066-5A79-A1391C58774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80894" y="1978345"/>
                  <a:ext cx="41040" cy="34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C42FB737-296C-84F4-4D0A-B5DBD05FD586}"/>
                  </a:ext>
                </a:extLst>
              </p14:cNvPr>
              <p14:cNvContentPartPr/>
              <p14:nvPr/>
            </p14:nvContentPartPr>
            <p14:xfrm>
              <a:off x="9322614" y="2263825"/>
              <a:ext cx="203040" cy="558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C42FB737-296C-84F4-4D0A-B5DBD05FD58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15414" y="2256265"/>
                <a:ext cx="21816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3B1B68BE-B453-B5BE-481D-F61205FFCA8B}"/>
                  </a:ext>
                </a:extLst>
              </p14:cNvPr>
              <p14:cNvContentPartPr/>
              <p14:nvPr/>
            </p14:nvContentPartPr>
            <p14:xfrm>
              <a:off x="9556974" y="2135305"/>
              <a:ext cx="70200" cy="5112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3B1B68BE-B453-B5BE-481D-F61205FFCA8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549414" y="2128105"/>
                <a:ext cx="8532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A5F8F3C-F202-302B-8798-D4E64118FF8C}"/>
                  </a:ext>
                </a:extLst>
              </p14:cNvPr>
              <p14:cNvContentPartPr/>
              <p14:nvPr/>
            </p14:nvContentPartPr>
            <p14:xfrm>
              <a:off x="9624294" y="1979065"/>
              <a:ext cx="16920" cy="4330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A5F8F3C-F202-302B-8798-D4E64118FF8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616734" y="1971505"/>
                <a:ext cx="3204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3C064084-1671-CA80-093D-8499D74DABEC}"/>
                  </a:ext>
                </a:extLst>
              </p14:cNvPr>
              <p14:cNvContentPartPr/>
              <p14:nvPr/>
            </p14:nvContentPartPr>
            <p14:xfrm>
              <a:off x="2706007" y="3081987"/>
              <a:ext cx="880920" cy="9180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3C064084-1671-CA80-093D-8499D74DABE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698447" y="3074427"/>
                <a:ext cx="896040" cy="9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356FC312-F99D-25D0-832B-B91BC2EEAB55}"/>
              </a:ext>
            </a:extLst>
          </p:cNvPr>
          <p:cNvGrpSpPr/>
          <p:nvPr/>
        </p:nvGrpSpPr>
        <p:grpSpPr>
          <a:xfrm>
            <a:off x="6056269" y="5565976"/>
            <a:ext cx="703080" cy="430920"/>
            <a:chOff x="6056269" y="5565976"/>
            <a:chExt cx="70308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DD4C0BD-D47C-3021-87DC-666C770A1AA0}"/>
                    </a:ext>
                  </a:extLst>
                </p14:cNvPr>
                <p14:cNvContentPartPr/>
                <p14:nvPr/>
              </p14:nvContentPartPr>
              <p14:xfrm>
                <a:off x="6056269" y="5565976"/>
                <a:ext cx="618840" cy="430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DD4C0BD-D47C-3021-87DC-666C770A1AA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048709" y="5558416"/>
                  <a:ext cx="63396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570A6EF-4009-3CA2-55E1-DF278501391D}"/>
                    </a:ext>
                  </a:extLst>
                </p14:cNvPr>
                <p14:cNvContentPartPr/>
                <p14:nvPr/>
              </p14:nvContentPartPr>
              <p14:xfrm>
                <a:off x="6105589" y="5921296"/>
                <a:ext cx="653760" cy="48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570A6EF-4009-3CA2-55E1-DF278501391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098029" y="5913736"/>
                  <a:ext cx="668880" cy="6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629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1DEC-EFC9-ACFE-FEF3-D1D1A014C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C325846-4A1A-3624-000E-3B13EED77F7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17A1F15-7FFB-2E5E-9DD0-2C1D94C1EFF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17F48BC-CFCA-C38A-D207-248061E3B3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EA93EFC-41C0-11CB-A4FD-FBBB400C46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18A7BB9-6C21-1259-2DFE-30BF132A0A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C4240AF-4FA9-46C9-8508-EE8CC4FA4C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1D82764-C10A-A820-E42B-896224541E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6D673E9-C4A6-7904-B972-1D910BD14B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2E6F012-939E-9EB8-CE04-BACAF1CCF0B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4B52002-B719-FA28-2231-EE0A8E55F4E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71E36DF-2799-5851-8131-7DD53E3466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55AEFED-6C83-6510-D57B-4054806D0A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00D366A-1004-EF49-0971-38A05449ED7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BA845C8-EF0A-D399-6C41-3D7F96EC4E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7BB6188-8F94-77C5-776F-3F34E91DE1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24D77ED-86EE-C832-EBD6-6AEEA6EFC7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45A98C4-67D7-07E8-AF69-241A60A4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5C1D045-90F4-87D7-7766-68A0507F011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D9C7D0C-6A10-743C-7720-8EE5F237DB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17460B4-8CE6-F50A-951A-6A0FCBE2882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AB40F4E-8CDD-689C-08A6-7AA9B2C5C7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30AB76B-92AD-5764-6D15-D94F923165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981E905-D24A-BFF7-854F-32FB41AFF4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0091305-848C-5B6C-B152-13D2AB6558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48096F4-891D-3D49-E141-638DD82774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26785C7-13F6-BB6E-020E-8ADA4B7D04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76BD053-5119-6157-EA3E-F23A06CF4A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C1644A0-9162-A1FD-2BBC-B94E1A5562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74D8625-7433-7BE4-5589-4EBA604493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9276EF-8C0C-3FAA-D3A9-ED82D32ED7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F0FB212-469C-4BD5-B3D7-815CC2F945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9442F6E-B54D-1E9A-136B-4617C08F25D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7A02037-FC9B-C570-801F-8AB44570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A8BADD4-4253-BCD0-D09A-2A7A2FFCDEF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1BC939E-C1BB-4A86-D3BB-3E9A9771E70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B4433AD-68D5-C8F2-A8FF-8E035650FF8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6BBDF87-E942-E1AB-3F36-94CB4E8DFA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FBC99E2-4EDF-123C-00D8-51E2A01F5E2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2203267-CA44-63B3-0B43-996D44DBD64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AA4DD98-5ECC-9811-173E-2C2EF265C0E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5A47467-58CC-FAC9-78B1-8A3012FDF52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43695AC-2944-7AED-0539-24E3FE314E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613AB23-EABF-CBCD-83BC-267CB677FE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7605483-5064-438A-56E6-B4A0426682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D78CA96-DD37-6693-DBF0-4EECA51877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B717B21-58F5-E1C2-6608-A073A4F143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0870008-8F21-0556-9ECD-3F00E48CFA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3B8B428-21FB-F3DF-A39A-086F7228DE0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D0D7836-63F1-BBC9-CBA2-2E89B8E4EF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A03E325-CF95-B1EE-BC64-47BD4E3EB1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3FB4585-FBE4-2B4E-6170-0BF81192BB7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7E383BE-E13D-6203-DDFC-285EFB4DDA6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86F7716-644B-42B8-1BE8-A199059999A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EB1C284-FCEA-1E74-2CC5-C0C3BE49AF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FC658F8-31C4-9E0C-3E24-BDA8468E56C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F527F12-7891-615E-48A4-B542C339F1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60E0860-59EB-86C0-969F-84C1C8D7C86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87970C6-A55D-C324-EDF1-9409CA8256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8FC2ED3-16B1-48A4-1B1E-6FE3B419FC3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F315833-971E-407D-9BD3-A9F320CE29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58B3CBA-5895-B331-A05E-F9C98A9947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C2062BC-3529-81AF-6412-32E1CCB5738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76DC798-A9BC-0745-B5E8-2F3A3C2D3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07" y="0"/>
            <a:ext cx="485918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A52C03C-6F7B-B4DB-5AF3-D0097177F770}"/>
                  </a:ext>
                </a:extLst>
              </p14:cNvPr>
              <p14:cNvContentPartPr/>
              <p14:nvPr/>
            </p14:nvContentPartPr>
            <p14:xfrm>
              <a:off x="7677572" y="1854261"/>
              <a:ext cx="494640" cy="396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A52C03C-6F7B-B4DB-5AF3-D0097177F7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70012" y="1846701"/>
                <a:ext cx="50940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B73C0E14-E9DE-C730-2237-A969589D15AA}"/>
                  </a:ext>
                </a:extLst>
              </p14:cNvPr>
              <p14:cNvContentPartPr/>
              <p14:nvPr/>
            </p14:nvContentPartPr>
            <p14:xfrm>
              <a:off x="5693839" y="1893260"/>
              <a:ext cx="767880" cy="4716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B73C0E14-E9DE-C730-2237-A969589D15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86639" y="1885700"/>
                <a:ext cx="783000" cy="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B76D603D-052A-6CEE-9256-9323865956F5}"/>
              </a:ext>
            </a:extLst>
          </p:cNvPr>
          <p:cNvGrpSpPr/>
          <p:nvPr/>
        </p:nvGrpSpPr>
        <p:grpSpPr>
          <a:xfrm>
            <a:off x="5543719" y="2632340"/>
            <a:ext cx="2825053" cy="1216553"/>
            <a:chOff x="5543719" y="2632340"/>
            <a:chExt cx="2825053" cy="121655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057D90B-86FC-B866-8CDC-600CEED4CF0D}"/>
                    </a:ext>
                  </a:extLst>
                </p14:cNvPr>
                <p14:cNvContentPartPr/>
                <p14:nvPr/>
              </p14:nvContentPartPr>
              <p14:xfrm>
                <a:off x="5855972" y="3571101"/>
                <a:ext cx="2512800" cy="105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057D90B-86FC-B866-8CDC-600CEED4CF0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48412" y="3563541"/>
                  <a:ext cx="25279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C6BD652-30E7-6FCD-CE50-68BDF9808F89}"/>
                    </a:ext>
                  </a:extLst>
                </p14:cNvPr>
                <p14:cNvContentPartPr/>
                <p14:nvPr/>
              </p14:nvContentPartPr>
              <p14:xfrm>
                <a:off x="5826812" y="2815101"/>
                <a:ext cx="2302560" cy="820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C6BD652-30E7-6FCD-CE50-68BDF9808F8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19612" y="2807541"/>
                  <a:ext cx="2317680" cy="83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BE59E8A-3CEF-23D2-7452-13AD688EB8CE}"/>
                    </a:ext>
                  </a:extLst>
                </p14:cNvPr>
                <p14:cNvContentPartPr/>
                <p14:nvPr/>
              </p14:nvContentPartPr>
              <p14:xfrm>
                <a:off x="5643572" y="2790740"/>
                <a:ext cx="112320" cy="115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BE59E8A-3CEF-23D2-7452-13AD688EB8C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36012" y="2783180"/>
                  <a:ext cx="127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5892ED7-B686-A1A5-A683-E59DE68C236D}"/>
                    </a:ext>
                  </a:extLst>
                </p14:cNvPr>
                <p14:cNvContentPartPr/>
                <p14:nvPr/>
              </p14:nvContentPartPr>
              <p14:xfrm>
                <a:off x="5676692" y="2737100"/>
                <a:ext cx="205560" cy="196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5892ED7-B686-A1A5-A683-E59DE68C236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69132" y="2729540"/>
                  <a:ext cx="2206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94925DB-F6F3-7772-0CC8-11624A614738}"/>
                    </a:ext>
                  </a:extLst>
                </p14:cNvPr>
                <p14:cNvContentPartPr/>
                <p14:nvPr/>
              </p14:nvContentPartPr>
              <p14:xfrm>
                <a:off x="8086700" y="2632340"/>
                <a:ext cx="162720" cy="226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94925DB-F6F3-7772-0CC8-11624A6147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79140" y="2625140"/>
                  <a:ext cx="1778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BC6BB05-5AF8-1539-3B51-07D573ED7725}"/>
                    </a:ext>
                  </a:extLst>
                </p14:cNvPr>
                <p14:cNvContentPartPr/>
                <p14:nvPr/>
              </p14:nvContentPartPr>
              <p14:xfrm>
                <a:off x="8234300" y="2754740"/>
                <a:ext cx="73800" cy="2246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BC6BB05-5AF8-1539-3B51-07D573ED772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226740" y="2747180"/>
                  <a:ext cx="885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B909FD0-4B74-7810-7054-F893787362A3}"/>
                    </a:ext>
                  </a:extLst>
                </p14:cNvPr>
                <p14:cNvContentPartPr/>
                <p14:nvPr/>
              </p14:nvContentPartPr>
              <p14:xfrm>
                <a:off x="5543719" y="3725413"/>
                <a:ext cx="2720520" cy="123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B909FD0-4B74-7810-7054-F893787362A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36159" y="3717853"/>
                  <a:ext cx="2735640" cy="138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5224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8EBD-0792-C383-93D6-8CEEADBCE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C2B1787-B2D7-1D13-90A6-EBB8349BE6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5C89F73-8B9B-1A21-9063-8FFCC719D8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95CA9B1-3ABB-E1E8-898F-2C99008E698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9C1E948-B316-34E2-558B-F16EAFE51DB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244A459-7AAB-BCAF-6A7A-FE32B3EE5B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1A8B0CA-DB7C-B930-5489-C82B593940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92A4544-EDA3-7F56-DDC1-AD90A129C8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51F7748-3EAF-CA32-DC66-AC5B1FBBBD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E219CBF-C648-FA28-A1E4-9F540A5732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9A31567-CE3C-8202-4377-D8D123F5743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E1268CD-1439-C3E3-599C-BA58501263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D88460C-C46B-D737-F67C-FFAF66CE687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C544FD2-A589-FB54-B711-1BAC4BAA24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998160D-9FB4-30F4-8A3F-D16756168D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29EEB58-7C98-397E-DEA9-5D49ADE21D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535DFC1-239C-4979-8BF3-D1B944FF2C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6DF72AD-9D90-161F-8FFE-7DA12387F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B83A438-A590-D2FB-6E86-FEBF910BFED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BE3AF40-4A97-FFB0-E2ED-9A14F848A9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D8C7B3D-464A-715E-647A-FD628CDBEB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0EB44AC-D0AA-7E61-7BD7-53BF8EDF15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E0B279B-4B51-0D4C-FC43-746639F921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1F6054B-84DA-A4A0-F80C-11A1070902C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7C2A801-6B2A-20F7-21A0-03FE23D2FC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D52D015-4DC8-2F75-AEEE-BCBD7477869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A3BE820-49A6-4D9E-CD74-351666CE2A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D4D7D28-B20F-705E-F0C8-0111C7A007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8B18820-9AFC-0992-CA95-6CB23E48EFE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56E8C73-801D-EEFB-B27E-18D3FB7983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159BF50-0A85-5BF7-EF9B-8E10E11B18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42AEDEC-E12A-43EA-262E-DA6EC929D9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9D0A3A0-2C28-E5D4-6088-F4835AD5F9B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FD7E0DF-ABD9-B2F1-2D0F-268D58D53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45ABF9F-2314-3F2A-5B27-F6E33D2A837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F550358-C99A-D1EB-40BE-02D883C9A3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04C80A2-ED77-05C1-AACC-F23E65F4BD1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D660F73-6F3E-71A2-2C71-2BE9E9F86A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32D5145-3CBE-A23F-F0DB-2DED6CFCFE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F9504A5-E2B0-53D5-F4FE-7AFCE93DB9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F766DF3-0483-6C87-B63F-3B549EF9F73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D9FFAD3-E889-8D7C-A299-F2CAF30E7D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C125C3F-C6B5-8965-78F3-76B96EB3D9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B4557F0-4B98-B4A9-F61A-1DBBE052B6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DF41C5B-821B-FA95-4A55-3E86904767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E8ED5A-D508-F26B-BB80-C3DA96F149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E466ACE-4DFC-E443-8BF1-EC9354716D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15B8588-CBA9-F876-1A8A-E99CF7A7C4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6F5E6D0-0595-29D7-0858-E66FF94BCB6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35DB6EE-C154-53D6-02DE-DDF9DDE050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52C8576-77CE-A760-5C2B-3421C29DFC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056827F-52F5-C8A2-1060-266FB87E24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8B87422-899F-127D-2B9F-85E07FFF8B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D881C0D-E69C-A9CA-0603-5376F057E8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E3BF5DD-29A7-9DF4-9574-5CCFB2C41D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C453419-349C-2BF1-1651-572C420141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E83CD8-A8E7-BB5C-7BD1-0F53F05D45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761688D-47D9-DF2D-A357-7D41D0F49B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D0B94A7-E42F-0CA3-919C-10CCFDFB7F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3980AA4-149D-4F61-EDDC-8BC3836F10D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4AD6B97-95FD-7545-E594-A48663EF99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426CA28-C2C7-2075-00BE-6DA7CD6F1FF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1DD44DC-8E56-6A8C-F4EF-11D62185843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FE29DB71-CCC9-97DA-F9DA-AB8A4AE9530E}"/>
              </a:ext>
            </a:extLst>
          </p:cNvPr>
          <p:cNvGrpSpPr/>
          <p:nvPr/>
        </p:nvGrpSpPr>
        <p:grpSpPr>
          <a:xfrm>
            <a:off x="4592106" y="399620"/>
            <a:ext cx="492480" cy="128160"/>
            <a:chOff x="4592106" y="399620"/>
            <a:chExt cx="49248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EA94773-6600-E2FF-FA3D-90AE2BE98BAC}"/>
                    </a:ext>
                  </a:extLst>
                </p14:cNvPr>
                <p14:cNvContentPartPr/>
                <p14:nvPr/>
              </p14:nvContentPartPr>
              <p14:xfrm>
                <a:off x="4592106" y="399620"/>
                <a:ext cx="114120" cy="128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EA94773-6600-E2FF-FA3D-90AE2BE98BA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584546" y="392060"/>
                  <a:ext cx="129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88D47B4-91D1-E64F-90AE-1DCA095F0431}"/>
                    </a:ext>
                  </a:extLst>
                </p14:cNvPr>
                <p14:cNvContentPartPr/>
                <p14:nvPr/>
              </p14:nvContentPartPr>
              <p14:xfrm>
                <a:off x="4713786" y="441740"/>
                <a:ext cx="63360" cy="77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88D47B4-91D1-E64F-90AE-1DCA095F04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06226" y="434180"/>
                  <a:ext cx="78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0BB0AEC-3BE4-FC41-C6D6-3D89BFCC08EB}"/>
                    </a:ext>
                  </a:extLst>
                </p14:cNvPr>
                <p14:cNvContentPartPr/>
                <p14:nvPr/>
              </p14:nvContentPartPr>
              <p14:xfrm>
                <a:off x="4823946" y="413300"/>
                <a:ext cx="63360" cy="108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0BB0AEC-3BE4-FC41-C6D6-3D89BFCC08E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16386" y="405740"/>
                  <a:ext cx="78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3C0AC8F-FA45-FAD5-A606-E3BEAA8E57DB}"/>
                    </a:ext>
                  </a:extLst>
                </p14:cNvPr>
                <p14:cNvContentPartPr/>
                <p14:nvPr/>
              </p14:nvContentPartPr>
              <p14:xfrm>
                <a:off x="4928346" y="403940"/>
                <a:ext cx="45720" cy="96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3C0AC8F-FA45-FAD5-A606-E3BEAA8E57D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20786" y="396380"/>
                  <a:ext cx="60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03EAC68-C8F0-3740-5E17-32828648FDC5}"/>
                    </a:ext>
                  </a:extLst>
                </p14:cNvPr>
                <p14:cNvContentPartPr/>
                <p14:nvPr/>
              </p14:nvContentPartPr>
              <p14:xfrm>
                <a:off x="5048946" y="448580"/>
                <a:ext cx="35640" cy="72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03EAC68-C8F0-3740-5E17-32828648FDC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41386" y="441020"/>
                  <a:ext cx="5040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12FBA613-C6BD-DF75-2C32-E9A2D591E189}"/>
              </a:ext>
            </a:extLst>
          </p:cNvPr>
          <p:cNvGrpSpPr/>
          <p:nvPr/>
        </p:nvGrpSpPr>
        <p:grpSpPr>
          <a:xfrm>
            <a:off x="7850564" y="318260"/>
            <a:ext cx="110520" cy="219600"/>
            <a:chOff x="7850564" y="318260"/>
            <a:chExt cx="11052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07C729A-48C8-323C-3C4D-FA9051FBBD49}"/>
                    </a:ext>
                  </a:extLst>
                </p14:cNvPr>
                <p14:cNvContentPartPr/>
                <p14:nvPr/>
              </p14:nvContentPartPr>
              <p14:xfrm>
                <a:off x="7850564" y="403220"/>
                <a:ext cx="28080" cy="1026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07C729A-48C8-323C-3C4D-FA9051FBBD4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43004" y="395660"/>
                  <a:ext cx="43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ED8E767-BF42-EB72-CC6B-9F36E6935687}"/>
                    </a:ext>
                  </a:extLst>
                </p14:cNvPr>
                <p14:cNvContentPartPr/>
                <p14:nvPr/>
              </p14:nvContentPartPr>
              <p14:xfrm>
                <a:off x="7917164" y="318260"/>
                <a:ext cx="43920" cy="219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ED8E767-BF42-EB72-CC6B-9F36E693568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09604" y="310700"/>
                  <a:ext cx="5904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4BE3BC4B-CB5D-371D-673B-1B9398AA1B82}"/>
              </a:ext>
            </a:extLst>
          </p:cNvPr>
          <p:cNvGrpSpPr/>
          <p:nvPr/>
        </p:nvGrpSpPr>
        <p:grpSpPr>
          <a:xfrm>
            <a:off x="8259524" y="318260"/>
            <a:ext cx="412200" cy="219600"/>
            <a:chOff x="8259524" y="318260"/>
            <a:chExt cx="41220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6D6042D-85D4-28B2-91C2-940B34769933}"/>
                    </a:ext>
                  </a:extLst>
                </p14:cNvPr>
                <p14:cNvContentPartPr/>
                <p14:nvPr/>
              </p14:nvContentPartPr>
              <p14:xfrm>
                <a:off x="8259524" y="407540"/>
                <a:ext cx="123840" cy="1303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6D6042D-85D4-28B2-91C2-940B3476993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51964" y="400340"/>
                  <a:ext cx="138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684AFF1-DFEC-41B7-82A2-8404EB13EC1C}"/>
                    </a:ext>
                  </a:extLst>
                </p14:cNvPr>
                <p14:cNvContentPartPr/>
                <p14:nvPr/>
              </p14:nvContentPartPr>
              <p14:xfrm>
                <a:off x="8388404" y="419060"/>
                <a:ext cx="59400" cy="986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684AFF1-DFEC-41B7-82A2-8404EB13EC1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380844" y="411500"/>
                  <a:ext cx="745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1903E5B-8253-ED91-40E4-E4B724FFACC1}"/>
                    </a:ext>
                  </a:extLst>
                </p14:cNvPr>
                <p14:cNvContentPartPr/>
                <p14:nvPr/>
              </p14:nvContentPartPr>
              <p14:xfrm>
                <a:off x="8467244" y="403220"/>
                <a:ext cx="31680" cy="860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1903E5B-8253-ED91-40E4-E4B724FFACC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459684" y="395660"/>
                  <a:ext cx="468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E777E00-49CE-0CD9-BD54-EFECDD5EAFB4}"/>
                    </a:ext>
                  </a:extLst>
                </p14:cNvPr>
                <p14:cNvContentPartPr/>
                <p14:nvPr/>
              </p14:nvContentPartPr>
              <p14:xfrm>
                <a:off x="8545364" y="318260"/>
                <a:ext cx="56880" cy="1760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E777E00-49CE-0CD9-BD54-EFECDD5EAFB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537804" y="310700"/>
                  <a:ext cx="716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2C651DE-3F6F-EB79-5095-AA004ED6C115}"/>
                    </a:ext>
                  </a:extLst>
                </p14:cNvPr>
                <p14:cNvContentPartPr/>
                <p14:nvPr/>
              </p14:nvContentPartPr>
              <p14:xfrm>
                <a:off x="8620964" y="409700"/>
                <a:ext cx="50760" cy="820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2C651DE-3F6F-EB79-5095-AA004ED6C11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13404" y="402500"/>
                  <a:ext cx="6588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2397B4DF-00C8-2A1C-B1CB-8518D623947F}"/>
              </a:ext>
            </a:extLst>
          </p:cNvPr>
          <p:cNvGrpSpPr/>
          <p:nvPr/>
        </p:nvGrpSpPr>
        <p:grpSpPr>
          <a:xfrm>
            <a:off x="8976260" y="196940"/>
            <a:ext cx="1101600" cy="493200"/>
            <a:chOff x="8976260" y="196940"/>
            <a:chExt cx="1101600" cy="49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3407D28-5698-8802-B731-AD5864761E51}"/>
                    </a:ext>
                  </a:extLst>
                </p14:cNvPr>
                <p14:cNvContentPartPr/>
                <p14:nvPr/>
              </p14:nvContentPartPr>
              <p14:xfrm>
                <a:off x="9222051" y="317540"/>
                <a:ext cx="138600" cy="19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3407D28-5698-8802-B731-AD5864761E5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214491" y="309980"/>
                  <a:ext cx="1533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8C58ED1-42BF-EF20-DB21-233F3B1615A9}"/>
                    </a:ext>
                  </a:extLst>
                </p14:cNvPr>
                <p14:cNvContentPartPr/>
                <p14:nvPr/>
              </p14:nvContentPartPr>
              <p14:xfrm>
                <a:off x="9249411" y="366860"/>
                <a:ext cx="66960" cy="270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8C58ED1-42BF-EF20-DB21-233F3B1615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41851" y="359300"/>
                  <a:ext cx="820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28EFF8D-0EF5-E247-9383-55001C2DEF69}"/>
                    </a:ext>
                  </a:extLst>
                </p14:cNvPr>
                <p14:cNvContentPartPr/>
                <p14:nvPr/>
              </p14:nvContentPartPr>
              <p14:xfrm>
                <a:off x="9267051" y="420140"/>
                <a:ext cx="49320" cy="640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28EFF8D-0EF5-E247-9383-55001C2DEF6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259491" y="412940"/>
                  <a:ext cx="644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B7BAD115-B82B-6DB2-39D0-C4903D675F0E}"/>
                    </a:ext>
                  </a:extLst>
                </p14:cNvPr>
                <p14:cNvContentPartPr/>
                <p14:nvPr/>
              </p14:nvContentPartPr>
              <p14:xfrm>
                <a:off x="9391251" y="347780"/>
                <a:ext cx="13680" cy="138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B7BAD115-B82B-6DB2-39D0-C4903D675F0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383691" y="340220"/>
                  <a:ext cx="288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4D62B76-3D6E-66BB-39B7-5A2CBF7AED08}"/>
                    </a:ext>
                  </a:extLst>
                </p14:cNvPr>
                <p14:cNvContentPartPr/>
                <p14:nvPr/>
              </p14:nvContentPartPr>
              <p14:xfrm>
                <a:off x="9405651" y="398900"/>
                <a:ext cx="123840" cy="223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4D62B76-3D6E-66BB-39B7-5A2CBF7AED0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398091" y="391340"/>
                  <a:ext cx="1389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3B9F853-E16F-8E77-DE07-F201DCC08F14}"/>
                    </a:ext>
                  </a:extLst>
                </p14:cNvPr>
                <p14:cNvContentPartPr/>
                <p14:nvPr/>
              </p14:nvContentPartPr>
              <p14:xfrm>
                <a:off x="9535971" y="348500"/>
                <a:ext cx="93600" cy="273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3B9F853-E16F-8E77-DE07-F201DCC08F1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28411" y="340940"/>
                  <a:ext cx="108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D987C4B-6DA4-8C29-542F-C23B0F435652}"/>
                    </a:ext>
                  </a:extLst>
                </p14:cNvPr>
                <p14:cNvContentPartPr/>
                <p14:nvPr/>
              </p14:nvContentPartPr>
              <p14:xfrm>
                <a:off x="9515811" y="363620"/>
                <a:ext cx="64440" cy="107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D987C4B-6DA4-8C29-542F-C23B0F43565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08251" y="356060"/>
                  <a:ext cx="795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A0CFB5D0-D4C5-CC5A-9DD7-18D1FB8D417E}"/>
                    </a:ext>
                  </a:extLst>
                </p14:cNvPr>
                <p14:cNvContentPartPr/>
                <p14:nvPr/>
              </p14:nvContentPartPr>
              <p14:xfrm>
                <a:off x="9635691" y="325100"/>
                <a:ext cx="19800" cy="117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A0CFB5D0-D4C5-CC5A-9DD7-18D1FB8D417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628131" y="317540"/>
                  <a:ext cx="34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34B5EC2-667D-F74D-242D-AC3421FD21A8}"/>
                    </a:ext>
                  </a:extLst>
                </p14:cNvPr>
                <p14:cNvContentPartPr/>
                <p14:nvPr/>
              </p14:nvContentPartPr>
              <p14:xfrm>
                <a:off x="9630291" y="399980"/>
                <a:ext cx="54720" cy="223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34B5EC2-667D-F74D-242D-AC3421FD21A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22731" y="392780"/>
                  <a:ext cx="69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142D9C7-234A-30E7-6E75-028C789D55F3}"/>
                    </a:ext>
                  </a:extLst>
                </p14:cNvPr>
                <p14:cNvContentPartPr/>
                <p14:nvPr/>
              </p14:nvContentPartPr>
              <p14:xfrm>
                <a:off x="9784731" y="255620"/>
                <a:ext cx="57600" cy="1332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142D9C7-234A-30E7-6E75-028C789D55F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777171" y="248420"/>
                  <a:ext cx="727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E93A2BA-DAB3-6797-E68D-1B6320813F77}"/>
                    </a:ext>
                  </a:extLst>
                </p14:cNvPr>
                <p14:cNvContentPartPr/>
                <p14:nvPr/>
              </p14:nvContentPartPr>
              <p14:xfrm>
                <a:off x="9822531" y="429500"/>
                <a:ext cx="360" cy="3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E93A2BA-DAB3-6797-E68D-1B6320813F7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814971" y="421940"/>
                  <a:ext cx="15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3136443-AB9B-0684-A1F3-42260AD67CF6}"/>
                    </a:ext>
                  </a:extLst>
                </p14:cNvPr>
                <p14:cNvContentPartPr/>
                <p14:nvPr/>
              </p14:nvContentPartPr>
              <p14:xfrm>
                <a:off x="8976260" y="196940"/>
                <a:ext cx="1101600" cy="493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3136443-AB9B-0684-A1F3-42260AD67CF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968700" y="189380"/>
                  <a:ext cx="111672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B51721FC-D085-C09E-09CD-2FD82807BE31}"/>
                    </a:ext>
                  </a:extLst>
                </p14:cNvPr>
                <p14:cNvContentPartPr/>
                <p14:nvPr/>
              </p14:nvContentPartPr>
              <p14:xfrm>
                <a:off x="9115580" y="607340"/>
                <a:ext cx="887400" cy="302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B51721FC-D085-C09E-09CD-2FD82807BE3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108020" y="599780"/>
                  <a:ext cx="90252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294" name="Input penna 293">
                <a:extLst>
                  <a:ext uri="{FF2B5EF4-FFF2-40B4-BE49-F238E27FC236}">
                    <a16:creationId xmlns:a16="http://schemas.microsoft.com/office/drawing/2014/main" id="{FBE07FBD-073C-E8A5-0065-59FC4221B5DF}"/>
                  </a:ext>
                </a:extLst>
              </p14:cNvPr>
              <p14:cNvContentPartPr/>
              <p14:nvPr/>
            </p14:nvContentPartPr>
            <p14:xfrm>
              <a:off x="5259930" y="167780"/>
              <a:ext cx="1643040" cy="481320"/>
            </p14:xfrm>
          </p:contentPart>
        </mc:Choice>
        <mc:Fallback>
          <p:pic>
            <p:nvPicPr>
              <p:cNvPr id="294" name="Input penna 293">
                <a:extLst>
                  <a:ext uri="{FF2B5EF4-FFF2-40B4-BE49-F238E27FC236}">
                    <a16:creationId xmlns:a16="http://schemas.microsoft.com/office/drawing/2014/main" id="{FBE07FBD-073C-E8A5-0065-59FC4221B5D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252730" y="160220"/>
                <a:ext cx="1657800" cy="49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A8870CAE-38EB-9FE4-67FA-CC648C0C558D}"/>
              </a:ext>
            </a:extLst>
          </p:cNvPr>
          <p:cNvGrpSpPr/>
          <p:nvPr/>
        </p:nvGrpSpPr>
        <p:grpSpPr>
          <a:xfrm>
            <a:off x="211917" y="1592492"/>
            <a:ext cx="1197720" cy="285840"/>
            <a:chOff x="211917" y="1592492"/>
            <a:chExt cx="1197720" cy="28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F2F03D5-F39D-EFA0-C29A-EB2CE11A0EDB}"/>
                    </a:ext>
                  </a:extLst>
                </p14:cNvPr>
                <p14:cNvContentPartPr/>
                <p14:nvPr/>
              </p14:nvContentPartPr>
              <p14:xfrm>
                <a:off x="211917" y="1592492"/>
                <a:ext cx="219600" cy="2858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F2F03D5-F39D-EFA0-C29A-EB2CE11A0ED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4357" y="1584932"/>
                  <a:ext cx="2347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F6E19A0F-3354-AEF6-37C3-3F762C4277E9}"/>
                    </a:ext>
                  </a:extLst>
                </p14:cNvPr>
                <p14:cNvContentPartPr/>
                <p14:nvPr/>
              </p14:nvContentPartPr>
              <p14:xfrm>
                <a:off x="477957" y="1687172"/>
                <a:ext cx="106920" cy="1332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F6E19A0F-3354-AEF6-37C3-3F762C4277E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70397" y="1679612"/>
                  <a:ext cx="1220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A96BDB86-9F20-C010-A5B8-2F7A236578C9}"/>
                    </a:ext>
                  </a:extLst>
                </p14:cNvPr>
                <p14:cNvContentPartPr/>
                <p14:nvPr/>
              </p14:nvContentPartPr>
              <p14:xfrm>
                <a:off x="632757" y="1698332"/>
                <a:ext cx="138600" cy="979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A96BDB86-9F20-C010-A5B8-2F7A236578C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25557" y="1690772"/>
                  <a:ext cx="153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6E14E05-179C-ACB1-98F4-58992577BE7B}"/>
                    </a:ext>
                  </a:extLst>
                </p14:cNvPr>
                <p14:cNvContentPartPr/>
                <p14:nvPr/>
              </p14:nvContentPartPr>
              <p14:xfrm>
                <a:off x="836517" y="1676372"/>
                <a:ext cx="81360" cy="1274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6E14E05-179C-ACB1-98F4-58992577BE7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28957" y="1668812"/>
                  <a:ext cx="96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04A605C3-54E8-ADC4-8ACA-32657DEBE695}"/>
                    </a:ext>
                  </a:extLst>
                </p14:cNvPr>
                <p14:cNvContentPartPr/>
                <p14:nvPr/>
              </p14:nvContentPartPr>
              <p14:xfrm>
                <a:off x="934437" y="1672052"/>
                <a:ext cx="75600" cy="1339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04A605C3-54E8-ADC4-8ACA-32657DEBE69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26877" y="1664492"/>
                  <a:ext cx="90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B7CD956-F336-CE5A-CBCF-74A1EEB24EC7}"/>
                    </a:ext>
                  </a:extLst>
                </p14:cNvPr>
                <p14:cNvContentPartPr/>
                <p14:nvPr/>
              </p14:nvContentPartPr>
              <p14:xfrm>
                <a:off x="1043517" y="1700132"/>
                <a:ext cx="64440" cy="936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B7CD956-F336-CE5A-CBCF-74A1EEB24EC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5957" y="1692932"/>
                  <a:ext cx="795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BAB47B6-A1BC-F45B-E367-AAE26653895D}"/>
                    </a:ext>
                  </a:extLst>
                </p14:cNvPr>
                <p14:cNvContentPartPr/>
                <p14:nvPr/>
              </p14:nvContentPartPr>
              <p14:xfrm>
                <a:off x="1174557" y="1697252"/>
                <a:ext cx="62640" cy="925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BAB47B6-A1BC-F45B-E367-AAE26653895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66997" y="1689692"/>
                  <a:ext cx="77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E163004B-3223-E774-1E5C-064C4F68E46D}"/>
                    </a:ext>
                  </a:extLst>
                </p14:cNvPr>
                <p14:cNvContentPartPr/>
                <p14:nvPr/>
              </p14:nvContentPartPr>
              <p14:xfrm>
                <a:off x="1290117" y="1682492"/>
                <a:ext cx="119520" cy="1170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E163004B-3223-E774-1E5C-064C4F68E4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282557" y="1674932"/>
                  <a:ext cx="13464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07" name="Input penna 306">
                <a:extLst>
                  <a:ext uri="{FF2B5EF4-FFF2-40B4-BE49-F238E27FC236}">
                    <a16:creationId xmlns:a16="http://schemas.microsoft.com/office/drawing/2014/main" id="{56183B46-6615-7F5B-BF2C-7C196502DFD9}"/>
                  </a:ext>
                </a:extLst>
              </p14:cNvPr>
              <p14:cNvContentPartPr/>
              <p14:nvPr/>
            </p14:nvContentPartPr>
            <p14:xfrm>
              <a:off x="1881237" y="1417892"/>
              <a:ext cx="235440" cy="458640"/>
            </p14:xfrm>
          </p:contentPart>
        </mc:Choice>
        <mc:Fallback>
          <p:pic>
            <p:nvPicPr>
              <p:cNvPr id="307" name="Input penna 306">
                <a:extLst>
                  <a:ext uri="{FF2B5EF4-FFF2-40B4-BE49-F238E27FC236}">
                    <a16:creationId xmlns:a16="http://schemas.microsoft.com/office/drawing/2014/main" id="{56183B46-6615-7F5B-BF2C-7C196502DFD9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873677" y="1410332"/>
                <a:ext cx="250560" cy="47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AD50778F-986A-F920-DD96-CE64B8DB16FE}"/>
              </a:ext>
            </a:extLst>
          </p:cNvPr>
          <p:cNvGrpSpPr/>
          <p:nvPr/>
        </p:nvGrpSpPr>
        <p:grpSpPr>
          <a:xfrm>
            <a:off x="3877885" y="1350291"/>
            <a:ext cx="762840" cy="448560"/>
            <a:chOff x="3877885" y="1350291"/>
            <a:chExt cx="762840" cy="44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DA57AC63-F4C0-01EF-2BB8-4EE5CB30DE53}"/>
                    </a:ext>
                  </a:extLst>
                </p14:cNvPr>
                <p14:cNvContentPartPr/>
                <p14:nvPr/>
              </p14:nvContentPartPr>
              <p14:xfrm>
                <a:off x="3877885" y="1533171"/>
                <a:ext cx="163080" cy="2656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DA57AC63-F4C0-01EF-2BB8-4EE5CB30DE5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70325" y="1525611"/>
                  <a:ext cx="1782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A1491CF-2C78-CF6C-06CD-FD8E245DA73B}"/>
                    </a:ext>
                  </a:extLst>
                </p14:cNvPr>
                <p14:cNvContentPartPr/>
                <p14:nvPr/>
              </p14:nvContentPartPr>
              <p14:xfrm>
                <a:off x="4075885" y="1554411"/>
                <a:ext cx="119160" cy="1029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A1491CF-2C78-CF6C-06CD-FD8E245DA73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68325" y="1546851"/>
                  <a:ext cx="134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4AFE5DCB-9DC5-8694-08BD-F406C012B1FF}"/>
                    </a:ext>
                  </a:extLst>
                </p14:cNvPr>
                <p14:cNvContentPartPr/>
                <p14:nvPr/>
              </p14:nvContentPartPr>
              <p14:xfrm>
                <a:off x="4263085" y="1350291"/>
                <a:ext cx="57240" cy="2977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4AFE5DCB-9DC5-8694-08BD-F406C012B1F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255525" y="1342731"/>
                  <a:ext cx="7236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9F63BB11-BD74-3C44-26C1-4B4A3DF9FFD2}"/>
                    </a:ext>
                  </a:extLst>
                </p14:cNvPr>
                <p14:cNvContentPartPr/>
                <p14:nvPr/>
              </p14:nvContentPartPr>
              <p14:xfrm>
                <a:off x="4335085" y="1505091"/>
                <a:ext cx="25920" cy="1414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9F63BB11-BD74-3C44-26C1-4B4A3DF9FFD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27525" y="1497531"/>
                  <a:ext cx="41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49B06F9-1187-868B-41B0-8F76098A0FF0}"/>
                    </a:ext>
                  </a:extLst>
                </p14:cNvPr>
                <p14:cNvContentPartPr/>
                <p14:nvPr/>
              </p14:nvContentPartPr>
              <p14:xfrm>
                <a:off x="4420045" y="1508331"/>
                <a:ext cx="76680" cy="1126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49B06F9-1187-868B-41B0-8F76098A0FF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12485" y="1500771"/>
                  <a:ext cx="91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4EFBADA-D299-FA39-05B4-269F0E9C7AC5}"/>
                    </a:ext>
                  </a:extLst>
                </p14:cNvPr>
                <p14:cNvContentPartPr/>
                <p14:nvPr/>
              </p14:nvContentPartPr>
              <p14:xfrm>
                <a:off x="4521205" y="1469811"/>
                <a:ext cx="119520" cy="18360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4EFBADA-D299-FA39-05B4-269F0E9C7AC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513645" y="1462251"/>
                  <a:ext cx="13464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C554876D-2399-0782-2640-7E953138D1A5}"/>
              </a:ext>
            </a:extLst>
          </p:cNvPr>
          <p:cNvGrpSpPr/>
          <p:nvPr/>
        </p:nvGrpSpPr>
        <p:grpSpPr>
          <a:xfrm>
            <a:off x="765232" y="2032511"/>
            <a:ext cx="154800" cy="268560"/>
            <a:chOff x="765232" y="2032511"/>
            <a:chExt cx="15480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9080AA4-B2D4-36CC-80B9-0C023FCA4389}"/>
                    </a:ext>
                  </a:extLst>
                </p14:cNvPr>
                <p14:cNvContentPartPr/>
                <p14:nvPr/>
              </p14:nvContentPartPr>
              <p14:xfrm>
                <a:off x="858832" y="2032511"/>
                <a:ext cx="23400" cy="1882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9080AA4-B2D4-36CC-80B9-0C023FCA438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51272" y="2024951"/>
                  <a:ext cx="385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F80A158A-022C-67FE-2C98-8A4F424F9821}"/>
                    </a:ext>
                  </a:extLst>
                </p14:cNvPr>
                <p14:cNvContentPartPr/>
                <p14:nvPr/>
              </p14:nvContentPartPr>
              <p14:xfrm>
                <a:off x="765232" y="2241311"/>
                <a:ext cx="154800" cy="597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F80A158A-022C-67FE-2C98-8A4F424F982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58032" y="2233751"/>
                  <a:ext cx="16992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E5210D9A-8982-079D-C7B6-BAF01CFE3265}"/>
              </a:ext>
            </a:extLst>
          </p:cNvPr>
          <p:cNvGrpSpPr/>
          <p:nvPr/>
        </p:nvGrpSpPr>
        <p:grpSpPr>
          <a:xfrm>
            <a:off x="2322957" y="1394492"/>
            <a:ext cx="1189800" cy="756099"/>
            <a:chOff x="2322957" y="1394492"/>
            <a:chExt cx="1189800" cy="75609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3FEE3F2-2669-9A5E-959E-13B320519269}"/>
                    </a:ext>
                  </a:extLst>
                </p14:cNvPr>
                <p14:cNvContentPartPr/>
                <p14:nvPr/>
              </p14:nvContentPartPr>
              <p14:xfrm>
                <a:off x="2322957" y="1564052"/>
                <a:ext cx="153000" cy="2426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3FEE3F2-2669-9A5E-959E-13B32051926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315397" y="1556492"/>
                  <a:ext cx="168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4CEA35E-557A-5099-63A9-E83066EECD06}"/>
                    </a:ext>
                  </a:extLst>
                </p14:cNvPr>
                <p14:cNvContentPartPr/>
                <p14:nvPr/>
              </p14:nvContentPartPr>
              <p14:xfrm>
                <a:off x="2485677" y="1494932"/>
                <a:ext cx="37800" cy="257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4CEA35E-557A-5099-63A9-E83066EECD0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78117" y="1487372"/>
                  <a:ext cx="5292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171BA5A3-FFA4-7F38-430A-67F359E4AAFE}"/>
                    </a:ext>
                  </a:extLst>
                </p14:cNvPr>
                <p14:cNvContentPartPr/>
                <p14:nvPr/>
              </p14:nvContentPartPr>
              <p14:xfrm>
                <a:off x="2488197" y="1661972"/>
                <a:ext cx="88920" cy="205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171BA5A3-FFA4-7F38-430A-67F359E4AAF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80637" y="1654412"/>
                  <a:ext cx="103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B20C1195-845A-ED88-3CCD-E7E45BBF602D}"/>
                    </a:ext>
                  </a:extLst>
                </p14:cNvPr>
                <p14:cNvContentPartPr/>
                <p14:nvPr/>
              </p14:nvContentPartPr>
              <p14:xfrm>
                <a:off x="2567397" y="1663772"/>
                <a:ext cx="142560" cy="1328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B20C1195-845A-ED88-3CCD-E7E45BBF602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59837" y="1656212"/>
                  <a:ext cx="1576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5E61E617-301D-7998-36A8-B83DD715C9BB}"/>
                    </a:ext>
                  </a:extLst>
                </p14:cNvPr>
                <p14:cNvContentPartPr/>
                <p14:nvPr/>
              </p14:nvContentPartPr>
              <p14:xfrm>
                <a:off x="2729757" y="1483412"/>
                <a:ext cx="121680" cy="2934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5E61E617-301D-7998-36A8-B83DD715C9B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722197" y="1475852"/>
                  <a:ext cx="13680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B2E07FB-86E5-8342-8F7B-4E9E0F93A73D}"/>
                    </a:ext>
                  </a:extLst>
                </p14:cNvPr>
                <p14:cNvContentPartPr/>
                <p14:nvPr/>
              </p14:nvContentPartPr>
              <p14:xfrm>
                <a:off x="2885997" y="1631732"/>
                <a:ext cx="7560" cy="878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B2E07FB-86E5-8342-8F7B-4E9E0F93A73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878437" y="1624172"/>
                  <a:ext cx="22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2AB96B4-11A0-C8F3-212E-59CFD5A036E0}"/>
                    </a:ext>
                  </a:extLst>
                </p14:cNvPr>
                <p14:cNvContentPartPr/>
                <p14:nvPr/>
              </p14:nvContentPartPr>
              <p14:xfrm>
                <a:off x="2945397" y="1617692"/>
                <a:ext cx="56160" cy="1026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2AB96B4-11A0-C8F3-212E-59CFD5A036E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937837" y="1610132"/>
                  <a:ext cx="712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35EE054D-AD2A-ECFB-C940-1449D5AFD9B5}"/>
                    </a:ext>
                  </a:extLst>
                </p14:cNvPr>
                <p14:cNvContentPartPr/>
                <p14:nvPr/>
              </p14:nvContentPartPr>
              <p14:xfrm>
                <a:off x="3047277" y="1641092"/>
                <a:ext cx="51120" cy="824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35EE054D-AD2A-ECFB-C940-1449D5AFD9B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039717" y="1633532"/>
                  <a:ext cx="662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00DF0F9C-C7CC-45A5-08B3-DBDD95345533}"/>
                    </a:ext>
                  </a:extLst>
                </p14:cNvPr>
                <p14:cNvContentPartPr/>
                <p14:nvPr/>
              </p14:nvContentPartPr>
              <p14:xfrm>
                <a:off x="3134037" y="1635332"/>
                <a:ext cx="64440" cy="1029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00DF0F9C-C7CC-45A5-08B3-DBDD9534553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126477" y="1627772"/>
                  <a:ext cx="79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112A4B57-CFAC-2DB3-C615-A86D2B30DE73}"/>
                    </a:ext>
                  </a:extLst>
                </p14:cNvPr>
                <p14:cNvContentPartPr/>
                <p14:nvPr/>
              </p14:nvContentPartPr>
              <p14:xfrm>
                <a:off x="3343557" y="1394492"/>
                <a:ext cx="169200" cy="4395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112A4B57-CFAC-2DB3-C615-A86D2B30DE7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335997" y="1386932"/>
                  <a:ext cx="18432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2017B9F-B2DC-843D-3C5C-02825E16679B}"/>
                    </a:ext>
                  </a:extLst>
                </p14:cNvPr>
                <p14:cNvContentPartPr/>
                <p14:nvPr/>
              </p14:nvContentPartPr>
              <p14:xfrm>
                <a:off x="2790952" y="1872311"/>
                <a:ext cx="36720" cy="2289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2017B9F-B2DC-843D-3C5C-02825E16679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783392" y="1864751"/>
                  <a:ext cx="518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C95151CD-E94E-3688-6ADF-233B068FC14F}"/>
                    </a:ext>
                  </a:extLst>
                </p14:cNvPr>
                <p14:cNvContentPartPr/>
                <p14:nvPr/>
              </p14:nvContentPartPr>
              <p14:xfrm>
                <a:off x="2678632" y="2095511"/>
                <a:ext cx="206280" cy="550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C95151CD-E94E-3688-6ADF-233B068FC14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671432" y="2087951"/>
                  <a:ext cx="22140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1BF13A02-5B25-534D-C2D8-8A08AB2CCC38}"/>
              </a:ext>
            </a:extLst>
          </p:cNvPr>
          <p:cNvGrpSpPr/>
          <p:nvPr/>
        </p:nvGrpSpPr>
        <p:grpSpPr>
          <a:xfrm>
            <a:off x="4284592" y="1758191"/>
            <a:ext cx="193320" cy="270720"/>
            <a:chOff x="4284592" y="1758191"/>
            <a:chExt cx="19332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34E78040-22BD-210C-F3D5-F8C1D928F63D}"/>
                    </a:ext>
                  </a:extLst>
                </p14:cNvPr>
                <p14:cNvContentPartPr/>
                <p14:nvPr/>
              </p14:nvContentPartPr>
              <p14:xfrm>
                <a:off x="4358392" y="1758191"/>
                <a:ext cx="21600" cy="1893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34E78040-22BD-210C-F3D5-F8C1D928F63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50832" y="1750991"/>
                  <a:ext cx="367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0BC048C7-3A5D-7A99-FDDB-AD89E84C9FA6}"/>
                    </a:ext>
                  </a:extLst>
                </p14:cNvPr>
                <p14:cNvContentPartPr/>
                <p14:nvPr/>
              </p14:nvContentPartPr>
              <p14:xfrm>
                <a:off x="4284592" y="1960151"/>
                <a:ext cx="193320" cy="687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0BC048C7-3A5D-7A99-FDDB-AD89E84C9FA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277032" y="1952591"/>
                  <a:ext cx="20808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8" name="Gruppo 387">
            <a:extLst>
              <a:ext uri="{FF2B5EF4-FFF2-40B4-BE49-F238E27FC236}">
                <a16:creationId xmlns:a16="http://schemas.microsoft.com/office/drawing/2014/main" id="{07345BDE-5B4A-87E1-F98B-C98432296302}"/>
              </a:ext>
            </a:extLst>
          </p:cNvPr>
          <p:cNvGrpSpPr/>
          <p:nvPr/>
        </p:nvGrpSpPr>
        <p:grpSpPr>
          <a:xfrm>
            <a:off x="120832" y="2639727"/>
            <a:ext cx="571680" cy="372240"/>
            <a:chOff x="120832" y="2639727"/>
            <a:chExt cx="57168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6288C281-5BA2-EE43-1032-9A367ACE3D25}"/>
                    </a:ext>
                  </a:extLst>
                </p14:cNvPr>
                <p14:cNvContentPartPr/>
                <p14:nvPr/>
              </p14:nvContentPartPr>
              <p14:xfrm>
                <a:off x="129472" y="2639727"/>
                <a:ext cx="226800" cy="3722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6288C281-5BA2-EE43-1032-9A367ACE3D2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1912" y="2632167"/>
                  <a:ext cx="24192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683214D0-1631-3D37-1CD9-A63736AD079B}"/>
                    </a:ext>
                  </a:extLst>
                </p14:cNvPr>
                <p14:cNvContentPartPr/>
                <p14:nvPr/>
              </p14:nvContentPartPr>
              <p14:xfrm>
                <a:off x="120832" y="2828007"/>
                <a:ext cx="200160" cy="219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683214D0-1631-3D37-1CD9-A63736AD07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13272" y="2820447"/>
                  <a:ext cx="215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46D9CD9-3540-B3F6-ECA9-50648C7C18FA}"/>
                    </a:ext>
                  </a:extLst>
                </p14:cNvPr>
                <p14:cNvContentPartPr/>
                <p14:nvPr/>
              </p14:nvContentPartPr>
              <p14:xfrm>
                <a:off x="359512" y="2804967"/>
                <a:ext cx="91080" cy="132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46D9CD9-3540-B3F6-ECA9-50648C7C18F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51952" y="2797407"/>
                  <a:ext cx="1062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DC8E3550-D7C0-5F77-A4F5-54C32BCD8249}"/>
                    </a:ext>
                  </a:extLst>
                </p14:cNvPr>
                <p14:cNvContentPartPr/>
                <p14:nvPr/>
              </p14:nvContentPartPr>
              <p14:xfrm>
                <a:off x="509632" y="2758167"/>
                <a:ext cx="27720" cy="1490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DC8E3550-D7C0-5F77-A4F5-54C32BCD82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02432" y="2750607"/>
                  <a:ext cx="428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C8466623-204D-4D2A-F217-CB68726ED6C5}"/>
                    </a:ext>
                  </a:extLst>
                </p14:cNvPr>
                <p14:cNvContentPartPr/>
                <p14:nvPr/>
              </p14:nvContentPartPr>
              <p14:xfrm>
                <a:off x="593512" y="2774007"/>
                <a:ext cx="99000" cy="1306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C8466623-204D-4D2A-F217-CB68726ED6C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85952" y="2766447"/>
                  <a:ext cx="11412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04DCB16E-287B-1FEA-A10D-1B94C03D176F}"/>
              </a:ext>
            </a:extLst>
          </p:cNvPr>
          <p:cNvGrpSpPr/>
          <p:nvPr/>
        </p:nvGrpSpPr>
        <p:grpSpPr>
          <a:xfrm>
            <a:off x="2280832" y="2519487"/>
            <a:ext cx="403200" cy="321840"/>
            <a:chOff x="2280832" y="2519487"/>
            <a:chExt cx="40320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483C760-F87B-5DC5-E4B5-E1F041A81BE2}"/>
                    </a:ext>
                  </a:extLst>
                </p14:cNvPr>
                <p14:cNvContentPartPr/>
                <p14:nvPr/>
              </p14:nvContentPartPr>
              <p14:xfrm>
                <a:off x="2280832" y="2519487"/>
                <a:ext cx="145800" cy="3218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483C760-F87B-5DC5-E4B5-E1F041A81BE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273272" y="2511927"/>
                  <a:ext cx="1609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2509F88E-CB9E-B295-83EC-E54DC71CDB31}"/>
                    </a:ext>
                  </a:extLst>
                </p14:cNvPr>
                <p14:cNvContentPartPr/>
                <p14:nvPr/>
              </p14:nvContentPartPr>
              <p14:xfrm>
                <a:off x="2312512" y="2671767"/>
                <a:ext cx="117720" cy="273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2509F88E-CB9E-B295-83EC-E54DC71CDB3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04952" y="2664207"/>
                  <a:ext cx="132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E1BFEBD6-8D63-D3EB-99FD-425BA6DDC349}"/>
                    </a:ext>
                  </a:extLst>
                </p14:cNvPr>
                <p14:cNvContentPartPr/>
                <p14:nvPr/>
              </p14:nvContentPartPr>
              <p14:xfrm>
                <a:off x="2418352" y="2676087"/>
                <a:ext cx="73800" cy="903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E1BFEBD6-8D63-D3EB-99FD-425BA6DDC34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10792" y="2668887"/>
                  <a:ext cx="88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D165FFF-08B2-B4F7-59F3-93525B25B231}"/>
                    </a:ext>
                  </a:extLst>
                </p14:cNvPr>
                <p14:cNvContentPartPr/>
                <p14:nvPr/>
              </p14:nvContentPartPr>
              <p14:xfrm>
                <a:off x="2539672" y="2680047"/>
                <a:ext cx="32400" cy="993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D165FFF-08B2-B4F7-59F3-93525B25B23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532112" y="2672487"/>
                  <a:ext cx="47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E5250B75-9356-13A3-D834-849AB7601C09}"/>
                    </a:ext>
                  </a:extLst>
                </p14:cNvPr>
                <p14:cNvContentPartPr/>
                <p14:nvPr/>
              </p14:nvContentPartPr>
              <p14:xfrm>
                <a:off x="2615632" y="2694087"/>
                <a:ext cx="68400" cy="1162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E5250B75-9356-13A3-D834-849AB7601C0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08072" y="2686527"/>
                  <a:ext cx="8316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28A0D8AE-58F2-8011-EC4D-7A0F5A2B20B7}"/>
              </a:ext>
            </a:extLst>
          </p:cNvPr>
          <p:cNvGrpSpPr/>
          <p:nvPr/>
        </p:nvGrpSpPr>
        <p:grpSpPr>
          <a:xfrm>
            <a:off x="2889592" y="2589327"/>
            <a:ext cx="428760" cy="230040"/>
            <a:chOff x="2889592" y="2589327"/>
            <a:chExt cx="42876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46F4E488-5562-6B13-5189-1CA00E2FA48B}"/>
                    </a:ext>
                  </a:extLst>
                </p14:cNvPr>
                <p14:cNvContentPartPr/>
                <p14:nvPr/>
              </p14:nvContentPartPr>
              <p14:xfrm>
                <a:off x="2889592" y="2668527"/>
                <a:ext cx="77760" cy="1508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46F4E488-5562-6B13-5189-1CA00E2FA48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882032" y="2661327"/>
                  <a:ext cx="928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961815F-4F61-37DA-F85F-CCA3AEC213D2}"/>
                    </a:ext>
                  </a:extLst>
                </p14:cNvPr>
                <p14:cNvContentPartPr/>
                <p14:nvPr/>
              </p14:nvContentPartPr>
              <p14:xfrm>
                <a:off x="3004072" y="2589327"/>
                <a:ext cx="28800" cy="1656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961815F-4F61-37DA-F85F-CCA3AEC213D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996512" y="2581767"/>
                  <a:ext cx="43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4745B9E4-220A-42EC-EA84-6C634842784B}"/>
                    </a:ext>
                  </a:extLst>
                </p14:cNvPr>
                <p14:cNvContentPartPr/>
                <p14:nvPr/>
              </p14:nvContentPartPr>
              <p14:xfrm>
                <a:off x="2999752" y="2720727"/>
                <a:ext cx="38520" cy="68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4745B9E4-220A-42EC-EA84-6C634842784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992192" y="2713167"/>
                  <a:ext cx="53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7C502814-6BF1-602E-2CF0-10999A731DFF}"/>
                    </a:ext>
                  </a:extLst>
                </p14:cNvPr>
                <p14:cNvContentPartPr/>
                <p14:nvPr/>
              </p14:nvContentPartPr>
              <p14:xfrm>
                <a:off x="3060232" y="2709567"/>
                <a:ext cx="57960" cy="70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7C502814-6BF1-602E-2CF0-10999A731DF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053032" y="2702007"/>
                  <a:ext cx="730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F1B0151E-2370-DCD6-DC64-F204330C0B87}"/>
                    </a:ext>
                  </a:extLst>
                </p14:cNvPr>
                <p14:cNvContentPartPr/>
                <p14:nvPr/>
              </p14:nvContentPartPr>
              <p14:xfrm>
                <a:off x="3152032" y="2620647"/>
                <a:ext cx="66240" cy="1447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F1B0151E-2370-DCD6-DC64-F204330C0B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44472" y="2613087"/>
                  <a:ext cx="81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FB33D187-10BC-B6EB-F240-2B131AA16D3C}"/>
                    </a:ext>
                  </a:extLst>
                </p14:cNvPr>
                <p14:cNvContentPartPr/>
                <p14:nvPr/>
              </p14:nvContentPartPr>
              <p14:xfrm>
                <a:off x="3248872" y="2687607"/>
                <a:ext cx="1440" cy="439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FB33D187-10BC-B6EB-F240-2B131AA16D3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41312" y="2680047"/>
                  <a:ext cx="16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6B361947-C474-7C3C-B5A3-F79C4AB508D7}"/>
                    </a:ext>
                  </a:extLst>
                </p14:cNvPr>
                <p14:cNvContentPartPr/>
                <p14:nvPr/>
              </p14:nvContentPartPr>
              <p14:xfrm>
                <a:off x="3287032" y="2705247"/>
                <a:ext cx="31320" cy="536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6B361947-C474-7C3C-B5A3-F79C4AB508D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279472" y="2697687"/>
                  <a:ext cx="4644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C81CCA0D-BA74-3D5A-0334-9FE78AD8662B}"/>
              </a:ext>
            </a:extLst>
          </p:cNvPr>
          <p:cNvGrpSpPr/>
          <p:nvPr/>
        </p:nvGrpSpPr>
        <p:grpSpPr>
          <a:xfrm>
            <a:off x="4077039" y="2385207"/>
            <a:ext cx="555120" cy="365400"/>
            <a:chOff x="4077039" y="2385207"/>
            <a:chExt cx="555120" cy="36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304DFF4E-9540-06F4-7AAD-4DE4D81A4CAA}"/>
                    </a:ext>
                  </a:extLst>
                </p14:cNvPr>
                <p14:cNvContentPartPr/>
                <p14:nvPr/>
              </p14:nvContentPartPr>
              <p14:xfrm>
                <a:off x="4077039" y="2385207"/>
                <a:ext cx="155520" cy="3654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304DFF4E-9540-06F4-7AAD-4DE4D81A4CA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069479" y="2377647"/>
                  <a:ext cx="17064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F46F7512-85FC-E689-956A-6E0B987044AD}"/>
                    </a:ext>
                  </a:extLst>
                </p14:cNvPr>
                <p14:cNvContentPartPr/>
                <p14:nvPr/>
              </p14:nvContentPartPr>
              <p14:xfrm>
                <a:off x="4103679" y="2587527"/>
                <a:ext cx="142200" cy="2628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F46F7512-85FC-E689-956A-6E0B987044A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096119" y="2579967"/>
                  <a:ext cx="157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E7F0B4C0-69F3-8455-5435-1EA7930AEC35}"/>
                    </a:ext>
                  </a:extLst>
                </p14:cNvPr>
                <p14:cNvContentPartPr/>
                <p14:nvPr/>
              </p14:nvContentPartPr>
              <p14:xfrm>
                <a:off x="4253799" y="2601927"/>
                <a:ext cx="82800" cy="1051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E7F0B4C0-69F3-8455-5435-1EA7930AEC3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246239" y="2594367"/>
                  <a:ext cx="979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0F58719-FD43-8CFE-B3A5-775436A7BFFE}"/>
                    </a:ext>
                  </a:extLst>
                </p14:cNvPr>
                <p14:cNvContentPartPr/>
                <p14:nvPr/>
              </p14:nvContentPartPr>
              <p14:xfrm>
                <a:off x="4417959" y="2581767"/>
                <a:ext cx="68760" cy="727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0F58719-FD43-8CFE-B3A5-775436A7BFF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410399" y="2574207"/>
                  <a:ext cx="838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79A67B2D-43E2-D351-2613-79AEA86580B5}"/>
                    </a:ext>
                  </a:extLst>
                </p14:cNvPr>
                <p14:cNvContentPartPr/>
                <p14:nvPr/>
              </p14:nvContentPartPr>
              <p14:xfrm>
                <a:off x="4501479" y="2585367"/>
                <a:ext cx="130680" cy="1130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79A67B2D-43E2-D351-2613-79AEA86580B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493919" y="2577807"/>
                  <a:ext cx="14580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D733BA15-E10A-42FD-01BC-B7EC4475F4DD}"/>
              </a:ext>
            </a:extLst>
          </p:cNvPr>
          <p:cNvGrpSpPr/>
          <p:nvPr/>
        </p:nvGrpSpPr>
        <p:grpSpPr>
          <a:xfrm>
            <a:off x="4965519" y="2349207"/>
            <a:ext cx="802800" cy="419400"/>
            <a:chOff x="4965519" y="2349207"/>
            <a:chExt cx="802800" cy="41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E0A0E8A7-70F2-BF94-3C39-D2CBBC3920D6}"/>
                    </a:ext>
                  </a:extLst>
                </p14:cNvPr>
                <p14:cNvContentPartPr/>
                <p14:nvPr/>
              </p14:nvContentPartPr>
              <p14:xfrm>
                <a:off x="4965519" y="2527047"/>
                <a:ext cx="171720" cy="2415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E0A0E8A7-70F2-BF94-3C39-D2CBBC3920D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957959" y="2519487"/>
                  <a:ext cx="1868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B780D104-C99C-953B-2745-00D74679EF6B}"/>
                    </a:ext>
                  </a:extLst>
                </p14:cNvPr>
                <p14:cNvContentPartPr/>
                <p14:nvPr/>
              </p14:nvContentPartPr>
              <p14:xfrm>
                <a:off x="5171439" y="2574207"/>
                <a:ext cx="91080" cy="943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B780D104-C99C-953B-2745-00D74679EF6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163879" y="2566647"/>
                  <a:ext cx="106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30905916-00F1-AE5C-8C74-019817EBFBF8}"/>
                    </a:ext>
                  </a:extLst>
                </p14:cNvPr>
                <p14:cNvContentPartPr/>
                <p14:nvPr/>
              </p14:nvContentPartPr>
              <p14:xfrm>
                <a:off x="5290239" y="2349207"/>
                <a:ext cx="82800" cy="3506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30905916-00F1-AE5C-8C74-019817EBFBF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282679" y="2341647"/>
                  <a:ext cx="9792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4BB9C9C6-D20A-DCE0-227C-8A0326BCCBE2}"/>
                    </a:ext>
                  </a:extLst>
                </p14:cNvPr>
                <p14:cNvContentPartPr/>
                <p14:nvPr/>
              </p14:nvContentPartPr>
              <p14:xfrm>
                <a:off x="5387079" y="2519487"/>
                <a:ext cx="27720" cy="1522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4BB9C9C6-D20A-DCE0-227C-8A0326BCCBE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379519" y="2511927"/>
                  <a:ext cx="428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BE52540D-D48E-59F1-2BA7-567476237730}"/>
                    </a:ext>
                  </a:extLst>
                </p14:cNvPr>
                <p14:cNvContentPartPr/>
                <p14:nvPr/>
              </p14:nvContentPartPr>
              <p14:xfrm>
                <a:off x="5490039" y="2554767"/>
                <a:ext cx="79200" cy="1220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BE52540D-D48E-59F1-2BA7-56747623773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482479" y="2547207"/>
                  <a:ext cx="943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05FEB749-B6D7-883C-9493-3BB95B535CC2}"/>
                    </a:ext>
                  </a:extLst>
                </p14:cNvPr>
                <p14:cNvContentPartPr/>
                <p14:nvPr/>
              </p14:nvContentPartPr>
              <p14:xfrm>
                <a:off x="5617479" y="2572767"/>
                <a:ext cx="26280" cy="802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05FEB749-B6D7-883C-9493-3BB95B535CC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609919" y="2565207"/>
                  <a:ext cx="414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9F6BE0FA-BD49-E6D9-BFD5-DBADE2C04EBC}"/>
                    </a:ext>
                  </a:extLst>
                </p14:cNvPr>
                <p14:cNvContentPartPr/>
                <p14:nvPr/>
              </p14:nvContentPartPr>
              <p14:xfrm>
                <a:off x="5684439" y="2588607"/>
                <a:ext cx="83880" cy="878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9F6BE0FA-BD49-E6D9-BFD5-DBADE2C04EB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676879" y="2581047"/>
                  <a:ext cx="9900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7E821736-56A5-54D3-1BB9-1A9577919A25}"/>
              </a:ext>
            </a:extLst>
          </p:cNvPr>
          <p:cNvGrpSpPr/>
          <p:nvPr/>
        </p:nvGrpSpPr>
        <p:grpSpPr>
          <a:xfrm>
            <a:off x="85917" y="178220"/>
            <a:ext cx="4055760" cy="1014840"/>
            <a:chOff x="85917" y="178220"/>
            <a:chExt cx="4055760" cy="10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B66978E-15E7-1E81-6670-B8DD532F617A}"/>
                    </a:ext>
                  </a:extLst>
                </p14:cNvPr>
                <p14:cNvContentPartPr/>
                <p14:nvPr/>
              </p14:nvContentPartPr>
              <p14:xfrm>
                <a:off x="274917" y="362180"/>
                <a:ext cx="163800" cy="306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B66978E-15E7-1E81-6670-B8DD532F617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7357" y="354620"/>
                  <a:ext cx="178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4ECBD98-6540-C97E-502B-F45D444C42F1}"/>
                    </a:ext>
                  </a:extLst>
                </p14:cNvPr>
                <p14:cNvContentPartPr/>
                <p14:nvPr/>
              </p14:nvContentPartPr>
              <p14:xfrm>
                <a:off x="260517" y="389900"/>
                <a:ext cx="114120" cy="230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4ECBD98-6540-C97E-502B-F45D444C42F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52957" y="382700"/>
                  <a:ext cx="1292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1F0331A-40AD-1BB3-572A-FDC534193FDF}"/>
                    </a:ext>
                  </a:extLst>
                </p14:cNvPr>
                <p14:cNvContentPartPr/>
                <p14:nvPr/>
              </p14:nvContentPartPr>
              <p14:xfrm>
                <a:off x="489477" y="436700"/>
                <a:ext cx="95400" cy="123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1F0331A-40AD-1BB3-572A-FDC534193FD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81917" y="429140"/>
                  <a:ext cx="1105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07B3C8A-3FD3-D5EC-94F4-A10E32590368}"/>
                    </a:ext>
                  </a:extLst>
                </p14:cNvPr>
                <p14:cNvContentPartPr/>
                <p14:nvPr/>
              </p14:nvContentPartPr>
              <p14:xfrm>
                <a:off x="674877" y="306740"/>
                <a:ext cx="102240" cy="127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07B3C8A-3FD3-D5EC-94F4-A10E3259036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7317" y="299180"/>
                  <a:ext cx="117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86A31B6-1DA6-73A5-8F8C-5AEE73F3FC6A}"/>
                    </a:ext>
                  </a:extLst>
                </p14:cNvPr>
                <p14:cNvContentPartPr/>
                <p14:nvPr/>
              </p14:nvContentPartPr>
              <p14:xfrm>
                <a:off x="728157" y="331940"/>
                <a:ext cx="146520" cy="198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86A31B6-1DA6-73A5-8F8C-5AEE73F3FC6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20597" y="324380"/>
                  <a:ext cx="1612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A54583D-AE26-3E8C-8FEE-1E88387CDD13}"/>
                    </a:ext>
                  </a:extLst>
                </p14:cNvPr>
                <p14:cNvContentPartPr/>
                <p14:nvPr/>
              </p14:nvContentPartPr>
              <p14:xfrm>
                <a:off x="832917" y="404300"/>
                <a:ext cx="64080" cy="1249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A54583D-AE26-3E8C-8FEE-1E88387CDD1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25357" y="396740"/>
                  <a:ext cx="78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5488D41-8FCA-12F9-61A7-B532281779F7}"/>
                    </a:ext>
                  </a:extLst>
                </p14:cNvPr>
                <p14:cNvContentPartPr/>
                <p14:nvPr/>
              </p14:nvContentPartPr>
              <p14:xfrm>
                <a:off x="1276077" y="276140"/>
                <a:ext cx="119520" cy="285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5488D41-8FCA-12F9-61A7-B532281779F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268517" y="268580"/>
                  <a:ext cx="1346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A90C767-27CB-138F-47F1-BC9AFA965B02}"/>
                    </a:ext>
                  </a:extLst>
                </p14:cNvPr>
                <p14:cNvContentPartPr/>
                <p14:nvPr/>
              </p14:nvContentPartPr>
              <p14:xfrm>
                <a:off x="1433757" y="454340"/>
                <a:ext cx="64800" cy="118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A90C767-27CB-138F-47F1-BC9AFA965B0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426197" y="446780"/>
                  <a:ext cx="79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267C1F2-9BB5-5125-9E1C-6DD9B3CA5D8E}"/>
                    </a:ext>
                  </a:extLst>
                </p14:cNvPr>
                <p14:cNvContentPartPr/>
                <p14:nvPr/>
              </p14:nvContentPartPr>
              <p14:xfrm>
                <a:off x="1542117" y="450020"/>
                <a:ext cx="8280" cy="138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267C1F2-9BB5-5125-9E1C-6DD9B3CA5D8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534557" y="442460"/>
                  <a:ext cx="23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C9D8D9A-601B-D6C5-A5AA-6AE008F861A2}"/>
                    </a:ext>
                  </a:extLst>
                </p14:cNvPr>
                <p14:cNvContentPartPr/>
                <p14:nvPr/>
              </p14:nvContentPartPr>
              <p14:xfrm>
                <a:off x="2045397" y="415460"/>
                <a:ext cx="159120" cy="147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C9D8D9A-601B-D6C5-A5AA-6AE008F861A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037837" y="408260"/>
                  <a:ext cx="1742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5F4F82A-40C7-0646-3647-057D4ED4386C}"/>
                    </a:ext>
                  </a:extLst>
                </p14:cNvPr>
                <p14:cNvContentPartPr/>
                <p14:nvPr/>
              </p14:nvContentPartPr>
              <p14:xfrm>
                <a:off x="2228277" y="458660"/>
                <a:ext cx="56160" cy="105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5F4F82A-40C7-0646-3647-057D4ED4386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220717" y="451100"/>
                  <a:ext cx="71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5AFC166-2BCC-5EA1-B5F7-3823561563F8}"/>
                    </a:ext>
                  </a:extLst>
                </p14:cNvPr>
                <p14:cNvContentPartPr/>
                <p14:nvPr/>
              </p14:nvContentPartPr>
              <p14:xfrm>
                <a:off x="2325117" y="468380"/>
                <a:ext cx="42840" cy="115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5AFC166-2BCC-5EA1-B5F7-3823561563F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317557" y="460820"/>
                  <a:ext cx="579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AAEDCCD-A352-0742-9545-2F362937E5CE}"/>
                    </a:ext>
                  </a:extLst>
                </p14:cNvPr>
                <p14:cNvContentPartPr/>
                <p14:nvPr/>
              </p14:nvContentPartPr>
              <p14:xfrm>
                <a:off x="2422317" y="339500"/>
                <a:ext cx="79200" cy="218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AAEDCCD-A352-0742-9545-2F362937E5C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414757" y="331940"/>
                  <a:ext cx="943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399E9C0-FC1B-0EF3-FC9A-406498388B1E}"/>
                    </a:ext>
                  </a:extLst>
                </p14:cNvPr>
                <p14:cNvContentPartPr/>
                <p14:nvPr/>
              </p14:nvContentPartPr>
              <p14:xfrm>
                <a:off x="2557317" y="449300"/>
                <a:ext cx="8280" cy="117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399E9C0-FC1B-0EF3-FC9A-406498388B1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549757" y="441740"/>
                  <a:ext cx="234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2F4C679-B864-E149-F373-96585B23DAA9}"/>
                    </a:ext>
                  </a:extLst>
                </p14:cNvPr>
                <p14:cNvContentPartPr/>
                <p14:nvPr/>
              </p14:nvContentPartPr>
              <p14:xfrm>
                <a:off x="3353637" y="391700"/>
                <a:ext cx="119160" cy="136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2F4C679-B864-E149-F373-96585B23DAA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346077" y="384500"/>
                  <a:ext cx="134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30DE30F-B576-420C-0779-D76B307422E3}"/>
                    </a:ext>
                  </a:extLst>
                </p14:cNvPr>
                <p14:cNvContentPartPr/>
                <p14:nvPr/>
              </p14:nvContentPartPr>
              <p14:xfrm>
                <a:off x="3507717" y="430940"/>
                <a:ext cx="95040" cy="70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30DE30F-B576-420C-0779-D76B307422E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500157" y="423380"/>
                  <a:ext cx="1098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DFCBAF3-1806-5D07-ECE2-1636B0EE5B42}"/>
                    </a:ext>
                  </a:extLst>
                </p14:cNvPr>
                <p14:cNvContentPartPr/>
                <p14:nvPr/>
              </p14:nvContentPartPr>
              <p14:xfrm>
                <a:off x="3650637" y="432380"/>
                <a:ext cx="88920" cy="1332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DFCBAF3-1806-5D07-ECE2-1636B0EE5B4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643077" y="424820"/>
                  <a:ext cx="1040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DC8B9C8-4422-D7A0-6279-AE2CFF6A5792}"/>
                    </a:ext>
                  </a:extLst>
                </p14:cNvPr>
                <p14:cNvContentPartPr/>
                <p14:nvPr/>
              </p14:nvContentPartPr>
              <p14:xfrm>
                <a:off x="3778437" y="452540"/>
                <a:ext cx="75960" cy="1094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DC8B9C8-4422-D7A0-6279-AE2CFF6A5792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770877" y="444980"/>
                  <a:ext cx="910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B2CCBB7-007D-82BE-198B-01DE8687F93B}"/>
                    </a:ext>
                  </a:extLst>
                </p14:cNvPr>
                <p14:cNvContentPartPr/>
                <p14:nvPr/>
              </p14:nvContentPartPr>
              <p14:xfrm>
                <a:off x="3896517" y="425180"/>
                <a:ext cx="60840" cy="108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B2CCBB7-007D-82BE-198B-01DE8687F93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888957" y="417980"/>
                  <a:ext cx="75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66F4382-E229-5705-D0CE-9FE66C9A7B3A}"/>
                    </a:ext>
                  </a:extLst>
                </p14:cNvPr>
                <p14:cNvContentPartPr/>
                <p14:nvPr/>
              </p14:nvContentPartPr>
              <p14:xfrm>
                <a:off x="4013157" y="434180"/>
                <a:ext cx="56160" cy="79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66F4382-E229-5705-D0CE-9FE66C9A7B3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005957" y="426620"/>
                  <a:ext cx="71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D020F28-19F8-20EB-78C7-9639E94650BD}"/>
                    </a:ext>
                  </a:extLst>
                </p14:cNvPr>
                <p14:cNvContentPartPr/>
                <p14:nvPr/>
              </p14:nvContentPartPr>
              <p14:xfrm>
                <a:off x="4121877" y="432740"/>
                <a:ext cx="19800" cy="118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D020F28-19F8-20EB-78C7-9639E94650B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114317" y="425540"/>
                  <a:ext cx="349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872502E-1C39-EE2F-064E-31310C5A1C27}"/>
                    </a:ext>
                  </a:extLst>
                </p14:cNvPr>
                <p14:cNvContentPartPr/>
                <p14:nvPr/>
              </p14:nvContentPartPr>
              <p14:xfrm>
                <a:off x="267357" y="959060"/>
                <a:ext cx="176760" cy="35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872502E-1C39-EE2F-064E-31310C5A1C2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59797" y="951500"/>
                  <a:ext cx="191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DE4CAF2-1B95-85F5-7D96-D2EF424F84B6}"/>
                    </a:ext>
                  </a:extLst>
                </p14:cNvPr>
                <p14:cNvContentPartPr/>
                <p14:nvPr/>
              </p14:nvContentPartPr>
              <p14:xfrm>
                <a:off x="290037" y="963020"/>
                <a:ext cx="129240" cy="2185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DE4CAF2-1B95-85F5-7D96-D2EF424F84B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82477" y="955460"/>
                  <a:ext cx="1443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8210215-E3DF-AAEF-DCC2-7D0B815D5545}"/>
                    </a:ext>
                  </a:extLst>
                </p14:cNvPr>
                <p14:cNvContentPartPr/>
                <p14:nvPr/>
              </p14:nvContentPartPr>
              <p14:xfrm>
                <a:off x="515397" y="971300"/>
                <a:ext cx="25200" cy="1717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8210215-E3DF-AAEF-DCC2-7D0B815D554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07837" y="963740"/>
                  <a:ext cx="40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3F61DC3-016B-DE19-6549-BF6F6DCCF099}"/>
                    </a:ext>
                  </a:extLst>
                </p14:cNvPr>
                <p14:cNvContentPartPr/>
                <p14:nvPr/>
              </p14:nvContentPartPr>
              <p14:xfrm>
                <a:off x="543117" y="1053740"/>
                <a:ext cx="96840" cy="381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3F61DC3-016B-DE19-6549-BF6F6DCCF09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35917" y="1046180"/>
                  <a:ext cx="111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F4C3E69-353B-86D8-01EB-552D008FB088}"/>
                    </a:ext>
                  </a:extLst>
                </p14:cNvPr>
                <p14:cNvContentPartPr/>
                <p14:nvPr/>
              </p14:nvContentPartPr>
              <p14:xfrm>
                <a:off x="85917" y="1025300"/>
                <a:ext cx="200880" cy="709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F4C3E69-353B-86D8-01EB-552D008FB08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8357" y="1017740"/>
                  <a:ext cx="216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B5C8D9-F87C-3AE9-C9B3-47B0E0267ABE}"/>
                    </a:ext>
                  </a:extLst>
                </p14:cNvPr>
                <p14:cNvContentPartPr/>
                <p14:nvPr/>
              </p14:nvContentPartPr>
              <p14:xfrm>
                <a:off x="921837" y="876620"/>
                <a:ext cx="199080" cy="2764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B5C8D9-F87C-3AE9-C9B3-47B0E0267AB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14277" y="869060"/>
                  <a:ext cx="2142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E3AF07F-E3DF-E90E-9614-7B7F648800E7}"/>
                    </a:ext>
                  </a:extLst>
                </p14:cNvPr>
                <p14:cNvContentPartPr/>
                <p14:nvPr/>
              </p14:nvContentPartPr>
              <p14:xfrm>
                <a:off x="1156197" y="1021700"/>
                <a:ext cx="73800" cy="936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E3AF07F-E3DF-E90E-9614-7B7F648800E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48637" y="1014140"/>
                  <a:ext cx="885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6768D2E-470E-EB33-ECF6-B3869F77F3C8}"/>
                    </a:ext>
                  </a:extLst>
                </p14:cNvPr>
                <p14:cNvContentPartPr/>
                <p14:nvPr/>
              </p14:nvContentPartPr>
              <p14:xfrm>
                <a:off x="1276077" y="1003340"/>
                <a:ext cx="19080" cy="91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6768D2E-470E-EB33-ECF6-B3869F77F3C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268517" y="995780"/>
                  <a:ext cx="34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B52BE4B-65C8-4899-D605-FA95CDC707D5}"/>
                    </a:ext>
                  </a:extLst>
                </p14:cNvPr>
                <p14:cNvContentPartPr/>
                <p14:nvPr/>
              </p14:nvContentPartPr>
              <p14:xfrm>
                <a:off x="1351317" y="999380"/>
                <a:ext cx="54360" cy="979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B52BE4B-65C8-4899-D605-FA95CDC707D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343757" y="991820"/>
                  <a:ext cx="694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B29B735-2241-D4E6-573C-D23052F872FD}"/>
                    </a:ext>
                  </a:extLst>
                </p14:cNvPr>
                <p14:cNvContentPartPr/>
                <p14:nvPr/>
              </p14:nvContentPartPr>
              <p14:xfrm>
                <a:off x="1471917" y="885980"/>
                <a:ext cx="125640" cy="2772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B29B735-2241-D4E6-573C-D23052F872F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464717" y="878420"/>
                  <a:ext cx="1404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256C681-8DCF-0477-C980-93FC2C61CAEA}"/>
                    </a:ext>
                  </a:extLst>
                </p14:cNvPr>
                <p14:cNvContentPartPr/>
                <p14:nvPr/>
              </p14:nvContentPartPr>
              <p14:xfrm>
                <a:off x="1611237" y="966620"/>
                <a:ext cx="78480" cy="1080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256C681-8DCF-0477-C980-93FC2C61CAE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603677" y="959060"/>
                  <a:ext cx="93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DBB4F9B-D028-5861-6A2A-45E8DEEE7537}"/>
                    </a:ext>
                  </a:extLst>
                </p14:cNvPr>
                <p14:cNvContentPartPr/>
                <p14:nvPr/>
              </p14:nvContentPartPr>
              <p14:xfrm>
                <a:off x="1754157" y="999020"/>
                <a:ext cx="46440" cy="414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DBB4F9B-D028-5861-6A2A-45E8DEEE753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746597" y="991460"/>
                  <a:ext cx="61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2CA127C-008F-D226-F4F2-4931A8E4AA45}"/>
                    </a:ext>
                  </a:extLst>
                </p14:cNvPr>
                <p14:cNvContentPartPr/>
                <p14:nvPr/>
              </p14:nvContentPartPr>
              <p14:xfrm>
                <a:off x="1822557" y="986420"/>
                <a:ext cx="51840" cy="752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2CA127C-008F-D226-F4F2-4931A8E4AA45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814997" y="978860"/>
                  <a:ext cx="66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5A1D5C5-9290-3A98-BA96-2F8A8D688D22}"/>
                    </a:ext>
                  </a:extLst>
                </p14:cNvPr>
                <p14:cNvContentPartPr/>
                <p14:nvPr/>
              </p14:nvContentPartPr>
              <p14:xfrm>
                <a:off x="1913277" y="887780"/>
                <a:ext cx="75960" cy="213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5A1D5C5-9290-3A98-BA96-2F8A8D688D2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905717" y="880580"/>
                  <a:ext cx="910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6B23845-EFB4-B534-B27A-1DA1AB328EE4}"/>
                    </a:ext>
                  </a:extLst>
                </p14:cNvPr>
                <p14:cNvContentPartPr/>
                <p14:nvPr/>
              </p14:nvContentPartPr>
              <p14:xfrm>
                <a:off x="2044677" y="940340"/>
                <a:ext cx="19800" cy="968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6B23845-EFB4-B534-B27A-1DA1AB328EE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037117" y="932780"/>
                  <a:ext cx="34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7621EDC-6A14-4EB9-755E-053B3A1F62B1}"/>
                    </a:ext>
                  </a:extLst>
                </p14:cNvPr>
                <p14:cNvContentPartPr/>
                <p14:nvPr/>
              </p14:nvContentPartPr>
              <p14:xfrm>
                <a:off x="2107317" y="968780"/>
                <a:ext cx="32400" cy="727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7621EDC-6A14-4EB9-755E-053B3A1F62B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099757" y="961220"/>
                  <a:ext cx="475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55CA4251-265F-D1FD-109C-A62BF66E2412}"/>
                    </a:ext>
                  </a:extLst>
                </p14:cNvPr>
                <p14:cNvContentPartPr/>
                <p14:nvPr/>
              </p14:nvContentPartPr>
              <p14:xfrm>
                <a:off x="2158797" y="937820"/>
                <a:ext cx="79560" cy="1152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55CA4251-265F-D1FD-109C-A62BF66E241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151237" y="930260"/>
                  <a:ext cx="94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3F09D10-F4C0-EE00-BFD5-FB3123A27BF0}"/>
                    </a:ext>
                  </a:extLst>
                </p14:cNvPr>
                <p14:cNvContentPartPr/>
                <p14:nvPr/>
              </p14:nvContentPartPr>
              <p14:xfrm>
                <a:off x="2303517" y="802100"/>
                <a:ext cx="57240" cy="3909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3F09D10-F4C0-EE00-BFD5-FB3123A27BF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295957" y="794540"/>
                  <a:ext cx="7236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7B866AC-05F3-4B50-361D-11FC9BF8EE21}"/>
                    </a:ext>
                  </a:extLst>
                </p14:cNvPr>
                <p14:cNvContentPartPr/>
                <p14:nvPr/>
              </p14:nvContentPartPr>
              <p14:xfrm>
                <a:off x="357357" y="672500"/>
                <a:ext cx="3120480" cy="1396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7B866AC-05F3-4B50-361D-11FC9BF8EE2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49797" y="664940"/>
                  <a:ext cx="31356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CFBDB252-2A66-7477-0691-60F881EEC837}"/>
                    </a:ext>
                  </a:extLst>
                </p14:cNvPr>
                <p14:cNvContentPartPr/>
                <p14:nvPr/>
              </p14:nvContentPartPr>
              <p14:xfrm>
                <a:off x="173796" y="178220"/>
                <a:ext cx="2786760" cy="6325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CFBDB252-2A66-7477-0691-60F881EEC83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66236" y="170660"/>
                  <a:ext cx="2801520" cy="64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178CC933-80AA-391B-F990-5D8F06259748}"/>
                  </a:ext>
                </a:extLst>
              </p14:cNvPr>
              <p14:cNvContentPartPr/>
              <p14:nvPr/>
            </p14:nvContentPartPr>
            <p14:xfrm>
              <a:off x="145356" y="3089900"/>
              <a:ext cx="543240" cy="34560"/>
            </p14:xfrm>
          </p:contentPart>
        </mc:Choice>
        <mc:Fallback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178CC933-80AA-391B-F990-5D8F06259748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137796" y="3082700"/>
                <a:ext cx="55800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432D20B5-952D-60B4-430E-C2FAD04B962C}"/>
              </a:ext>
            </a:extLst>
          </p:cNvPr>
          <p:cNvGrpSpPr/>
          <p:nvPr/>
        </p:nvGrpSpPr>
        <p:grpSpPr>
          <a:xfrm>
            <a:off x="952072" y="2724687"/>
            <a:ext cx="624284" cy="198173"/>
            <a:chOff x="952072" y="2724687"/>
            <a:chExt cx="624284" cy="19817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759C470-5327-6ADA-F6B8-D15E570DE3F5}"/>
                    </a:ext>
                  </a:extLst>
                </p14:cNvPr>
                <p14:cNvContentPartPr/>
                <p14:nvPr/>
              </p14:nvContentPartPr>
              <p14:xfrm>
                <a:off x="952072" y="2724687"/>
                <a:ext cx="102240" cy="1908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759C470-5327-6ADA-F6B8-D15E570DE3F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44512" y="2717127"/>
                  <a:ext cx="1173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E410818D-A208-0A52-1465-547EF2A1DED9}"/>
                    </a:ext>
                  </a:extLst>
                </p14:cNvPr>
                <p14:cNvContentPartPr/>
                <p14:nvPr/>
              </p14:nvContentPartPr>
              <p14:xfrm>
                <a:off x="1090672" y="2794887"/>
                <a:ext cx="62280" cy="907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E410818D-A208-0A52-1465-547EF2A1DED9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83112" y="2787327"/>
                  <a:ext cx="770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F1826FCE-5E67-A644-157F-726C80F23BE7}"/>
                    </a:ext>
                  </a:extLst>
                </p14:cNvPr>
                <p14:cNvContentPartPr/>
                <p14:nvPr/>
              </p14:nvContentPartPr>
              <p14:xfrm>
                <a:off x="1204432" y="2778327"/>
                <a:ext cx="57240" cy="961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F1826FCE-5E67-A644-157F-726C80F23BE7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96872" y="2770767"/>
                  <a:ext cx="72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8B7B4076-EC60-9320-73AC-AAE647C05F7C}"/>
                    </a:ext>
                  </a:extLst>
                </p14:cNvPr>
                <p14:cNvContentPartPr/>
                <p14:nvPr/>
              </p14:nvContentPartPr>
              <p14:xfrm>
                <a:off x="1312792" y="2787687"/>
                <a:ext cx="34200" cy="691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8B7B4076-EC60-9320-73AC-AAE647C05F7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305592" y="2780127"/>
                  <a:ext cx="49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7A312204-60F4-0EAE-A8E5-EDDB73B73943}"/>
                    </a:ext>
                  </a:extLst>
                </p14:cNvPr>
                <p14:cNvContentPartPr/>
                <p14:nvPr/>
              </p14:nvContentPartPr>
              <p14:xfrm>
                <a:off x="1417192" y="2727927"/>
                <a:ext cx="15480" cy="1087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7A312204-60F4-0EAE-A8E5-EDDB73B7394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409632" y="2720367"/>
                  <a:ext cx="30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50BC622-0931-B10E-B708-A9C827C2F9A6}"/>
                    </a:ext>
                  </a:extLst>
                </p14:cNvPr>
                <p14:cNvContentPartPr/>
                <p14:nvPr/>
              </p14:nvContentPartPr>
              <p14:xfrm>
                <a:off x="1467232" y="2757447"/>
                <a:ext cx="79200" cy="1177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50BC622-0931-B10E-B708-A9C827C2F9A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460032" y="2749887"/>
                  <a:ext cx="943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6C0BF19-1D9A-2D58-1609-610BC1821BAD}"/>
                    </a:ext>
                  </a:extLst>
                </p14:cNvPr>
                <p14:cNvContentPartPr/>
                <p14:nvPr/>
              </p14:nvContentPartPr>
              <p14:xfrm>
                <a:off x="1443516" y="2759780"/>
                <a:ext cx="132840" cy="1630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6C0BF19-1D9A-2D58-1609-610BC1821BA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435956" y="2752220"/>
                  <a:ext cx="14796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0" name="Gruppo 399">
            <a:extLst>
              <a:ext uri="{FF2B5EF4-FFF2-40B4-BE49-F238E27FC236}">
                <a16:creationId xmlns:a16="http://schemas.microsoft.com/office/drawing/2014/main" id="{08D31E05-289F-9A66-E19B-ED43AE0A3AA5}"/>
              </a:ext>
            </a:extLst>
          </p:cNvPr>
          <p:cNvGrpSpPr/>
          <p:nvPr/>
        </p:nvGrpSpPr>
        <p:grpSpPr>
          <a:xfrm>
            <a:off x="202197" y="3404569"/>
            <a:ext cx="243000" cy="450360"/>
            <a:chOff x="202197" y="3404569"/>
            <a:chExt cx="243000" cy="45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FD317CD6-492D-47D6-D815-05FF4C6C0490}"/>
                    </a:ext>
                  </a:extLst>
                </p14:cNvPr>
                <p14:cNvContentPartPr/>
                <p14:nvPr/>
              </p14:nvContentPartPr>
              <p14:xfrm>
                <a:off x="202197" y="3405289"/>
                <a:ext cx="174240" cy="1882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FD317CD6-492D-47D6-D815-05FF4C6C049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94637" y="3397729"/>
                  <a:ext cx="1893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72F4F2F-A3D8-A218-FA36-0BFB7438B022}"/>
                    </a:ext>
                  </a:extLst>
                </p14:cNvPr>
                <p14:cNvContentPartPr/>
                <p14:nvPr/>
              </p14:nvContentPartPr>
              <p14:xfrm>
                <a:off x="426837" y="3404569"/>
                <a:ext cx="18360" cy="2012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72F4F2F-A3D8-A218-FA36-0BFB7438B02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19637" y="3397009"/>
                  <a:ext cx="334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A41F22EF-54A0-EAF0-426F-246957AF8F2B}"/>
                    </a:ext>
                  </a:extLst>
                </p14:cNvPr>
                <p14:cNvContentPartPr/>
                <p14:nvPr/>
              </p14:nvContentPartPr>
              <p14:xfrm>
                <a:off x="252597" y="3647929"/>
                <a:ext cx="172440" cy="20700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A41F22EF-54A0-EAF0-426F-246957AF8F2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45037" y="3640369"/>
                  <a:ext cx="18756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uppo 410">
            <a:extLst>
              <a:ext uri="{FF2B5EF4-FFF2-40B4-BE49-F238E27FC236}">
                <a16:creationId xmlns:a16="http://schemas.microsoft.com/office/drawing/2014/main" id="{ACEBC556-1732-6A7E-B71C-18256687D7A4}"/>
              </a:ext>
            </a:extLst>
          </p:cNvPr>
          <p:cNvGrpSpPr/>
          <p:nvPr/>
        </p:nvGrpSpPr>
        <p:grpSpPr>
          <a:xfrm>
            <a:off x="621597" y="3437329"/>
            <a:ext cx="776160" cy="311040"/>
            <a:chOff x="621597" y="3437329"/>
            <a:chExt cx="77616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B8EB2FFD-3D33-6CA2-655B-A1C3FCB92D1E}"/>
                    </a:ext>
                  </a:extLst>
                </p14:cNvPr>
                <p14:cNvContentPartPr/>
                <p14:nvPr/>
              </p14:nvContentPartPr>
              <p14:xfrm>
                <a:off x="621597" y="3437329"/>
                <a:ext cx="205200" cy="237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B8EB2FFD-3D33-6CA2-655B-A1C3FCB92D1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14037" y="3429769"/>
                  <a:ext cx="220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9528A7CA-B2B4-377D-0FA0-DBA4003433C1}"/>
                    </a:ext>
                  </a:extLst>
                </p14:cNvPr>
                <p14:cNvContentPartPr/>
                <p14:nvPr/>
              </p14:nvContentPartPr>
              <p14:xfrm>
                <a:off x="651117" y="3572329"/>
                <a:ext cx="151200" cy="72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9528A7CA-B2B4-377D-0FA0-DBA4003433C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43557" y="3564769"/>
                  <a:ext cx="1663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AEDB5603-CDB9-5076-BA55-36A40C71C89F}"/>
                    </a:ext>
                  </a:extLst>
                </p14:cNvPr>
                <p14:cNvContentPartPr/>
                <p14:nvPr/>
              </p14:nvContentPartPr>
              <p14:xfrm>
                <a:off x="688197" y="3616969"/>
                <a:ext cx="132840" cy="1314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AEDB5603-CDB9-5076-BA55-36A40C71C89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80637" y="3609409"/>
                  <a:ext cx="1479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5802A0C0-88E6-4A3C-20BC-E2B1FE18DF27}"/>
                    </a:ext>
                  </a:extLst>
                </p14:cNvPr>
                <p14:cNvContentPartPr/>
                <p14:nvPr/>
              </p14:nvContentPartPr>
              <p14:xfrm>
                <a:off x="908517" y="3515449"/>
                <a:ext cx="9360" cy="2156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5802A0C0-88E6-4A3C-20BC-E2B1FE18DF2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00957" y="3507889"/>
                  <a:ext cx="244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5CBD02C-252C-0A0B-2262-0D7559CE0E79}"/>
                    </a:ext>
                  </a:extLst>
                </p14:cNvPr>
                <p14:cNvContentPartPr/>
                <p14:nvPr/>
              </p14:nvContentPartPr>
              <p14:xfrm>
                <a:off x="920037" y="3557929"/>
                <a:ext cx="128880" cy="601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5CBD02C-252C-0A0B-2262-0D7559CE0E7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12477" y="3550369"/>
                  <a:ext cx="1440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D6FCD36D-AB80-78BA-F7FE-8EBE7AA633FD}"/>
                    </a:ext>
                  </a:extLst>
                </p14:cNvPr>
                <p14:cNvContentPartPr/>
                <p14:nvPr/>
              </p14:nvContentPartPr>
              <p14:xfrm>
                <a:off x="1110117" y="3496009"/>
                <a:ext cx="137160" cy="475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D6FCD36D-AB80-78BA-F7FE-8EBE7AA633F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02557" y="3488449"/>
                  <a:ext cx="152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06D8B70D-9D52-1296-748C-712610C6DC78}"/>
                    </a:ext>
                  </a:extLst>
                </p14:cNvPr>
                <p14:cNvContentPartPr/>
                <p14:nvPr/>
              </p14:nvContentPartPr>
              <p14:xfrm>
                <a:off x="1117677" y="3519409"/>
                <a:ext cx="99720" cy="1807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06D8B70D-9D52-1296-748C-712610C6DC7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10117" y="3511849"/>
                  <a:ext cx="1148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E882BC7-8A76-E60E-4A43-7CD6BF5B79DE}"/>
                    </a:ext>
                  </a:extLst>
                </p14:cNvPr>
                <p14:cNvContentPartPr/>
                <p14:nvPr/>
              </p14:nvContentPartPr>
              <p14:xfrm>
                <a:off x="1244757" y="3500329"/>
                <a:ext cx="22320" cy="1987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E882BC7-8A76-E60E-4A43-7CD6BF5B79DE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237197" y="3492769"/>
                  <a:ext cx="370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C9185AA6-8A1B-E169-AD1F-A3E756B84BBA}"/>
                    </a:ext>
                  </a:extLst>
                </p14:cNvPr>
                <p14:cNvContentPartPr/>
                <p14:nvPr/>
              </p14:nvContentPartPr>
              <p14:xfrm>
                <a:off x="1277517" y="3598609"/>
                <a:ext cx="120240" cy="1188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C9185AA6-8A1B-E169-AD1F-A3E756B84BB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269957" y="3591049"/>
                  <a:ext cx="135360" cy="2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412" name="Input penna 411">
                <a:extLst>
                  <a:ext uri="{FF2B5EF4-FFF2-40B4-BE49-F238E27FC236}">
                    <a16:creationId xmlns:a16="http://schemas.microsoft.com/office/drawing/2014/main" id="{B9657B63-0971-94B4-B80D-A87334493B62}"/>
                  </a:ext>
                </a:extLst>
              </p14:cNvPr>
              <p14:cNvContentPartPr/>
              <p14:nvPr/>
            </p14:nvContentPartPr>
            <p14:xfrm>
              <a:off x="2928511" y="2913529"/>
              <a:ext cx="459720" cy="86760"/>
            </p14:xfrm>
          </p:contentPart>
        </mc:Choice>
        <mc:Fallback>
          <p:pic>
            <p:nvPicPr>
              <p:cNvPr id="412" name="Input penna 411">
                <a:extLst>
                  <a:ext uri="{FF2B5EF4-FFF2-40B4-BE49-F238E27FC236}">
                    <a16:creationId xmlns:a16="http://schemas.microsoft.com/office/drawing/2014/main" id="{B9657B63-0971-94B4-B80D-A87334493B62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2920951" y="2905969"/>
                <a:ext cx="474840" cy="10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3" name="Gruppo 432">
            <a:extLst>
              <a:ext uri="{FF2B5EF4-FFF2-40B4-BE49-F238E27FC236}">
                <a16:creationId xmlns:a16="http://schemas.microsoft.com/office/drawing/2014/main" id="{6FACD85C-C321-8EA2-4CD5-4973D9D47F61}"/>
              </a:ext>
            </a:extLst>
          </p:cNvPr>
          <p:cNvGrpSpPr/>
          <p:nvPr/>
        </p:nvGrpSpPr>
        <p:grpSpPr>
          <a:xfrm>
            <a:off x="2100511" y="3439849"/>
            <a:ext cx="1211760" cy="359640"/>
            <a:chOff x="2100511" y="3439849"/>
            <a:chExt cx="121176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5FAE4001-761B-EC6D-D866-A846DDC73505}"/>
                    </a:ext>
                  </a:extLst>
                </p14:cNvPr>
                <p14:cNvContentPartPr/>
                <p14:nvPr/>
              </p14:nvContentPartPr>
              <p14:xfrm>
                <a:off x="2136871" y="3439849"/>
                <a:ext cx="140760" cy="1177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5FAE4001-761B-EC6D-D866-A846DDC7350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129311" y="3432289"/>
                  <a:ext cx="1558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1879F744-3245-38AF-7E97-906848EA84D1}"/>
                    </a:ext>
                  </a:extLst>
                </p14:cNvPr>
                <p14:cNvContentPartPr/>
                <p14:nvPr/>
              </p14:nvContentPartPr>
              <p14:xfrm>
                <a:off x="2199151" y="3551449"/>
                <a:ext cx="3240" cy="698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1879F744-3245-38AF-7E97-906848EA84D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191591" y="3543889"/>
                  <a:ext cx="18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F6313F12-30FD-5F52-7DC5-CEAC1FFE1EF7}"/>
                    </a:ext>
                  </a:extLst>
                </p14:cNvPr>
                <p14:cNvContentPartPr/>
                <p14:nvPr/>
              </p14:nvContentPartPr>
              <p14:xfrm>
                <a:off x="2100511" y="3622009"/>
                <a:ext cx="175320" cy="223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F6313F12-30FD-5F52-7DC5-CEAC1FFE1EF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092951" y="3614449"/>
                  <a:ext cx="190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BE8E6480-9B27-2F83-2FC0-DBA461C54D0F}"/>
                    </a:ext>
                  </a:extLst>
                </p14:cNvPr>
                <p14:cNvContentPartPr/>
                <p14:nvPr/>
              </p14:nvContentPartPr>
              <p14:xfrm>
                <a:off x="2168191" y="3652609"/>
                <a:ext cx="102960" cy="1267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BE8E6480-9B27-2F83-2FC0-DBA461C54D0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160631" y="3645049"/>
                  <a:ext cx="1180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19EC1ED5-67E7-3CC8-A60F-D6B5ABFAA032}"/>
                    </a:ext>
                  </a:extLst>
                </p14:cNvPr>
                <p14:cNvContentPartPr/>
                <p14:nvPr/>
              </p14:nvContentPartPr>
              <p14:xfrm>
                <a:off x="2320471" y="3440569"/>
                <a:ext cx="129960" cy="19620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19EC1ED5-67E7-3CC8-A60F-D6B5ABFAA03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312911" y="3433009"/>
                  <a:ext cx="1450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76FB5583-55A0-3E63-6C8A-EFACCA39944D}"/>
                    </a:ext>
                  </a:extLst>
                </p14:cNvPr>
                <p14:cNvContentPartPr/>
                <p14:nvPr/>
              </p14:nvContentPartPr>
              <p14:xfrm>
                <a:off x="2322271" y="3519409"/>
                <a:ext cx="138960" cy="3204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76FB5583-55A0-3E63-6C8A-EFACCA39944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314711" y="3511849"/>
                  <a:ext cx="154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C72CC0E-2F73-12D1-2F7A-109BD5D75867}"/>
                    </a:ext>
                  </a:extLst>
                </p14:cNvPr>
                <p14:cNvContentPartPr/>
                <p14:nvPr/>
              </p14:nvContentPartPr>
              <p14:xfrm>
                <a:off x="2325151" y="3666289"/>
                <a:ext cx="120240" cy="20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C72CC0E-2F73-12D1-2F7A-109BD5D7586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317591" y="3658729"/>
                  <a:ext cx="135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7BA72DE6-F2BF-242B-AC5B-E99645285A1B}"/>
                    </a:ext>
                  </a:extLst>
                </p14:cNvPr>
                <p14:cNvContentPartPr/>
                <p14:nvPr/>
              </p14:nvContentPartPr>
              <p14:xfrm>
                <a:off x="2389951" y="3680689"/>
                <a:ext cx="28800" cy="1188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7BA72DE6-F2BF-242B-AC5B-E99645285A1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382391" y="3673129"/>
                  <a:ext cx="439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56353A5-1963-74DA-19F5-50D1CFD5035B}"/>
                    </a:ext>
                  </a:extLst>
                </p14:cNvPr>
                <p14:cNvContentPartPr/>
                <p14:nvPr/>
              </p14:nvContentPartPr>
              <p14:xfrm>
                <a:off x="2622151" y="3469009"/>
                <a:ext cx="145080" cy="2808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56353A5-1963-74DA-19F5-50D1CFD5035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614591" y="3461449"/>
                  <a:ext cx="160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5CCC2E8C-0E19-DA1F-83D3-6883A4121F2B}"/>
                    </a:ext>
                  </a:extLst>
                </p14:cNvPr>
                <p14:cNvContentPartPr/>
                <p14:nvPr/>
              </p14:nvContentPartPr>
              <p14:xfrm>
                <a:off x="2644471" y="3548929"/>
                <a:ext cx="110520" cy="198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5CCC2E8C-0E19-DA1F-83D3-6883A4121F2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636911" y="3541369"/>
                  <a:ext cx="1256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5557313D-D26A-ADCD-3575-E2EC312A88FA}"/>
                    </a:ext>
                  </a:extLst>
                </p14:cNvPr>
                <p14:cNvContentPartPr/>
                <p14:nvPr/>
              </p14:nvContentPartPr>
              <p14:xfrm>
                <a:off x="2665711" y="3587449"/>
                <a:ext cx="102240" cy="1087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5557313D-D26A-ADCD-3575-E2EC312A88F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658151" y="3579889"/>
                  <a:ext cx="1170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0C5D608E-AF22-70A7-8532-4E89824672C6}"/>
                    </a:ext>
                  </a:extLst>
                </p14:cNvPr>
                <p14:cNvContentPartPr/>
                <p14:nvPr/>
              </p14:nvContentPartPr>
              <p14:xfrm>
                <a:off x="2842471" y="3502849"/>
                <a:ext cx="12960" cy="2070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0C5D608E-AF22-70A7-8532-4E89824672C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834911" y="3495289"/>
                  <a:ext cx="280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B889627-8945-D826-9C15-C1FD924FEF0D}"/>
                    </a:ext>
                  </a:extLst>
                </p14:cNvPr>
                <p14:cNvContentPartPr/>
                <p14:nvPr/>
              </p14:nvContentPartPr>
              <p14:xfrm>
                <a:off x="2851111" y="3605089"/>
                <a:ext cx="86400" cy="162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B889627-8945-D826-9C15-C1FD924FEF0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843551" y="3597529"/>
                  <a:ext cx="101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4E8A343-A0A6-C58C-6DFB-B61F89210950}"/>
                    </a:ext>
                  </a:extLst>
                </p14:cNvPr>
                <p14:cNvContentPartPr/>
                <p14:nvPr/>
              </p14:nvContentPartPr>
              <p14:xfrm>
                <a:off x="3004111" y="3531289"/>
                <a:ext cx="102600" cy="363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4E8A343-A0A6-C58C-6DFB-B61F8921095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996551" y="3523729"/>
                  <a:ext cx="1177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DC186CA3-FADB-AFBF-39E4-BD40C8352710}"/>
                    </a:ext>
                  </a:extLst>
                </p14:cNvPr>
                <p14:cNvContentPartPr/>
                <p14:nvPr/>
              </p14:nvContentPartPr>
              <p14:xfrm>
                <a:off x="2991511" y="3553249"/>
                <a:ext cx="94320" cy="1630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DC186CA3-FADB-AFBF-39E4-BD40C8352710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983951" y="3545689"/>
                  <a:ext cx="1094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CE7DFFF4-F86B-3737-02E0-C3D84E646AB1}"/>
                    </a:ext>
                  </a:extLst>
                </p14:cNvPr>
                <p14:cNvContentPartPr/>
                <p14:nvPr/>
              </p14:nvContentPartPr>
              <p14:xfrm>
                <a:off x="3143431" y="3528049"/>
                <a:ext cx="1080" cy="1900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CE7DFFF4-F86B-3737-02E0-C3D84E646AB1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135871" y="3520489"/>
                  <a:ext cx="162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A7EBEB04-5C91-C467-3F73-5CCB26D22C3A}"/>
                    </a:ext>
                  </a:extLst>
                </p14:cNvPr>
                <p14:cNvContentPartPr/>
                <p14:nvPr/>
              </p14:nvContentPartPr>
              <p14:xfrm>
                <a:off x="3187711" y="3589969"/>
                <a:ext cx="124560" cy="6012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A7EBEB04-5C91-C467-3F73-5CCB26D22C3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3180151" y="3582409"/>
                  <a:ext cx="13968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57518FFA-5893-4D68-9C82-B6059A8D40A0}"/>
              </a:ext>
            </a:extLst>
          </p:cNvPr>
          <p:cNvGrpSpPr/>
          <p:nvPr/>
        </p:nvGrpSpPr>
        <p:grpSpPr>
          <a:xfrm>
            <a:off x="4037203" y="3295632"/>
            <a:ext cx="549720" cy="380880"/>
            <a:chOff x="4037203" y="3295632"/>
            <a:chExt cx="54972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A5493053-63A2-0878-5022-C03F094079EB}"/>
                    </a:ext>
                  </a:extLst>
                </p14:cNvPr>
                <p14:cNvContentPartPr/>
                <p14:nvPr/>
              </p14:nvContentPartPr>
              <p14:xfrm>
                <a:off x="4139443" y="3295632"/>
                <a:ext cx="34200" cy="12168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A5493053-63A2-0878-5022-C03F094079EB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131883" y="3288072"/>
                  <a:ext cx="49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7D7876C6-18BB-3A19-A2E3-47DF0DEAAD42}"/>
                    </a:ext>
                  </a:extLst>
                </p14:cNvPr>
                <p14:cNvContentPartPr/>
                <p14:nvPr/>
              </p14:nvContentPartPr>
              <p14:xfrm>
                <a:off x="4037203" y="3384552"/>
                <a:ext cx="232200" cy="237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7D7876C6-18BB-3A19-A2E3-47DF0DEAAD4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029643" y="3376992"/>
                  <a:ext cx="247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1895C977-A1A7-47E5-9AF1-8548972EB948}"/>
                    </a:ext>
                  </a:extLst>
                </p14:cNvPr>
                <p14:cNvContentPartPr/>
                <p14:nvPr/>
              </p14:nvContentPartPr>
              <p14:xfrm>
                <a:off x="4101643" y="3389952"/>
                <a:ext cx="56880" cy="1335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1895C977-A1A7-47E5-9AF1-8548972EB94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094083" y="3382392"/>
                  <a:ext cx="720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E12193CF-D00C-A8E2-7757-293C9CCD81D4}"/>
                    </a:ext>
                  </a:extLst>
                </p14:cNvPr>
                <p14:cNvContentPartPr/>
                <p14:nvPr/>
              </p14:nvContentPartPr>
              <p14:xfrm>
                <a:off x="4161403" y="3401472"/>
                <a:ext cx="46440" cy="1321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E12193CF-D00C-A8E2-7757-293C9CCD81D4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153843" y="3393912"/>
                  <a:ext cx="61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3443DF2-1646-0427-8A56-CCDC31BE7A57}"/>
                    </a:ext>
                  </a:extLst>
                </p14:cNvPr>
                <p14:cNvContentPartPr/>
                <p14:nvPr/>
              </p14:nvContentPartPr>
              <p14:xfrm>
                <a:off x="4220083" y="3452592"/>
                <a:ext cx="72360" cy="1368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3443DF2-1646-0427-8A56-CCDC31BE7A57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4212523" y="3445032"/>
                  <a:ext cx="87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3540388F-4722-9ABA-9E19-DA99B8AB3F4A}"/>
                    </a:ext>
                  </a:extLst>
                </p14:cNvPr>
                <p14:cNvContentPartPr/>
                <p14:nvPr/>
              </p14:nvContentPartPr>
              <p14:xfrm>
                <a:off x="4286683" y="3377352"/>
                <a:ext cx="19080" cy="1641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3540388F-4722-9ABA-9E19-DA99B8AB3F4A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4279123" y="3369792"/>
                  <a:ext cx="34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1F1B8E14-40E2-F579-A8B5-DC066ABF10F4}"/>
                    </a:ext>
                  </a:extLst>
                </p14:cNvPr>
                <p14:cNvContentPartPr/>
                <p14:nvPr/>
              </p14:nvContentPartPr>
              <p14:xfrm>
                <a:off x="4193443" y="3558432"/>
                <a:ext cx="108720" cy="1180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1F1B8E14-40E2-F579-A8B5-DC066ABF10F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4185883" y="3550872"/>
                  <a:ext cx="1238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0257FAC3-117B-6263-0EBC-80A92210A7A6}"/>
                    </a:ext>
                  </a:extLst>
                </p14:cNvPr>
                <p14:cNvContentPartPr/>
                <p14:nvPr/>
              </p14:nvContentPartPr>
              <p14:xfrm>
                <a:off x="4350763" y="3388152"/>
                <a:ext cx="92880" cy="18432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0257FAC3-117B-6263-0EBC-80A92210A7A6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343203" y="3380592"/>
                  <a:ext cx="1080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C82BF5D7-91B4-414B-C4BA-681F2B442640}"/>
                    </a:ext>
                  </a:extLst>
                </p14:cNvPr>
                <p14:cNvContentPartPr/>
                <p14:nvPr/>
              </p14:nvContentPartPr>
              <p14:xfrm>
                <a:off x="4392163" y="3496512"/>
                <a:ext cx="97200" cy="5220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C82BF5D7-91B4-414B-C4BA-681F2B442640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384603" y="3488952"/>
                  <a:ext cx="112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214AA6C5-7779-7074-1FB1-40CE010C9183}"/>
                    </a:ext>
                  </a:extLst>
                </p14:cNvPr>
                <p14:cNvContentPartPr/>
                <p14:nvPr/>
              </p14:nvContentPartPr>
              <p14:xfrm>
                <a:off x="4430323" y="3544392"/>
                <a:ext cx="5760" cy="784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214AA6C5-7779-7074-1FB1-40CE010C9183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4422763" y="3536832"/>
                  <a:ext cx="208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E7ED3AD2-99F9-1BA3-0202-8DB268C81757}"/>
                    </a:ext>
                  </a:extLst>
                </p14:cNvPr>
                <p14:cNvContentPartPr/>
                <p14:nvPr/>
              </p14:nvContentPartPr>
              <p14:xfrm>
                <a:off x="4361203" y="3622152"/>
                <a:ext cx="225720" cy="129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E7ED3AD2-99F9-1BA3-0202-8DB268C8175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4353643" y="3614592"/>
                  <a:ext cx="24084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091926D9-F2C0-9EDE-BDDD-CA2D7DFA2E34}"/>
              </a:ext>
            </a:extLst>
          </p:cNvPr>
          <p:cNvGrpSpPr/>
          <p:nvPr/>
        </p:nvGrpSpPr>
        <p:grpSpPr>
          <a:xfrm>
            <a:off x="4858363" y="3371232"/>
            <a:ext cx="630000" cy="227160"/>
            <a:chOff x="4858363" y="3371232"/>
            <a:chExt cx="63000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207CE9DF-40BA-1BA1-299E-F73B9FA190C7}"/>
                    </a:ext>
                  </a:extLst>
                </p14:cNvPr>
                <p14:cNvContentPartPr/>
                <p14:nvPr/>
              </p14:nvContentPartPr>
              <p14:xfrm>
                <a:off x="4858363" y="3371232"/>
                <a:ext cx="150480" cy="162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207CE9DF-40BA-1BA1-299E-F73B9FA190C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4850803" y="3363672"/>
                  <a:ext cx="165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706EC14F-963D-664F-F154-FD8CEB482909}"/>
                    </a:ext>
                  </a:extLst>
                </p14:cNvPr>
                <p14:cNvContentPartPr/>
                <p14:nvPr/>
              </p14:nvContentPartPr>
              <p14:xfrm>
                <a:off x="4869163" y="3457632"/>
                <a:ext cx="83880" cy="122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706EC14F-963D-664F-F154-FD8CEB48290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861603" y="3450072"/>
                  <a:ext cx="990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1879FC98-AFBC-93AB-C1D7-ADD9B6651A43}"/>
                    </a:ext>
                  </a:extLst>
                </p14:cNvPr>
                <p14:cNvContentPartPr/>
                <p14:nvPr/>
              </p14:nvContentPartPr>
              <p14:xfrm>
                <a:off x="4885003" y="3502272"/>
                <a:ext cx="80280" cy="810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1879FC98-AFBC-93AB-C1D7-ADD9B6651A4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877443" y="3494712"/>
                  <a:ext cx="95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B59F4268-6319-A2FB-634F-A084F4B9A42D}"/>
                    </a:ext>
                  </a:extLst>
                </p14:cNvPr>
                <p14:cNvContentPartPr/>
                <p14:nvPr/>
              </p14:nvContentPartPr>
              <p14:xfrm>
                <a:off x="5048443" y="3442512"/>
                <a:ext cx="9000" cy="1533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B59F4268-6319-A2FB-634F-A084F4B9A42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040883" y="3434952"/>
                  <a:ext cx="237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BD4228F2-2E24-060A-D94A-13B085E80E52}"/>
                    </a:ext>
                  </a:extLst>
                </p14:cNvPr>
                <p14:cNvContentPartPr/>
                <p14:nvPr/>
              </p14:nvContentPartPr>
              <p14:xfrm>
                <a:off x="5065003" y="3505512"/>
                <a:ext cx="106200" cy="295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BD4228F2-2E24-060A-D94A-13B085E80E5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057443" y="3497952"/>
                  <a:ext cx="1213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623D44BE-FC01-EEE8-E756-A69FA0EBCDAE}"/>
                    </a:ext>
                  </a:extLst>
                </p14:cNvPr>
                <p14:cNvContentPartPr/>
                <p14:nvPr/>
              </p14:nvContentPartPr>
              <p14:xfrm>
                <a:off x="5223043" y="3435312"/>
                <a:ext cx="99000" cy="129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623D44BE-FC01-EEE8-E756-A69FA0EBCDAE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215483" y="3428112"/>
                  <a:ext cx="114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CC8E3D4F-DD9D-65E3-2EE1-B2D14AEA6448}"/>
                    </a:ext>
                  </a:extLst>
                </p14:cNvPr>
                <p14:cNvContentPartPr/>
                <p14:nvPr/>
              </p14:nvContentPartPr>
              <p14:xfrm>
                <a:off x="5214043" y="3430992"/>
                <a:ext cx="91080" cy="14580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CC8E3D4F-DD9D-65E3-2EE1-B2D14AEA6448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206483" y="3423432"/>
                  <a:ext cx="106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CB866855-4E84-2F81-FDBC-614F1A910E70}"/>
                    </a:ext>
                  </a:extLst>
                </p14:cNvPr>
                <p14:cNvContentPartPr/>
                <p14:nvPr/>
              </p14:nvContentPartPr>
              <p14:xfrm>
                <a:off x="5358763" y="3453672"/>
                <a:ext cx="9000" cy="14472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CB866855-4E84-2F81-FDBC-614F1A910E7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351203" y="3446112"/>
                  <a:ext cx="23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6D4C937D-76F9-40E2-9416-80B4675DD554}"/>
                    </a:ext>
                  </a:extLst>
                </p14:cNvPr>
                <p14:cNvContentPartPr/>
                <p14:nvPr/>
              </p14:nvContentPartPr>
              <p14:xfrm>
                <a:off x="5355523" y="3525672"/>
                <a:ext cx="132840" cy="3312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6D4C937D-76F9-40E2-9416-80B4675DD554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347963" y="3518112"/>
                  <a:ext cx="147960" cy="4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4">
            <p14:nvContentPartPr>
              <p14:cNvPr id="458" name="Input penna 457">
                <a:extLst>
                  <a:ext uri="{FF2B5EF4-FFF2-40B4-BE49-F238E27FC236}">
                    <a16:creationId xmlns:a16="http://schemas.microsoft.com/office/drawing/2014/main" id="{5A1B551B-5F30-89E4-789E-79CA1CD26871}"/>
                  </a:ext>
                </a:extLst>
              </p14:cNvPr>
              <p14:cNvContentPartPr/>
              <p14:nvPr/>
            </p14:nvContentPartPr>
            <p14:xfrm>
              <a:off x="735717" y="3997642"/>
              <a:ext cx="59760" cy="174960"/>
            </p14:xfrm>
          </p:contentPart>
        </mc:Choice>
        <mc:Fallback>
          <p:pic>
            <p:nvPicPr>
              <p:cNvPr id="458" name="Input penna 457">
                <a:extLst>
                  <a:ext uri="{FF2B5EF4-FFF2-40B4-BE49-F238E27FC236}">
                    <a16:creationId xmlns:a16="http://schemas.microsoft.com/office/drawing/2014/main" id="{5A1B551B-5F30-89E4-789E-79CA1CD26871}"/>
                  </a:ext>
                </a:extLst>
              </p:cNvPr>
              <p:cNvPicPr/>
              <p:nvPr/>
            </p:nvPicPr>
            <p:blipFill>
              <a:blip r:embed="rId375"/>
              <a:stretch>
                <a:fillRect/>
              </a:stretch>
            </p:blipFill>
            <p:spPr>
              <a:xfrm>
                <a:off x="728517" y="3990082"/>
                <a:ext cx="7488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6">
            <p14:nvContentPartPr>
              <p14:cNvPr id="459" name="Input penna 458">
                <a:extLst>
                  <a:ext uri="{FF2B5EF4-FFF2-40B4-BE49-F238E27FC236}">
                    <a16:creationId xmlns:a16="http://schemas.microsoft.com/office/drawing/2014/main" id="{1EDE4841-7F0A-56BF-4621-AF83DBB2E59B}"/>
                  </a:ext>
                </a:extLst>
              </p14:cNvPr>
              <p14:cNvContentPartPr/>
              <p14:nvPr/>
            </p14:nvContentPartPr>
            <p14:xfrm>
              <a:off x="643917" y="4140562"/>
              <a:ext cx="215280" cy="55800"/>
            </p14:xfrm>
          </p:contentPart>
        </mc:Choice>
        <mc:Fallback>
          <p:pic>
            <p:nvPicPr>
              <p:cNvPr id="459" name="Input penna 458">
                <a:extLst>
                  <a:ext uri="{FF2B5EF4-FFF2-40B4-BE49-F238E27FC236}">
                    <a16:creationId xmlns:a16="http://schemas.microsoft.com/office/drawing/2014/main" id="{1EDE4841-7F0A-56BF-4621-AF83DBB2E59B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636357" y="4133002"/>
                <a:ext cx="23040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8">
            <p14:nvContentPartPr>
              <p14:cNvPr id="460" name="Input penna 459">
                <a:extLst>
                  <a:ext uri="{FF2B5EF4-FFF2-40B4-BE49-F238E27FC236}">
                    <a16:creationId xmlns:a16="http://schemas.microsoft.com/office/drawing/2014/main" id="{963E215B-1F43-AEA6-7E63-BE05083D1280}"/>
                  </a:ext>
                </a:extLst>
              </p14:cNvPr>
              <p14:cNvContentPartPr/>
              <p14:nvPr/>
            </p14:nvContentPartPr>
            <p14:xfrm>
              <a:off x="239277" y="4581996"/>
              <a:ext cx="126000" cy="163080"/>
            </p14:xfrm>
          </p:contentPart>
        </mc:Choice>
        <mc:Fallback>
          <p:pic>
            <p:nvPicPr>
              <p:cNvPr id="460" name="Input penna 459">
                <a:extLst>
                  <a:ext uri="{FF2B5EF4-FFF2-40B4-BE49-F238E27FC236}">
                    <a16:creationId xmlns:a16="http://schemas.microsoft.com/office/drawing/2014/main" id="{963E215B-1F43-AEA6-7E63-BE05083D1280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231717" y="4574436"/>
                <a:ext cx="14112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0">
            <p14:nvContentPartPr>
              <p14:cNvPr id="461" name="Input penna 460">
                <a:extLst>
                  <a:ext uri="{FF2B5EF4-FFF2-40B4-BE49-F238E27FC236}">
                    <a16:creationId xmlns:a16="http://schemas.microsoft.com/office/drawing/2014/main" id="{812A569E-4EFE-CD97-BEC4-D12D1B70280C}"/>
                  </a:ext>
                </a:extLst>
              </p14:cNvPr>
              <p14:cNvContentPartPr/>
              <p14:nvPr/>
            </p14:nvContentPartPr>
            <p14:xfrm>
              <a:off x="429357" y="4590636"/>
              <a:ext cx="19080" cy="163080"/>
            </p14:xfrm>
          </p:contentPart>
        </mc:Choice>
        <mc:Fallback>
          <p:pic>
            <p:nvPicPr>
              <p:cNvPr id="461" name="Input penna 460">
                <a:extLst>
                  <a:ext uri="{FF2B5EF4-FFF2-40B4-BE49-F238E27FC236}">
                    <a16:creationId xmlns:a16="http://schemas.microsoft.com/office/drawing/2014/main" id="{812A569E-4EFE-CD97-BEC4-D12D1B70280C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421797" y="4583076"/>
                <a:ext cx="3420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2">
            <p14:nvContentPartPr>
              <p14:cNvPr id="462" name="Input penna 461">
                <a:extLst>
                  <a:ext uri="{FF2B5EF4-FFF2-40B4-BE49-F238E27FC236}">
                    <a16:creationId xmlns:a16="http://schemas.microsoft.com/office/drawing/2014/main" id="{7B7D3848-385D-C0A5-20DA-B32E1DBC2072}"/>
                  </a:ext>
                </a:extLst>
              </p14:cNvPr>
              <p14:cNvContentPartPr/>
              <p14:nvPr/>
            </p14:nvContentPartPr>
            <p14:xfrm>
              <a:off x="305877" y="4798716"/>
              <a:ext cx="141480" cy="117000"/>
            </p14:xfrm>
          </p:contentPart>
        </mc:Choice>
        <mc:Fallback>
          <p:pic>
            <p:nvPicPr>
              <p:cNvPr id="462" name="Input penna 461">
                <a:extLst>
                  <a:ext uri="{FF2B5EF4-FFF2-40B4-BE49-F238E27FC236}">
                    <a16:creationId xmlns:a16="http://schemas.microsoft.com/office/drawing/2014/main" id="{7B7D3848-385D-C0A5-20DA-B32E1DBC2072}"/>
                  </a:ext>
                </a:extLst>
              </p:cNvPr>
              <p:cNvPicPr/>
              <p:nvPr/>
            </p:nvPicPr>
            <p:blipFill>
              <a:blip r:embed="rId383"/>
              <a:stretch>
                <a:fillRect/>
              </a:stretch>
            </p:blipFill>
            <p:spPr>
              <a:xfrm>
                <a:off x="298317" y="4791156"/>
                <a:ext cx="156600" cy="13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964246A9-8545-EAD0-BBB8-32E1E02A6D7C}"/>
              </a:ext>
            </a:extLst>
          </p:cNvPr>
          <p:cNvGrpSpPr/>
          <p:nvPr/>
        </p:nvGrpSpPr>
        <p:grpSpPr>
          <a:xfrm>
            <a:off x="640317" y="4575516"/>
            <a:ext cx="501120" cy="324720"/>
            <a:chOff x="640317" y="4575516"/>
            <a:chExt cx="50112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6640AE6D-D46C-B58B-38B5-6304E574A467}"/>
                    </a:ext>
                  </a:extLst>
                </p14:cNvPr>
                <p14:cNvContentPartPr/>
                <p14:nvPr/>
              </p14:nvContentPartPr>
              <p14:xfrm>
                <a:off x="653997" y="4575516"/>
                <a:ext cx="110880" cy="2628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6640AE6D-D46C-B58B-38B5-6304E574A467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46437" y="4567956"/>
                  <a:ext cx="125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B0E110A4-4D7F-8D8B-F94F-6D1FFAC6E35A}"/>
                    </a:ext>
                  </a:extLst>
                </p14:cNvPr>
                <p14:cNvContentPartPr/>
                <p14:nvPr/>
              </p14:nvContentPartPr>
              <p14:xfrm>
                <a:off x="640677" y="4676316"/>
                <a:ext cx="96120" cy="1476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B0E110A4-4D7F-8D8B-F94F-6D1FFAC6E35A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33117" y="4669116"/>
                  <a:ext cx="111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DF396B6C-1FF0-E7AF-C93E-FE660458B41B}"/>
                    </a:ext>
                  </a:extLst>
                </p14:cNvPr>
                <p14:cNvContentPartPr/>
                <p14:nvPr/>
              </p14:nvContentPartPr>
              <p14:xfrm>
                <a:off x="640317" y="4732116"/>
                <a:ext cx="79200" cy="784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DF396B6C-1FF0-E7AF-C93E-FE660458B41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32757" y="4724556"/>
                  <a:ext cx="94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1FC877FD-CA3B-E8C8-ABF2-D73B590DE698}"/>
                    </a:ext>
                  </a:extLst>
                </p14:cNvPr>
                <p14:cNvContentPartPr/>
                <p14:nvPr/>
              </p14:nvContentPartPr>
              <p14:xfrm>
                <a:off x="791157" y="4597116"/>
                <a:ext cx="22320" cy="1936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1FC877FD-CA3B-E8C8-ABF2-D73B590DE698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83597" y="4589556"/>
                  <a:ext cx="370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0DB4F3C3-CD01-CCD6-408D-FD6F140B38B8}"/>
                    </a:ext>
                  </a:extLst>
                </p14:cNvPr>
                <p14:cNvContentPartPr/>
                <p14:nvPr/>
              </p14:nvContentPartPr>
              <p14:xfrm>
                <a:off x="812757" y="4723836"/>
                <a:ext cx="51840" cy="432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0DB4F3C3-CD01-CCD6-408D-FD6F140B38B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05197" y="4716276"/>
                  <a:ext cx="669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95D3C9AD-456A-BE86-1FAB-F4191ECECE7F}"/>
                    </a:ext>
                  </a:extLst>
                </p14:cNvPr>
                <p14:cNvContentPartPr/>
                <p14:nvPr/>
              </p14:nvContentPartPr>
              <p14:xfrm>
                <a:off x="855957" y="4624836"/>
                <a:ext cx="46800" cy="27324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95D3C9AD-456A-BE86-1FAB-F4191ECECE7F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48397" y="4617276"/>
                  <a:ext cx="619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B272E142-882D-61A0-68DB-64DA16920914}"/>
                    </a:ext>
                  </a:extLst>
                </p14:cNvPr>
                <p14:cNvContentPartPr/>
                <p14:nvPr/>
              </p14:nvContentPartPr>
              <p14:xfrm>
                <a:off x="972597" y="4661556"/>
                <a:ext cx="87480" cy="1033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B272E142-882D-61A0-68DB-64DA16920914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965037" y="4653996"/>
                  <a:ext cx="102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E312E6FF-50F8-019C-B49B-BFFAE1C9914F}"/>
                    </a:ext>
                  </a:extLst>
                </p14:cNvPr>
                <p14:cNvContentPartPr/>
                <p14:nvPr/>
              </p14:nvContentPartPr>
              <p14:xfrm>
                <a:off x="982317" y="4812036"/>
                <a:ext cx="2880" cy="482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E312E6FF-50F8-019C-B49B-BFFAE1C9914F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974757" y="4804476"/>
                  <a:ext cx="18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435525A7-7DDC-B641-D9A7-9D6204821E45}"/>
                    </a:ext>
                  </a:extLst>
                </p14:cNvPr>
                <p14:cNvContentPartPr/>
                <p14:nvPr/>
              </p14:nvContentPartPr>
              <p14:xfrm>
                <a:off x="1010397" y="4764876"/>
                <a:ext cx="24480" cy="11628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435525A7-7DDC-B641-D9A7-9D6204821E4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002837" y="4757316"/>
                  <a:ext cx="39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1CA5A8A6-A9C2-A257-39C5-7C9A8D6796C9}"/>
                    </a:ext>
                  </a:extLst>
                </p14:cNvPr>
                <p14:cNvContentPartPr/>
                <p14:nvPr/>
              </p14:nvContentPartPr>
              <p14:xfrm>
                <a:off x="899877" y="4863156"/>
                <a:ext cx="241560" cy="370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1CA5A8A6-A9C2-A257-39C5-7C9A8D6796C9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892677" y="4855596"/>
                  <a:ext cx="2563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5" name="Gruppo 484">
            <a:extLst>
              <a:ext uri="{FF2B5EF4-FFF2-40B4-BE49-F238E27FC236}">
                <a16:creationId xmlns:a16="http://schemas.microsoft.com/office/drawing/2014/main" id="{A51E2D82-91CC-446A-08C1-F66ED5E72EAC}"/>
              </a:ext>
            </a:extLst>
          </p:cNvPr>
          <p:cNvGrpSpPr/>
          <p:nvPr/>
        </p:nvGrpSpPr>
        <p:grpSpPr>
          <a:xfrm>
            <a:off x="2704917" y="3927876"/>
            <a:ext cx="234000" cy="228240"/>
            <a:chOff x="2704917" y="3927876"/>
            <a:chExt cx="23400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BBD1C2CD-26EE-F7CB-E3BF-1AEA13CD59CE}"/>
                    </a:ext>
                  </a:extLst>
                </p14:cNvPr>
                <p14:cNvContentPartPr/>
                <p14:nvPr/>
              </p14:nvContentPartPr>
              <p14:xfrm>
                <a:off x="2801397" y="3927876"/>
                <a:ext cx="28800" cy="21132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BBD1C2CD-26EE-F7CB-E3BF-1AEA13CD59CE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2793837" y="3920316"/>
                  <a:ext cx="439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5205E5EE-7A12-B504-5587-E60E1842386E}"/>
                    </a:ext>
                  </a:extLst>
                </p14:cNvPr>
                <p14:cNvContentPartPr/>
                <p14:nvPr/>
              </p14:nvContentPartPr>
              <p14:xfrm>
                <a:off x="2704917" y="4095996"/>
                <a:ext cx="234000" cy="601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5205E5EE-7A12-B504-5587-E60E1842386E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2697357" y="4088436"/>
                  <a:ext cx="24912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5" name="Gruppo 494">
            <a:extLst>
              <a:ext uri="{FF2B5EF4-FFF2-40B4-BE49-F238E27FC236}">
                <a16:creationId xmlns:a16="http://schemas.microsoft.com/office/drawing/2014/main" id="{7EF36FD8-5972-10AA-7DA6-9034F16C6A51}"/>
              </a:ext>
            </a:extLst>
          </p:cNvPr>
          <p:cNvGrpSpPr/>
          <p:nvPr/>
        </p:nvGrpSpPr>
        <p:grpSpPr>
          <a:xfrm>
            <a:off x="2043597" y="4514676"/>
            <a:ext cx="363960" cy="370800"/>
            <a:chOff x="2043597" y="4514676"/>
            <a:chExt cx="363960" cy="37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B3F6EC6B-0179-7596-1D0D-E63F774B0FA7}"/>
                    </a:ext>
                  </a:extLst>
                </p14:cNvPr>
                <p14:cNvContentPartPr/>
                <p14:nvPr/>
              </p14:nvContentPartPr>
              <p14:xfrm>
                <a:off x="2071317" y="4514676"/>
                <a:ext cx="143280" cy="903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B3F6EC6B-0179-7596-1D0D-E63F774B0FA7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063757" y="4507116"/>
                  <a:ext cx="1584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F660BFCB-35FD-0636-B796-8525EFFD16E2}"/>
                    </a:ext>
                  </a:extLst>
                </p14:cNvPr>
                <p14:cNvContentPartPr/>
                <p14:nvPr/>
              </p14:nvContentPartPr>
              <p14:xfrm>
                <a:off x="2136117" y="4614756"/>
                <a:ext cx="17280" cy="1000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F660BFCB-35FD-0636-B796-8525EFFD16E2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128917" y="4607196"/>
                  <a:ext cx="32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CC393D04-F53B-4D84-EF03-1AAAB2A3D884}"/>
                    </a:ext>
                  </a:extLst>
                </p14:cNvPr>
                <p14:cNvContentPartPr/>
                <p14:nvPr/>
              </p14:nvContentPartPr>
              <p14:xfrm>
                <a:off x="2043597" y="4704036"/>
                <a:ext cx="192960" cy="194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CC393D04-F53B-4D84-EF03-1AAAB2A3D884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036037" y="4696836"/>
                  <a:ext cx="208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772D257D-EF3C-593D-0408-75D03AC6654F}"/>
                    </a:ext>
                  </a:extLst>
                </p14:cNvPr>
                <p14:cNvContentPartPr/>
                <p14:nvPr/>
              </p14:nvContentPartPr>
              <p14:xfrm>
                <a:off x="2082477" y="4745076"/>
                <a:ext cx="122760" cy="11700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772D257D-EF3C-593D-0408-75D03AC6654F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074917" y="4737516"/>
                  <a:ext cx="1378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EE312259-55AD-A7CE-95AB-FCCC4EF56B31}"/>
                    </a:ext>
                  </a:extLst>
                </p14:cNvPr>
                <p14:cNvContentPartPr/>
                <p14:nvPr/>
              </p14:nvContentPartPr>
              <p14:xfrm>
                <a:off x="2288397" y="4576236"/>
                <a:ext cx="112320" cy="1555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EE312259-55AD-A7CE-95AB-FCCC4EF56B3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280837" y="4568676"/>
                  <a:ext cx="1274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4C699997-D4C7-1E71-0C49-354448A07A03}"/>
                    </a:ext>
                  </a:extLst>
                </p14:cNvPr>
                <p14:cNvContentPartPr/>
                <p14:nvPr/>
              </p14:nvContentPartPr>
              <p14:xfrm>
                <a:off x="2280477" y="4653636"/>
                <a:ext cx="127080" cy="2556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4C699997-D4C7-1E71-0C49-354448A07A0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272917" y="4646076"/>
                  <a:ext cx="141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68CFDD84-853E-B4E6-3806-70CC6B16DC38}"/>
                    </a:ext>
                  </a:extLst>
                </p14:cNvPr>
                <p14:cNvContentPartPr/>
                <p14:nvPr/>
              </p14:nvContentPartPr>
              <p14:xfrm>
                <a:off x="2245197" y="4770276"/>
                <a:ext cx="127080" cy="154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68CFDD84-853E-B4E6-3806-70CC6B16DC38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237637" y="4762716"/>
                  <a:ext cx="1418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34FDFEE6-0E9F-40F9-30BA-4DD10AAE8FC3}"/>
                    </a:ext>
                  </a:extLst>
                </p14:cNvPr>
                <p14:cNvContentPartPr/>
                <p14:nvPr/>
              </p14:nvContentPartPr>
              <p14:xfrm>
                <a:off x="2305677" y="4772436"/>
                <a:ext cx="36000" cy="1130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34FDFEE6-0E9F-40F9-30BA-4DD10AAE8FC3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2298117" y="4764876"/>
                  <a:ext cx="5076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9058586E-EEC2-8B4D-D85D-759C66BF97B9}"/>
              </a:ext>
            </a:extLst>
          </p:cNvPr>
          <p:cNvGrpSpPr/>
          <p:nvPr/>
        </p:nvGrpSpPr>
        <p:grpSpPr>
          <a:xfrm>
            <a:off x="2551917" y="4575156"/>
            <a:ext cx="439560" cy="284400"/>
            <a:chOff x="2551917" y="4575156"/>
            <a:chExt cx="43956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F12CCE37-1DAA-D03F-02F9-51707200A11E}"/>
                    </a:ext>
                  </a:extLst>
                </p14:cNvPr>
                <p14:cNvContentPartPr/>
                <p14:nvPr/>
              </p14:nvContentPartPr>
              <p14:xfrm>
                <a:off x="2551917" y="4590636"/>
                <a:ext cx="128160" cy="93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F12CCE37-1DAA-D03F-02F9-51707200A11E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2544357" y="4583076"/>
                  <a:ext cx="143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EF807E52-D577-FDD0-A7B9-F94546E6E622}"/>
                    </a:ext>
                  </a:extLst>
                </p14:cNvPr>
                <p14:cNvContentPartPr/>
                <p14:nvPr/>
              </p14:nvContentPartPr>
              <p14:xfrm>
                <a:off x="2554077" y="4674516"/>
                <a:ext cx="99000" cy="1044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EF807E52-D577-FDD0-A7B9-F94546E6E622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546517" y="4666956"/>
                  <a:ext cx="114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9ED17F5B-7602-7662-9CCA-F99B4D530C00}"/>
                    </a:ext>
                  </a:extLst>
                </p14:cNvPr>
                <p14:cNvContentPartPr/>
                <p14:nvPr/>
              </p14:nvContentPartPr>
              <p14:xfrm>
                <a:off x="2567037" y="4702956"/>
                <a:ext cx="91800" cy="8604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9ED17F5B-7602-7662-9CCA-F99B4D530C00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2559477" y="4695396"/>
                  <a:ext cx="106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FC5843A5-F94D-D0F6-E08D-D2644AC61935}"/>
                    </a:ext>
                  </a:extLst>
                </p14:cNvPr>
                <p14:cNvContentPartPr/>
                <p14:nvPr/>
              </p14:nvContentPartPr>
              <p14:xfrm>
                <a:off x="2696637" y="4575156"/>
                <a:ext cx="43200" cy="2221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FC5843A5-F94D-D0F6-E08D-D2644AC61935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689077" y="4567596"/>
                  <a:ext cx="583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7935EA91-BCB1-54E1-E86F-EFB2D70212A3}"/>
                    </a:ext>
                  </a:extLst>
                </p14:cNvPr>
                <p14:cNvContentPartPr/>
                <p14:nvPr/>
              </p14:nvContentPartPr>
              <p14:xfrm>
                <a:off x="2700957" y="4724556"/>
                <a:ext cx="56160" cy="288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7935EA91-BCB1-54E1-E86F-EFB2D70212A3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693397" y="4716996"/>
                  <a:ext cx="71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875FF11-A606-239B-D03B-BE3766C64EBD}"/>
                    </a:ext>
                  </a:extLst>
                </p14:cNvPr>
                <p14:cNvContentPartPr/>
                <p14:nvPr/>
              </p14:nvContentPartPr>
              <p14:xfrm>
                <a:off x="2740557" y="4605396"/>
                <a:ext cx="44280" cy="19584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875FF11-A606-239B-D03B-BE3766C64EB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732997" y="4597836"/>
                  <a:ext cx="594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D86D7515-8F70-D743-86B0-F51238F7ABC4}"/>
                    </a:ext>
                  </a:extLst>
                </p14:cNvPr>
                <p14:cNvContentPartPr/>
                <p14:nvPr/>
              </p14:nvContentPartPr>
              <p14:xfrm>
                <a:off x="2866197" y="4616556"/>
                <a:ext cx="65160" cy="12672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D86D7515-8F70-D743-86B0-F51238F7ABC4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2858637" y="4608996"/>
                  <a:ext cx="80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21CB162C-88E0-0615-950D-8BD8DBF2BD20}"/>
                    </a:ext>
                  </a:extLst>
                </p14:cNvPr>
                <p14:cNvContentPartPr/>
                <p14:nvPr/>
              </p14:nvContentPartPr>
              <p14:xfrm>
                <a:off x="2856477" y="4732476"/>
                <a:ext cx="9000" cy="716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21CB162C-88E0-0615-950D-8BD8DBF2BD20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2848917" y="4724916"/>
                  <a:ext cx="241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81D1363B-F649-A220-991D-BC1B5FEE7C54}"/>
                    </a:ext>
                  </a:extLst>
                </p14:cNvPr>
                <p14:cNvContentPartPr/>
                <p14:nvPr/>
              </p14:nvContentPartPr>
              <p14:xfrm>
                <a:off x="2900757" y="4718076"/>
                <a:ext cx="19800" cy="1252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81D1363B-F649-A220-991D-BC1B5FEE7C54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893197" y="4710516"/>
                  <a:ext cx="349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F57B444-9D5B-70F2-DDBC-43C940D862B5}"/>
                    </a:ext>
                  </a:extLst>
                </p14:cNvPr>
                <p14:cNvContentPartPr/>
                <p14:nvPr/>
              </p14:nvContentPartPr>
              <p14:xfrm>
                <a:off x="2780877" y="4832196"/>
                <a:ext cx="210600" cy="2736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F57B444-9D5B-70F2-DDBC-43C940D862B5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2773317" y="4824636"/>
                  <a:ext cx="2257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1" name="Gruppo 510">
            <a:extLst>
              <a:ext uri="{FF2B5EF4-FFF2-40B4-BE49-F238E27FC236}">
                <a16:creationId xmlns:a16="http://schemas.microsoft.com/office/drawing/2014/main" id="{80B264F2-9B63-BE01-66CB-31DF1B6523F0}"/>
              </a:ext>
            </a:extLst>
          </p:cNvPr>
          <p:cNvGrpSpPr/>
          <p:nvPr/>
        </p:nvGrpSpPr>
        <p:grpSpPr>
          <a:xfrm>
            <a:off x="4637032" y="3855240"/>
            <a:ext cx="318240" cy="290160"/>
            <a:chOff x="4637032" y="3855240"/>
            <a:chExt cx="318240" cy="29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A9730599-A6C2-DAAF-00C8-227002A6C6E6}"/>
                    </a:ext>
                  </a:extLst>
                </p14:cNvPr>
                <p14:cNvContentPartPr/>
                <p14:nvPr/>
              </p14:nvContentPartPr>
              <p14:xfrm>
                <a:off x="4790752" y="3855240"/>
                <a:ext cx="27000" cy="2448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A9730599-A6C2-DAAF-00C8-227002A6C6E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783192" y="3847680"/>
                  <a:ext cx="421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BEEB8D02-48C2-9719-EDF7-CFA1076AF8D1}"/>
                    </a:ext>
                  </a:extLst>
                </p14:cNvPr>
                <p14:cNvContentPartPr/>
                <p14:nvPr/>
              </p14:nvContentPartPr>
              <p14:xfrm>
                <a:off x="4637032" y="4039560"/>
                <a:ext cx="318240" cy="10584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BEEB8D02-48C2-9719-EDF7-CFA1076AF8D1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629472" y="4032360"/>
                  <a:ext cx="33336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8" name="Gruppo 527">
            <a:extLst>
              <a:ext uri="{FF2B5EF4-FFF2-40B4-BE49-F238E27FC236}">
                <a16:creationId xmlns:a16="http://schemas.microsoft.com/office/drawing/2014/main" id="{ED350C02-5774-B5E0-9A43-46322C539F68}"/>
              </a:ext>
            </a:extLst>
          </p:cNvPr>
          <p:cNvGrpSpPr/>
          <p:nvPr/>
        </p:nvGrpSpPr>
        <p:grpSpPr>
          <a:xfrm>
            <a:off x="4021072" y="4496760"/>
            <a:ext cx="714960" cy="389520"/>
            <a:chOff x="4021072" y="4496760"/>
            <a:chExt cx="714960" cy="3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E0334A89-781C-DBA0-5AC7-FF73BD09CAAB}"/>
                    </a:ext>
                  </a:extLst>
                </p14:cNvPr>
                <p14:cNvContentPartPr/>
                <p14:nvPr/>
              </p14:nvContentPartPr>
              <p14:xfrm>
                <a:off x="4201432" y="4496760"/>
                <a:ext cx="11160" cy="13068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E0334A89-781C-DBA0-5AC7-FF73BD09CAAB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193872" y="4489200"/>
                  <a:ext cx="26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14F5D321-19CA-F6A6-0548-E23D57678EA5}"/>
                    </a:ext>
                  </a:extLst>
                </p14:cNvPr>
                <p14:cNvContentPartPr/>
                <p14:nvPr/>
              </p14:nvContentPartPr>
              <p14:xfrm>
                <a:off x="4021072" y="4620960"/>
                <a:ext cx="344520" cy="374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14F5D321-19CA-F6A6-0548-E23D57678EA5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013512" y="4613400"/>
                  <a:ext cx="3596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C9855697-60AC-B0D4-8D19-56104B7340D2}"/>
                    </a:ext>
                  </a:extLst>
                </p14:cNvPr>
                <p14:cNvContentPartPr/>
                <p14:nvPr/>
              </p14:nvContentPartPr>
              <p14:xfrm>
                <a:off x="4138432" y="4649040"/>
                <a:ext cx="83520" cy="12564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C9855697-60AC-B0D4-8D19-56104B7340D2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130872" y="4641840"/>
                  <a:ext cx="98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B63CF9C9-54C1-995D-9F96-B26E2E75871C}"/>
                    </a:ext>
                  </a:extLst>
                </p14:cNvPr>
                <p14:cNvContentPartPr/>
                <p14:nvPr/>
              </p14:nvContentPartPr>
              <p14:xfrm>
                <a:off x="4184512" y="4644720"/>
                <a:ext cx="101520" cy="9504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B63CF9C9-54C1-995D-9F96-B26E2E75871C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176952" y="4637160"/>
                  <a:ext cx="116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5067E947-96B6-EE7D-A073-B8D5726D2491}"/>
                    </a:ext>
                  </a:extLst>
                </p14:cNvPr>
                <p14:cNvContentPartPr/>
                <p14:nvPr/>
              </p14:nvContentPartPr>
              <p14:xfrm>
                <a:off x="4280632" y="4709880"/>
                <a:ext cx="90720" cy="1620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5067E947-96B6-EE7D-A073-B8D5726D2491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273072" y="4702320"/>
                  <a:ext cx="105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D7546BED-5E5F-EC62-BEB8-A3E8AA159FF8}"/>
                    </a:ext>
                  </a:extLst>
                </p14:cNvPr>
                <p14:cNvContentPartPr/>
                <p14:nvPr/>
              </p14:nvContentPartPr>
              <p14:xfrm>
                <a:off x="4401232" y="4607640"/>
                <a:ext cx="13680" cy="16812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D7546BED-5E5F-EC62-BEB8-A3E8AA159FF8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393672" y="4600080"/>
                  <a:ext cx="28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3526A493-8D3D-8349-D1DC-762D8D142B54}"/>
                    </a:ext>
                  </a:extLst>
                </p14:cNvPr>
                <p14:cNvContentPartPr/>
                <p14:nvPr/>
              </p14:nvContentPartPr>
              <p14:xfrm>
                <a:off x="4282072" y="4760280"/>
                <a:ext cx="137520" cy="12600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3526A493-8D3D-8349-D1DC-762D8D142B54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274512" y="4752720"/>
                  <a:ext cx="1526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ED978E4C-D648-00B5-184A-0FE9E9C4C64C}"/>
                    </a:ext>
                  </a:extLst>
                </p14:cNvPr>
                <p14:cNvContentPartPr/>
                <p14:nvPr/>
              </p14:nvContentPartPr>
              <p14:xfrm>
                <a:off x="4495192" y="4558320"/>
                <a:ext cx="127080" cy="1818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ED978E4C-D648-00B5-184A-0FE9E9C4C64C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487632" y="4550760"/>
                  <a:ext cx="1418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124AF8B5-9899-DA3F-B92D-89F62400CF4E}"/>
                    </a:ext>
                  </a:extLst>
                </p14:cNvPr>
                <p14:cNvContentPartPr/>
                <p14:nvPr/>
              </p14:nvContentPartPr>
              <p14:xfrm>
                <a:off x="4530832" y="4671000"/>
                <a:ext cx="152280" cy="2736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124AF8B5-9899-DA3F-B92D-89F62400CF4E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4523272" y="4663440"/>
                  <a:ext cx="167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97A5D248-4AE7-3D2B-B2C7-49736EFFFEE9}"/>
                    </a:ext>
                  </a:extLst>
                </p14:cNvPr>
                <p14:cNvContentPartPr/>
                <p14:nvPr/>
              </p14:nvContentPartPr>
              <p14:xfrm>
                <a:off x="4587352" y="4745160"/>
                <a:ext cx="11160" cy="7992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97A5D248-4AE7-3D2B-B2C7-49736EFFFEE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4579792" y="4737600"/>
                  <a:ext cx="26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9CB7ACCE-1DED-A994-CF1A-62AAB4725331}"/>
                    </a:ext>
                  </a:extLst>
                </p14:cNvPr>
                <p14:cNvContentPartPr/>
                <p14:nvPr/>
              </p14:nvContentPartPr>
              <p14:xfrm>
                <a:off x="4469272" y="4827600"/>
                <a:ext cx="266760" cy="1044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9CB7ACCE-1DED-A994-CF1A-62AAB4725331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461712" y="4820040"/>
                  <a:ext cx="28188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0" name="Gruppo 539">
            <a:extLst>
              <a:ext uri="{FF2B5EF4-FFF2-40B4-BE49-F238E27FC236}">
                <a16:creationId xmlns:a16="http://schemas.microsoft.com/office/drawing/2014/main" id="{B0ABA799-20DC-2CEE-FA94-2AFEB103668E}"/>
              </a:ext>
            </a:extLst>
          </p:cNvPr>
          <p:cNvGrpSpPr/>
          <p:nvPr/>
        </p:nvGrpSpPr>
        <p:grpSpPr>
          <a:xfrm>
            <a:off x="4927552" y="4590720"/>
            <a:ext cx="723960" cy="251640"/>
            <a:chOff x="4927552" y="4590720"/>
            <a:chExt cx="723960" cy="25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493C16C1-ACA7-D20D-8E06-8108A8E8E850}"/>
                    </a:ext>
                  </a:extLst>
                </p14:cNvPr>
                <p14:cNvContentPartPr/>
                <p14:nvPr/>
              </p14:nvContentPartPr>
              <p14:xfrm>
                <a:off x="4927552" y="4590720"/>
                <a:ext cx="177120" cy="3132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493C16C1-ACA7-D20D-8E06-8108A8E8E85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919992" y="4583160"/>
                  <a:ext cx="192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5C760B87-12E2-CAE1-A788-DDC0300E55B6}"/>
                    </a:ext>
                  </a:extLst>
                </p14:cNvPr>
                <p14:cNvContentPartPr/>
                <p14:nvPr/>
              </p14:nvContentPartPr>
              <p14:xfrm>
                <a:off x="5002792" y="4672800"/>
                <a:ext cx="91080" cy="248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5C760B87-12E2-CAE1-A788-DDC0300E55B6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995232" y="4665240"/>
                  <a:ext cx="106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B2A4EC68-5FD5-CBF3-3F43-2B835BAB9C3F}"/>
                    </a:ext>
                  </a:extLst>
                </p14:cNvPr>
                <p14:cNvContentPartPr/>
                <p14:nvPr/>
              </p14:nvContentPartPr>
              <p14:xfrm>
                <a:off x="5010712" y="4731120"/>
                <a:ext cx="73800" cy="7092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B2A4EC68-5FD5-CBF3-3F43-2B835BAB9C3F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003152" y="4723560"/>
                  <a:ext cx="88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AC868402-6A19-781A-978D-644DEB0AE5E4}"/>
                    </a:ext>
                  </a:extLst>
                </p14:cNvPr>
                <p14:cNvContentPartPr/>
                <p14:nvPr/>
              </p14:nvContentPartPr>
              <p14:xfrm>
                <a:off x="5173432" y="4632840"/>
                <a:ext cx="6840" cy="15732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AC868402-6A19-781A-978D-644DEB0AE5E4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165872" y="4625280"/>
                  <a:ext cx="219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118C8803-37B5-A371-6F03-F6DDE4FE159A}"/>
                    </a:ext>
                  </a:extLst>
                </p14:cNvPr>
                <p14:cNvContentPartPr/>
                <p14:nvPr/>
              </p14:nvContentPartPr>
              <p14:xfrm>
                <a:off x="5164072" y="4741920"/>
                <a:ext cx="66240" cy="2124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118C8803-37B5-A371-6F03-F6DDE4FE159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156512" y="4734360"/>
                  <a:ext cx="81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5F982EE6-5852-D34D-41B1-95DE548F17F8}"/>
                    </a:ext>
                  </a:extLst>
                </p14:cNvPr>
                <p14:cNvContentPartPr/>
                <p14:nvPr/>
              </p14:nvContentPartPr>
              <p14:xfrm>
                <a:off x="5251552" y="4596120"/>
                <a:ext cx="21600" cy="1843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5F982EE6-5852-D34D-41B1-95DE548F17F8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243992" y="4588560"/>
                  <a:ext cx="367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40A6D708-A052-E9A2-463A-3A35E8837C7A}"/>
                    </a:ext>
                  </a:extLst>
                </p14:cNvPr>
                <p14:cNvContentPartPr/>
                <p14:nvPr/>
              </p14:nvContentPartPr>
              <p14:xfrm>
                <a:off x="5371072" y="4602960"/>
                <a:ext cx="82800" cy="13644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40A6D708-A052-E9A2-463A-3A35E8837C7A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363512" y="4595760"/>
                  <a:ext cx="97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9C3E8538-6AB0-80E4-A034-33851CE0F575}"/>
                    </a:ext>
                  </a:extLst>
                </p14:cNvPr>
                <p14:cNvContentPartPr/>
                <p14:nvPr/>
              </p14:nvContentPartPr>
              <p14:xfrm>
                <a:off x="5363872" y="4736880"/>
                <a:ext cx="3240" cy="741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9C3E8538-6AB0-80E4-A034-33851CE0F575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5356312" y="4729320"/>
                  <a:ext cx="18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95000078-AB57-BCCD-DA04-2574499F3C1D}"/>
                    </a:ext>
                  </a:extLst>
                </p14:cNvPr>
                <p14:cNvContentPartPr/>
                <p14:nvPr/>
              </p14:nvContentPartPr>
              <p14:xfrm>
                <a:off x="5413912" y="4733640"/>
                <a:ext cx="27720" cy="10872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95000078-AB57-BCCD-DA04-2574499F3C1D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406352" y="4726080"/>
                  <a:ext cx="428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8C498638-A77A-8E0A-D2AF-76876A8DAE94}"/>
                    </a:ext>
                  </a:extLst>
                </p14:cNvPr>
                <p14:cNvContentPartPr/>
                <p14:nvPr/>
              </p14:nvContentPartPr>
              <p14:xfrm>
                <a:off x="5282152" y="4824360"/>
                <a:ext cx="369360" cy="1800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8C498638-A77A-8E0A-D2AF-76876A8DAE94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274592" y="4816800"/>
                  <a:ext cx="3844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97D416B7-0CF5-D84E-6009-4C642957EBDD}"/>
              </a:ext>
            </a:extLst>
          </p:cNvPr>
          <p:cNvGrpSpPr/>
          <p:nvPr/>
        </p:nvGrpSpPr>
        <p:grpSpPr>
          <a:xfrm>
            <a:off x="5470427" y="361820"/>
            <a:ext cx="1865900" cy="1525367"/>
            <a:chOff x="5470427" y="361820"/>
            <a:chExt cx="1865900" cy="152536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347E560-0168-0695-AD60-11099A87CC6D}"/>
                    </a:ext>
                  </a:extLst>
                </p14:cNvPr>
                <p14:cNvContentPartPr/>
                <p14:nvPr/>
              </p14:nvContentPartPr>
              <p14:xfrm>
                <a:off x="7072447" y="419780"/>
                <a:ext cx="105120" cy="121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347E560-0168-0695-AD60-11099A87CC6D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7064887" y="412220"/>
                  <a:ext cx="120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7EDC76A-52E7-994E-10FE-166D2DB37849}"/>
                    </a:ext>
                  </a:extLst>
                </p14:cNvPr>
                <p14:cNvContentPartPr/>
                <p14:nvPr/>
              </p14:nvContentPartPr>
              <p14:xfrm>
                <a:off x="7198447" y="426260"/>
                <a:ext cx="35640" cy="619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7EDC76A-52E7-994E-10FE-166D2DB37849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7190887" y="418700"/>
                  <a:ext cx="50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490701C-B9CD-6CBF-7B74-CD0E775D9DF5}"/>
                    </a:ext>
                  </a:extLst>
                </p14:cNvPr>
                <p14:cNvContentPartPr/>
                <p14:nvPr/>
              </p14:nvContentPartPr>
              <p14:xfrm>
                <a:off x="7278367" y="424820"/>
                <a:ext cx="57960" cy="78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490701C-B9CD-6CBF-7B74-CD0E775D9DF5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7270807" y="417260"/>
                  <a:ext cx="73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5CE258C-C413-F58D-A280-011EBC8F0EB4}"/>
                    </a:ext>
                  </a:extLst>
                </p14:cNvPr>
                <p14:cNvContentPartPr/>
                <p14:nvPr/>
              </p14:nvContentPartPr>
              <p14:xfrm>
                <a:off x="5660536" y="361820"/>
                <a:ext cx="69840" cy="184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5CE258C-C413-F58D-A280-011EBC8F0EB4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652976" y="354260"/>
                  <a:ext cx="849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F079DAC-5300-5727-1EF4-89DECA9B4178}"/>
                    </a:ext>
                  </a:extLst>
                </p14:cNvPr>
                <p14:cNvContentPartPr/>
                <p14:nvPr/>
              </p14:nvContentPartPr>
              <p14:xfrm>
                <a:off x="5753056" y="379460"/>
                <a:ext cx="123840" cy="105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F079DAC-5300-5727-1EF4-89DECA9B4178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5745496" y="371900"/>
                  <a:ext cx="138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8C3CC6F-DE37-401D-B165-A30F2751193E}"/>
                    </a:ext>
                  </a:extLst>
                </p14:cNvPr>
                <p14:cNvContentPartPr/>
                <p14:nvPr/>
              </p14:nvContentPartPr>
              <p14:xfrm>
                <a:off x="5958976" y="378020"/>
                <a:ext cx="54360" cy="183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8C3CC6F-DE37-401D-B165-A30F2751193E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5951416" y="370460"/>
                  <a:ext cx="694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05BAEDA-085B-4184-BFC0-1DEDC3DF420A}"/>
                    </a:ext>
                  </a:extLst>
                </p14:cNvPr>
                <p14:cNvContentPartPr/>
                <p14:nvPr/>
              </p14:nvContentPartPr>
              <p14:xfrm>
                <a:off x="6076696" y="408260"/>
                <a:ext cx="20520" cy="79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05BAEDA-085B-4184-BFC0-1DEDC3DF420A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6069136" y="400700"/>
                  <a:ext cx="35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CC489A-F99F-C340-E14A-E3F329EA32D9}"/>
                    </a:ext>
                  </a:extLst>
                </p14:cNvPr>
                <p14:cNvContentPartPr/>
                <p14:nvPr/>
              </p14:nvContentPartPr>
              <p14:xfrm>
                <a:off x="6151576" y="403220"/>
                <a:ext cx="57960" cy="95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CC489A-F99F-C340-E14A-E3F329EA32D9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6144016" y="395660"/>
                  <a:ext cx="73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86C776-0AD6-A2CA-0163-C3C398AE8976}"/>
                    </a:ext>
                  </a:extLst>
                </p14:cNvPr>
                <p14:cNvContentPartPr/>
                <p14:nvPr/>
              </p14:nvContentPartPr>
              <p14:xfrm>
                <a:off x="6263536" y="397820"/>
                <a:ext cx="63360" cy="88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86C776-0AD6-A2CA-0163-C3C398AE8976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6256336" y="390260"/>
                  <a:ext cx="78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E08BD34-5BA3-C4AF-7AAF-7D097CC3D981}"/>
                    </a:ext>
                  </a:extLst>
                </p14:cNvPr>
                <p14:cNvContentPartPr/>
                <p14:nvPr/>
              </p14:nvContentPartPr>
              <p14:xfrm>
                <a:off x="6391696" y="412220"/>
                <a:ext cx="77400" cy="106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E08BD34-5BA3-C4AF-7AAF-7D097CC3D981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6384136" y="404660"/>
                  <a:ext cx="925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BEA6A80D-B8D7-7703-2FAA-869BB92D55CC}"/>
                    </a:ext>
                  </a:extLst>
                </p14:cNvPr>
                <p14:cNvContentPartPr/>
                <p14:nvPr/>
              </p14:nvContentPartPr>
              <p14:xfrm>
                <a:off x="5913947" y="1341173"/>
                <a:ext cx="23400" cy="35496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BEA6A80D-B8D7-7703-2FAA-869BB92D55CC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5906387" y="1333613"/>
                  <a:ext cx="385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9C5DC192-B8E3-4622-AE6D-9FA269D88ECB}"/>
                    </a:ext>
                  </a:extLst>
                </p14:cNvPr>
                <p14:cNvContentPartPr/>
                <p14:nvPr/>
              </p14:nvContentPartPr>
              <p14:xfrm>
                <a:off x="5740067" y="1513973"/>
                <a:ext cx="337680" cy="4968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9C5DC192-B8E3-4622-AE6D-9FA269D88ECB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5732507" y="1506413"/>
                  <a:ext cx="352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6724F986-1047-799D-73AA-0390041A05FB}"/>
                    </a:ext>
                  </a:extLst>
                </p14:cNvPr>
                <p14:cNvContentPartPr/>
                <p14:nvPr/>
              </p14:nvContentPartPr>
              <p14:xfrm>
                <a:off x="6092147" y="1417133"/>
                <a:ext cx="281880" cy="3276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6724F986-1047-799D-73AA-0390041A05FB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6084947" y="1409573"/>
                  <a:ext cx="297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FAA8BE5E-E147-8FC6-8027-E50038BD06BA}"/>
                    </a:ext>
                  </a:extLst>
                </p14:cNvPr>
                <p14:cNvContentPartPr/>
                <p14:nvPr/>
              </p14:nvContentPartPr>
              <p14:xfrm>
                <a:off x="6129227" y="1533053"/>
                <a:ext cx="205920" cy="5040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FAA8BE5E-E147-8FC6-8027-E50038BD06BA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121667" y="1525493"/>
                  <a:ext cx="221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395F1F58-BB99-4C40-F11D-4FD3A848454A}"/>
                    </a:ext>
                  </a:extLst>
                </p14:cNvPr>
                <p14:cNvContentPartPr/>
                <p14:nvPr/>
              </p14:nvContentPartPr>
              <p14:xfrm>
                <a:off x="6153707" y="1629173"/>
                <a:ext cx="130680" cy="1368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395F1F58-BB99-4C40-F11D-4FD3A848454A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6146147" y="1621613"/>
                  <a:ext cx="145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45DD9B08-79DC-F478-3089-441879A877EB}"/>
                    </a:ext>
                  </a:extLst>
                </p14:cNvPr>
                <p14:cNvContentPartPr/>
                <p14:nvPr/>
              </p14:nvContentPartPr>
              <p14:xfrm>
                <a:off x="6359987" y="1467173"/>
                <a:ext cx="43920" cy="29088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45DD9B08-79DC-F478-3089-441879A877EB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6352427" y="1459613"/>
                  <a:ext cx="586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31EB873C-4646-903C-7B4B-BD79ECD5F6BA}"/>
                    </a:ext>
                  </a:extLst>
                </p14:cNvPr>
                <p14:cNvContentPartPr/>
                <p14:nvPr/>
              </p14:nvContentPartPr>
              <p14:xfrm>
                <a:off x="6365747" y="1600013"/>
                <a:ext cx="123840" cy="5076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31EB873C-4646-903C-7B4B-BD79ECD5F6BA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6358187" y="1592453"/>
                  <a:ext cx="1389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D4AD8B63-E452-D29B-AA53-19BABFE3B585}"/>
                    </a:ext>
                  </a:extLst>
                </p14:cNvPr>
                <p14:cNvContentPartPr/>
                <p14:nvPr/>
              </p14:nvContentPartPr>
              <p14:xfrm>
                <a:off x="6527747" y="1463933"/>
                <a:ext cx="169200" cy="1836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D4AD8B63-E452-D29B-AA53-19BABFE3B585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6520547" y="1456373"/>
                  <a:ext cx="183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4A6651EE-F5F2-84D2-631A-3E6F14308291}"/>
                    </a:ext>
                  </a:extLst>
                </p14:cNvPr>
                <p14:cNvContentPartPr/>
                <p14:nvPr/>
              </p14:nvContentPartPr>
              <p14:xfrm>
                <a:off x="6529547" y="1422893"/>
                <a:ext cx="138600" cy="2833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4A6651EE-F5F2-84D2-631A-3E6F14308291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6521987" y="1415333"/>
                  <a:ext cx="15372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9BD320A8-245D-2A7D-4425-C39E1E04A678}"/>
                    </a:ext>
                  </a:extLst>
                </p14:cNvPr>
                <p14:cNvContentPartPr/>
                <p14:nvPr/>
              </p14:nvContentPartPr>
              <p14:xfrm>
                <a:off x="6767867" y="1392293"/>
                <a:ext cx="29880" cy="23220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9BD320A8-245D-2A7D-4425-C39E1E04A678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6760307" y="1384733"/>
                  <a:ext cx="450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7EDD5CAB-F645-9521-0F0C-98234530864F}"/>
                    </a:ext>
                  </a:extLst>
                </p14:cNvPr>
                <p14:cNvContentPartPr/>
                <p14:nvPr/>
              </p14:nvContentPartPr>
              <p14:xfrm>
                <a:off x="6786587" y="1445213"/>
                <a:ext cx="154440" cy="5076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7EDD5CAB-F645-9521-0F0C-98234530864F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779027" y="1437653"/>
                  <a:ext cx="169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60BDA041-7A94-8EC0-5626-1FB171732D21}"/>
                    </a:ext>
                  </a:extLst>
                </p14:cNvPr>
                <p14:cNvContentPartPr/>
                <p14:nvPr/>
              </p14:nvContentPartPr>
              <p14:xfrm>
                <a:off x="6295187" y="533947"/>
                <a:ext cx="7920" cy="45864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60BDA041-7A94-8EC0-5626-1FB171732D21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287627" y="526387"/>
                  <a:ext cx="2268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5BCC33E6-581A-7D32-58B8-89323FB17269}"/>
                    </a:ext>
                  </a:extLst>
                </p14:cNvPr>
                <p14:cNvContentPartPr/>
                <p14:nvPr/>
              </p14:nvContentPartPr>
              <p14:xfrm>
                <a:off x="6096467" y="994027"/>
                <a:ext cx="401760" cy="18792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5BCC33E6-581A-7D32-58B8-89323FB17269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088907" y="986467"/>
                  <a:ext cx="4168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D208F27F-9FFC-C11E-F30B-A0DBD73F4CC0}"/>
                    </a:ext>
                  </a:extLst>
                </p14:cNvPr>
                <p14:cNvContentPartPr/>
                <p14:nvPr/>
              </p14:nvContentPartPr>
              <p14:xfrm>
                <a:off x="5470427" y="1254667"/>
                <a:ext cx="1809720" cy="63252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D208F27F-9FFC-C11E-F30B-A0DBD73F4CC0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5462867" y="1247107"/>
                  <a:ext cx="182484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C1DB778D-CEC8-F03B-A14D-2271DCCF4733}"/>
                    </a:ext>
                  </a:extLst>
                </p14:cNvPr>
                <p14:cNvContentPartPr/>
                <p14:nvPr/>
              </p14:nvContentPartPr>
              <p14:xfrm>
                <a:off x="5497067" y="1791427"/>
                <a:ext cx="1832040" cy="6480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C1DB778D-CEC8-F03B-A14D-2271DCCF4733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5489507" y="1783867"/>
                  <a:ext cx="184716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3" name="Gruppo 572">
            <a:extLst>
              <a:ext uri="{FF2B5EF4-FFF2-40B4-BE49-F238E27FC236}">
                <a16:creationId xmlns:a16="http://schemas.microsoft.com/office/drawing/2014/main" id="{8EDF76E7-B23B-707F-FCC5-41FF2FE7A454}"/>
              </a:ext>
            </a:extLst>
          </p:cNvPr>
          <p:cNvGrpSpPr/>
          <p:nvPr/>
        </p:nvGrpSpPr>
        <p:grpSpPr>
          <a:xfrm>
            <a:off x="7112547" y="2099293"/>
            <a:ext cx="1206360" cy="430200"/>
            <a:chOff x="7112547" y="2099293"/>
            <a:chExt cx="1206360" cy="43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A1944EA9-92E1-879B-3F95-C79BBA2EF144}"/>
                    </a:ext>
                  </a:extLst>
                </p14:cNvPr>
                <p14:cNvContentPartPr/>
                <p14:nvPr/>
              </p14:nvContentPartPr>
              <p14:xfrm>
                <a:off x="7235307" y="2099293"/>
                <a:ext cx="145440" cy="23472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A1944EA9-92E1-879B-3F95-C79BBA2EF144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7227747" y="2091733"/>
                  <a:ext cx="1602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8DE19F8C-1E03-2A47-10E5-895526B7332B}"/>
                    </a:ext>
                  </a:extLst>
                </p14:cNvPr>
                <p14:cNvContentPartPr/>
                <p14:nvPr/>
              </p14:nvContentPartPr>
              <p14:xfrm>
                <a:off x="7112547" y="2382973"/>
                <a:ext cx="344160" cy="5472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8DE19F8C-1E03-2A47-10E5-895526B7332B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7104987" y="2375413"/>
                  <a:ext cx="3592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154991EF-E55D-963E-0563-223A42B314AE}"/>
                    </a:ext>
                  </a:extLst>
                </p14:cNvPr>
                <p14:cNvContentPartPr/>
                <p14:nvPr/>
              </p14:nvContentPartPr>
              <p14:xfrm>
                <a:off x="7520427" y="2149693"/>
                <a:ext cx="136440" cy="24192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154991EF-E55D-963E-0563-223A42B314AE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512867" y="2142133"/>
                  <a:ext cx="1512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33A4A8C-97FE-1F0D-A1B9-CEE08E3129BB}"/>
                    </a:ext>
                  </a:extLst>
                </p14:cNvPr>
                <p14:cNvContentPartPr/>
                <p14:nvPr/>
              </p14:nvContentPartPr>
              <p14:xfrm>
                <a:off x="7769547" y="2185333"/>
                <a:ext cx="12960" cy="16308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33A4A8C-97FE-1F0D-A1B9-CEE08E3129BB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761987" y="2177773"/>
                  <a:ext cx="280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249BF28A-214D-C1C9-04AA-FDB0BC6ED4AD}"/>
                    </a:ext>
                  </a:extLst>
                </p14:cNvPr>
                <p14:cNvContentPartPr/>
                <p14:nvPr/>
              </p14:nvContentPartPr>
              <p14:xfrm>
                <a:off x="7905267" y="2197213"/>
                <a:ext cx="124920" cy="208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249BF28A-214D-C1C9-04AA-FDB0BC6ED4AD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897707" y="2189653"/>
                  <a:ext cx="140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22F4874B-4705-E7DD-C2A0-CD0B0CE026BB}"/>
                    </a:ext>
                  </a:extLst>
                </p14:cNvPr>
                <p14:cNvContentPartPr/>
                <p14:nvPr/>
              </p14:nvContentPartPr>
              <p14:xfrm>
                <a:off x="7833987" y="2210893"/>
                <a:ext cx="117360" cy="1936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22F4874B-4705-E7DD-C2A0-CD0B0CE026BB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826427" y="2203333"/>
                  <a:ext cx="1324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39C65CA2-215C-A60B-C715-A78D87F662BD}"/>
                    </a:ext>
                  </a:extLst>
                </p14:cNvPr>
                <p14:cNvContentPartPr/>
                <p14:nvPr/>
              </p14:nvContentPartPr>
              <p14:xfrm>
                <a:off x="8084547" y="2192173"/>
                <a:ext cx="15840" cy="2134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39C65CA2-215C-A60B-C715-A78D87F662BD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8076987" y="2184613"/>
                  <a:ext cx="309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CA311C06-8A14-D0D7-EE0C-8D6531D32C45}"/>
                    </a:ext>
                  </a:extLst>
                </p14:cNvPr>
                <p14:cNvContentPartPr/>
                <p14:nvPr/>
              </p14:nvContentPartPr>
              <p14:xfrm>
                <a:off x="8112987" y="2335093"/>
                <a:ext cx="205920" cy="4068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CA311C06-8A14-D0D7-EE0C-8D6531D32C45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105427" y="2327533"/>
                  <a:ext cx="2210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AD12925A-3BC6-EA98-AB0E-FDFBD6835DBE}"/>
                    </a:ext>
                  </a:extLst>
                </p14:cNvPr>
                <p14:cNvContentPartPr/>
                <p14:nvPr/>
              </p14:nvContentPartPr>
              <p14:xfrm>
                <a:off x="7808427" y="2505733"/>
                <a:ext cx="442440" cy="237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AD12925A-3BC6-EA98-AB0E-FDFBD6835DBE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800867" y="2498173"/>
                  <a:ext cx="45756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59FA2F00-5B5E-2D12-7376-448AB80276C2}"/>
              </a:ext>
            </a:extLst>
          </p:cNvPr>
          <p:cNvGrpSpPr/>
          <p:nvPr/>
        </p:nvGrpSpPr>
        <p:grpSpPr>
          <a:xfrm>
            <a:off x="8090307" y="4701373"/>
            <a:ext cx="867960" cy="373680"/>
            <a:chOff x="8090307" y="4701373"/>
            <a:chExt cx="86796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87E9EB09-C5B2-9609-288F-EBFD027D8623}"/>
                    </a:ext>
                  </a:extLst>
                </p14:cNvPr>
                <p14:cNvContentPartPr/>
                <p14:nvPr/>
              </p14:nvContentPartPr>
              <p14:xfrm>
                <a:off x="8090307" y="4701373"/>
                <a:ext cx="292320" cy="3960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87E9EB09-C5B2-9609-288F-EBFD027D8623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8082747" y="4693813"/>
                  <a:ext cx="307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486EF930-EC54-294A-B755-E78257DE2825}"/>
                    </a:ext>
                  </a:extLst>
                </p14:cNvPr>
                <p14:cNvContentPartPr/>
                <p14:nvPr/>
              </p14:nvContentPartPr>
              <p14:xfrm>
                <a:off x="8132787" y="4811173"/>
                <a:ext cx="192600" cy="5148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486EF930-EC54-294A-B755-E78257DE2825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8125227" y="4803973"/>
                  <a:ext cx="207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022C6429-D553-4DBD-0136-61A36368052C}"/>
                    </a:ext>
                  </a:extLst>
                </p14:cNvPr>
                <p14:cNvContentPartPr/>
                <p14:nvPr/>
              </p14:nvContentPartPr>
              <p14:xfrm>
                <a:off x="8194347" y="4874533"/>
                <a:ext cx="138600" cy="14184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022C6429-D553-4DBD-0136-61A36368052C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8186787" y="4866973"/>
                  <a:ext cx="1533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20F78093-9648-3D88-9FA8-E968C3521345}"/>
                    </a:ext>
                  </a:extLst>
                </p14:cNvPr>
                <p14:cNvContentPartPr/>
                <p14:nvPr/>
              </p14:nvContentPartPr>
              <p14:xfrm>
                <a:off x="8412147" y="4763653"/>
                <a:ext cx="29160" cy="24840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20F78093-9648-3D88-9FA8-E968C3521345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8404587" y="4756093"/>
                  <a:ext cx="4392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94F79183-833B-CD29-4C7B-67C9E24C21E3}"/>
                    </a:ext>
                  </a:extLst>
                </p14:cNvPr>
                <p14:cNvContentPartPr/>
                <p14:nvPr/>
              </p14:nvContentPartPr>
              <p14:xfrm>
                <a:off x="8426907" y="4887133"/>
                <a:ext cx="69840" cy="4392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94F79183-833B-CD29-4C7B-67C9E24C21E3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8419347" y="4879573"/>
                  <a:ext cx="84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F781105C-9CA7-5F6C-80A1-08368545A6BA}"/>
                    </a:ext>
                  </a:extLst>
                </p14:cNvPr>
                <p14:cNvContentPartPr/>
                <p14:nvPr/>
              </p14:nvContentPartPr>
              <p14:xfrm>
                <a:off x="8487387" y="4752493"/>
                <a:ext cx="70920" cy="23904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F781105C-9CA7-5F6C-80A1-08368545A6BA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479827" y="4744933"/>
                  <a:ext cx="860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82493CC0-F32E-1437-C413-03644034DB00}"/>
                    </a:ext>
                  </a:extLst>
                </p14:cNvPr>
                <p14:cNvContentPartPr/>
                <p14:nvPr/>
              </p14:nvContentPartPr>
              <p14:xfrm>
                <a:off x="8736507" y="4733053"/>
                <a:ext cx="104040" cy="16560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82493CC0-F32E-1437-C413-03644034DB00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8728947" y="4725493"/>
                  <a:ext cx="1191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4236A78A-131A-88CC-F2AB-DC8A298859EA}"/>
                    </a:ext>
                  </a:extLst>
                </p14:cNvPr>
                <p14:cNvContentPartPr/>
                <p14:nvPr/>
              </p14:nvContentPartPr>
              <p14:xfrm>
                <a:off x="8637147" y="4892173"/>
                <a:ext cx="82080" cy="14868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4236A78A-131A-88CC-F2AB-DC8A298859EA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629587" y="4884613"/>
                  <a:ext cx="97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76C068E4-BFB4-F688-F676-034055CC8052}"/>
                    </a:ext>
                  </a:extLst>
                </p14:cNvPr>
                <p14:cNvContentPartPr/>
                <p14:nvPr/>
              </p14:nvContentPartPr>
              <p14:xfrm>
                <a:off x="8756667" y="4910893"/>
                <a:ext cx="21600" cy="1299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76C068E4-BFB4-F688-F676-034055CC8052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8749107" y="4903333"/>
                  <a:ext cx="36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29B7C07B-0B58-53F1-CCA6-412D5F398E77}"/>
                    </a:ext>
                  </a:extLst>
                </p14:cNvPr>
                <p14:cNvContentPartPr/>
                <p14:nvPr/>
              </p14:nvContentPartPr>
              <p14:xfrm>
                <a:off x="8566587" y="4991173"/>
                <a:ext cx="391680" cy="8388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29B7C07B-0B58-53F1-CCA6-412D5F398E77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8559387" y="4983613"/>
                  <a:ext cx="40680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0" name="Gruppo 619">
            <a:extLst>
              <a:ext uri="{FF2B5EF4-FFF2-40B4-BE49-F238E27FC236}">
                <a16:creationId xmlns:a16="http://schemas.microsoft.com/office/drawing/2014/main" id="{716D5B9F-50AA-D9C0-74BD-4A4C83E2DE6A}"/>
              </a:ext>
            </a:extLst>
          </p:cNvPr>
          <p:cNvGrpSpPr/>
          <p:nvPr/>
        </p:nvGrpSpPr>
        <p:grpSpPr>
          <a:xfrm>
            <a:off x="7155027" y="2860333"/>
            <a:ext cx="2129400" cy="1740960"/>
            <a:chOff x="7155027" y="2860333"/>
            <a:chExt cx="2129400" cy="174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9EF6C84E-DD88-82FC-86B7-CC178F1FC3EF}"/>
                    </a:ext>
                  </a:extLst>
                </p14:cNvPr>
                <p14:cNvContentPartPr/>
                <p14:nvPr/>
              </p14:nvContentPartPr>
              <p14:xfrm>
                <a:off x="7258347" y="3005053"/>
                <a:ext cx="105120" cy="21672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9EF6C84E-DD88-82FC-86B7-CC178F1FC3EF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7250787" y="2997493"/>
                  <a:ext cx="1202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75888D15-38E5-236B-BA1D-02837BA7CFDB}"/>
                    </a:ext>
                  </a:extLst>
                </p14:cNvPr>
                <p14:cNvContentPartPr/>
                <p14:nvPr/>
              </p14:nvContentPartPr>
              <p14:xfrm>
                <a:off x="7298307" y="3109093"/>
                <a:ext cx="235440" cy="6156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75888D15-38E5-236B-BA1D-02837BA7CFDB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7290747" y="3101533"/>
                  <a:ext cx="2505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DB3BF1E8-1157-EE3A-5F88-3E467E71283C}"/>
                    </a:ext>
                  </a:extLst>
                </p14:cNvPr>
                <p14:cNvContentPartPr/>
                <p14:nvPr/>
              </p14:nvContentPartPr>
              <p14:xfrm>
                <a:off x="7242867" y="3234373"/>
                <a:ext cx="244440" cy="6156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DB3BF1E8-1157-EE3A-5F88-3E467E71283C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7235307" y="3226813"/>
                  <a:ext cx="2595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CC205084-5645-F97D-4410-EA1BEB623BC9}"/>
                    </a:ext>
                  </a:extLst>
                </p14:cNvPr>
                <p14:cNvContentPartPr/>
                <p14:nvPr/>
              </p14:nvContentPartPr>
              <p14:xfrm>
                <a:off x="7359867" y="3306733"/>
                <a:ext cx="41400" cy="1519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CC205084-5645-F97D-4410-EA1BEB623BC9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7352307" y="3299173"/>
                  <a:ext cx="565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BEAE9AB9-86C0-0261-9A19-F60BDC643B2F}"/>
                    </a:ext>
                  </a:extLst>
                </p14:cNvPr>
                <p14:cNvContentPartPr/>
                <p14:nvPr/>
              </p14:nvContentPartPr>
              <p14:xfrm>
                <a:off x="7155027" y="3427693"/>
                <a:ext cx="295920" cy="24912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BEAE9AB9-86C0-0261-9A19-F60BDC643B2F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7147467" y="3420133"/>
                  <a:ext cx="3106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4CAF12F1-B8D4-FC6D-C147-A4E260E7FFD4}"/>
                    </a:ext>
                  </a:extLst>
                </p14:cNvPr>
                <p14:cNvContentPartPr/>
                <p14:nvPr/>
              </p14:nvContentPartPr>
              <p14:xfrm>
                <a:off x="7643907" y="3129613"/>
                <a:ext cx="219960" cy="576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4CAF12F1-B8D4-FC6D-C147-A4E260E7FFD4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636347" y="3122053"/>
                  <a:ext cx="234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BF2CBE43-984F-0C7F-EA74-678581BB43DA}"/>
                    </a:ext>
                  </a:extLst>
                </p14:cNvPr>
                <p14:cNvContentPartPr/>
                <p14:nvPr/>
              </p14:nvContentPartPr>
              <p14:xfrm>
                <a:off x="7674147" y="3149773"/>
                <a:ext cx="85680" cy="16308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BF2CBE43-984F-0C7F-EA74-678581BB43DA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666587" y="3142213"/>
                  <a:ext cx="1004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EAEDABB2-702A-A03B-7BFA-26DE378AC64C}"/>
                    </a:ext>
                  </a:extLst>
                </p14:cNvPr>
                <p14:cNvContentPartPr/>
                <p14:nvPr/>
              </p14:nvContentPartPr>
              <p14:xfrm>
                <a:off x="7756947" y="3160213"/>
                <a:ext cx="56160" cy="19116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EAEDABB2-702A-A03B-7BFA-26DE378AC64C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749387" y="3152653"/>
                  <a:ext cx="712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A62150CC-C5CD-7D2B-D949-F41ED7A3B09B}"/>
                    </a:ext>
                  </a:extLst>
                </p14:cNvPr>
                <p14:cNvContentPartPr/>
                <p14:nvPr/>
              </p14:nvContentPartPr>
              <p14:xfrm>
                <a:off x="7877187" y="3236893"/>
                <a:ext cx="96840" cy="1224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A62150CC-C5CD-7D2B-D949-F41ED7A3B09B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7869627" y="3229333"/>
                  <a:ext cx="111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CB92C17E-2EDB-5A5D-9423-8360A9CEDA43}"/>
                    </a:ext>
                  </a:extLst>
                </p14:cNvPr>
                <p14:cNvContentPartPr/>
                <p14:nvPr/>
              </p14:nvContentPartPr>
              <p14:xfrm>
                <a:off x="7961787" y="3145813"/>
                <a:ext cx="38880" cy="2098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CB92C17E-2EDB-5A5D-9423-8360A9CEDA43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7954227" y="3138253"/>
                  <a:ext cx="540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C63584E6-E469-1A47-4F3E-88ABD787FC47}"/>
                    </a:ext>
                  </a:extLst>
                </p14:cNvPr>
                <p14:cNvContentPartPr/>
                <p14:nvPr/>
              </p14:nvContentPartPr>
              <p14:xfrm>
                <a:off x="8082747" y="3149053"/>
                <a:ext cx="25920" cy="17244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C63584E6-E469-1A47-4F3E-88ABD787FC47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8075187" y="3141493"/>
                  <a:ext cx="40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F9B3AC8B-14FD-7CAA-7264-62B72954E521}"/>
                    </a:ext>
                  </a:extLst>
                </p14:cNvPr>
                <p14:cNvContentPartPr/>
                <p14:nvPr/>
              </p14:nvContentPartPr>
              <p14:xfrm>
                <a:off x="8253027" y="3042493"/>
                <a:ext cx="232200" cy="291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F9B3AC8B-14FD-7CAA-7264-62B72954E521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8245467" y="3034933"/>
                  <a:ext cx="246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108B94E6-DC7D-B687-E244-48C5C8A670EF}"/>
                    </a:ext>
                  </a:extLst>
                </p14:cNvPr>
                <p14:cNvContentPartPr/>
                <p14:nvPr/>
              </p14:nvContentPartPr>
              <p14:xfrm>
                <a:off x="8289027" y="3155893"/>
                <a:ext cx="191880" cy="396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108B94E6-DC7D-B687-E244-48C5C8A670EF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281827" y="3148333"/>
                  <a:ext cx="2070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73BB5F46-2C01-C53C-166E-EB84D17DD8EC}"/>
                    </a:ext>
                  </a:extLst>
                </p14:cNvPr>
                <p14:cNvContentPartPr/>
                <p14:nvPr/>
              </p14:nvContentPartPr>
              <p14:xfrm>
                <a:off x="8325027" y="3193333"/>
                <a:ext cx="148680" cy="13968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73BB5F46-2C01-C53C-166E-EB84D17DD8EC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317827" y="3185773"/>
                  <a:ext cx="163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9C9AF989-2364-FF8E-1113-716E7AB0F481}"/>
                    </a:ext>
                  </a:extLst>
                </p14:cNvPr>
                <p14:cNvContentPartPr/>
                <p14:nvPr/>
              </p14:nvContentPartPr>
              <p14:xfrm>
                <a:off x="8576667" y="3061213"/>
                <a:ext cx="11880" cy="23220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9C9AF989-2364-FF8E-1113-716E7AB0F481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569107" y="3053653"/>
                  <a:ext cx="270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79462DB7-DAAC-6221-99DD-5905AC19BD4B}"/>
                    </a:ext>
                  </a:extLst>
                </p14:cNvPr>
                <p14:cNvContentPartPr/>
                <p14:nvPr/>
              </p14:nvContentPartPr>
              <p14:xfrm>
                <a:off x="8588907" y="3187213"/>
                <a:ext cx="129600" cy="900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79462DB7-DAAC-6221-99DD-5905AC19BD4B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581347" y="3180013"/>
                  <a:ext cx="144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F6B2F30-55CD-B1C9-3482-23D7F2274C78}"/>
                    </a:ext>
                  </a:extLst>
                </p14:cNvPr>
                <p14:cNvContentPartPr/>
                <p14:nvPr/>
              </p14:nvContentPartPr>
              <p14:xfrm>
                <a:off x="8742987" y="3092893"/>
                <a:ext cx="196920" cy="241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F6B2F30-55CD-B1C9-3482-23D7F2274C78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8735427" y="3085333"/>
                  <a:ext cx="212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C4E6C112-C97A-6DD8-BF85-CCE0D5064F65}"/>
                    </a:ext>
                  </a:extLst>
                </p14:cNvPr>
                <p14:cNvContentPartPr/>
                <p14:nvPr/>
              </p14:nvContentPartPr>
              <p14:xfrm>
                <a:off x="8735427" y="3098653"/>
                <a:ext cx="170640" cy="23400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C4E6C112-C97A-6DD8-BF85-CCE0D5064F65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727867" y="3091093"/>
                  <a:ext cx="1857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9D5E69C1-C6C0-F474-50FA-19E1A8B3AB45}"/>
                    </a:ext>
                  </a:extLst>
                </p14:cNvPr>
                <p14:cNvContentPartPr/>
                <p14:nvPr/>
              </p14:nvContentPartPr>
              <p14:xfrm>
                <a:off x="8989227" y="3126013"/>
                <a:ext cx="18360" cy="2595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9D5E69C1-C6C0-F474-50FA-19E1A8B3AB45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8981667" y="3118453"/>
                  <a:ext cx="334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D22A15ED-ED96-4BDB-B438-E1A425A4E880}"/>
                    </a:ext>
                  </a:extLst>
                </p14:cNvPr>
                <p14:cNvContentPartPr/>
                <p14:nvPr/>
              </p14:nvContentPartPr>
              <p14:xfrm>
                <a:off x="8970507" y="3291253"/>
                <a:ext cx="172440" cy="327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D22A15ED-ED96-4BDB-B438-E1A425A4E880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8962947" y="3283693"/>
                  <a:ext cx="1872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25AF47CD-417C-914B-ADA1-194548C22514}"/>
                    </a:ext>
                  </a:extLst>
                </p14:cNvPr>
                <p14:cNvContentPartPr/>
                <p14:nvPr/>
              </p14:nvContentPartPr>
              <p14:xfrm>
                <a:off x="8415747" y="3631453"/>
                <a:ext cx="434880" cy="96984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25AF47CD-417C-914B-ADA1-194548C22514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8408187" y="3623893"/>
                  <a:ext cx="450000" cy="9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5B12F0FA-514A-8F54-2CDE-933423AD70B3}"/>
                    </a:ext>
                  </a:extLst>
                </p14:cNvPr>
                <p14:cNvContentPartPr/>
                <p14:nvPr/>
              </p14:nvContentPartPr>
              <p14:xfrm>
                <a:off x="8168067" y="2860333"/>
                <a:ext cx="42840" cy="55080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5B12F0FA-514A-8F54-2CDE-933423AD70B3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8160507" y="2852773"/>
                  <a:ext cx="5796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711C3C66-C57C-B83D-6917-027D7CA4AB14}"/>
                    </a:ext>
                  </a:extLst>
                </p14:cNvPr>
                <p14:cNvContentPartPr/>
                <p14:nvPr/>
              </p14:nvContentPartPr>
              <p14:xfrm>
                <a:off x="8051067" y="2869693"/>
                <a:ext cx="1233360" cy="71928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711C3C66-C57C-B83D-6917-027D7CA4AB14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8043507" y="2862133"/>
                  <a:ext cx="1248480" cy="73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9C14B761-E83A-AEA4-6EFD-520C047A930D}"/>
                    </a:ext>
                  </a:extLst>
                </p14:cNvPr>
                <p14:cNvContentPartPr/>
                <p14:nvPr/>
              </p14:nvContentPartPr>
              <p14:xfrm>
                <a:off x="8212347" y="3441373"/>
                <a:ext cx="1043640" cy="5832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9C14B761-E83A-AEA4-6EFD-520C047A930D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8204787" y="3433813"/>
                  <a:ext cx="1058760" cy="73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1295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A190A-2461-05E5-4094-1C24AB59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A7D4ADE-8A7B-3FFD-1B66-243697EDDBE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9CE45A6-C792-B6AA-7D1B-C8DBC2DFEE2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3FF2108-2C93-4744-AD45-4A8EE08CF06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02D0237-C7E4-F327-99DE-A757BBF00DC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45749E0-5527-3D71-9755-6A80A23FDB8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2735777-8D70-8AFF-F265-CBDBDB9E7EA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D87AF18-7CA0-416A-A42E-7F1379A8E08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8CA8C43-47F1-C0A1-2936-79776EA0D55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B18B600-038A-3CFE-3CC4-A5389A49C8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8CCE7FC-44DE-C263-8995-AE4F5D8F965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5CC117-912D-D66E-AD24-FC7B603604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D569148-BF4A-7C39-74F5-7E15B1EDF5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7B42350-AC5A-E016-0377-29562F3C1F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A00BE6C-50BF-3F21-D78E-92FBD574D4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8606930-9A57-398D-E8B5-74BDDB7384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DE21F18-3B7C-0B1E-E762-7FA8833922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BFCDA26-F8BA-2B6D-0726-5487132D6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66EF6D1-805B-CA9D-D762-1C6276F450B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8B92400-C1C2-A7D6-A0C1-2C4AFD4A9D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09ABC04-D3A9-EC5E-33A9-8B2954DF953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74D3752-D5EA-189C-57E9-E103F610D0A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44A8B4F-131F-21F4-94CD-A0A7094DE3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BC7C4EB-40B0-DD78-D1BF-F4449F7460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246089E-A65A-1FA6-A6B9-71F9BF8527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6B5E254-CDFA-2ECE-3384-0A9E8F46ECF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968B845-038E-671F-14C0-F66A91A6BF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4ADDAF6-587E-3124-800B-9CCFCDCB377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7F38B74-336B-9A86-FD43-214546F244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AADD23B-9E64-AD37-CBB4-27DFED0565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8D4DE4C-FB1D-837E-AC07-493D4C3179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FDD08F5-19C4-E889-0B4B-5EC36B88532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6460752-B950-3C85-E60A-3E88828506F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8C0D81-A695-8B58-399A-2BBF0BFB5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6A3B4A8-572E-1D24-0E37-9C44058355A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A1FC3F3-92FC-AB50-BE86-88DB83FA0C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17A3B7E-369C-90EB-1F9F-C8BEEA77594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D1872A5-32AD-4215-5E3C-E8CA611851F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4C05AF3-E389-E010-C2E4-ED847BDA96B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3912E36-A490-4995-9AF2-E9FE233ED0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540D8BF-0B7D-A63C-3487-E3E754AD00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2CD5C35-E82E-84CA-821B-D0F73243DA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8A18104-5EA3-B6E9-59F5-15C53DF495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DDEC2E9-D062-94E3-9EB5-6438B1F1FA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5B72228-A6DD-29BD-2728-536CAAA78B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87E3BF9-C3F3-E628-8838-DF407D5BF17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5F2DD4A-9298-AB46-3CE2-025B15E446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418E094-B6FF-97BC-B2AC-E182BC50D2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063AE9E-8DFB-4141-4D22-711DCC56F6A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242E6D7-6D01-2553-490E-0BA167A773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2ABA4C3-D2C8-73E2-6051-91832056C4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CEFCDDE-B917-3322-BC43-08B7ECE5E6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BE2A0EF-E6A8-4C2A-0A8D-0D199339BD2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A1B6888-EBDE-7FEE-4A7D-4F53532248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9CD6799-36F0-C629-A968-4510DA364CC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E6BB08C-C29B-940C-AA7E-6C3515C9168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DEE5F9F-C7BF-843F-2F16-918218B394D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EE8938D-A502-B215-FC01-263FA30E15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1AB8BAB-76A3-7DB4-5B59-BCFEC9FD9B9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72CBE63-61A5-C12D-E289-640D92F4D7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EC8B36B-26AE-BDF1-396B-380FC29C55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BED30CE-F68C-7A44-0917-432F157C44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9909113-D09A-0A35-1E05-FEEE8C4908B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2" name="Immagine 1" descr="Immagine che contiene testo, schermata&#10;&#10;Descrizione generata automaticamente">
            <a:extLst>
              <a:ext uri="{FF2B5EF4-FFF2-40B4-BE49-F238E27FC236}">
                <a16:creationId xmlns:a16="http://schemas.microsoft.com/office/drawing/2014/main" id="{8E351020-7D53-956C-E17F-881FD7ED8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947" y="0"/>
            <a:ext cx="456810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1F036DF9-850A-CBE8-1FA7-FBED82693B48}"/>
                  </a:ext>
                </a:extLst>
              </p14:cNvPr>
              <p14:cNvContentPartPr/>
              <p14:nvPr/>
            </p14:nvContentPartPr>
            <p14:xfrm>
              <a:off x="2814747" y="765801"/>
              <a:ext cx="14760" cy="217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1F036DF9-850A-CBE8-1FA7-FBED82693B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7187" y="758241"/>
                <a:ext cx="2952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780ABCB-2DE4-60EF-0AF9-790656D8DEF4}"/>
                  </a:ext>
                </a:extLst>
              </p14:cNvPr>
              <p14:cNvContentPartPr/>
              <p14:nvPr/>
            </p14:nvContentPartPr>
            <p14:xfrm>
              <a:off x="2817267" y="864081"/>
              <a:ext cx="83520" cy="190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780ABCB-2DE4-60EF-0AF9-790656D8DEF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09707" y="856521"/>
                <a:ext cx="986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A72168E8-6A8E-920F-3071-70C0242F89FB}"/>
                  </a:ext>
                </a:extLst>
              </p14:cNvPr>
              <p14:cNvContentPartPr/>
              <p14:nvPr/>
            </p14:nvContentPartPr>
            <p14:xfrm>
              <a:off x="2383827" y="1335321"/>
              <a:ext cx="120600" cy="12204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A72168E8-6A8E-920F-3071-70C0242F89F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76267" y="1327761"/>
                <a:ext cx="13572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11C07A08-0B00-D3D4-07CB-C502B6F74053}"/>
                  </a:ext>
                </a:extLst>
              </p14:cNvPr>
              <p14:cNvContentPartPr/>
              <p14:nvPr/>
            </p14:nvContentPartPr>
            <p14:xfrm>
              <a:off x="2546187" y="1248201"/>
              <a:ext cx="27000" cy="21096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11C07A08-0B00-D3D4-07CB-C502B6F7405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38627" y="1240641"/>
                <a:ext cx="421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ABE7D20F-B57B-84E2-DBEB-711D84BDFE9A}"/>
                  </a:ext>
                </a:extLst>
              </p14:cNvPr>
              <p14:cNvContentPartPr/>
              <p14:nvPr/>
            </p14:nvContentPartPr>
            <p14:xfrm>
              <a:off x="2601267" y="1282401"/>
              <a:ext cx="10800" cy="1382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ABE7D20F-B57B-84E2-DBEB-711D84BDFE9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93707" y="1274841"/>
                <a:ext cx="2592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1AE54361-248B-1CDA-390B-93718CB8EC7F}"/>
                  </a:ext>
                </a:extLst>
              </p14:cNvPr>
              <p14:cNvContentPartPr/>
              <p14:nvPr/>
            </p14:nvContentPartPr>
            <p14:xfrm>
              <a:off x="2598747" y="1364841"/>
              <a:ext cx="28440" cy="2160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1AE54361-248B-1CDA-390B-93718CB8EC7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91187" y="1357281"/>
                <a:ext cx="435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2E758D46-5856-C6E1-197E-40E1DBE0F272}"/>
                  </a:ext>
                </a:extLst>
              </p14:cNvPr>
              <p14:cNvContentPartPr/>
              <p14:nvPr/>
            </p14:nvContentPartPr>
            <p14:xfrm>
              <a:off x="2648427" y="1339641"/>
              <a:ext cx="37800" cy="8784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2E758D46-5856-C6E1-197E-40E1DBE0F27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40867" y="1332081"/>
                <a:ext cx="5292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4C6C1009-0CF5-1FFC-34C5-A092107D6807}"/>
                  </a:ext>
                </a:extLst>
              </p14:cNvPr>
              <p14:cNvContentPartPr/>
              <p14:nvPr/>
            </p14:nvContentPartPr>
            <p14:xfrm>
              <a:off x="2721507" y="1355841"/>
              <a:ext cx="6480" cy="7416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4C6C1009-0CF5-1FFC-34C5-A092107D680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713947" y="1348281"/>
                <a:ext cx="2160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DC36B566-2DB3-B994-D700-3E0451CFCD37}"/>
                  </a:ext>
                </a:extLst>
              </p14:cNvPr>
              <p14:cNvContentPartPr/>
              <p14:nvPr/>
            </p14:nvContentPartPr>
            <p14:xfrm>
              <a:off x="2958027" y="1343601"/>
              <a:ext cx="103680" cy="687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DC36B566-2DB3-B994-D700-3E0451CFCD3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50467" y="1336041"/>
                <a:ext cx="1184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A489645-3C61-F409-BEBE-70A23926C5B0}"/>
                  </a:ext>
                </a:extLst>
              </p14:cNvPr>
              <p14:cNvContentPartPr/>
              <p14:nvPr/>
            </p14:nvContentPartPr>
            <p14:xfrm>
              <a:off x="3056307" y="1319841"/>
              <a:ext cx="55440" cy="961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A489645-3C61-F409-BEBE-70A23926C5B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48747" y="1312281"/>
                <a:ext cx="7056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96029325-781D-40A8-F779-DD5FD3BB9303}"/>
                  </a:ext>
                </a:extLst>
              </p14:cNvPr>
              <p14:cNvContentPartPr/>
              <p14:nvPr/>
            </p14:nvContentPartPr>
            <p14:xfrm>
              <a:off x="3136947" y="1334601"/>
              <a:ext cx="61560" cy="781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96029325-781D-40A8-F779-DD5FD3BB930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29387" y="1327041"/>
                <a:ext cx="766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F8F1CA6B-C09C-5614-C8E4-456A08126E96}"/>
                  </a:ext>
                </a:extLst>
              </p14:cNvPr>
              <p14:cNvContentPartPr/>
              <p14:nvPr/>
            </p14:nvContentPartPr>
            <p14:xfrm>
              <a:off x="3300747" y="1330281"/>
              <a:ext cx="28440" cy="1008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F8F1CA6B-C09C-5614-C8E4-456A08126E9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293187" y="1322721"/>
                <a:ext cx="435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2A0A3F6-5F6B-CB6B-3D63-497F49A288E5}"/>
                  </a:ext>
                </a:extLst>
              </p14:cNvPr>
              <p14:cNvContentPartPr/>
              <p14:nvPr/>
            </p14:nvContentPartPr>
            <p14:xfrm>
              <a:off x="3279147" y="1390041"/>
              <a:ext cx="50400" cy="86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2A0A3F6-5F6B-CB6B-3D63-497F49A288E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271587" y="1382481"/>
                <a:ext cx="6516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848E6071-29DE-88AE-7A0D-2AB2F7612DC5}"/>
                  </a:ext>
                </a:extLst>
              </p14:cNvPr>
              <p14:cNvContentPartPr/>
              <p14:nvPr/>
            </p14:nvContentPartPr>
            <p14:xfrm>
              <a:off x="3472107" y="1261521"/>
              <a:ext cx="104400" cy="12204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848E6071-29DE-88AE-7A0D-2AB2F7612DC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464547" y="1253961"/>
                <a:ext cx="11916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43946A03-A545-F17B-1B72-E61FA566798F}"/>
                  </a:ext>
                </a:extLst>
              </p14:cNvPr>
              <p14:cNvContentPartPr/>
              <p14:nvPr/>
            </p14:nvContentPartPr>
            <p14:xfrm>
              <a:off x="3595947" y="1313361"/>
              <a:ext cx="72720" cy="57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43946A03-A545-F17B-1B72-E61FA566798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88387" y="1305801"/>
                <a:ext cx="8784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9815A2FB-3131-65AA-C44A-970A07487427}"/>
                  </a:ext>
                </a:extLst>
              </p14:cNvPr>
              <p14:cNvContentPartPr/>
              <p14:nvPr/>
            </p14:nvContentPartPr>
            <p14:xfrm>
              <a:off x="3658587" y="1247481"/>
              <a:ext cx="21240" cy="1263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9815A2FB-3131-65AA-C44A-970A0748742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651027" y="1239921"/>
                <a:ext cx="3636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568ED81F-38A9-9CDD-E210-8293AF1928DC}"/>
                  </a:ext>
                </a:extLst>
              </p14:cNvPr>
              <p14:cNvContentPartPr/>
              <p14:nvPr/>
            </p14:nvContentPartPr>
            <p14:xfrm>
              <a:off x="3778467" y="1237041"/>
              <a:ext cx="65880" cy="864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568ED81F-38A9-9CDD-E210-8293AF1928D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770907" y="1229481"/>
                <a:ext cx="8100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0B9BF74D-FA33-8608-A063-54701F87BE61}"/>
                  </a:ext>
                </a:extLst>
              </p14:cNvPr>
              <p14:cNvContentPartPr/>
              <p14:nvPr/>
            </p14:nvContentPartPr>
            <p14:xfrm>
              <a:off x="3768387" y="1338561"/>
              <a:ext cx="14760" cy="464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0B9BF74D-FA33-8608-A063-54701F87BE6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760827" y="1331001"/>
                <a:ext cx="2952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6F44C378-B65C-9427-621D-A13FEB9D3886}"/>
                  </a:ext>
                </a:extLst>
              </p14:cNvPr>
              <p14:cNvContentPartPr/>
              <p14:nvPr/>
            </p14:nvContentPartPr>
            <p14:xfrm>
              <a:off x="3828867" y="1320201"/>
              <a:ext cx="7200" cy="838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6F44C378-B65C-9427-621D-A13FEB9D388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821307" y="1312641"/>
                <a:ext cx="219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2FD1885-CDA4-0B08-C04A-544C857476A5}"/>
                  </a:ext>
                </a:extLst>
              </p14:cNvPr>
              <p14:cNvContentPartPr/>
              <p14:nvPr/>
            </p14:nvContentPartPr>
            <p14:xfrm>
              <a:off x="3699987" y="1396521"/>
              <a:ext cx="260280" cy="180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02FD1885-CDA4-0B08-C04A-544C857476A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692427" y="1388961"/>
                <a:ext cx="2754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34F149AD-284B-4E7D-AE72-C781A80195C9}"/>
                  </a:ext>
                </a:extLst>
              </p14:cNvPr>
              <p14:cNvContentPartPr/>
              <p14:nvPr/>
            </p14:nvContentPartPr>
            <p14:xfrm>
              <a:off x="3829227" y="746001"/>
              <a:ext cx="64440" cy="10080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34F149AD-284B-4E7D-AE72-C781A80195C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821667" y="738441"/>
                <a:ext cx="795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D08EF36F-1CC9-8847-89B3-AD1B7A3E1797}"/>
                  </a:ext>
                </a:extLst>
              </p14:cNvPr>
              <p14:cNvContentPartPr/>
              <p14:nvPr/>
            </p14:nvContentPartPr>
            <p14:xfrm>
              <a:off x="3827067" y="858321"/>
              <a:ext cx="1800" cy="532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D08EF36F-1CC9-8847-89B3-AD1B7A3E179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819507" y="850761"/>
                <a:ext cx="1692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0FBD8536-7C58-88B5-28AA-1130C495FF29}"/>
                  </a:ext>
                </a:extLst>
              </p14:cNvPr>
              <p14:cNvContentPartPr/>
              <p14:nvPr/>
            </p14:nvContentPartPr>
            <p14:xfrm>
              <a:off x="3874947" y="858321"/>
              <a:ext cx="7920" cy="7812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0FBD8536-7C58-88B5-28AA-1130C495FF2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867387" y="850761"/>
                <a:ext cx="230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7FA5578B-738E-183B-453B-9CCE316B541A}"/>
                  </a:ext>
                </a:extLst>
              </p14:cNvPr>
              <p14:cNvContentPartPr/>
              <p14:nvPr/>
            </p14:nvContentPartPr>
            <p14:xfrm>
              <a:off x="3742467" y="917721"/>
              <a:ext cx="191880" cy="2052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7FA5578B-738E-183B-453B-9CCE316B541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734907" y="910161"/>
                <a:ext cx="20700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BC5C393B-084E-EF2C-F597-D689E8C387B8}"/>
                  </a:ext>
                </a:extLst>
              </p14:cNvPr>
              <p14:cNvContentPartPr/>
              <p14:nvPr/>
            </p14:nvContentPartPr>
            <p14:xfrm>
              <a:off x="3567906" y="765801"/>
              <a:ext cx="88200" cy="9828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BC5C393B-084E-EF2C-F597-D689E8C387B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560346" y="758241"/>
                <a:ext cx="10332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D4732CAC-8266-135F-64FA-0E095BC583D9}"/>
                  </a:ext>
                </a:extLst>
              </p14:cNvPr>
              <p14:cNvContentPartPr/>
              <p14:nvPr/>
            </p14:nvContentPartPr>
            <p14:xfrm>
              <a:off x="3679146" y="744921"/>
              <a:ext cx="5760" cy="12996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D4732CAC-8266-135F-64FA-0E095BC583D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671586" y="737361"/>
                <a:ext cx="20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1129CCA0-244D-2026-4EEF-5577295224F3}"/>
                  </a:ext>
                </a:extLst>
              </p14:cNvPr>
              <p14:cNvContentPartPr/>
              <p14:nvPr/>
            </p14:nvContentPartPr>
            <p14:xfrm>
              <a:off x="3697146" y="815121"/>
              <a:ext cx="56880" cy="72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1129CCA0-244D-2026-4EEF-5577295224F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689586" y="807561"/>
                <a:ext cx="7200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DA354410-C726-D01B-8596-2E7CCEED5B12}"/>
                  </a:ext>
                </a:extLst>
              </p14:cNvPr>
              <p14:cNvContentPartPr/>
              <p14:nvPr/>
            </p14:nvContentPartPr>
            <p14:xfrm>
              <a:off x="2475159" y="1684877"/>
              <a:ext cx="118800" cy="2808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DA354410-C726-D01B-8596-2E7CCEED5B1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467599" y="1677317"/>
                <a:ext cx="13392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16E7B847-8036-31FC-BBB6-B821E3932E7F}"/>
                  </a:ext>
                </a:extLst>
              </p14:cNvPr>
              <p14:cNvContentPartPr/>
              <p14:nvPr/>
            </p14:nvContentPartPr>
            <p14:xfrm>
              <a:off x="2504319" y="1770557"/>
              <a:ext cx="87480" cy="1116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16E7B847-8036-31FC-BBB6-B821E3932E7F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496759" y="1762997"/>
                <a:ext cx="10260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9A258DD6-576F-40AD-BA2D-F9CD6F748E33}"/>
                  </a:ext>
                </a:extLst>
              </p14:cNvPr>
              <p14:cNvContentPartPr/>
              <p14:nvPr/>
            </p14:nvContentPartPr>
            <p14:xfrm>
              <a:off x="2530959" y="1808717"/>
              <a:ext cx="84600" cy="7200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9A258DD6-576F-40AD-BA2D-F9CD6F748E33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523399" y="1801157"/>
                <a:ext cx="997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86667AFE-EF0D-24EA-8A6A-655CFFF7598A}"/>
                  </a:ext>
                </a:extLst>
              </p14:cNvPr>
              <p14:cNvContentPartPr/>
              <p14:nvPr/>
            </p14:nvContentPartPr>
            <p14:xfrm>
              <a:off x="2658759" y="1734557"/>
              <a:ext cx="7200" cy="1231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86667AFE-EF0D-24EA-8A6A-655CFFF7598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2651199" y="1726997"/>
                <a:ext cx="219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8D276600-C09A-68C3-F653-A391D10BAA06}"/>
                  </a:ext>
                </a:extLst>
              </p14:cNvPr>
              <p14:cNvContentPartPr/>
              <p14:nvPr/>
            </p14:nvContentPartPr>
            <p14:xfrm>
              <a:off x="2654079" y="1772357"/>
              <a:ext cx="80640" cy="2772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8D276600-C09A-68C3-F653-A391D10BAA06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2646519" y="1764797"/>
                <a:ext cx="957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A1C3D27D-2FC9-2B0C-B58D-92C3E7A5E0F3}"/>
                  </a:ext>
                </a:extLst>
              </p14:cNvPr>
              <p14:cNvContentPartPr/>
              <p14:nvPr/>
            </p14:nvContentPartPr>
            <p14:xfrm>
              <a:off x="2767119" y="1718717"/>
              <a:ext cx="79920" cy="2016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A1C3D27D-2FC9-2B0C-B58D-92C3E7A5E0F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759559" y="1711157"/>
                <a:ext cx="9468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3CF13C5F-A72B-B824-73F3-E7D5C346604D}"/>
                  </a:ext>
                </a:extLst>
              </p14:cNvPr>
              <p14:cNvContentPartPr/>
              <p14:nvPr/>
            </p14:nvContentPartPr>
            <p14:xfrm>
              <a:off x="2758479" y="1731317"/>
              <a:ext cx="74520" cy="11268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3CF13C5F-A72B-B824-73F3-E7D5C346604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750919" y="1723757"/>
                <a:ext cx="896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8AB40FA6-6D76-C22F-ADE9-BD8F6DAB99A9}"/>
                  </a:ext>
                </a:extLst>
              </p14:cNvPr>
              <p14:cNvContentPartPr/>
              <p14:nvPr/>
            </p14:nvContentPartPr>
            <p14:xfrm>
              <a:off x="2863959" y="1742477"/>
              <a:ext cx="3240" cy="12168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8AB40FA6-6D76-C22F-ADE9-BD8F6DAB99A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856759" y="1734917"/>
                <a:ext cx="1836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349C4363-32AC-0E72-B8D0-990ABDE090E6}"/>
                  </a:ext>
                </a:extLst>
              </p14:cNvPr>
              <p14:cNvContentPartPr/>
              <p14:nvPr/>
            </p14:nvContentPartPr>
            <p14:xfrm>
              <a:off x="2868999" y="1795397"/>
              <a:ext cx="100080" cy="2592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349C4363-32AC-0E72-B8D0-990ABDE090E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861439" y="1787837"/>
                <a:ext cx="1152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793C8DE3-3E7E-4AC3-B0BB-23412ACC3604}"/>
                  </a:ext>
                </a:extLst>
              </p14:cNvPr>
              <p14:cNvContentPartPr/>
              <p14:nvPr/>
            </p14:nvContentPartPr>
            <p14:xfrm>
              <a:off x="3036759" y="1746077"/>
              <a:ext cx="56520" cy="1620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793C8DE3-3E7E-4AC3-B0BB-23412ACC360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029199" y="1738877"/>
                <a:ext cx="7164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7FF89BDD-7BF8-7F7E-7A20-33C9AB8C2CA0}"/>
                  </a:ext>
                </a:extLst>
              </p14:cNvPr>
              <p14:cNvContentPartPr/>
              <p14:nvPr/>
            </p14:nvContentPartPr>
            <p14:xfrm>
              <a:off x="3032799" y="1802597"/>
              <a:ext cx="71280" cy="1476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7FF89BDD-7BF8-7F7E-7A20-33C9AB8C2CA0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025239" y="1795037"/>
                <a:ext cx="864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AACEE371-F31E-9C86-C980-FEE8F8EC3C54}"/>
                  </a:ext>
                </a:extLst>
              </p14:cNvPr>
              <p14:cNvContentPartPr/>
              <p14:nvPr/>
            </p14:nvContentPartPr>
            <p14:xfrm>
              <a:off x="3208479" y="1712597"/>
              <a:ext cx="105840" cy="1224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AACEE371-F31E-9C86-C980-FEE8F8EC3C54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200919" y="1705037"/>
                <a:ext cx="1209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2DC24CF4-691B-7728-C62D-0BD730F00F77}"/>
                  </a:ext>
                </a:extLst>
              </p14:cNvPr>
              <p14:cNvContentPartPr/>
              <p14:nvPr/>
            </p14:nvContentPartPr>
            <p14:xfrm>
              <a:off x="3224679" y="1771637"/>
              <a:ext cx="88920" cy="684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2DC24CF4-691B-7728-C62D-0BD730F00F7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217119" y="1764077"/>
                <a:ext cx="10404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57545E5E-EE21-0DDE-D666-CBE744A102B4}"/>
                  </a:ext>
                </a:extLst>
              </p14:cNvPr>
              <p14:cNvContentPartPr/>
              <p14:nvPr/>
            </p14:nvContentPartPr>
            <p14:xfrm>
              <a:off x="3234759" y="1783877"/>
              <a:ext cx="74160" cy="7164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57545E5E-EE21-0DDE-D666-CBE744A102B4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227199" y="1776317"/>
                <a:ext cx="8928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01DDBE53-6F5C-555C-A166-13FA7C596D00}"/>
                  </a:ext>
                </a:extLst>
              </p14:cNvPr>
              <p14:cNvContentPartPr/>
              <p14:nvPr/>
            </p14:nvContentPartPr>
            <p14:xfrm>
              <a:off x="3338079" y="1699277"/>
              <a:ext cx="14400" cy="14400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01DDBE53-6F5C-555C-A166-13FA7C596D00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330519" y="1691717"/>
                <a:ext cx="291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31408140-3F4E-9B54-9BBC-DA92F765E36C}"/>
                  </a:ext>
                </a:extLst>
              </p14:cNvPr>
              <p14:cNvContentPartPr/>
              <p14:nvPr/>
            </p14:nvContentPartPr>
            <p14:xfrm>
              <a:off x="3340599" y="1791797"/>
              <a:ext cx="33480" cy="972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31408140-3F4E-9B54-9BBC-DA92F765E36C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333039" y="1784237"/>
                <a:ext cx="4860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AE8A4F59-EECA-A469-381C-5239C479AB20}"/>
                  </a:ext>
                </a:extLst>
              </p14:cNvPr>
              <p14:cNvContentPartPr/>
              <p14:nvPr/>
            </p14:nvContentPartPr>
            <p14:xfrm>
              <a:off x="3384159" y="1691717"/>
              <a:ext cx="17640" cy="13500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AE8A4F59-EECA-A469-381C-5239C479AB20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3376599" y="1684157"/>
                <a:ext cx="324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9D259202-39B9-3678-5F46-F3862EEC708C}"/>
                  </a:ext>
                </a:extLst>
              </p14:cNvPr>
              <p14:cNvContentPartPr/>
              <p14:nvPr/>
            </p14:nvContentPartPr>
            <p14:xfrm>
              <a:off x="3468759" y="1707917"/>
              <a:ext cx="58680" cy="8028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9D259202-39B9-3678-5F46-F3862EEC708C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3461199" y="1700357"/>
                <a:ext cx="7380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98" name="Input penna 197">
                <a:extLst>
                  <a:ext uri="{FF2B5EF4-FFF2-40B4-BE49-F238E27FC236}">
                    <a16:creationId xmlns:a16="http://schemas.microsoft.com/office/drawing/2014/main" id="{095F6E1C-79AB-D18C-AE52-771F162B39AE}"/>
                  </a:ext>
                </a:extLst>
              </p14:cNvPr>
              <p14:cNvContentPartPr/>
              <p14:nvPr/>
            </p14:nvContentPartPr>
            <p14:xfrm>
              <a:off x="3486039" y="1807997"/>
              <a:ext cx="2880" cy="39600"/>
            </p14:xfrm>
          </p:contentPart>
        </mc:Choice>
        <mc:Fallback>
          <p:pic>
            <p:nvPicPr>
              <p:cNvPr id="198" name="Input penna 197">
                <a:extLst>
                  <a:ext uri="{FF2B5EF4-FFF2-40B4-BE49-F238E27FC236}">
                    <a16:creationId xmlns:a16="http://schemas.microsoft.com/office/drawing/2014/main" id="{095F6E1C-79AB-D18C-AE52-771F162B39A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478479" y="1800437"/>
                <a:ext cx="1764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99" name="Input penna 198">
                <a:extLst>
                  <a:ext uri="{FF2B5EF4-FFF2-40B4-BE49-F238E27FC236}">
                    <a16:creationId xmlns:a16="http://schemas.microsoft.com/office/drawing/2014/main" id="{6BA28E12-EA30-CD7D-DCB7-C08BE8987DF2}"/>
                  </a:ext>
                </a:extLst>
              </p14:cNvPr>
              <p14:cNvContentPartPr/>
              <p14:nvPr/>
            </p14:nvContentPartPr>
            <p14:xfrm>
              <a:off x="3521319" y="1795757"/>
              <a:ext cx="13680" cy="73440"/>
            </p14:xfrm>
          </p:contentPart>
        </mc:Choice>
        <mc:Fallback>
          <p:pic>
            <p:nvPicPr>
              <p:cNvPr id="199" name="Input penna 198">
                <a:extLst>
                  <a:ext uri="{FF2B5EF4-FFF2-40B4-BE49-F238E27FC236}">
                    <a16:creationId xmlns:a16="http://schemas.microsoft.com/office/drawing/2014/main" id="{6BA28E12-EA30-CD7D-DCB7-C08BE8987DF2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513759" y="1788197"/>
                <a:ext cx="2880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78E36B53-21EC-0DAC-08EE-AAF835882FF8}"/>
                  </a:ext>
                </a:extLst>
              </p14:cNvPr>
              <p14:cNvContentPartPr/>
              <p14:nvPr/>
            </p14:nvContentPartPr>
            <p14:xfrm>
              <a:off x="3463359" y="1838237"/>
              <a:ext cx="140040" cy="1764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78E36B53-21EC-0DAC-08EE-AAF835882FF8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455799" y="1830677"/>
                <a:ext cx="15516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62C08B00-96E0-CCED-4639-247257529990}"/>
                  </a:ext>
                </a:extLst>
              </p14:cNvPr>
              <p14:cNvContentPartPr/>
              <p14:nvPr/>
            </p14:nvContentPartPr>
            <p14:xfrm>
              <a:off x="1996688" y="719505"/>
              <a:ext cx="677520" cy="137232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62C08B00-96E0-CCED-4639-247257529990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989128" y="711945"/>
                <a:ext cx="692640" cy="13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DD1DBF5A-AE40-1CA2-787D-06B161D91A8D}"/>
                  </a:ext>
                </a:extLst>
              </p14:cNvPr>
              <p14:cNvContentPartPr/>
              <p14:nvPr/>
            </p14:nvContentPartPr>
            <p14:xfrm>
              <a:off x="1809488" y="1163745"/>
              <a:ext cx="227880" cy="35280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DD1DBF5A-AE40-1CA2-787D-06B161D91A8D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801928" y="1156185"/>
                <a:ext cx="24264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A49AED22-20EB-626A-941C-D3200B81B53B}"/>
                  </a:ext>
                </a:extLst>
              </p14:cNvPr>
              <p14:cNvContentPartPr/>
              <p14:nvPr/>
            </p14:nvContentPartPr>
            <p14:xfrm>
              <a:off x="4364350" y="986730"/>
              <a:ext cx="144000" cy="37512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A49AED22-20EB-626A-941C-D3200B81B53B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356790" y="979170"/>
                <a:ext cx="159120" cy="39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935C6ADC-4EEA-E70D-9B62-BFA2611EF74B}"/>
              </a:ext>
            </a:extLst>
          </p:cNvPr>
          <p:cNvGrpSpPr/>
          <p:nvPr/>
        </p:nvGrpSpPr>
        <p:grpSpPr>
          <a:xfrm>
            <a:off x="4760350" y="886290"/>
            <a:ext cx="354960" cy="211320"/>
            <a:chOff x="4760350" y="886290"/>
            <a:chExt cx="35496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7DB7EEA-46AF-AD35-27E8-C7C0D55072AB}"/>
                    </a:ext>
                  </a:extLst>
                </p14:cNvPr>
                <p14:cNvContentPartPr/>
                <p14:nvPr/>
              </p14:nvContentPartPr>
              <p14:xfrm>
                <a:off x="4762510" y="898170"/>
                <a:ext cx="3960" cy="684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7DB7EEA-46AF-AD35-27E8-C7C0D55072A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754950" y="890610"/>
                  <a:ext cx="190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E9AFB10-D7B9-307A-2EDE-774B89E2FAA1}"/>
                    </a:ext>
                  </a:extLst>
                </p14:cNvPr>
                <p14:cNvContentPartPr/>
                <p14:nvPr/>
              </p14:nvContentPartPr>
              <p14:xfrm>
                <a:off x="4760350" y="886290"/>
                <a:ext cx="47520" cy="100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E9AFB10-D7B9-307A-2EDE-774B89E2FAA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752790" y="878730"/>
                  <a:ext cx="626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2EE950C-F71C-C5E3-D947-60FFB4AEE093}"/>
                    </a:ext>
                  </a:extLst>
                </p14:cNvPr>
                <p14:cNvContentPartPr/>
                <p14:nvPr/>
              </p14:nvContentPartPr>
              <p14:xfrm>
                <a:off x="4852510" y="888450"/>
                <a:ext cx="4680" cy="795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2EE950C-F71C-C5E3-D947-60FFB4AEE09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844950" y="880890"/>
                  <a:ext cx="19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AC9D13B-C85D-2D42-8522-3476F3552F85}"/>
                    </a:ext>
                  </a:extLst>
                </p14:cNvPr>
                <p14:cNvContentPartPr/>
                <p14:nvPr/>
              </p14:nvContentPartPr>
              <p14:xfrm>
                <a:off x="4850710" y="958650"/>
                <a:ext cx="22320" cy="97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AC9D13B-C85D-2D42-8522-3476F3552F8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43510" y="951090"/>
                  <a:ext cx="374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9D2ED63-3B27-583C-A76E-5832A50BF688}"/>
                    </a:ext>
                  </a:extLst>
                </p14:cNvPr>
                <p14:cNvContentPartPr/>
                <p14:nvPr/>
              </p14:nvContentPartPr>
              <p14:xfrm>
                <a:off x="4767190" y="1053330"/>
                <a:ext cx="95760" cy="442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9D2ED63-3B27-583C-A76E-5832A50BF68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59990" y="1045770"/>
                  <a:ext cx="110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374B129-A0FC-A498-4383-06EF9CD78356}"/>
                    </a:ext>
                  </a:extLst>
                </p14:cNvPr>
                <p14:cNvContentPartPr/>
                <p14:nvPr/>
              </p14:nvContentPartPr>
              <p14:xfrm>
                <a:off x="4948990" y="887370"/>
                <a:ext cx="57600" cy="138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374B129-A0FC-A498-4383-06EF9CD7835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41790" y="879810"/>
                  <a:ext cx="727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846BD3F-E4C6-9B94-893E-EE95C5E7674D}"/>
                    </a:ext>
                  </a:extLst>
                </p14:cNvPr>
                <p14:cNvContentPartPr/>
                <p14:nvPr/>
              </p14:nvContentPartPr>
              <p14:xfrm>
                <a:off x="5035030" y="909690"/>
                <a:ext cx="7560" cy="1119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846BD3F-E4C6-9B94-893E-EE95C5E7674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27470" y="902130"/>
                  <a:ext cx="22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DDA51FC-790E-347B-C5CF-53713530BEA1}"/>
                    </a:ext>
                  </a:extLst>
                </p14:cNvPr>
                <p14:cNvContentPartPr/>
                <p14:nvPr/>
              </p14:nvContentPartPr>
              <p14:xfrm>
                <a:off x="5047270" y="970890"/>
                <a:ext cx="68040" cy="61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DDA51FC-790E-347B-C5CF-53713530BEA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39710" y="963330"/>
                  <a:ext cx="8316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CA3CA05F-ECDF-3B3F-2AFA-4917238B9466}"/>
              </a:ext>
            </a:extLst>
          </p:cNvPr>
          <p:cNvGrpSpPr/>
          <p:nvPr/>
        </p:nvGrpSpPr>
        <p:grpSpPr>
          <a:xfrm>
            <a:off x="6089465" y="1082035"/>
            <a:ext cx="501840" cy="234360"/>
            <a:chOff x="6089465" y="1082035"/>
            <a:chExt cx="50184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A660F16-06BD-BEE7-0210-01B78248A943}"/>
                    </a:ext>
                  </a:extLst>
                </p14:cNvPr>
                <p14:cNvContentPartPr/>
                <p14:nvPr/>
              </p14:nvContentPartPr>
              <p14:xfrm>
                <a:off x="6089465" y="1082395"/>
                <a:ext cx="14400" cy="1278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A660F16-06BD-BEE7-0210-01B78248A94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81905" y="1074835"/>
                  <a:ext cx="295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184DD13-3406-3C39-8B07-493A43D4DD2C}"/>
                    </a:ext>
                  </a:extLst>
                </p14:cNvPr>
                <p14:cNvContentPartPr/>
                <p14:nvPr/>
              </p14:nvContentPartPr>
              <p14:xfrm>
                <a:off x="6105665" y="1082035"/>
                <a:ext cx="37800" cy="1396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184DD13-3406-3C39-8B07-493A43D4DD2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98105" y="1074475"/>
                  <a:ext cx="529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6C9E952-82AC-1D8C-3439-95F261542997}"/>
                    </a:ext>
                  </a:extLst>
                </p14:cNvPr>
                <p14:cNvContentPartPr/>
                <p14:nvPr/>
              </p14:nvContentPartPr>
              <p14:xfrm>
                <a:off x="6190265" y="1096435"/>
                <a:ext cx="3960" cy="95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6C9E952-82AC-1D8C-3439-95F26154299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182705" y="1088875"/>
                  <a:ext cx="190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B0987B98-62B4-A60A-4BEF-82B1A0E4C633}"/>
                    </a:ext>
                  </a:extLst>
                </p14:cNvPr>
                <p14:cNvContentPartPr/>
                <p14:nvPr/>
              </p14:nvContentPartPr>
              <p14:xfrm>
                <a:off x="6197825" y="1165555"/>
                <a:ext cx="27720" cy="72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B0987B98-62B4-A60A-4BEF-82B1A0E4C63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90265" y="1157995"/>
                  <a:ext cx="42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1E79260-44BC-945B-0D5F-9876A59D6495}"/>
                    </a:ext>
                  </a:extLst>
                </p14:cNvPr>
                <p14:cNvContentPartPr/>
                <p14:nvPr/>
              </p14:nvContentPartPr>
              <p14:xfrm>
                <a:off x="6112145" y="1248715"/>
                <a:ext cx="95400" cy="676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1E79260-44BC-945B-0D5F-9876A59D649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104585" y="1241155"/>
                  <a:ext cx="110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FC067E5-BBDC-2566-09F9-876D18EE1028}"/>
                    </a:ext>
                  </a:extLst>
                </p14:cNvPr>
                <p14:cNvContentPartPr/>
                <p14:nvPr/>
              </p14:nvContentPartPr>
              <p14:xfrm>
                <a:off x="6250025" y="1089235"/>
                <a:ext cx="50760" cy="1573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FC067E5-BBDC-2566-09F9-876D18EE102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242465" y="1081675"/>
                  <a:ext cx="658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B77AD18-1D93-0F25-1029-C937FBA292F7}"/>
                    </a:ext>
                  </a:extLst>
                </p14:cNvPr>
                <p14:cNvContentPartPr/>
                <p14:nvPr/>
              </p14:nvContentPartPr>
              <p14:xfrm>
                <a:off x="6332825" y="1118395"/>
                <a:ext cx="9720" cy="1000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B77AD18-1D93-0F25-1029-C937FBA292F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325265" y="1110835"/>
                  <a:ext cx="248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E5F276B7-0804-C8C5-7560-BB21E23329B3}"/>
                    </a:ext>
                  </a:extLst>
                </p14:cNvPr>
                <p14:cNvContentPartPr/>
                <p14:nvPr/>
              </p14:nvContentPartPr>
              <p14:xfrm>
                <a:off x="6341825" y="1173115"/>
                <a:ext cx="50760" cy="4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E5F276B7-0804-C8C5-7560-BB21E23329B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34265" y="1165555"/>
                  <a:ext cx="65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882C86A-37E8-373B-1169-3B527CC67AC5}"/>
                    </a:ext>
                  </a:extLst>
                </p14:cNvPr>
                <p14:cNvContentPartPr/>
                <p14:nvPr/>
              </p14:nvContentPartPr>
              <p14:xfrm>
                <a:off x="6436505" y="1129555"/>
                <a:ext cx="47520" cy="712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882C86A-37E8-373B-1169-3B527CC67AC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428945" y="1121995"/>
                  <a:ext cx="62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6842EF7-F9CE-CAC2-F83D-E4EDB30D0B0A}"/>
                    </a:ext>
                  </a:extLst>
                </p14:cNvPr>
                <p14:cNvContentPartPr/>
                <p14:nvPr/>
              </p14:nvContentPartPr>
              <p14:xfrm>
                <a:off x="6440105" y="1208395"/>
                <a:ext cx="9000" cy="61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6842EF7-F9CE-CAC2-F83D-E4EDB30D0B0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432545" y="1200835"/>
                  <a:ext cx="241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9A1EBDD-5AF1-601F-E01B-EE7BEA5D1567}"/>
                    </a:ext>
                  </a:extLst>
                </p14:cNvPr>
                <p14:cNvContentPartPr/>
                <p14:nvPr/>
              </p14:nvContentPartPr>
              <p14:xfrm>
                <a:off x="6473945" y="1205875"/>
                <a:ext cx="18000" cy="72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9A1EBDD-5AF1-601F-E01B-EE7BEA5D156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466385" y="1198315"/>
                  <a:ext cx="327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9FCC43F-FFFC-BED1-7F6E-0F218481EC92}"/>
                    </a:ext>
                  </a:extLst>
                </p14:cNvPr>
                <p14:cNvContentPartPr/>
                <p14:nvPr/>
              </p14:nvContentPartPr>
              <p14:xfrm>
                <a:off x="6363425" y="1283635"/>
                <a:ext cx="227880" cy="140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9FCC43F-FFFC-BED1-7F6E-0F218481EC9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355865" y="1276075"/>
                  <a:ext cx="24300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DF07E82E-0139-5B19-3371-E4666F65E8EF}"/>
              </a:ext>
            </a:extLst>
          </p:cNvPr>
          <p:cNvGrpSpPr/>
          <p:nvPr/>
        </p:nvGrpSpPr>
        <p:grpSpPr>
          <a:xfrm>
            <a:off x="4704265" y="1542725"/>
            <a:ext cx="125640" cy="220680"/>
            <a:chOff x="4704265" y="1542725"/>
            <a:chExt cx="12564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F64DFF7E-094F-070F-3584-C8DCC8B3FC45}"/>
                    </a:ext>
                  </a:extLst>
                </p14:cNvPr>
                <p14:cNvContentPartPr/>
                <p14:nvPr/>
              </p14:nvContentPartPr>
              <p14:xfrm>
                <a:off x="4704265" y="1557845"/>
                <a:ext cx="71280" cy="74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F64DFF7E-094F-070F-3584-C8DCC8B3FC4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696705" y="1550285"/>
                  <a:ext cx="86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ECCDE983-4A4A-91AA-D917-443462677ACE}"/>
                    </a:ext>
                  </a:extLst>
                </p14:cNvPr>
                <p14:cNvContentPartPr/>
                <p14:nvPr/>
              </p14:nvContentPartPr>
              <p14:xfrm>
                <a:off x="4806505" y="1542725"/>
                <a:ext cx="18000" cy="853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ECCDE983-4A4A-91AA-D917-443462677AC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798945" y="1535165"/>
                  <a:ext cx="32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0454D1AD-EE4A-067C-F26A-4C395DF8C9B6}"/>
                    </a:ext>
                  </a:extLst>
                </p14:cNvPr>
                <p14:cNvContentPartPr/>
                <p14:nvPr/>
              </p14:nvContentPartPr>
              <p14:xfrm>
                <a:off x="4707865" y="1683125"/>
                <a:ext cx="40680" cy="802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0454D1AD-EE4A-067C-F26A-4C395DF8C9B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700305" y="1675565"/>
                  <a:ext cx="55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D5458059-C6F0-DEE7-253B-B83A0BB989B1}"/>
                    </a:ext>
                  </a:extLst>
                </p14:cNvPr>
                <p14:cNvContentPartPr/>
                <p14:nvPr/>
              </p14:nvContentPartPr>
              <p14:xfrm>
                <a:off x="4778425" y="1652165"/>
                <a:ext cx="51480" cy="1047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D5458059-C6F0-DEE7-253B-B83A0BB989B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770865" y="1644605"/>
                  <a:ext cx="66240" cy="11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317" name="Input penna 316">
                <a:extLst>
                  <a:ext uri="{FF2B5EF4-FFF2-40B4-BE49-F238E27FC236}">
                    <a16:creationId xmlns:a16="http://schemas.microsoft.com/office/drawing/2014/main" id="{1E400D9A-DFDC-9399-059C-9953974763DD}"/>
                  </a:ext>
                </a:extLst>
              </p14:cNvPr>
              <p14:cNvContentPartPr/>
              <p14:nvPr/>
            </p14:nvContentPartPr>
            <p14:xfrm>
              <a:off x="6153050" y="1773615"/>
              <a:ext cx="118440" cy="78480"/>
            </p14:xfrm>
          </p:contentPart>
        </mc:Choice>
        <mc:Fallback>
          <p:pic>
            <p:nvPicPr>
              <p:cNvPr id="317" name="Input penna 316">
                <a:extLst>
                  <a:ext uri="{FF2B5EF4-FFF2-40B4-BE49-F238E27FC236}">
                    <a16:creationId xmlns:a16="http://schemas.microsoft.com/office/drawing/2014/main" id="{1E400D9A-DFDC-9399-059C-9953974763DD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6145490" y="1766055"/>
                <a:ext cx="1335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318" name="Input penna 317">
                <a:extLst>
                  <a:ext uri="{FF2B5EF4-FFF2-40B4-BE49-F238E27FC236}">
                    <a16:creationId xmlns:a16="http://schemas.microsoft.com/office/drawing/2014/main" id="{0AB26E65-AF5F-4EF7-A9B8-A9B44503ECB4}"/>
                  </a:ext>
                </a:extLst>
              </p14:cNvPr>
              <p14:cNvContentPartPr/>
              <p14:nvPr/>
            </p14:nvContentPartPr>
            <p14:xfrm>
              <a:off x="6316850" y="1761015"/>
              <a:ext cx="7560" cy="82440"/>
            </p14:xfrm>
          </p:contentPart>
        </mc:Choice>
        <mc:Fallback>
          <p:pic>
            <p:nvPicPr>
              <p:cNvPr id="318" name="Input penna 317">
                <a:extLst>
                  <a:ext uri="{FF2B5EF4-FFF2-40B4-BE49-F238E27FC236}">
                    <a16:creationId xmlns:a16="http://schemas.microsoft.com/office/drawing/2014/main" id="{0AB26E65-AF5F-4EF7-A9B8-A9B44503ECB4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6309290" y="1753455"/>
                <a:ext cx="2268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319" name="Input penna 318">
                <a:extLst>
                  <a:ext uri="{FF2B5EF4-FFF2-40B4-BE49-F238E27FC236}">
                    <a16:creationId xmlns:a16="http://schemas.microsoft.com/office/drawing/2014/main" id="{7A02A59E-D2D8-054F-80B3-14F698360655}"/>
                  </a:ext>
                </a:extLst>
              </p14:cNvPr>
              <p14:cNvContentPartPr/>
              <p14:nvPr/>
            </p14:nvContentPartPr>
            <p14:xfrm>
              <a:off x="6191930" y="1888095"/>
              <a:ext cx="73800" cy="92160"/>
            </p14:xfrm>
          </p:contentPart>
        </mc:Choice>
        <mc:Fallback>
          <p:pic>
            <p:nvPicPr>
              <p:cNvPr id="319" name="Input penna 318">
                <a:extLst>
                  <a:ext uri="{FF2B5EF4-FFF2-40B4-BE49-F238E27FC236}">
                    <a16:creationId xmlns:a16="http://schemas.microsoft.com/office/drawing/2014/main" id="{7A02A59E-D2D8-054F-80B3-14F698360655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6184370" y="1880535"/>
                <a:ext cx="8892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320" name="Input penna 319">
                <a:extLst>
                  <a:ext uri="{FF2B5EF4-FFF2-40B4-BE49-F238E27FC236}">
                    <a16:creationId xmlns:a16="http://schemas.microsoft.com/office/drawing/2014/main" id="{C849E4EC-1D17-DC6B-1AF7-C6C5F658DF3F}"/>
                  </a:ext>
                </a:extLst>
              </p14:cNvPr>
              <p14:cNvContentPartPr/>
              <p14:nvPr/>
            </p14:nvContentPartPr>
            <p14:xfrm>
              <a:off x="6285530" y="1876575"/>
              <a:ext cx="35280" cy="106920"/>
            </p14:xfrm>
          </p:contentPart>
        </mc:Choice>
        <mc:Fallback>
          <p:pic>
            <p:nvPicPr>
              <p:cNvPr id="320" name="Input penna 319">
                <a:extLst>
                  <a:ext uri="{FF2B5EF4-FFF2-40B4-BE49-F238E27FC236}">
                    <a16:creationId xmlns:a16="http://schemas.microsoft.com/office/drawing/2014/main" id="{C849E4EC-1D17-DC6B-1AF7-C6C5F658DF3F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6277970" y="1869015"/>
                <a:ext cx="5040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321" name="Input penna 320">
                <a:extLst>
                  <a:ext uri="{FF2B5EF4-FFF2-40B4-BE49-F238E27FC236}">
                    <a16:creationId xmlns:a16="http://schemas.microsoft.com/office/drawing/2014/main" id="{51101109-C001-1393-BCAE-2144905441DD}"/>
                  </a:ext>
                </a:extLst>
              </p14:cNvPr>
              <p14:cNvContentPartPr/>
              <p14:nvPr/>
            </p14:nvContentPartPr>
            <p14:xfrm>
              <a:off x="6391730" y="1821495"/>
              <a:ext cx="72720" cy="63000"/>
            </p14:xfrm>
          </p:contentPart>
        </mc:Choice>
        <mc:Fallback>
          <p:pic>
            <p:nvPicPr>
              <p:cNvPr id="321" name="Input penna 320">
                <a:extLst>
                  <a:ext uri="{FF2B5EF4-FFF2-40B4-BE49-F238E27FC236}">
                    <a16:creationId xmlns:a16="http://schemas.microsoft.com/office/drawing/2014/main" id="{51101109-C001-1393-BCAE-2144905441DD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6384170" y="1813935"/>
                <a:ext cx="87840" cy="7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FD16C7FC-C41A-CC63-9D1E-F14572388343}"/>
              </a:ext>
            </a:extLst>
          </p:cNvPr>
          <p:cNvGrpSpPr/>
          <p:nvPr/>
        </p:nvGrpSpPr>
        <p:grpSpPr>
          <a:xfrm>
            <a:off x="6493970" y="1795575"/>
            <a:ext cx="318960" cy="184320"/>
            <a:chOff x="6493970" y="1795575"/>
            <a:chExt cx="31896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27F2747A-428C-9EA3-03D0-6FE87BF2DC70}"/>
                    </a:ext>
                  </a:extLst>
                </p14:cNvPr>
                <p14:cNvContentPartPr/>
                <p14:nvPr/>
              </p14:nvContentPartPr>
              <p14:xfrm>
                <a:off x="6493970" y="1858575"/>
                <a:ext cx="23400" cy="36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27F2747A-428C-9EA3-03D0-6FE87BF2DC7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486410" y="1851015"/>
                  <a:ext cx="385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C964DB1-74A9-8825-FA21-48C7BF63BEF5}"/>
                    </a:ext>
                  </a:extLst>
                </p14:cNvPr>
                <p14:cNvContentPartPr/>
                <p14:nvPr/>
              </p14:nvContentPartPr>
              <p14:xfrm>
                <a:off x="6517370" y="1795575"/>
                <a:ext cx="19800" cy="1216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C964DB1-74A9-8825-FA21-48C7BF63BEF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509810" y="1788015"/>
                  <a:ext cx="349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C6AD33CA-98E1-5C9E-F03C-8433B3D97529}"/>
                    </a:ext>
                  </a:extLst>
                </p14:cNvPr>
                <p14:cNvContentPartPr/>
                <p14:nvPr/>
              </p14:nvContentPartPr>
              <p14:xfrm>
                <a:off x="6626450" y="1807815"/>
                <a:ext cx="80280" cy="648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C6AD33CA-98E1-5C9E-F03C-8433B3D9752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618890" y="1800615"/>
                  <a:ext cx="95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FF0F4B89-EF70-D830-E0FF-4A90FA29904B}"/>
                    </a:ext>
                  </a:extLst>
                </p14:cNvPr>
                <p14:cNvContentPartPr/>
                <p14:nvPr/>
              </p14:nvContentPartPr>
              <p14:xfrm>
                <a:off x="6637610" y="1904655"/>
                <a:ext cx="5400" cy="637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FF0F4B89-EF70-D830-E0FF-4A90FA29904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630050" y="1897095"/>
                  <a:ext cx="205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B243775-D1FD-CB9F-6AE3-04DF0259AA12}"/>
                    </a:ext>
                  </a:extLst>
                </p14:cNvPr>
                <p14:cNvContentPartPr/>
                <p14:nvPr/>
              </p14:nvContentPartPr>
              <p14:xfrm>
                <a:off x="6686210" y="1905735"/>
                <a:ext cx="2880" cy="741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B243775-D1FD-CB9F-6AE3-04DF0259AA1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78650" y="1898175"/>
                  <a:ext cx="18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06048C96-FBDE-AF79-CF74-1D740D51EC2D}"/>
                    </a:ext>
                  </a:extLst>
                </p14:cNvPr>
                <p14:cNvContentPartPr/>
                <p14:nvPr/>
              </p14:nvContentPartPr>
              <p14:xfrm>
                <a:off x="6566690" y="1951455"/>
                <a:ext cx="246240" cy="266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06048C96-FBDE-AF79-CF74-1D740D51EC2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559130" y="1943895"/>
                  <a:ext cx="26136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A9310593-89F1-7265-BA6B-4B6AC302D26E}"/>
              </a:ext>
            </a:extLst>
          </p:cNvPr>
          <p:cNvGrpSpPr/>
          <p:nvPr/>
        </p:nvGrpSpPr>
        <p:grpSpPr>
          <a:xfrm>
            <a:off x="4259287" y="2404191"/>
            <a:ext cx="105120" cy="288360"/>
            <a:chOff x="4259287" y="2404191"/>
            <a:chExt cx="10512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7F273E2-927E-C420-5B7F-0719EC274FB5}"/>
                    </a:ext>
                  </a:extLst>
                </p14:cNvPr>
                <p14:cNvContentPartPr/>
                <p14:nvPr/>
              </p14:nvContentPartPr>
              <p14:xfrm>
                <a:off x="4315087" y="2531991"/>
                <a:ext cx="9360" cy="266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7F273E2-927E-C420-5B7F-0719EC274FB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307527" y="2524431"/>
                  <a:ext cx="24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E0220D4A-95F6-B6A3-79CB-0B3535234AA6}"/>
                    </a:ext>
                  </a:extLst>
                </p14:cNvPr>
                <p14:cNvContentPartPr/>
                <p14:nvPr/>
              </p14:nvContentPartPr>
              <p14:xfrm>
                <a:off x="4259287" y="2404191"/>
                <a:ext cx="105120" cy="2883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E0220D4A-95F6-B6A3-79CB-0B3535234AA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251727" y="2396631"/>
                  <a:ext cx="120240" cy="30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54EF1A62-A07E-2723-D28C-AD8094038DF8}"/>
              </a:ext>
            </a:extLst>
          </p:cNvPr>
          <p:cNvGrpSpPr/>
          <p:nvPr/>
        </p:nvGrpSpPr>
        <p:grpSpPr>
          <a:xfrm>
            <a:off x="4594087" y="2257311"/>
            <a:ext cx="138240" cy="213840"/>
            <a:chOff x="4594087" y="2257311"/>
            <a:chExt cx="13824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2EF568B4-8FAC-09F1-F557-D2F7C6E8865A}"/>
                    </a:ext>
                  </a:extLst>
                </p14:cNvPr>
                <p14:cNvContentPartPr/>
                <p14:nvPr/>
              </p14:nvContentPartPr>
              <p14:xfrm>
                <a:off x="4594087" y="2258031"/>
                <a:ext cx="66960" cy="1288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2EF568B4-8FAC-09F1-F557-D2F7C6E8865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586527" y="2250471"/>
                  <a:ext cx="820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84EDCE82-524D-52E4-CA61-615DC7CA1BD3}"/>
                    </a:ext>
                  </a:extLst>
                </p14:cNvPr>
                <p14:cNvContentPartPr/>
                <p14:nvPr/>
              </p14:nvContentPartPr>
              <p14:xfrm>
                <a:off x="4670767" y="2315271"/>
                <a:ext cx="43560" cy="10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84EDCE82-524D-52E4-CA61-615DC7CA1BD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663207" y="2307711"/>
                  <a:ext cx="586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135714CE-F8EA-AE26-EFD2-3513B94AA25F}"/>
                    </a:ext>
                  </a:extLst>
                </p14:cNvPr>
                <p14:cNvContentPartPr/>
                <p14:nvPr/>
              </p14:nvContentPartPr>
              <p14:xfrm>
                <a:off x="4702087" y="2257311"/>
                <a:ext cx="30240" cy="13464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135714CE-F8EA-AE26-EFD2-3513B94AA25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694527" y="2249751"/>
                  <a:ext cx="453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F0CED4E6-7A47-D836-679B-BBFC2A32B783}"/>
                    </a:ext>
                  </a:extLst>
                </p14:cNvPr>
                <p14:cNvContentPartPr/>
                <p14:nvPr/>
              </p14:nvContentPartPr>
              <p14:xfrm>
                <a:off x="4607407" y="2392671"/>
                <a:ext cx="97200" cy="169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F0CED4E6-7A47-D836-679B-BBFC2A32B78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600207" y="2385111"/>
                  <a:ext cx="1123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0C731B97-2259-1496-9132-BEE9B3EB87AB}"/>
                    </a:ext>
                  </a:extLst>
                </p14:cNvPr>
                <p14:cNvContentPartPr/>
                <p14:nvPr/>
              </p14:nvContentPartPr>
              <p14:xfrm>
                <a:off x="4634407" y="2425431"/>
                <a:ext cx="33120" cy="11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0C731B97-2259-1496-9132-BEE9B3EB87A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626847" y="2417871"/>
                  <a:ext cx="482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5A68BF28-8DE7-258B-DC79-05CF0A9841A4}"/>
                    </a:ext>
                  </a:extLst>
                </p14:cNvPr>
                <p14:cNvContentPartPr/>
                <p14:nvPr/>
              </p14:nvContentPartPr>
              <p14:xfrm>
                <a:off x="4650247" y="2433711"/>
                <a:ext cx="32400" cy="374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5A68BF28-8DE7-258B-DC79-05CF0A9841A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642687" y="2426151"/>
                  <a:ext cx="4752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B6724F6F-2CB4-1FB7-0103-F3CFD0D7C60C}"/>
              </a:ext>
            </a:extLst>
          </p:cNvPr>
          <p:cNvGrpSpPr/>
          <p:nvPr/>
        </p:nvGrpSpPr>
        <p:grpSpPr>
          <a:xfrm>
            <a:off x="3066747" y="655281"/>
            <a:ext cx="414000" cy="348840"/>
            <a:chOff x="3066747" y="655281"/>
            <a:chExt cx="41400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709459B-B4D2-31D7-D409-8FCAB1380BC9}"/>
                    </a:ext>
                  </a:extLst>
                </p14:cNvPr>
                <p14:cNvContentPartPr/>
                <p14:nvPr/>
              </p14:nvContentPartPr>
              <p14:xfrm>
                <a:off x="3066747" y="655281"/>
                <a:ext cx="119160" cy="348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709459B-B4D2-31D7-D409-8FCAB1380BC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059187" y="647721"/>
                  <a:ext cx="13428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45C85C9-05DF-18E3-C5B1-BC6EE1C6DC60}"/>
                    </a:ext>
                  </a:extLst>
                </p14:cNvPr>
                <p14:cNvContentPartPr/>
                <p14:nvPr/>
              </p14:nvContentPartPr>
              <p14:xfrm>
                <a:off x="3405147" y="783441"/>
                <a:ext cx="53640" cy="7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45C85C9-05DF-18E3-C5B1-BC6EE1C6DC6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397587" y="775881"/>
                  <a:ext cx="68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831DEC1-5A00-0EE2-8CA6-61DACC2AA8B6}"/>
                    </a:ext>
                  </a:extLst>
                </p14:cNvPr>
                <p14:cNvContentPartPr/>
                <p14:nvPr/>
              </p14:nvContentPartPr>
              <p14:xfrm>
                <a:off x="3391107" y="835641"/>
                <a:ext cx="89640" cy="17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831DEC1-5A00-0EE2-8CA6-61DACC2AA8B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383547" y="828081"/>
                  <a:ext cx="1047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110917D4-0B2D-6A4B-CDD2-5D9305CFB0C4}"/>
                    </a:ext>
                  </a:extLst>
                </p14:cNvPr>
                <p14:cNvContentPartPr/>
                <p14:nvPr/>
              </p14:nvContentPartPr>
              <p14:xfrm>
                <a:off x="3227474" y="825866"/>
                <a:ext cx="12240" cy="748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110917D4-0B2D-6A4B-CDD2-5D9305CFB0C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219914" y="818306"/>
                  <a:ext cx="270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03B5339C-F01F-C80C-9304-9CB8BA292DA3}"/>
                    </a:ext>
                  </a:extLst>
                </p14:cNvPr>
                <p14:cNvContentPartPr/>
                <p14:nvPr/>
              </p14:nvContentPartPr>
              <p14:xfrm>
                <a:off x="3142154" y="905066"/>
                <a:ext cx="213840" cy="3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03B5339C-F01F-C80C-9304-9CB8BA292DA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134594" y="897506"/>
                  <a:ext cx="22896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2" name="Gruppo 401">
            <a:extLst>
              <a:ext uri="{FF2B5EF4-FFF2-40B4-BE49-F238E27FC236}">
                <a16:creationId xmlns:a16="http://schemas.microsoft.com/office/drawing/2014/main" id="{6E5699E8-610E-68D7-E3B2-1B22AECE3EB7}"/>
              </a:ext>
            </a:extLst>
          </p:cNvPr>
          <p:cNvGrpSpPr/>
          <p:nvPr/>
        </p:nvGrpSpPr>
        <p:grpSpPr>
          <a:xfrm>
            <a:off x="6149811" y="2385037"/>
            <a:ext cx="774815" cy="356760"/>
            <a:chOff x="6149811" y="2385037"/>
            <a:chExt cx="774815" cy="35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E917A15-F232-8D26-0A99-031B17E214A8}"/>
                    </a:ext>
                  </a:extLst>
                </p14:cNvPr>
                <p14:cNvContentPartPr/>
                <p14:nvPr/>
              </p14:nvContentPartPr>
              <p14:xfrm>
                <a:off x="6190131" y="2387557"/>
                <a:ext cx="72360" cy="1609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E917A15-F232-8D26-0A99-031B17E214A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182571" y="2379997"/>
                  <a:ext cx="874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6E2B264C-2CB9-2514-D5A9-CA80FD63F068}"/>
                    </a:ext>
                  </a:extLst>
                </p14:cNvPr>
                <p14:cNvContentPartPr/>
                <p14:nvPr/>
              </p14:nvContentPartPr>
              <p14:xfrm>
                <a:off x="6270051" y="2461717"/>
                <a:ext cx="55080" cy="43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6E2B264C-2CB9-2514-D5A9-CA80FD63F06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262491" y="2454157"/>
                  <a:ext cx="70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8969630B-E807-11D5-447D-B90CB88E90D2}"/>
                    </a:ext>
                  </a:extLst>
                </p14:cNvPr>
                <p14:cNvContentPartPr/>
                <p14:nvPr/>
              </p14:nvContentPartPr>
              <p14:xfrm>
                <a:off x="6327651" y="2385037"/>
                <a:ext cx="20880" cy="1497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8969630B-E807-11D5-447D-B90CB88E90D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320091" y="2377477"/>
                  <a:ext cx="36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1EF5C43C-CFB4-8693-B526-1A65DA1C249A}"/>
                    </a:ext>
                  </a:extLst>
                </p14:cNvPr>
                <p14:cNvContentPartPr/>
                <p14:nvPr/>
              </p14:nvContentPartPr>
              <p14:xfrm>
                <a:off x="6149811" y="2588437"/>
                <a:ext cx="207360" cy="144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1EF5C43C-CFB4-8693-B526-1A65DA1C249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142251" y="2580877"/>
                  <a:ext cx="222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ECF527B-39BF-9C97-CD0A-BD7BCDD4491F}"/>
                    </a:ext>
                  </a:extLst>
                </p14:cNvPr>
                <p14:cNvContentPartPr/>
                <p14:nvPr/>
              </p14:nvContentPartPr>
              <p14:xfrm>
                <a:off x="6204891" y="2639917"/>
                <a:ext cx="104040" cy="154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ECF527B-39BF-9C97-CD0A-BD7BCDD4491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197331" y="2632357"/>
                  <a:ext cx="1191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D217BBDE-C5D7-73B4-F043-F7BCF925D59C}"/>
                    </a:ext>
                  </a:extLst>
                </p14:cNvPr>
                <p14:cNvContentPartPr/>
                <p14:nvPr/>
              </p14:nvContentPartPr>
              <p14:xfrm>
                <a:off x="6254211" y="2676637"/>
                <a:ext cx="49320" cy="651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D217BBDE-C5D7-73B4-F043-F7BCF925D59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246651" y="2669077"/>
                  <a:ext cx="64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B26BAE78-3763-D939-5048-3A0CC3C1BEB0}"/>
                    </a:ext>
                  </a:extLst>
                </p14:cNvPr>
                <p14:cNvContentPartPr/>
                <p14:nvPr/>
              </p14:nvContentPartPr>
              <p14:xfrm>
                <a:off x="6442491" y="2474677"/>
                <a:ext cx="54000" cy="1040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B26BAE78-3763-D939-5048-3A0CC3C1BEB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434931" y="2467117"/>
                  <a:ext cx="68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5474E62-FC18-C88E-A6E5-50B666D32C56}"/>
                    </a:ext>
                  </a:extLst>
                </p14:cNvPr>
                <p14:cNvContentPartPr/>
                <p14:nvPr/>
              </p14:nvContentPartPr>
              <p14:xfrm>
                <a:off x="6533211" y="2520757"/>
                <a:ext cx="46440" cy="39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5474E62-FC18-C88E-A6E5-50B666D32C5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525651" y="2513197"/>
                  <a:ext cx="61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5472AC63-58FB-EC41-DAD5-21225B463D26}"/>
                    </a:ext>
                  </a:extLst>
                </p14:cNvPr>
                <p14:cNvContentPartPr/>
                <p14:nvPr/>
              </p14:nvContentPartPr>
              <p14:xfrm>
                <a:off x="6574611" y="2456677"/>
                <a:ext cx="20520" cy="1432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5472AC63-58FB-EC41-DAD5-21225B463D2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567051" y="2449117"/>
                  <a:ext cx="356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33F44E3-CBC8-C749-09E0-CBE434FD00F7}"/>
                    </a:ext>
                  </a:extLst>
                </p14:cNvPr>
                <p14:cNvContentPartPr/>
                <p14:nvPr/>
              </p14:nvContentPartPr>
              <p14:xfrm>
                <a:off x="6734906" y="2481263"/>
                <a:ext cx="61200" cy="8532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33F44E3-CBC8-C749-09E0-CBE434FD00F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727346" y="2473703"/>
                  <a:ext cx="763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D44F30CA-7DB9-1208-7ECC-B6EA71569806}"/>
                    </a:ext>
                  </a:extLst>
                </p14:cNvPr>
                <p14:cNvContentPartPr/>
                <p14:nvPr/>
              </p14:nvContentPartPr>
              <p14:xfrm>
                <a:off x="6728426" y="2601503"/>
                <a:ext cx="17280" cy="345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D44F30CA-7DB9-1208-7ECC-B6EA7156980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720866" y="2594303"/>
                  <a:ext cx="324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537E2ABB-3AA4-5BC0-E908-D65BD0D496D6}"/>
                    </a:ext>
                  </a:extLst>
                </p14:cNvPr>
                <p14:cNvContentPartPr/>
                <p14:nvPr/>
              </p14:nvContentPartPr>
              <p14:xfrm>
                <a:off x="6771986" y="2588183"/>
                <a:ext cx="9000" cy="763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537E2ABB-3AA4-5BC0-E908-D65BD0D496D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764426" y="2580623"/>
                  <a:ext cx="241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5E2443D-8AE7-B2C7-3BE2-CD38D7C0774D}"/>
                    </a:ext>
                  </a:extLst>
                </p14:cNvPr>
                <p14:cNvContentPartPr/>
                <p14:nvPr/>
              </p14:nvContentPartPr>
              <p14:xfrm>
                <a:off x="6663626" y="2633543"/>
                <a:ext cx="261000" cy="302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5E2443D-8AE7-B2C7-3BE2-CD38D7C0774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656066" y="2625983"/>
                  <a:ext cx="27612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6" name="Gruppo 405">
            <a:extLst>
              <a:ext uri="{FF2B5EF4-FFF2-40B4-BE49-F238E27FC236}">
                <a16:creationId xmlns:a16="http://schemas.microsoft.com/office/drawing/2014/main" id="{4C638A7F-7FD5-22E5-0DE4-105D4EC1D42C}"/>
              </a:ext>
            </a:extLst>
          </p:cNvPr>
          <p:cNvGrpSpPr/>
          <p:nvPr/>
        </p:nvGrpSpPr>
        <p:grpSpPr>
          <a:xfrm>
            <a:off x="7271794" y="2558324"/>
            <a:ext cx="67680" cy="81720"/>
            <a:chOff x="7271794" y="2558324"/>
            <a:chExt cx="67680" cy="8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F9B78BAE-54D0-6EFF-D179-1BFE44CA330F}"/>
                    </a:ext>
                  </a:extLst>
                </p14:cNvPr>
                <p14:cNvContentPartPr/>
                <p14:nvPr/>
              </p14:nvContentPartPr>
              <p14:xfrm>
                <a:off x="7271794" y="2581724"/>
                <a:ext cx="45720" cy="61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F9B78BAE-54D0-6EFF-D179-1BFE44CA330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264594" y="2574164"/>
                  <a:ext cx="60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C4862D9-EF4A-0612-31BD-5FEB2A0E75F9}"/>
                    </a:ext>
                  </a:extLst>
                </p14:cNvPr>
                <p14:cNvContentPartPr/>
                <p14:nvPr/>
              </p14:nvContentPartPr>
              <p14:xfrm>
                <a:off x="7332274" y="2558324"/>
                <a:ext cx="7200" cy="817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C4862D9-EF4A-0612-31BD-5FEB2A0E75F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325074" y="2550764"/>
                  <a:ext cx="2232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EDE6F3C6-BFBF-E67B-F5B1-9ECCB3FCD21D}"/>
              </a:ext>
            </a:extLst>
          </p:cNvPr>
          <p:cNvGrpSpPr/>
          <p:nvPr/>
        </p:nvGrpSpPr>
        <p:grpSpPr>
          <a:xfrm>
            <a:off x="7532248" y="2423684"/>
            <a:ext cx="536400" cy="357120"/>
            <a:chOff x="7532248" y="2423684"/>
            <a:chExt cx="536400" cy="35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9913AFA-4F3D-3CFE-CDB0-601E5EC9C6E7}"/>
                    </a:ext>
                  </a:extLst>
                </p14:cNvPr>
                <p14:cNvContentPartPr/>
                <p14:nvPr/>
              </p14:nvContentPartPr>
              <p14:xfrm>
                <a:off x="7535488" y="2440964"/>
                <a:ext cx="79920" cy="16920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9913AFA-4F3D-3CFE-CDB0-601E5EC9C6E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527928" y="2433404"/>
                  <a:ext cx="950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5C9AB7D8-F8E7-58FC-93B5-E14934211537}"/>
                    </a:ext>
                  </a:extLst>
                </p14:cNvPr>
                <p14:cNvContentPartPr/>
                <p14:nvPr/>
              </p14:nvContentPartPr>
              <p14:xfrm>
                <a:off x="7616128" y="2503244"/>
                <a:ext cx="86760" cy="864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5C9AB7D8-F8E7-58FC-93B5-E1493421153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608568" y="2495684"/>
                  <a:ext cx="1018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F1A3FBF-E80D-3C3F-B159-AF42ED72E59D}"/>
                    </a:ext>
                  </a:extLst>
                </p14:cNvPr>
                <p14:cNvContentPartPr/>
                <p14:nvPr/>
              </p14:nvContentPartPr>
              <p14:xfrm>
                <a:off x="7693528" y="2423684"/>
                <a:ext cx="20880" cy="1760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F1A3FBF-E80D-3C3F-B159-AF42ED72E59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685968" y="2416124"/>
                  <a:ext cx="360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B6360964-767F-6223-99CA-3947507F34B5}"/>
                    </a:ext>
                  </a:extLst>
                </p14:cNvPr>
                <p14:cNvContentPartPr/>
                <p14:nvPr/>
              </p14:nvContentPartPr>
              <p14:xfrm>
                <a:off x="7532248" y="2659484"/>
                <a:ext cx="188280" cy="3240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B6360964-767F-6223-99CA-3947507F34B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524688" y="2651924"/>
                  <a:ext cx="203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71B607E-B148-E35D-0743-CD0B3F27DC53}"/>
                    </a:ext>
                  </a:extLst>
                </p14:cNvPr>
                <p14:cNvContentPartPr/>
                <p14:nvPr/>
              </p14:nvContentPartPr>
              <p14:xfrm>
                <a:off x="7607128" y="2705924"/>
                <a:ext cx="72720" cy="144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71B607E-B148-E35D-0743-CD0B3F27DC5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599568" y="2698364"/>
                  <a:ext cx="87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C3352EC1-773A-406C-5046-95477CE8C425}"/>
                    </a:ext>
                  </a:extLst>
                </p14:cNvPr>
                <p14:cNvContentPartPr/>
                <p14:nvPr/>
              </p14:nvContentPartPr>
              <p14:xfrm>
                <a:off x="7637728" y="2704844"/>
                <a:ext cx="54360" cy="7596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C3352EC1-773A-406C-5046-95477CE8C42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630168" y="2697284"/>
                  <a:ext cx="691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0FE7E4C2-F0A2-2ED6-4223-178AB7DDA3DA}"/>
                    </a:ext>
                  </a:extLst>
                </p14:cNvPr>
                <p14:cNvContentPartPr/>
                <p14:nvPr/>
              </p14:nvContentPartPr>
              <p14:xfrm>
                <a:off x="7825288" y="2501804"/>
                <a:ext cx="90360" cy="10080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0FE7E4C2-F0A2-2ED6-4223-178AB7DDA3D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817728" y="2494244"/>
                  <a:ext cx="105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E58F2E31-5C2A-A597-E53B-540904899F7A}"/>
                    </a:ext>
                  </a:extLst>
                </p14:cNvPr>
                <p14:cNvContentPartPr/>
                <p14:nvPr/>
              </p14:nvContentPartPr>
              <p14:xfrm>
                <a:off x="7846168" y="2606204"/>
                <a:ext cx="17640" cy="7524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E58F2E31-5C2A-A597-E53B-540904899F7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838608" y="2599004"/>
                  <a:ext cx="32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2CD19D7E-7AFD-B85B-D390-7B0AC47E18AF}"/>
                    </a:ext>
                  </a:extLst>
                </p14:cNvPr>
                <p14:cNvContentPartPr/>
                <p14:nvPr/>
              </p14:nvContentPartPr>
              <p14:xfrm>
                <a:off x="7891168" y="2606924"/>
                <a:ext cx="24480" cy="626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2CD19D7E-7AFD-B85B-D390-7B0AC47E18A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883608" y="2599724"/>
                  <a:ext cx="39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C3B651A9-9ADC-722D-9F17-862CDC81AFB8}"/>
                    </a:ext>
                  </a:extLst>
                </p14:cNvPr>
                <p14:cNvContentPartPr/>
                <p14:nvPr/>
              </p14:nvContentPartPr>
              <p14:xfrm>
                <a:off x="7793968" y="2663804"/>
                <a:ext cx="274680" cy="2052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C3B651A9-9ADC-722D-9F17-862CDC81AFB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786408" y="2656244"/>
                  <a:ext cx="28980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424" name="Input penna 423">
                <a:extLst>
                  <a:ext uri="{FF2B5EF4-FFF2-40B4-BE49-F238E27FC236}">
                    <a16:creationId xmlns:a16="http://schemas.microsoft.com/office/drawing/2014/main" id="{B70A3C86-4749-ABAF-3C8D-7C89E3286470}"/>
                  </a:ext>
                </a:extLst>
              </p14:cNvPr>
              <p14:cNvContentPartPr/>
              <p14:nvPr/>
            </p14:nvContentPartPr>
            <p14:xfrm>
              <a:off x="4231768" y="3091373"/>
              <a:ext cx="96840" cy="324360"/>
            </p14:xfrm>
          </p:contentPart>
        </mc:Choice>
        <mc:Fallback>
          <p:pic>
            <p:nvPicPr>
              <p:cNvPr id="424" name="Input penna 423">
                <a:extLst>
                  <a:ext uri="{FF2B5EF4-FFF2-40B4-BE49-F238E27FC236}">
                    <a16:creationId xmlns:a16="http://schemas.microsoft.com/office/drawing/2014/main" id="{B70A3C86-4749-ABAF-3C8D-7C89E3286470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4224208" y="3083813"/>
                <a:ext cx="111960" cy="33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E872EC6B-E675-5728-DD1C-5A83E093522C}"/>
              </a:ext>
            </a:extLst>
          </p:cNvPr>
          <p:cNvGrpSpPr/>
          <p:nvPr/>
        </p:nvGrpSpPr>
        <p:grpSpPr>
          <a:xfrm>
            <a:off x="4690768" y="2900933"/>
            <a:ext cx="132120" cy="202320"/>
            <a:chOff x="4690768" y="2900933"/>
            <a:chExt cx="13212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D2890E10-A438-E1AC-B229-95E168FC655C}"/>
                    </a:ext>
                  </a:extLst>
                </p14:cNvPr>
                <p14:cNvContentPartPr/>
                <p14:nvPr/>
              </p14:nvContentPartPr>
              <p14:xfrm>
                <a:off x="4690768" y="2900933"/>
                <a:ext cx="86760" cy="954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D2890E10-A438-E1AC-B229-95E168FC655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683208" y="2893373"/>
                  <a:ext cx="101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E2FE4E4C-C1CE-3ED4-9D9D-02854A76E351}"/>
                    </a:ext>
                  </a:extLst>
                </p14:cNvPr>
                <p14:cNvContentPartPr/>
                <p14:nvPr/>
              </p14:nvContentPartPr>
              <p14:xfrm>
                <a:off x="4792288" y="2911373"/>
                <a:ext cx="30600" cy="1072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E2FE4E4C-C1CE-3ED4-9D9D-02854A76E35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784728" y="2903813"/>
                  <a:ext cx="45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55600E89-A6EC-B749-38B7-EF87A6FC1A2C}"/>
                    </a:ext>
                  </a:extLst>
                </p14:cNvPr>
                <p14:cNvContentPartPr/>
                <p14:nvPr/>
              </p14:nvContentPartPr>
              <p14:xfrm>
                <a:off x="4737928" y="3023333"/>
                <a:ext cx="45720" cy="799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55600E89-A6EC-B749-38B7-EF87A6FC1A2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730368" y="3015773"/>
                  <a:ext cx="60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8493CCE2-7934-0F32-78B2-E41BD49AC0AB}"/>
                    </a:ext>
                  </a:extLst>
                </p14:cNvPr>
                <p14:cNvContentPartPr/>
                <p14:nvPr/>
              </p14:nvContentPartPr>
              <p14:xfrm>
                <a:off x="4739368" y="3048173"/>
                <a:ext cx="62280" cy="306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8493CCE2-7934-0F32-78B2-E41BD49AC0A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731808" y="3040613"/>
                  <a:ext cx="7704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3" name="Gruppo 442">
            <a:extLst>
              <a:ext uri="{FF2B5EF4-FFF2-40B4-BE49-F238E27FC236}">
                <a16:creationId xmlns:a16="http://schemas.microsoft.com/office/drawing/2014/main" id="{02CE61A7-75FA-1F93-F443-C702CFB4D814}"/>
              </a:ext>
            </a:extLst>
          </p:cNvPr>
          <p:cNvGrpSpPr/>
          <p:nvPr/>
        </p:nvGrpSpPr>
        <p:grpSpPr>
          <a:xfrm>
            <a:off x="6151357" y="3100590"/>
            <a:ext cx="567360" cy="235800"/>
            <a:chOff x="6151357" y="3100590"/>
            <a:chExt cx="56736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8665F166-D595-03C8-1F62-0ACA37FC3B05}"/>
                    </a:ext>
                  </a:extLst>
                </p14:cNvPr>
                <p14:cNvContentPartPr/>
                <p14:nvPr/>
              </p14:nvContentPartPr>
              <p14:xfrm>
                <a:off x="6151357" y="3103110"/>
                <a:ext cx="93960" cy="964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8665F166-D595-03C8-1F62-0ACA37FC3B05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143797" y="3095550"/>
                  <a:ext cx="109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26D36296-D0A3-4CEF-6E67-8AF4C25C9B96}"/>
                    </a:ext>
                  </a:extLst>
                </p14:cNvPr>
                <p14:cNvContentPartPr/>
                <p14:nvPr/>
              </p14:nvContentPartPr>
              <p14:xfrm>
                <a:off x="6275917" y="3100590"/>
                <a:ext cx="18000" cy="1008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26D36296-D0A3-4CEF-6E67-8AF4C25C9B9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268357" y="3093030"/>
                  <a:ext cx="331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73649A3-C1AA-7C8B-6A55-3C134772B5CE}"/>
                    </a:ext>
                  </a:extLst>
                </p14:cNvPr>
                <p14:cNvContentPartPr/>
                <p14:nvPr/>
              </p14:nvContentPartPr>
              <p14:xfrm>
                <a:off x="6161797" y="3239550"/>
                <a:ext cx="84960" cy="9684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73649A3-C1AA-7C8B-6A55-3C134772B5CE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154237" y="3231990"/>
                  <a:ext cx="1000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2C637328-6C7A-EBA9-27A4-6CCABAAD8F0C}"/>
                    </a:ext>
                  </a:extLst>
                </p14:cNvPr>
                <p14:cNvContentPartPr/>
                <p14:nvPr/>
              </p14:nvContentPartPr>
              <p14:xfrm>
                <a:off x="6167557" y="3288510"/>
                <a:ext cx="72000" cy="216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2C637328-6C7A-EBA9-27A4-6CCABAAD8F0C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159997" y="3280950"/>
                  <a:ext cx="871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FD06D329-B6A9-CE64-1362-CC9734564989}"/>
                    </a:ext>
                  </a:extLst>
                </p14:cNvPr>
                <p14:cNvContentPartPr/>
                <p14:nvPr/>
              </p14:nvContentPartPr>
              <p14:xfrm>
                <a:off x="6333157" y="3160710"/>
                <a:ext cx="55800" cy="612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FD06D329-B6A9-CE64-1362-CC973456498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325597" y="3153150"/>
                  <a:ext cx="70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89282FAD-B5D2-521B-2D3E-B3BC6CAC22FC}"/>
                    </a:ext>
                  </a:extLst>
                </p14:cNvPr>
                <p14:cNvContentPartPr/>
                <p14:nvPr/>
              </p14:nvContentPartPr>
              <p14:xfrm>
                <a:off x="6405877" y="3199950"/>
                <a:ext cx="50760" cy="93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89282FAD-B5D2-521B-2D3E-B3BC6CAC22FC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398317" y="3192390"/>
                  <a:ext cx="65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950F109A-43FB-C7DB-2CCF-7EBFD44A0B25}"/>
                    </a:ext>
                  </a:extLst>
                </p14:cNvPr>
                <p14:cNvContentPartPr/>
                <p14:nvPr/>
              </p14:nvContentPartPr>
              <p14:xfrm>
                <a:off x="6445837" y="3150990"/>
                <a:ext cx="20160" cy="1206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950F109A-43FB-C7DB-2CCF-7EBFD44A0B25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438277" y="3143430"/>
                  <a:ext cx="35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8968E250-8CBE-619E-A21B-7D4126CC4F72}"/>
                    </a:ext>
                  </a:extLst>
                </p14:cNvPr>
                <p14:cNvContentPartPr/>
                <p14:nvPr/>
              </p14:nvContentPartPr>
              <p14:xfrm>
                <a:off x="6548797" y="3126870"/>
                <a:ext cx="72360" cy="864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8968E250-8CBE-619E-A21B-7D4126CC4F72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541237" y="3119310"/>
                  <a:ext cx="87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8219623-B304-2685-09C4-C8775F35A6FA}"/>
                    </a:ext>
                  </a:extLst>
                </p14:cNvPr>
                <p14:cNvContentPartPr/>
                <p14:nvPr/>
              </p14:nvContentPartPr>
              <p14:xfrm>
                <a:off x="6547717" y="3215430"/>
                <a:ext cx="2520" cy="705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8219623-B304-2685-09C4-C8775F35A6F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540157" y="3207870"/>
                  <a:ext cx="176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6C5C10B-6A88-7460-7799-E1D7B612B55C}"/>
                    </a:ext>
                  </a:extLst>
                </p14:cNvPr>
                <p14:cNvContentPartPr/>
                <p14:nvPr/>
              </p14:nvContentPartPr>
              <p14:xfrm>
                <a:off x="6596677" y="3227310"/>
                <a:ext cx="11160" cy="554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6C5C10B-6A88-7460-7799-E1D7B612B55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589117" y="3219750"/>
                  <a:ext cx="26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AED74E17-F8FD-3560-FB20-8AAE97C97B20}"/>
                    </a:ext>
                  </a:extLst>
                </p14:cNvPr>
                <p14:cNvContentPartPr/>
                <p14:nvPr/>
              </p14:nvContentPartPr>
              <p14:xfrm>
                <a:off x="6478237" y="3279510"/>
                <a:ext cx="240480" cy="936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AED74E17-F8FD-3560-FB20-8AAE97C97B2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470677" y="3271950"/>
                  <a:ext cx="25560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46AFBB78-6F0F-E892-C635-C06CA049EB13}"/>
              </a:ext>
            </a:extLst>
          </p:cNvPr>
          <p:cNvGrpSpPr/>
          <p:nvPr/>
        </p:nvGrpSpPr>
        <p:grpSpPr>
          <a:xfrm>
            <a:off x="3921893" y="3873616"/>
            <a:ext cx="89640" cy="54000"/>
            <a:chOff x="3921893" y="3873616"/>
            <a:chExt cx="89640" cy="5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EAD37F9F-F850-BEB2-1423-32D4DB825E90}"/>
                    </a:ext>
                  </a:extLst>
                </p14:cNvPr>
                <p14:cNvContentPartPr/>
                <p14:nvPr/>
              </p14:nvContentPartPr>
              <p14:xfrm>
                <a:off x="3921893" y="3877216"/>
                <a:ext cx="75240" cy="183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EAD37F9F-F850-BEB2-1423-32D4DB825E9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914333" y="3869656"/>
                  <a:ext cx="90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948212B2-DE54-3677-5488-8712F6D19657}"/>
                    </a:ext>
                  </a:extLst>
                </p14:cNvPr>
                <p14:cNvContentPartPr/>
                <p14:nvPr/>
              </p14:nvContentPartPr>
              <p14:xfrm>
                <a:off x="4005773" y="3873616"/>
                <a:ext cx="5760" cy="5400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948212B2-DE54-3677-5488-8712F6D19657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998213" y="3866056"/>
                  <a:ext cx="20880" cy="6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640A4E45-9D71-3FC4-FCC0-6D5DB80CDCF7}"/>
                  </a:ext>
                </a:extLst>
              </p14:cNvPr>
              <p14:cNvContentPartPr/>
              <p14:nvPr/>
            </p14:nvContentPartPr>
            <p14:xfrm>
              <a:off x="4112333" y="3985936"/>
              <a:ext cx="231840" cy="1728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640A4E45-9D71-3FC4-FCC0-6D5DB80CDCF7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4104773" y="3978376"/>
                <a:ext cx="246960" cy="3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3" name="Gruppo 532">
            <a:extLst>
              <a:ext uri="{FF2B5EF4-FFF2-40B4-BE49-F238E27FC236}">
                <a16:creationId xmlns:a16="http://schemas.microsoft.com/office/drawing/2014/main" id="{897FA85A-417B-4987-76D5-09D541908628}"/>
              </a:ext>
            </a:extLst>
          </p:cNvPr>
          <p:cNvGrpSpPr/>
          <p:nvPr/>
        </p:nvGrpSpPr>
        <p:grpSpPr>
          <a:xfrm>
            <a:off x="54688" y="2916005"/>
            <a:ext cx="2292231" cy="2200236"/>
            <a:chOff x="54688" y="2916005"/>
            <a:chExt cx="2292231" cy="220023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6280550A-EF00-A8A8-28B1-E612E1DAEA76}"/>
                    </a:ext>
                  </a:extLst>
                </p14:cNvPr>
                <p14:cNvContentPartPr/>
                <p14:nvPr/>
              </p14:nvContentPartPr>
              <p14:xfrm>
                <a:off x="999328" y="4663721"/>
                <a:ext cx="121680" cy="11376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6280550A-EF00-A8A8-28B1-E612E1DAEA76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92128" y="4656161"/>
                  <a:ext cx="1368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329D75F1-7258-20AD-47AA-9B015B3793DB}"/>
                    </a:ext>
                  </a:extLst>
                </p14:cNvPr>
                <p14:cNvContentPartPr/>
                <p14:nvPr/>
              </p14:nvContentPartPr>
              <p14:xfrm>
                <a:off x="1181128" y="4665161"/>
                <a:ext cx="19440" cy="1180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329D75F1-7258-20AD-47AA-9B015B3793D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73568" y="4657601"/>
                  <a:ext cx="34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74D0F804-7CE8-782C-3CAC-EB42021366DB}"/>
                    </a:ext>
                  </a:extLst>
                </p14:cNvPr>
                <p14:cNvContentPartPr/>
                <p14:nvPr/>
              </p14:nvContentPartPr>
              <p14:xfrm>
                <a:off x="1037488" y="4839401"/>
                <a:ext cx="66600" cy="846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74D0F804-7CE8-782C-3CAC-EB42021366D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29928" y="4832201"/>
                  <a:ext cx="817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5AE59AA-A739-861A-F664-2E9E6A0CE4CE}"/>
                    </a:ext>
                  </a:extLst>
                </p14:cNvPr>
                <p14:cNvContentPartPr/>
                <p14:nvPr/>
              </p14:nvContentPartPr>
              <p14:xfrm>
                <a:off x="1071688" y="4873241"/>
                <a:ext cx="48600" cy="378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5AE59AA-A739-861A-F664-2E9E6A0CE4C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64128" y="4866041"/>
                  <a:ext cx="637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61D622FF-198F-CA2F-518B-31042464706F}"/>
                    </a:ext>
                  </a:extLst>
                </p14:cNvPr>
                <p14:cNvContentPartPr/>
                <p14:nvPr/>
              </p14:nvContentPartPr>
              <p14:xfrm>
                <a:off x="1114528" y="4830761"/>
                <a:ext cx="66600" cy="9864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61D622FF-198F-CA2F-518B-31042464706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106968" y="4823201"/>
                  <a:ext cx="81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396C034A-A3F8-A341-B5E9-83B120A66A61}"/>
                    </a:ext>
                  </a:extLst>
                </p14:cNvPr>
                <p14:cNvContentPartPr/>
                <p14:nvPr/>
              </p14:nvContentPartPr>
              <p14:xfrm>
                <a:off x="1144768" y="4889081"/>
                <a:ext cx="66240" cy="252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396C034A-A3F8-A341-B5E9-83B120A66A61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37208" y="4881521"/>
                  <a:ext cx="813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CA9FA69C-73F0-7308-F418-55FE6D241A0E}"/>
                    </a:ext>
                  </a:extLst>
                </p14:cNvPr>
                <p14:cNvContentPartPr/>
                <p14:nvPr/>
              </p14:nvContentPartPr>
              <p14:xfrm>
                <a:off x="1290928" y="4714481"/>
                <a:ext cx="66240" cy="8820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CA9FA69C-73F0-7308-F418-55FE6D241A0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283368" y="4706921"/>
                  <a:ext cx="81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ED46CFFC-19E9-33C2-FE8C-818F9B23CCF3}"/>
                    </a:ext>
                  </a:extLst>
                </p14:cNvPr>
                <p14:cNvContentPartPr/>
                <p14:nvPr/>
              </p14:nvContentPartPr>
              <p14:xfrm>
                <a:off x="1394968" y="4764881"/>
                <a:ext cx="28800" cy="828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ED46CFFC-19E9-33C2-FE8C-818F9B23CCF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387408" y="4757321"/>
                  <a:ext cx="43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E88ADDBB-528C-3064-2313-1F9F297E4094}"/>
                    </a:ext>
                  </a:extLst>
                </p14:cNvPr>
                <p14:cNvContentPartPr/>
                <p14:nvPr/>
              </p14:nvContentPartPr>
              <p14:xfrm>
                <a:off x="1430968" y="4693601"/>
                <a:ext cx="22680" cy="1087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E88ADDBB-528C-3064-2313-1F9F297E409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423768" y="4686401"/>
                  <a:ext cx="378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4CB89CBA-826C-7465-5A41-EE72726EDD6A}"/>
                    </a:ext>
                  </a:extLst>
                </p14:cNvPr>
                <p14:cNvContentPartPr/>
                <p14:nvPr/>
              </p14:nvContentPartPr>
              <p14:xfrm>
                <a:off x="1560928" y="4667681"/>
                <a:ext cx="89280" cy="1177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4CB89CBA-826C-7465-5A41-EE72726EDD6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553368" y="4660121"/>
                  <a:ext cx="1044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353CC113-E1EE-2919-C93A-A11D147FF016}"/>
                    </a:ext>
                  </a:extLst>
                </p14:cNvPr>
                <p14:cNvContentPartPr/>
                <p14:nvPr/>
              </p14:nvContentPartPr>
              <p14:xfrm>
                <a:off x="1574608" y="4819961"/>
                <a:ext cx="9000" cy="453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353CC113-E1EE-2919-C93A-A11D147FF01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567048" y="4812401"/>
                  <a:ext cx="24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99DBD4BD-B6D5-CE06-EB09-8408F199088E}"/>
                    </a:ext>
                  </a:extLst>
                </p14:cNvPr>
                <p14:cNvContentPartPr/>
                <p14:nvPr/>
              </p14:nvContentPartPr>
              <p14:xfrm>
                <a:off x="1616008" y="4798721"/>
                <a:ext cx="11880" cy="687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99DBD4BD-B6D5-CE06-EB09-8408F199088E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608448" y="4791161"/>
                  <a:ext cx="26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F67EDD59-7282-AF08-C32B-A83CC2A0DCB0}"/>
                    </a:ext>
                  </a:extLst>
                </p14:cNvPr>
                <p14:cNvContentPartPr/>
                <p14:nvPr/>
              </p14:nvContentPartPr>
              <p14:xfrm>
                <a:off x="1491448" y="4842641"/>
                <a:ext cx="251280" cy="3204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F67EDD59-7282-AF08-C32B-A83CC2A0DCB0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483888" y="4835081"/>
                  <a:ext cx="2664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4D92B9C5-62E8-74D5-8DD6-A709C47F2AAC}"/>
                    </a:ext>
                  </a:extLst>
                </p14:cNvPr>
                <p14:cNvContentPartPr/>
                <p14:nvPr/>
              </p14:nvContentPartPr>
              <p14:xfrm>
                <a:off x="281848" y="4595321"/>
                <a:ext cx="14760" cy="1900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4D92B9C5-62E8-74D5-8DD6-A709C47F2AAC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74288" y="4587761"/>
                  <a:ext cx="298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AD89F459-7AB6-0B96-9C49-8555C8E696DB}"/>
                    </a:ext>
                  </a:extLst>
                </p14:cNvPr>
                <p14:cNvContentPartPr/>
                <p14:nvPr/>
              </p14:nvContentPartPr>
              <p14:xfrm>
                <a:off x="286888" y="4616921"/>
                <a:ext cx="70920" cy="2073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AD89F459-7AB6-0B96-9C49-8555C8E696D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79328" y="4609361"/>
                  <a:ext cx="860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BD258AD3-1B0E-93FE-4C8B-4C54B179EA22}"/>
                    </a:ext>
                  </a:extLst>
                </p14:cNvPr>
                <p14:cNvContentPartPr/>
                <p14:nvPr/>
              </p14:nvContentPartPr>
              <p14:xfrm>
                <a:off x="405688" y="4629521"/>
                <a:ext cx="32760" cy="16344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BD258AD3-1B0E-93FE-4C8B-4C54B179EA22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98128" y="4621961"/>
                  <a:ext cx="47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659C4534-57D9-8DCD-E6C5-C551D5201EE5}"/>
                    </a:ext>
                  </a:extLst>
                </p14:cNvPr>
                <p14:cNvContentPartPr/>
                <p14:nvPr/>
              </p14:nvContentPartPr>
              <p14:xfrm>
                <a:off x="405688" y="4728161"/>
                <a:ext cx="107280" cy="266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659C4534-57D9-8DCD-E6C5-C551D5201EE5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98128" y="4720601"/>
                  <a:ext cx="122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4E8873D8-DB17-15A9-42A3-9D508A8A9460}"/>
                    </a:ext>
                  </a:extLst>
                </p14:cNvPr>
                <p14:cNvContentPartPr/>
                <p14:nvPr/>
              </p14:nvContentPartPr>
              <p14:xfrm>
                <a:off x="294808" y="4855241"/>
                <a:ext cx="68040" cy="1458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4E8873D8-DB17-15A9-42A3-9D508A8A946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287248" y="4847681"/>
                  <a:ext cx="83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5816762D-FD11-5231-4F46-B0661E8568AA}"/>
                    </a:ext>
                  </a:extLst>
                </p14:cNvPr>
                <p14:cNvContentPartPr/>
                <p14:nvPr/>
              </p14:nvContentPartPr>
              <p14:xfrm>
                <a:off x="343048" y="4915001"/>
                <a:ext cx="74880" cy="669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5816762D-FD11-5231-4F46-B0661E8568AA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35488" y="4907441"/>
                  <a:ext cx="90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64B0D15A-F049-A5E8-5867-D316A082C35B}"/>
                    </a:ext>
                  </a:extLst>
                </p14:cNvPr>
                <p14:cNvContentPartPr/>
                <p14:nvPr/>
              </p14:nvContentPartPr>
              <p14:xfrm>
                <a:off x="115888" y="4513961"/>
                <a:ext cx="38160" cy="6022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64B0D15A-F049-A5E8-5867-D316A082C35B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8328" y="4506401"/>
                  <a:ext cx="5328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755752B5-2D06-669A-A2CF-7F7B471D10A5}"/>
                    </a:ext>
                  </a:extLst>
                </p14:cNvPr>
                <p14:cNvContentPartPr/>
                <p14:nvPr/>
              </p14:nvContentPartPr>
              <p14:xfrm>
                <a:off x="132808" y="4518281"/>
                <a:ext cx="590400" cy="58356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755752B5-2D06-669A-A2CF-7F7B471D10A5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25248" y="4510721"/>
                  <a:ext cx="605520" cy="59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57422479-AE17-D96B-A189-9E049340E66E}"/>
                    </a:ext>
                  </a:extLst>
                </p14:cNvPr>
                <p14:cNvContentPartPr/>
                <p14:nvPr/>
              </p14:nvContentPartPr>
              <p14:xfrm>
                <a:off x="54688" y="5053601"/>
                <a:ext cx="664920" cy="4140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57422479-AE17-D96B-A189-9E049340E66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7128" y="5046041"/>
                  <a:ext cx="6800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2537BCC8-03FE-FD0D-003A-22292CE16EF3}"/>
                    </a:ext>
                  </a:extLst>
                </p14:cNvPr>
                <p14:cNvContentPartPr/>
                <p14:nvPr/>
              </p14:nvContentPartPr>
              <p14:xfrm>
                <a:off x="378079" y="3110045"/>
                <a:ext cx="143280" cy="1666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2537BCC8-03FE-FD0D-003A-22292CE16EF3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370519" y="3102485"/>
                  <a:ext cx="1584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1EB3C7D8-866D-EEB1-1B51-D3F7C34E632F}"/>
                    </a:ext>
                  </a:extLst>
                </p14:cNvPr>
                <p14:cNvContentPartPr/>
                <p14:nvPr/>
              </p14:nvContentPartPr>
              <p14:xfrm>
                <a:off x="713959" y="3114005"/>
                <a:ext cx="145080" cy="1670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1EB3C7D8-866D-EEB1-1B51-D3F7C34E632F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06399" y="3106445"/>
                  <a:ext cx="1602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EA98C436-F453-00FA-0ECB-540531795941}"/>
                    </a:ext>
                  </a:extLst>
                </p14:cNvPr>
                <p14:cNvContentPartPr/>
                <p14:nvPr/>
              </p14:nvContentPartPr>
              <p14:xfrm>
                <a:off x="511279" y="3450965"/>
                <a:ext cx="174960" cy="2145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EA98C436-F453-00FA-0ECB-540531795941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03719" y="3443405"/>
                  <a:ext cx="1897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ABBF8DA3-E7A2-98F5-045D-805453CFB793}"/>
                    </a:ext>
                  </a:extLst>
                </p14:cNvPr>
                <p14:cNvContentPartPr/>
                <p14:nvPr/>
              </p14:nvContentPartPr>
              <p14:xfrm>
                <a:off x="392479" y="3345125"/>
                <a:ext cx="505440" cy="4543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ABBF8DA3-E7A2-98F5-045D-805453CFB793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384919" y="3337925"/>
                  <a:ext cx="52056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8B0EEA20-1BD1-1BC1-4067-D682B5241EDF}"/>
                    </a:ext>
                  </a:extLst>
                </p14:cNvPr>
                <p14:cNvContentPartPr/>
                <p14:nvPr/>
              </p14:nvContentPartPr>
              <p14:xfrm>
                <a:off x="226879" y="2916005"/>
                <a:ext cx="55800" cy="90720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8B0EEA20-1BD1-1BC1-4067-D682B5241ED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19319" y="2908445"/>
                  <a:ext cx="70920" cy="9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AF2DB068-C689-536A-298A-204403A4F806}"/>
                    </a:ext>
                  </a:extLst>
                </p14:cNvPr>
                <p14:cNvContentPartPr/>
                <p14:nvPr/>
              </p14:nvContentPartPr>
              <p14:xfrm>
                <a:off x="244159" y="2962805"/>
                <a:ext cx="838800" cy="81180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AF2DB068-C689-536A-298A-204403A4F806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36599" y="2955605"/>
                  <a:ext cx="853920" cy="82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7429B550-DB0B-1DB3-2B6C-C089518EB23F}"/>
                    </a:ext>
                  </a:extLst>
                </p14:cNvPr>
                <p14:cNvContentPartPr/>
                <p14:nvPr/>
              </p14:nvContentPartPr>
              <p14:xfrm>
                <a:off x="221119" y="3712685"/>
                <a:ext cx="977760" cy="5292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7429B550-DB0B-1DB3-2B6C-C089518EB23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13559" y="3705125"/>
                  <a:ext cx="992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3D370AEC-BF75-20CA-969B-BB6188CDCB06}"/>
                    </a:ext>
                  </a:extLst>
                </p14:cNvPr>
                <p14:cNvContentPartPr/>
                <p14:nvPr/>
              </p14:nvContentPartPr>
              <p14:xfrm>
                <a:off x="1035079" y="3552485"/>
                <a:ext cx="167760" cy="1836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3D370AEC-BF75-20CA-969B-BB6188CDCB06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027519" y="3544925"/>
                  <a:ext cx="182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83C2995A-F46A-6ADE-A10E-8430523446BD}"/>
                    </a:ext>
                  </a:extLst>
                </p14:cNvPr>
                <p14:cNvContentPartPr/>
                <p14:nvPr/>
              </p14:nvContentPartPr>
              <p14:xfrm>
                <a:off x="480319" y="3969725"/>
                <a:ext cx="230040" cy="29880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83C2995A-F46A-6ADE-A10E-8430523446BD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473119" y="3962165"/>
                  <a:ext cx="2451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6FFE7CE2-08EA-7F6B-97A1-BA07D5577C07}"/>
                    </a:ext>
                  </a:extLst>
                </p14:cNvPr>
                <p14:cNvContentPartPr/>
                <p14:nvPr/>
              </p14:nvContentPartPr>
              <p14:xfrm>
                <a:off x="761119" y="4078805"/>
                <a:ext cx="121680" cy="1857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6FFE7CE2-08EA-7F6B-97A1-BA07D5577C0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53559" y="4071245"/>
                  <a:ext cx="1368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5EBC1997-7827-A48D-2514-2945F4C8F4B0}"/>
                    </a:ext>
                  </a:extLst>
                </p14:cNvPr>
                <p14:cNvContentPartPr/>
                <p14:nvPr/>
              </p14:nvContentPartPr>
              <p14:xfrm>
                <a:off x="851479" y="4168085"/>
                <a:ext cx="92520" cy="939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5EBC1997-7827-A48D-2514-2945F4C8F4B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43919" y="4160885"/>
                  <a:ext cx="107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82EC7E1A-ABEE-5D8E-D0D3-ADD44443B342}"/>
                    </a:ext>
                  </a:extLst>
                </p14:cNvPr>
                <p14:cNvContentPartPr/>
                <p14:nvPr/>
              </p14:nvContentPartPr>
              <p14:xfrm>
                <a:off x="1172959" y="4120925"/>
                <a:ext cx="105120" cy="86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82EC7E1A-ABEE-5D8E-D0D3-ADD44443B34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165399" y="4113365"/>
                  <a:ext cx="120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35D04665-72ED-56E7-0ADA-37BF4EF07655}"/>
                    </a:ext>
                  </a:extLst>
                </p14:cNvPr>
                <p14:cNvContentPartPr/>
                <p14:nvPr/>
              </p14:nvContentPartPr>
              <p14:xfrm>
                <a:off x="1185199" y="4173845"/>
                <a:ext cx="113400" cy="3744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35D04665-72ED-56E7-0ADA-37BF4EF07655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77639" y="4166285"/>
                  <a:ext cx="128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F7BE8FC9-0940-7F4D-9A59-DB442CDF66AE}"/>
                    </a:ext>
                  </a:extLst>
                </p14:cNvPr>
                <p14:cNvContentPartPr/>
                <p14:nvPr/>
              </p14:nvContentPartPr>
              <p14:xfrm>
                <a:off x="1418839" y="4084205"/>
                <a:ext cx="105120" cy="16272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F7BE8FC9-0940-7F4D-9A59-DB442CDF66A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411279" y="4076645"/>
                  <a:ext cx="1202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F8DF26BF-774F-D098-28F0-025C512FB326}"/>
                    </a:ext>
                  </a:extLst>
                </p14:cNvPr>
                <p14:cNvContentPartPr/>
                <p14:nvPr/>
              </p14:nvContentPartPr>
              <p14:xfrm>
                <a:off x="1417759" y="3964325"/>
                <a:ext cx="154800" cy="3549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F8DF26BF-774F-D098-28F0-025C512FB326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410199" y="3956765"/>
                  <a:ext cx="1699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4EF4502C-A0AC-4BFA-BC8D-0281DC4CF548}"/>
                    </a:ext>
                  </a:extLst>
                </p14:cNvPr>
                <p14:cNvContentPartPr/>
                <p14:nvPr/>
              </p14:nvContentPartPr>
              <p14:xfrm>
                <a:off x="1345399" y="3956045"/>
                <a:ext cx="272520" cy="3614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4EF4502C-A0AC-4BFA-BC8D-0281DC4CF548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337839" y="3948485"/>
                  <a:ext cx="28764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58A35277-3227-BEF8-69A0-920F574F244A}"/>
                    </a:ext>
                  </a:extLst>
                </p14:cNvPr>
                <p14:cNvContentPartPr/>
                <p14:nvPr/>
              </p14:nvContentPartPr>
              <p14:xfrm>
                <a:off x="1743919" y="4133885"/>
                <a:ext cx="82080" cy="111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58A35277-3227-BEF8-69A0-920F574F244A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736359" y="4126325"/>
                  <a:ext cx="97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22FD6540-B083-9D7A-F62D-C38A2F25176F}"/>
                    </a:ext>
                  </a:extLst>
                </p14:cNvPr>
                <p14:cNvContentPartPr/>
                <p14:nvPr/>
              </p14:nvContentPartPr>
              <p14:xfrm>
                <a:off x="1822399" y="4088165"/>
                <a:ext cx="37080" cy="1072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22FD6540-B083-9D7A-F62D-C38A2F25176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814839" y="4080605"/>
                  <a:ext cx="522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D5125A1F-D02B-093B-0C82-9C6774693BF3}"/>
                    </a:ext>
                  </a:extLst>
                </p14:cNvPr>
                <p14:cNvContentPartPr/>
                <p14:nvPr/>
              </p14:nvContentPartPr>
              <p14:xfrm>
                <a:off x="1993399" y="4072325"/>
                <a:ext cx="186480" cy="248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D5125A1F-D02B-093B-0C82-9C6774693BF3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985839" y="4064765"/>
                  <a:ext cx="201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975DB3C5-A151-3420-096B-2162391F4C6C}"/>
                    </a:ext>
                  </a:extLst>
                </p14:cNvPr>
                <p14:cNvContentPartPr/>
                <p14:nvPr/>
              </p14:nvContentPartPr>
              <p14:xfrm>
                <a:off x="2079439" y="4070525"/>
                <a:ext cx="38520" cy="2214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975DB3C5-A151-3420-096B-2162391F4C6C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2071879" y="4062965"/>
                  <a:ext cx="532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AD5D1C13-CDF7-FECA-AAE3-C7654CF07D83}"/>
                    </a:ext>
                  </a:extLst>
                </p14:cNvPr>
                <p14:cNvContentPartPr/>
                <p14:nvPr/>
              </p14:nvContentPartPr>
              <p14:xfrm>
                <a:off x="662119" y="3971165"/>
                <a:ext cx="409320" cy="34452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AD5D1C13-CDF7-FECA-AAE3-C7654CF07D83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54559" y="3963605"/>
                  <a:ext cx="42444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A9EE3FB5-A6A1-10CA-04C9-729DABCFFF10}"/>
                    </a:ext>
                  </a:extLst>
                </p14:cNvPr>
                <p14:cNvContentPartPr/>
                <p14:nvPr/>
              </p14:nvContentPartPr>
              <p14:xfrm>
                <a:off x="1243159" y="4357085"/>
                <a:ext cx="1103760" cy="784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A9EE3FB5-A6A1-10CA-04C9-729DABCFFF1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235599" y="4349525"/>
                  <a:ext cx="11188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51B82ABB-22B6-8B64-2E6D-66F97B489F7C}"/>
                    </a:ext>
                  </a:extLst>
                </p14:cNvPr>
                <p14:cNvContentPartPr/>
                <p14:nvPr/>
              </p14:nvContentPartPr>
              <p14:xfrm>
                <a:off x="1879999" y="3971525"/>
                <a:ext cx="63000" cy="3794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51B82ABB-22B6-8B64-2E6D-66F97B489F7C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872799" y="3963965"/>
                  <a:ext cx="7812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B81DD9DC-61D3-3D5E-5915-DF07125A792E}"/>
                    </a:ext>
                  </a:extLst>
                </p14:cNvPr>
                <p14:cNvContentPartPr/>
                <p14:nvPr/>
              </p14:nvContentPartPr>
              <p14:xfrm>
                <a:off x="1848319" y="3886205"/>
                <a:ext cx="484920" cy="52524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B81DD9DC-61D3-3D5E-5915-DF07125A792E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840759" y="3878645"/>
                  <a:ext cx="499680" cy="54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2" name="Gruppo 541">
            <a:extLst>
              <a:ext uri="{FF2B5EF4-FFF2-40B4-BE49-F238E27FC236}">
                <a16:creationId xmlns:a16="http://schemas.microsoft.com/office/drawing/2014/main" id="{D4674FE4-1B97-5891-4185-7E5AD2F6F401}"/>
              </a:ext>
            </a:extLst>
          </p:cNvPr>
          <p:cNvGrpSpPr/>
          <p:nvPr/>
        </p:nvGrpSpPr>
        <p:grpSpPr>
          <a:xfrm>
            <a:off x="4661921" y="3528572"/>
            <a:ext cx="128520" cy="243000"/>
            <a:chOff x="4661921" y="3528572"/>
            <a:chExt cx="12852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1898A41C-C917-73DC-0DA9-AC8B43C8278E}"/>
                    </a:ext>
                  </a:extLst>
                </p14:cNvPr>
                <p14:cNvContentPartPr/>
                <p14:nvPr/>
              </p14:nvContentPartPr>
              <p14:xfrm>
                <a:off x="4661921" y="3528572"/>
                <a:ext cx="55800" cy="12096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1898A41C-C917-73DC-0DA9-AC8B43C8278E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654361" y="3521012"/>
                  <a:ext cx="70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EBE6546B-9893-B30E-2576-209280FEC54A}"/>
                    </a:ext>
                  </a:extLst>
                </p14:cNvPr>
                <p14:cNvContentPartPr/>
                <p14:nvPr/>
              </p14:nvContentPartPr>
              <p14:xfrm>
                <a:off x="4669121" y="3607772"/>
                <a:ext cx="51480" cy="115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EBE6546B-9893-B30E-2576-209280FEC54A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661561" y="3600212"/>
                  <a:ext cx="66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76E18D87-1585-1DFA-B770-1029F899C09D}"/>
                    </a:ext>
                  </a:extLst>
                </p14:cNvPr>
                <p14:cNvContentPartPr/>
                <p14:nvPr/>
              </p14:nvContentPartPr>
              <p14:xfrm>
                <a:off x="4749041" y="3575372"/>
                <a:ext cx="33840" cy="180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76E18D87-1585-1DFA-B770-1029F899C09D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741481" y="3567812"/>
                  <a:ext cx="48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F16989D4-989C-2939-D192-B3578F998378}"/>
                    </a:ext>
                  </a:extLst>
                </p14:cNvPr>
                <p14:cNvContentPartPr/>
                <p14:nvPr/>
              </p14:nvContentPartPr>
              <p14:xfrm>
                <a:off x="4761641" y="3535412"/>
                <a:ext cx="28800" cy="14724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F16989D4-989C-2939-D192-B3578F998378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754081" y="3527852"/>
                  <a:ext cx="435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8A3CB506-C3FB-FA65-24A9-84B1CB1F01D9}"/>
                    </a:ext>
                  </a:extLst>
                </p14:cNvPr>
                <p14:cNvContentPartPr/>
                <p14:nvPr/>
              </p14:nvContentPartPr>
              <p14:xfrm>
                <a:off x="4670561" y="3684812"/>
                <a:ext cx="65880" cy="8676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8A3CB506-C3FB-FA65-24A9-84B1CB1F01D9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4663001" y="3677252"/>
                  <a:ext cx="81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1CE45E5D-E90A-823B-F27C-32CB51AEC451}"/>
                    </a:ext>
                  </a:extLst>
                </p14:cNvPr>
                <p14:cNvContentPartPr/>
                <p14:nvPr/>
              </p14:nvContentPartPr>
              <p14:xfrm>
                <a:off x="4711961" y="3713612"/>
                <a:ext cx="39240" cy="2484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1CE45E5D-E90A-823B-F27C-32CB51AEC451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704401" y="3706052"/>
                  <a:ext cx="5436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9" name="Gruppo 558">
            <a:extLst>
              <a:ext uri="{FF2B5EF4-FFF2-40B4-BE49-F238E27FC236}">
                <a16:creationId xmlns:a16="http://schemas.microsoft.com/office/drawing/2014/main" id="{9695FCAE-10C6-23DD-31D8-FDB0C0A213F2}"/>
              </a:ext>
            </a:extLst>
          </p:cNvPr>
          <p:cNvGrpSpPr/>
          <p:nvPr/>
        </p:nvGrpSpPr>
        <p:grpSpPr>
          <a:xfrm>
            <a:off x="6210127" y="3761444"/>
            <a:ext cx="635760" cy="303840"/>
            <a:chOff x="6210127" y="3761444"/>
            <a:chExt cx="635760" cy="3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A4599A2D-9F47-6E2A-12DC-7CC3BC756530}"/>
                    </a:ext>
                  </a:extLst>
                </p14:cNvPr>
                <p14:cNvContentPartPr/>
                <p14:nvPr/>
              </p14:nvContentPartPr>
              <p14:xfrm>
                <a:off x="6210127" y="3761444"/>
                <a:ext cx="62280" cy="14904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A4599A2D-9F47-6E2A-12DC-7CC3BC756530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6202927" y="3753884"/>
                  <a:ext cx="774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A8B120E5-B3B0-8A4A-D636-1FEF5A9ABB3B}"/>
                    </a:ext>
                  </a:extLst>
                </p14:cNvPr>
                <p14:cNvContentPartPr/>
                <p14:nvPr/>
              </p14:nvContentPartPr>
              <p14:xfrm>
                <a:off x="6215527" y="3843884"/>
                <a:ext cx="62280" cy="1620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A8B120E5-B3B0-8A4A-D636-1FEF5A9ABB3B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6207967" y="3836324"/>
                  <a:ext cx="77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F46E5ADC-D904-116C-906F-F6217FE98E0E}"/>
                    </a:ext>
                  </a:extLst>
                </p14:cNvPr>
                <p14:cNvContentPartPr/>
                <p14:nvPr/>
              </p14:nvContentPartPr>
              <p14:xfrm>
                <a:off x="6312727" y="3847484"/>
                <a:ext cx="30240" cy="288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F46E5ADC-D904-116C-906F-F6217FE98E0E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305167" y="3839924"/>
                  <a:ext cx="453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EB4B4581-F3BB-0037-AC38-D6C5BDD1166F}"/>
                    </a:ext>
                  </a:extLst>
                </p14:cNvPr>
                <p14:cNvContentPartPr/>
                <p14:nvPr/>
              </p14:nvContentPartPr>
              <p14:xfrm>
                <a:off x="6323527" y="3792404"/>
                <a:ext cx="25920" cy="16884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EB4B4581-F3BB-0037-AC38-D6C5BDD1166F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6315967" y="3784844"/>
                  <a:ext cx="410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BC1C007E-05C8-5838-7D53-0D74CD69B489}"/>
                    </a:ext>
                  </a:extLst>
                </p14:cNvPr>
                <p14:cNvContentPartPr/>
                <p14:nvPr/>
              </p14:nvContentPartPr>
              <p14:xfrm>
                <a:off x="6233527" y="3951164"/>
                <a:ext cx="65520" cy="10764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BC1C007E-05C8-5838-7D53-0D74CD69B489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225967" y="3943604"/>
                  <a:ext cx="802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2E50CB5C-6353-8BC7-FC0C-379016500549}"/>
                    </a:ext>
                  </a:extLst>
                </p14:cNvPr>
                <p14:cNvContentPartPr/>
                <p14:nvPr/>
              </p14:nvContentPartPr>
              <p14:xfrm>
                <a:off x="6273127" y="4017044"/>
                <a:ext cx="70560" cy="482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2E50CB5C-6353-8BC7-FC0C-379016500549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265567" y="4009484"/>
                  <a:ext cx="856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29C47BC4-0462-D86A-8B91-3E3433F1F8C2}"/>
                    </a:ext>
                  </a:extLst>
                </p14:cNvPr>
                <p14:cNvContentPartPr/>
                <p14:nvPr/>
              </p14:nvContentPartPr>
              <p14:xfrm>
                <a:off x="6452047" y="3847484"/>
                <a:ext cx="79200" cy="9000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29C47BC4-0462-D86A-8B91-3E3433F1F8C2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444487" y="3839924"/>
                  <a:ext cx="93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BA45CE9A-6F15-04C5-DEAA-28435B6E2B39}"/>
                    </a:ext>
                  </a:extLst>
                </p14:cNvPr>
                <p14:cNvContentPartPr/>
                <p14:nvPr/>
              </p14:nvContentPartPr>
              <p14:xfrm>
                <a:off x="6543847" y="3899324"/>
                <a:ext cx="47880" cy="1260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BA45CE9A-6F15-04C5-DEAA-28435B6E2B39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536287" y="3891764"/>
                  <a:ext cx="63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C0E3F3FC-8801-F37A-D7D8-E14D8BBAA017}"/>
                    </a:ext>
                  </a:extLst>
                </p14:cNvPr>
                <p14:cNvContentPartPr/>
                <p14:nvPr/>
              </p14:nvContentPartPr>
              <p14:xfrm>
                <a:off x="6583087" y="3823004"/>
                <a:ext cx="18720" cy="13284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C0E3F3FC-8801-F37A-D7D8-E14D8BBAA017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575527" y="3815444"/>
                  <a:ext cx="338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BA88CC64-7752-3792-F894-E9591F7FADF0}"/>
                    </a:ext>
                  </a:extLst>
                </p14:cNvPr>
                <p14:cNvContentPartPr/>
                <p14:nvPr/>
              </p14:nvContentPartPr>
              <p14:xfrm>
                <a:off x="6665527" y="3831284"/>
                <a:ext cx="77760" cy="7200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BA88CC64-7752-3792-F894-E9591F7FADF0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657967" y="3823724"/>
                  <a:ext cx="928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A9EC5ED3-C5A8-98BE-F4CF-A228C4B7EB13}"/>
                    </a:ext>
                  </a:extLst>
                </p14:cNvPr>
                <p14:cNvContentPartPr/>
                <p14:nvPr/>
              </p14:nvContentPartPr>
              <p14:xfrm>
                <a:off x="6692167" y="3928124"/>
                <a:ext cx="3960" cy="3960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A9EC5ED3-C5A8-98BE-F4CF-A228C4B7EB13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684607" y="3920924"/>
                  <a:ext cx="19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9B303641-CA4F-66C4-A8C0-F27F459B028D}"/>
                    </a:ext>
                  </a:extLst>
                </p14:cNvPr>
                <p14:cNvContentPartPr/>
                <p14:nvPr/>
              </p14:nvContentPartPr>
              <p14:xfrm>
                <a:off x="6728167" y="3923084"/>
                <a:ext cx="16200" cy="5076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9B303641-CA4F-66C4-A8C0-F27F459B028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720607" y="3915524"/>
                  <a:ext cx="31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DCA288E2-8293-D003-2361-985A39287736}"/>
                    </a:ext>
                  </a:extLst>
                </p14:cNvPr>
                <p14:cNvContentPartPr/>
                <p14:nvPr/>
              </p14:nvContentPartPr>
              <p14:xfrm>
                <a:off x="6624487" y="3969164"/>
                <a:ext cx="221400" cy="2088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DCA288E2-8293-D003-2361-985A39287736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616927" y="3961604"/>
                  <a:ext cx="23652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9FDCF8D9-280D-31D0-F2FD-C140FF412182}"/>
              </a:ext>
            </a:extLst>
          </p:cNvPr>
          <p:cNvGrpSpPr/>
          <p:nvPr/>
        </p:nvGrpSpPr>
        <p:grpSpPr>
          <a:xfrm>
            <a:off x="41479" y="5272841"/>
            <a:ext cx="1033809" cy="566698"/>
            <a:chOff x="41479" y="5272841"/>
            <a:chExt cx="1033809" cy="56669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FEE5077D-0C1E-43B0-9DF5-642B11D98552}"/>
                    </a:ext>
                  </a:extLst>
                </p14:cNvPr>
                <p14:cNvContentPartPr/>
                <p14:nvPr/>
              </p14:nvContentPartPr>
              <p14:xfrm>
                <a:off x="115528" y="5290121"/>
                <a:ext cx="87480" cy="18360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FEE5077D-0C1E-43B0-9DF5-642B11D98552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07968" y="5282561"/>
                  <a:ext cx="1026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942E1F89-65E5-569B-D3A6-536D01293584}"/>
                    </a:ext>
                  </a:extLst>
                </p14:cNvPr>
                <p14:cNvContentPartPr/>
                <p14:nvPr/>
              </p14:nvContentPartPr>
              <p14:xfrm>
                <a:off x="237208" y="5320721"/>
                <a:ext cx="99000" cy="17712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942E1F89-65E5-569B-D3A6-536D01293584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229648" y="5313161"/>
                  <a:ext cx="1137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EF937862-A323-BF43-A4E2-BB785A1B3C63}"/>
                    </a:ext>
                  </a:extLst>
                </p14:cNvPr>
                <p14:cNvContentPartPr/>
                <p14:nvPr/>
              </p14:nvContentPartPr>
              <p14:xfrm>
                <a:off x="272848" y="5408201"/>
                <a:ext cx="131400" cy="367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EF937862-A323-BF43-A4E2-BB785A1B3C6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65288" y="5400641"/>
                  <a:ext cx="1465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E53AA074-E973-C954-CD81-C40221C572CF}"/>
                    </a:ext>
                  </a:extLst>
                </p14:cNvPr>
                <p14:cNvContentPartPr/>
                <p14:nvPr/>
              </p14:nvContentPartPr>
              <p14:xfrm>
                <a:off x="417568" y="5315321"/>
                <a:ext cx="79920" cy="1486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E53AA074-E973-C954-CD81-C40221C572CF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410008" y="5307761"/>
                  <a:ext cx="950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FF7DDC0F-2D4A-9CBE-6DA4-B417B9AEF9C4}"/>
                    </a:ext>
                  </a:extLst>
                </p14:cNvPr>
                <p14:cNvContentPartPr/>
                <p14:nvPr/>
              </p14:nvContentPartPr>
              <p14:xfrm>
                <a:off x="632488" y="5298401"/>
                <a:ext cx="89640" cy="13428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FF7DDC0F-2D4A-9CBE-6DA4-B417B9AEF9C4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25288" y="5290841"/>
                  <a:ext cx="1047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E546A0AF-581E-CBFC-5560-4A0B8EEB4393}"/>
                    </a:ext>
                  </a:extLst>
                </p14:cNvPr>
                <p14:cNvContentPartPr/>
                <p14:nvPr/>
              </p14:nvContentPartPr>
              <p14:xfrm>
                <a:off x="610528" y="5272841"/>
                <a:ext cx="163080" cy="1407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E546A0AF-581E-CBFC-5560-4A0B8EEB439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03328" y="5265641"/>
                  <a:ext cx="1782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7BE6505-C9C1-E48E-AE32-503CFC8F9F3F}"/>
                    </a:ext>
                  </a:extLst>
                </p14:cNvPr>
                <p14:cNvContentPartPr/>
                <p14:nvPr/>
              </p14:nvContentPartPr>
              <p14:xfrm>
                <a:off x="144328" y="5591081"/>
                <a:ext cx="109080" cy="1641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7BE6505-C9C1-E48E-AE32-503CFC8F9F3F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36768" y="5583521"/>
                  <a:ext cx="1238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60C82E54-AFCF-9E2C-A6F0-8316D2F85C0B}"/>
                    </a:ext>
                  </a:extLst>
                </p14:cNvPr>
                <p14:cNvContentPartPr/>
                <p14:nvPr/>
              </p14:nvContentPartPr>
              <p14:xfrm>
                <a:off x="292288" y="5588921"/>
                <a:ext cx="77400" cy="1580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60C82E54-AFCF-9E2C-A6F0-8316D2F85C0B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284728" y="5581361"/>
                  <a:ext cx="921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A59B154-2621-EB7B-6076-925C1D81D9D2}"/>
                    </a:ext>
                  </a:extLst>
                </p14:cNvPr>
                <p14:cNvContentPartPr/>
                <p14:nvPr/>
              </p14:nvContentPartPr>
              <p14:xfrm>
                <a:off x="312808" y="5618801"/>
                <a:ext cx="117720" cy="424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A59B154-2621-EB7B-6076-925C1D81D9D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305248" y="5611241"/>
                  <a:ext cx="1328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F81D841C-0A52-4CDD-9F0C-8A79CD259661}"/>
                    </a:ext>
                  </a:extLst>
                </p14:cNvPr>
                <p14:cNvContentPartPr/>
                <p14:nvPr/>
              </p14:nvContentPartPr>
              <p14:xfrm>
                <a:off x="478048" y="5580281"/>
                <a:ext cx="83520" cy="576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F81D841C-0A52-4CDD-9F0C-8A79CD259661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70488" y="5572721"/>
                  <a:ext cx="986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9D0F9029-2411-528A-4972-3419B663D98E}"/>
                    </a:ext>
                  </a:extLst>
                </p14:cNvPr>
                <p14:cNvContentPartPr/>
                <p14:nvPr/>
              </p14:nvContentPartPr>
              <p14:xfrm>
                <a:off x="491008" y="5574881"/>
                <a:ext cx="39600" cy="13032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9D0F9029-2411-528A-4972-3419B663D98E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83448" y="5567681"/>
                  <a:ext cx="547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0240FF49-E9BF-F10B-A895-EDC1E044A332}"/>
                    </a:ext>
                  </a:extLst>
                </p14:cNvPr>
                <p14:cNvContentPartPr/>
                <p14:nvPr/>
              </p14:nvContentPartPr>
              <p14:xfrm>
                <a:off x="674968" y="5288321"/>
                <a:ext cx="400320" cy="43452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0240FF49-E9BF-F10B-A895-EDC1E044A332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667408" y="5280761"/>
                  <a:ext cx="41508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4FD30A3F-F200-3496-8E45-CD2C6FD20251}"/>
                    </a:ext>
                  </a:extLst>
                </p14:cNvPr>
                <p14:cNvContentPartPr/>
                <p14:nvPr/>
              </p14:nvContentPartPr>
              <p14:xfrm>
                <a:off x="41479" y="5812179"/>
                <a:ext cx="856440" cy="2736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4FD30A3F-F200-3496-8E45-CD2C6FD20251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3919" y="5804619"/>
                  <a:ext cx="87156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C43EBC43-475B-E681-AEB0-B1AB226C33DE}"/>
              </a:ext>
            </a:extLst>
          </p:cNvPr>
          <p:cNvGrpSpPr/>
          <p:nvPr/>
        </p:nvGrpSpPr>
        <p:grpSpPr>
          <a:xfrm>
            <a:off x="1432493" y="5217469"/>
            <a:ext cx="771803" cy="243117"/>
            <a:chOff x="1432493" y="5217469"/>
            <a:chExt cx="771803" cy="24311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453F652F-594B-BF19-7BBD-076C0B9FFD8F}"/>
                    </a:ext>
                  </a:extLst>
                </p14:cNvPr>
                <p14:cNvContentPartPr/>
                <p14:nvPr/>
              </p14:nvContentPartPr>
              <p14:xfrm>
                <a:off x="1522493" y="5217469"/>
                <a:ext cx="3240" cy="24048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453F652F-594B-BF19-7BBD-076C0B9FFD8F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514933" y="5209909"/>
                  <a:ext cx="183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843A88EC-0828-85B4-6579-83C6D8C4E986}"/>
                    </a:ext>
                  </a:extLst>
                </p14:cNvPr>
                <p14:cNvContentPartPr/>
                <p14:nvPr/>
              </p14:nvContentPartPr>
              <p14:xfrm>
                <a:off x="1463453" y="5259229"/>
                <a:ext cx="177840" cy="1972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843A88EC-0828-85B4-6579-83C6D8C4E986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455893" y="5251669"/>
                  <a:ext cx="1929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504258DA-6284-36C9-A870-848DFEC11FF7}"/>
                    </a:ext>
                  </a:extLst>
                </p14:cNvPr>
                <p14:cNvContentPartPr/>
                <p14:nvPr/>
              </p14:nvContentPartPr>
              <p14:xfrm>
                <a:off x="1432493" y="5237629"/>
                <a:ext cx="184320" cy="2152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504258DA-6284-36C9-A870-848DFEC11FF7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424933" y="5230069"/>
                  <a:ext cx="1994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1FD13D8E-01FB-7137-05DC-FC4F38BA84D0}"/>
                    </a:ext>
                  </a:extLst>
                </p14:cNvPr>
                <p14:cNvContentPartPr/>
                <p14:nvPr/>
              </p14:nvContentPartPr>
              <p14:xfrm>
                <a:off x="1455533" y="5353909"/>
                <a:ext cx="181800" cy="100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1FD13D8E-01FB-7137-05DC-FC4F38BA84D0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447973" y="5346349"/>
                  <a:ext cx="196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7480A381-688B-E71B-A17F-25278E373A35}"/>
                    </a:ext>
                  </a:extLst>
                </p14:cNvPr>
                <p14:cNvContentPartPr/>
                <p14:nvPr/>
              </p14:nvContentPartPr>
              <p14:xfrm>
                <a:off x="1765456" y="5283466"/>
                <a:ext cx="87480" cy="17712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7480A381-688B-E71B-A17F-25278E373A35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1757896" y="5275906"/>
                  <a:ext cx="1026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AFCAFAE0-153E-4EB3-7C01-2AB2C8055473}"/>
                    </a:ext>
                  </a:extLst>
                </p14:cNvPr>
                <p14:cNvContentPartPr/>
                <p14:nvPr/>
              </p14:nvContentPartPr>
              <p14:xfrm>
                <a:off x="1885696" y="5333866"/>
                <a:ext cx="78480" cy="9792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AFCAFAE0-153E-4EB3-7C01-2AB2C8055473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878136" y="5326306"/>
                  <a:ext cx="93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11E32AA8-E8B9-FFA4-1003-C71BAE41EA16}"/>
                    </a:ext>
                  </a:extLst>
                </p14:cNvPr>
                <p14:cNvContentPartPr/>
                <p14:nvPr/>
              </p14:nvContentPartPr>
              <p14:xfrm>
                <a:off x="1960216" y="5329186"/>
                <a:ext cx="41040" cy="6840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11E32AA8-E8B9-FFA4-1003-C71BAE41EA16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952656" y="5321626"/>
                  <a:ext cx="56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D89B0018-8360-9949-CFF0-58054EF5F72F}"/>
                    </a:ext>
                  </a:extLst>
                </p14:cNvPr>
                <p14:cNvContentPartPr/>
                <p14:nvPr/>
              </p14:nvContentPartPr>
              <p14:xfrm>
                <a:off x="2038336" y="5321986"/>
                <a:ext cx="40320" cy="676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D89B0018-8360-9949-CFF0-58054EF5F72F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2030776" y="5314426"/>
                  <a:ext cx="55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53222877-F582-2DA9-A211-883812B185F4}"/>
                    </a:ext>
                  </a:extLst>
                </p14:cNvPr>
                <p14:cNvContentPartPr/>
                <p14:nvPr/>
              </p14:nvContentPartPr>
              <p14:xfrm>
                <a:off x="2092696" y="5261506"/>
                <a:ext cx="55440" cy="1515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53222877-F582-2DA9-A211-883812B185F4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2085136" y="5253946"/>
                  <a:ext cx="702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B4E8E957-8631-1AAC-6471-13100969C6CE}"/>
                    </a:ext>
                  </a:extLst>
                </p14:cNvPr>
                <p14:cNvContentPartPr/>
                <p14:nvPr/>
              </p14:nvContentPartPr>
              <p14:xfrm>
                <a:off x="2176576" y="5345746"/>
                <a:ext cx="27720" cy="5868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B4E8E957-8631-1AAC-6471-13100969C6CE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2169016" y="5338186"/>
                  <a:ext cx="4284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uppo 592">
            <a:extLst>
              <a:ext uri="{FF2B5EF4-FFF2-40B4-BE49-F238E27FC236}">
                <a16:creationId xmlns:a16="http://schemas.microsoft.com/office/drawing/2014/main" id="{95831F1B-81A3-260A-AAF3-53CD1011B599}"/>
              </a:ext>
            </a:extLst>
          </p:cNvPr>
          <p:cNvGrpSpPr/>
          <p:nvPr/>
        </p:nvGrpSpPr>
        <p:grpSpPr>
          <a:xfrm>
            <a:off x="2445210" y="5170426"/>
            <a:ext cx="300240" cy="259560"/>
            <a:chOff x="2445210" y="5170426"/>
            <a:chExt cx="300240" cy="25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D136C2A5-C16F-5422-1A9B-3BC80B0B9CA9}"/>
                    </a:ext>
                  </a:extLst>
                </p14:cNvPr>
                <p14:cNvContentPartPr/>
                <p14:nvPr/>
              </p14:nvContentPartPr>
              <p14:xfrm>
                <a:off x="2445210" y="5170426"/>
                <a:ext cx="121680" cy="23652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D136C2A5-C16F-5422-1A9B-3BC80B0B9CA9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2437650" y="5162866"/>
                  <a:ext cx="13680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A03C2D45-535B-BCFC-CD4E-1AF61168B7C7}"/>
                    </a:ext>
                  </a:extLst>
                </p14:cNvPr>
                <p14:cNvContentPartPr/>
                <p14:nvPr/>
              </p14:nvContentPartPr>
              <p14:xfrm>
                <a:off x="2574810" y="5344666"/>
                <a:ext cx="20880" cy="417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A03C2D45-535B-BCFC-CD4E-1AF61168B7C7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2567250" y="5337106"/>
                  <a:ext cx="36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9F6E6E98-7854-9774-3DFC-F3802667344A}"/>
                    </a:ext>
                  </a:extLst>
                </p14:cNvPr>
                <p14:cNvContentPartPr/>
                <p14:nvPr/>
              </p14:nvContentPartPr>
              <p14:xfrm>
                <a:off x="2615850" y="5310106"/>
                <a:ext cx="57600" cy="11988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9F6E6E98-7854-9774-3DFC-F3802667344A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2608290" y="5302546"/>
                  <a:ext cx="72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E8915B22-1951-536B-8AAA-D4749DCAD434}"/>
                    </a:ext>
                  </a:extLst>
                </p14:cNvPr>
                <p14:cNvContentPartPr/>
                <p14:nvPr/>
              </p14:nvContentPartPr>
              <p14:xfrm>
                <a:off x="2724210" y="5325586"/>
                <a:ext cx="21240" cy="5400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E8915B22-1951-536B-8AAA-D4749DCAD43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2716650" y="5318026"/>
                  <a:ext cx="3636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E9891B3F-F317-E9E7-C4A8-548FF0EDEFE4}"/>
              </a:ext>
            </a:extLst>
          </p:cNvPr>
          <p:cNvGrpSpPr/>
          <p:nvPr/>
        </p:nvGrpSpPr>
        <p:grpSpPr>
          <a:xfrm>
            <a:off x="2931570" y="5195986"/>
            <a:ext cx="239760" cy="182520"/>
            <a:chOff x="2931570" y="5195986"/>
            <a:chExt cx="239760" cy="1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91488D5F-17EF-818B-9535-BDD04068745E}"/>
                    </a:ext>
                  </a:extLst>
                </p14:cNvPr>
                <p14:cNvContentPartPr/>
                <p14:nvPr/>
              </p14:nvContentPartPr>
              <p14:xfrm>
                <a:off x="2933370" y="5195986"/>
                <a:ext cx="14400" cy="18252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91488D5F-17EF-818B-9535-BDD04068745E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2925810" y="5188426"/>
                  <a:ext cx="29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D0C9552E-7952-AA5E-3C62-B09B4F29D655}"/>
                    </a:ext>
                  </a:extLst>
                </p14:cNvPr>
                <p14:cNvContentPartPr/>
                <p14:nvPr/>
              </p14:nvContentPartPr>
              <p14:xfrm>
                <a:off x="2931570" y="5300386"/>
                <a:ext cx="29160" cy="1224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D0C9552E-7952-AA5E-3C62-B09B4F29D655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2924010" y="5292826"/>
                  <a:ext cx="44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6C030712-9434-6FBA-6C6B-9E1487CFCAD6}"/>
                    </a:ext>
                  </a:extLst>
                </p14:cNvPr>
                <p14:cNvContentPartPr/>
                <p14:nvPr/>
              </p14:nvContentPartPr>
              <p14:xfrm>
                <a:off x="2975490" y="5286706"/>
                <a:ext cx="33840" cy="7524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6C030712-9434-6FBA-6C6B-9E1487CFCAD6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2967930" y="5279146"/>
                  <a:ext cx="48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88B33CD7-C9B0-4900-CBDF-58FD640D601E}"/>
                    </a:ext>
                  </a:extLst>
                </p14:cNvPr>
                <p14:cNvContentPartPr/>
                <p14:nvPr/>
              </p14:nvContentPartPr>
              <p14:xfrm>
                <a:off x="3037770" y="5320546"/>
                <a:ext cx="35640" cy="4464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88B33CD7-C9B0-4900-CBDF-58FD640D601E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3030570" y="5312986"/>
                  <a:ext cx="50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65AEE1F0-F249-3B12-C215-3B219010BA86}"/>
                    </a:ext>
                  </a:extLst>
                </p14:cNvPr>
                <p14:cNvContentPartPr/>
                <p14:nvPr/>
              </p14:nvContentPartPr>
              <p14:xfrm>
                <a:off x="3100410" y="5300386"/>
                <a:ext cx="42480" cy="5148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65AEE1F0-F249-3B12-C215-3B219010BA86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3092850" y="5292826"/>
                  <a:ext cx="576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C226FE03-DB6C-6C0F-A9A7-4F10B973E581}"/>
                    </a:ext>
                  </a:extLst>
                </p14:cNvPr>
                <p14:cNvContentPartPr/>
                <p14:nvPr/>
              </p14:nvContentPartPr>
              <p14:xfrm>
                <a:off x="3163770" y="5305066"/>
                <a:ext cx="7560" cy="374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C226FE03-DB6C-6C0F-A9A7-4F10B973E581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3156210" y="5297506"/>
                  <a:ext cx="2268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EA51989F-AE28-DD3A-15A6-1EEC9537E67C}"/>
              </a:ext>
            </a:extLst>
          </p:cNvPr>
          <p:cNvGrpSpPr/>
          <p:nvPr/>
        </p:nvGrpSpPr>
        <p:grpSpPr>
          <a:xfrm>
            <a:off x="3418025" y="5170198"/>
            <a:ext cx="141120" cy="203400"/>
            <a:chOff x="3418025" y="5170198"/>
            <a:chExt cx="14112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ACAC149B-A188-6BDF-EFC2-58BAE5E8E0F9}"/>
                    </a:ext>
                  </a:extLst>
                </p14:cNvPr>
                <p14:cNvContentPartPr/>
                <p14:nvPr/>
              </p14:nvContentPartPr>
              <p14:xfrm>
                <a:off x="3418025" y="5170198"/>
                <a:ext cx="33840" cy="2034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ACAC149B-A188-6BDF-EFC2-58BAE5E8E0F9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3410465" y="5162998"/>
                  <a:ext cx="486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DE815D0E-759C-4D50-8266-BAF3D5CA8BBA}"/>
                    </a:ext>
                  </a:extLst>
                </p14:cNvPr>
                <p14:cNvContentPartPr/>
                <p14:nvPr/>
              </p14:nvContentPartPr>
              <p14:xfrm>
                <a:off x="3460145" y="5304838"/>
                <a:ext cx="99000" cy="6372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DE815D0E-759C-4D50-8266-BAF3D5CA8BBA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3452585" y="5297638"/>
                  <a:ext cx="11412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8" name="Gruppo 627">
            <a:extLst>
              <a:ext uri="{FF2B5EF4-FFF2-40B4-BE49-F238E27FC236}">
                <a16:creationId xmlns:a16="http://schemas.microsoft.com/office/drawing/2014/main" id="{EC357EA7-DD41-84D2-D0E1-746DCA4C54D4}"/>
              </a:ext>
            </a:extLst>
          </p:cNvPr>
          <p:cNvGrpSpPr/>
          <p:nvPr/>
        </p:nvGrpSpPr>
        <p:grpSpPr>
          <a:xfrm>
            <a:off x="1447385" y="5588878"/>
            <a:ext cx="869400" cy="302400"/>
            <a:chOff x="1447385" y="5588878"/>
            <a:chExt cx="86940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D2DCD5AA-5D42-7551-AD4A-0AF28600838E}"/>
                    </a:ext>
                  </a:extLst>
                </p14:cNvPr>
                <p14:cNvContentPartPr/>
                <p14:nvPr/>
              </p14:nvContentPartPr>
              <p14:xfrm>
                <a:off x="1508585" y="5665558"/>
                <a:ext cx="204120" cy="22572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D2DCD5AA-5D42-7551-AD4A-0AF28600838E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1501025" y="5657998"/>
                  <a:ext cx="2188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03548592-B53B-D4CD-6DBF-713329EE7863}"/>
                    </a:ext>
                  </a:extLst>
                </p14:cNvPr>
                <p14:cNvContentPartPr/>
                <p14:nvPr/>
              </p14:nvContentPartPr>
              <p14:xfrm>
                <a:off x="1447385" y="5593198"/>
                <a:ext cx="36360" cy="3024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03548592-B53B-D4CD-6DBF-713329EE7863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439825" y="5585998"/>
                  <a:ext cx="51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959163A4-CCDB-35B1-C316-8C67A6C60E99}"/>
                    </a:ext>
                  </a:extLst>
                </p14:cNvPr>
                <p14:cNvContentPartPr/>
                <p14:nvPr/>
              </p14:nvContentPartPr>
              <p14:xfrm>
                <a:off x="1514345" y="5588878"/>
                <a:ext cx="37080" cy="1656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959163A4-CCDB-35B1-C316-8C67A6C60E99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506785" y="5581318"/>
                  <a:ext cx="52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2C03E17B-14E3-3504-87C5-0C793A3A9957}"/>
                    </a:ext>
                  </a:extLst>
                </p14:cNvPr>
                <p14:cNvContentPartPr/>
                <p14:nvPr/>
              </p14:nvContentPartPr>
              <p14:xfrm>
                <a:off x="1765265" y="5629558"/>
                <a:ext cx="15840" cy="216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2C03E17B-14E3-3504-87C5-0C793A3A9957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758065" y="5621998"/>
                  <a:ext cx="309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4935A5A1-3D7B-CC1F-A1DF-7AF9B1C05F2F}"/>
                    </a:ext>
                  </a:extLst>
                </p14:cNvPr>
                <p14:cNvContentPartPr/>
                <p14:nvPr/>
              </p14:nvContentPartPr>
              <p14:xfrm>
                <a:off x="1781105" y="5629558"/>
                <a:ext cx="360" cy="3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4935A5A1-3D7B-CC1F-A1DF-7AF9B1C05F2F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773545" y="56219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B4786F0F-DA90-C481-A885-7AE2C3D35653}"/>
                    </a:ext>
                  </a:extLst>
                </p14:cNvPr>
                <p14:cNvContentPartPr/>
                <p14:nvPr/>
              </p14:nvContentPartPr>
              <p14:xfrm>
                <a:off x="1781105" y="5629558"/>
                <a:ext cx="360" cy="36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B4786F0F-DA90-C481-A885-7AE2C3D3565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773545" y="56219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F2636C10-21FE-C325-D927-493F13342423}"/>
                    </a:ext>
                  </a:extLst>
                </p14:cNvPr>
                <p14:cNvContentPartPr/>
                <p14:nvPr/>
              </p14:nvContentPartPr>
              <p14:xfrm>
                <a:off x="1951385" y="5705518"/>
                <a:ext cx="84960" cy="11916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F2636C10-21FE-C325-D927-493F13342423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943825" y="5697958"/>
                  <a:ext cx="100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D07B0B0C-3744-8C0A-51C9-267999F78A2D}"/>
                    </a:ext>
                  </a:extLst>
                </p14:cNvPr>
                <p14:cNvContentPartPr/>
                <p14:nvPr/>
              </p14:nvContentPartPr>
              <p14:xfrm>
                <a:off x="2071985" y="5716678"/>
                <a:ext cx="69480" cy="7992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D07B0B0C-3744-8C0A-51C9-267999F78A2D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2064425" y="5709118"/>
                  <a:ext cx="84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593DB9EF-E0D8-F654-73D0-A39E1C557C2D}"/>
                    </a:ext>
                  </a:extLst>
                </p14:cNvPr>
                <p14:cNvContentPartPr/>
                <p14:nvPr/>
              </p14:nvContentPartPr>
              <p14:xfrm>
                <a:off x="2156225" y="5636758"/>
                <a:ext cx="12240" cy="1339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593DB9EF-E0D8-F654-73D0-A39E1C557C2D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2148665" y="5629198"/>
                  <a:ext cx="27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652F9E6-4E3E-BF3F-A46B-C4B92FD42F0D}"/>
                    </a:ext>
                  </a:extLst>
                </p14:cNvPr>
                <p14:cNvContentPartPr/>
                <p14:nvPr/>
              </p14:nvContentPartPr>
              <p14:xfrm>
                <a:off x="2151185" y="5727838"/>
                <a:ext cx="30240" cy="1116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652F9E6-4E3E-BF3F-A46B-C4B92FD42F0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143985" y="5720278"/>
                  <a:ext cx="45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E167752F-D5BA-FCFE-B44A-951A7F1B30DE}"/>
                    </a:ext>
                  </a:extLst>
                </p14:cNvPr>
                <p14:cNvContentPartPr/>
                <p14:nvPr/>
              </p14:nvContentPartPr>
              <p14:xfrm>
                <a:off x="2218505" y="5724958"/>
                <a:ext cx="38520" cy="3852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E167752F-D5BA-FCFE-B44A-951A7F1B30DE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2210945" y="5717398"/>
                  <a:ext cx="53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DC4F95A1-09E0-49D7-08F3-F61CB362431A}"/>
                    </a:ext>
                  </a:extLst>
                </p14:cNvPr>
                <p14:cNvContentPartPr/>
                <p14:nvPr/>
              </p14:nvContentPartPr>
              <p14:xfrm>
                <a:off x="2306345" y="5759878"/>
                <a:ext cx="10440" cy="3132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DC4F95A1-09E0-49D7-08F3-F61CB362431A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2298785" y="5752318"/>
                  <a:ext cx="2556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6" name="Gruppo 625">
            <a:extLst>
              <a:ext uri="{FF2B5EF4-FFF2-40B4-BE49-F238E27FC236}">
                <a16:creationId xmlns:a16="http://schemas.microsoft.com/office/drawing/2014/main" id="{0F6B98E2-FF25-1D97-1432-D78FE07E432A}"/>
              </a:ext>
            </a:extLst>
          </p:cNvPr>
          <p:cNvGrpSpPr/>
          <p:nvPr/>
        </p:nvGrpSpPr>
        <p:grpSpPr>
          <a:xfrm>
            <a:off x="2557985" y="5627758"/>
            <a:ext cx="93960" cy="135360"/>
            <a:chOff x="2557985" y="5627758"/>
            <a:chExt cx="9396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FF03BC64-B34E-4E7D-4F7F-EBD9FF83AEEE}"/>
                    </a:ext>
                  </a:extLst>
                </p14:cNvPr>
                <p14:cNvContentPartPr/>
                <p14:nvPr/>
              </p14:nvContentPartPr>
              <p14:xfrm>
                <a:off x="2557985" y="5627758"/>
                <a:ext cx="38520" cy="13536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FF03BC64-B34E-4E7D-4F7F-EBD9FF83AEEE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2550425" y="5620198"/>
                  <a:ext cx="532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0BE2D287-B89C-D7C7-0C6D-FF249741259B}"/>
                    </a:ext>
                  </a:extLst>
                </p14:cNvPr>
                <p14:cNvContentPartPr/>
                <p14:nvPr/>
              </p14:nvContentPartPr>
              <p14:xfrm>
                <a:off x="2609105" y="5704438"/>
                <a:ext cx="42840" cy="5364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0BE2D287-B89C-D7C7-0C6D-FF249741259B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2601545" y="5696878"/>
                  <a:ext cx="5796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4" name="Gruppo 623">
            <a:extLst>
              <a:ext uri="{FF2B5EF4-FFF2-40B4-BE49-F238E27FC236}">
                <a16:creationId xmlns:a16="http://schemas.microsoft.com/office/drawing/2014/main" id="{B3D995D4-A0B0-F8BF-AF11-59B36773EAB0}"/>
              </a:ext>
            </a:extLst>
          </p:cNvPr>
          <p:cNvGrpSpPr/>
          <p:nvPr/>
        </p:nvGrpSpPr>
        <p:grpSpPr>
          <a:xfrm>
            <a:off x="2842025" y="5603278"/>
            <a:ext cx="831600" cy="186480"/>
            <a:chOff x="2842025" y="5603278"/>
            <a:chExt cx="83160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BF8DAAE4-933A-A792-52C1-451807F93A36}"/>
                    </a:ext>
                  </a:extLst>
                </p14:cNvPr>
                <p14:cNvContentPartPr/>
                <p14:nvPr/>
              </p14:nvContentPartPr>
              <p14:xfrm>
                <a:off x="2842025" y="5603278"/>
                <a:ext cx="122040" cy="18648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BF8DAAE4-933A-A792-52C1-451807F93A36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2834465" y="5596078"/>
                  <a:ext cx="1371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9BD55A32-3735-A71D-1D4A-19CEECF4E134}"/>
                    </a:ext>
                  </a:extLst>
                </p14:cNvPr>
                <p14:cNvContentPartPr/>
                <p14:nvPr/>
              </p14:nvContentPartPr>
              <p14:xfrm>
                <a:off x="2988545" y="5657278"/>
                <a:ext cx="63720" cy="9432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9BD55A32-3735-A71D-1D4A-19CEECF4E134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2980985" y="5649718"/>
                  <a:ext cx="788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905FFF8E-CEDD-2AE0-E58A-AEACAE27BEFF}"/>
                    </a:ext>
                  </a:extLst>
                </p14:cNvPr>
                <p14:cNvContentPartPr/>
                <p14:nvPr/>
              </p14:nvContentPartPr>
              <p14:xfrm>
                <a:off x="3092585" y="5650798"/>
                <a:ext cx="65880" cy="795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905FFF8E-CEDD-2AE0-E58A-AEACAE27BEFF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3085025" y="5643238"/>
                  <a:ext cx="81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6238F9AD-C451-E3C2-80EF-34F10C30B249}"/>
                    </a:ext>
                  </a:extLst>
                </p14:cNvPr>
                <p14:cNvContentPartPr/>
                <p14:nvPr/>
              </p14:nvContentPartPr>
              <p14:xfrm>
                <a:off x="3158105" y="5640358"/>
                <a:ext cx="54360" cy="10116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6238F9AD-C451-E3C2-80EF-34F10C30B249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3150545" y="5632798"/>
                  <a:ext cx="694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92AE4E7A-AEE0-E117-F52E-BE3F07EC3D7A}"/>
                    </a:ext>
                  </a:extLst>
                </p14:cNvPr>
                <p14:cNvContentPartPr/>
                <p14:nvPr/>
              </p14:nvContentPartPr>
              <p14:xfrm>
                <a:off x="3257465" y="5649358"/>
                <a:ext cx="51840" cy="6948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92AE4E7A-AEE0-E117-F52E-BE3F07EC3D7A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3249905" y="5641798"/>
                  <a:ext cx="669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75EDD708-4133-A031-0D93-994759BCAB8E}"/>
                    </a:ext>
                  </a:extLst>
                </p14:cNvPr>
                <p14:cNvContentPartPr/>
                <p14:nvPr/>
              </p14:nvContentPartPr>
              <p14:xfrm>
                <a:off x="3338465" y="5645038"/>
                <a:ext cx="88200" cy="5508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75EDD708-4133-A031-0D93-994759BCAB8E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3330905" y="5637478"/>
                  <a:ext cx="103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39AB3E33-D65F-5386-CF2A-B257BC993E5A}"/>
                    </a:ext>
                  </a:extLst>
                </p14:cNvPr>
                <p14:cNvContentPartPr/>
                <p14:nvPr/>
              </p14:nvContentPartPr>
              <p14:xfrm>
                <a:off x="3432785" y="5646478"/>
                <a:ext cx="34200" cy="7092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39AB3E33-D65F-5386-CF2A-B257BC993E5A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3425585" y="5638918"/>
                  <a:ext cx="49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275DB0DD-387A-5FE9-7008-F60F6A020A55}"/>
                    </a:ext>
                  </a:extLst>
                </p14:cNvPr>
                <p14:cNvContentPartPr/>
                <p14:nvPr/>
              </p14:nvContentPartPr>
              <p14:xfrm>
                <a:off x="3432785" y="5709838"/>
                <a:ext cx="360" cy="36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275DB0DD-387A-5FE9-7008-F60F6A020A5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3425585" y="570227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CB0F7ABB-897A-12E8-2438-1C20C5324285}"/>
                    </a:ext>
                  </a:extLst>
                </p14:cNvPr>
                <p14:cNvContentPartPr/>
                <p14:nvPr/>
              </p14:nvContentPartPr>
              <p14:xfrm>
                <a:off x="3432785" y="5709838"/>
                <a:ext cx="360" cy="36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CB0F7ABB-897A-12E8-2438-1C20C532428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3425585" y="570227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61B66B5C-A0C2-6237-2952-B9FFA79A67B7}"/>
                    </a:ext>
                  </a:extLst>
                </p14:cNvPr>
                <p14:cNvContentPartPr/>
                <p14:nvPr/>
              </p14:nvContentPartPr>
              <p14:xfrm>
                <a:off x="3485345" y="5631358"/>
                <a:ext cx="52560" cy="9000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61B66B5C-A0C2-6237-2952-B9FFA79A67B7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3477785" y="5623798"/>
                  <a:ext cx="673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27FD599A-45D9-3F7E-C8FE-C69A54C7B99D}"/>
                    </a:ext>
                  </a:extLst>
                </p14:cNvPr>
                <p14:cNvContentPartPr/>
                <p14:nvPr/>
              </p14:nvContentPartPr>
              <p14:xfrm>
                <a:off x="3573185" y="5642518"/>
                <a:ext cx="32040" cy="540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27FD599A-45D9-3F7E-C8FE-C69A54C7B99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565625" y="5634958"/>
                  <a:ext cx="46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B08BE979-E21F-6372-5588-1DAB917B1CD4}"/>
                    </a:ext>
                  </a:extLst>
                </p14:cNvPr>
                <p14:cNvContentPartPr/>
                <p14:nvPr/>
              </p14:nvContentPartPr>
              <p14:xfrm>
                <a:off x="3579665" y="5642518"/>
                <a:ext cx="21600" cy="5508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B08BE979-E21F-6372-5588-1DAB917B1CD4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3572105" y="5634958"/>
                  <a:ext cx="367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93649B92-A9A4-32D4-38E1-38D6855EAB39}"/>
                    </a:ext>
                  </a:extLst>
                </p14:cNvPr>
                <p14:cNvContentPartPr/>
                <p14:nvPr/>
              </p14:nvContentPartPr>
              <p14:xfrm>
                <a:off x="3624305" y="5646118"/>
                <a:ext cx="49320" cy="6804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93649B92-A9A4-32D4-38E1-38D6855EAB3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3616745" y="5638558"/>
                  <a:ext cx="6444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3" name="Gruppo 682">
            <a:extLst>
              <a:ext uri="{FF2B5EF4-FFF2-40B4-BE49-F238E27FC236}">
                <a16:creationId xmlns:a16="http://schemas.microsoft.com/office/drawing/2014/main" id="{659B873E-52E6-3579-1B8D-4306F8AA05F2}"/>
              </a:ext>
            </a:extLst>
          </p:cNvPr>
          <p:cNvGrpSpPr/>
          <p:nvPr/>
        </p:nvGrpSpPr>
        <p:grpSpPr>
          <a:xfrm>
            <a:off x="1435865" y="6010205"/>
            <a:ext cx="722520" cy="263520"/>
            <a:chOff x="1435865" y="6010205"/>
            <a:chExt cx="72252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C87FCD9D-A2B1-A776-E079-55829CE29C78}"/>
                    </a:ext>
                  </a:extLst>
                </p14:cNvPr>
                <p14:cNvContentPartPr/>
                <p14:nvPr/>
              </p14:nvContentPartPr>
              <p14:xfrm>
                <a:off x="1435865" y="6073205"/>
                <a:ext cx="82080" cy="20052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C87FCD9D-A2B1-A776-E079-55829CE29C78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428305" y="6065645"/>
                  <a:ext cx="97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398FC106-9EBC-00A6-4FEF-8CE3439E9DE0}"/>
                    </a:ext>
                  </a:extLst>
                </p14:cNvPr>
                <p14:cNvContentPartPr/>
                <p14:nvPr/>
              </p14:nvContentPartPr>
              <p14:xfrm>
                <a:off x="1535585" y="6119285"/>
                <a:ext cx="45000" cy="5400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398FC106-9EBC-00A6-4FEF-8CE3439E9DE0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528025" y="6111725"/>
                  <a:ext cx="60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7C2352C8-B550-586E-A602-7140A6E88478}"/>
                    </a:ext>
                  </a:extLst>
                </p14:cNvPr>
                <p14:cNvContentPartPr/>
                <p14:nvPr/>
              </p14:nvContentPartPr>
              <p14:xfrm>
                <a:off x="1584545" y="6116405"/>
                <a:ext cx="79560" cy="8028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7C2352C8-B550-586E-A602-7140A6E88478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576985" y="6108845"/>
                  <a:ext cx="946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E6226C05-AE06-6E37-0FF7-56395BA1B3FD}"/>
                    </a:ext>
                  </a:extLst>
                </p14:cNvPr>
                <p14:cNvContentPartPr/>
                <p14:nvPr/>
              </p14:nvContentPartPr>
              <p14:xfrm>
                <a:off x="1660865" y="6101645"/>
                <a:ext cx="44640" cy="8568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E6226C05-AE06-6E37-0FF7-56395BA1B3FD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653305" y="6094085"/>
                  <a:ext cx="597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3E2A59BE-81AE-74AD-1EB4-C9643C3B05B6}"/>
                    </a:ext>
                  </a:extLst>
                </p14:cNvPr>
                <p14:cNvContentPartPr/>
                <p14:nvPr/>
              </p14:nvContentPartPr>
              <p14:xfrm>
                <a:off x="1711625" y="6114605"/>
                <a:ext cx="45720" cy="7416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3E2A59BE-81AE-74AD-1EB4-C9643C3B05B6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704425" y="6107045"/>
                  <a:ext cx="60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7F457D60-878C-48F6-1E1B-23E61F05A068}"/>
                    </a:ext>
                  </a:extLst>
                </p14:cNvPr>
                <p14:cNvContentPartPr/>
                <p14:nvPr/>
              </p14:nvContentPartPr>
              <p14:xfrm>
                <a:off x="1785785" y="6103805"/>
                <a:ext cx="45720" cy="7776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7F457D60-878C-48F6-1E1B-23E61F05A068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778225" y="6096605"/>
                  <a:ext cx="60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ABEF0D2D-942E-4866-DB60-2F80D510E51A}"/>
                    </a:ext>
                  </a:extLst>
                </p14:cNvPr>
                <p14:cNvContentPartPr/>
                <p14:nvPr/>
              </p14:nvContentPartPr>
              <p14:xfrm>
                <a:off x="1862105" y="6047285"/>
                <a:ext cx="35640" cy="11808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ABEF0D2D-942E-4866-DB60-2F80D510E51A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854545" y="6039725"/>
                  <a:ext cx="507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653E9E73-B3EB-9EDB-20BF-21F89A6E2155}"/>
                    </a:ext>
                  </a:extLst>
                </p14:cNvPr>
                <p14:cNvContentPartPr/>
                <p14:nvPr/>
              </p14:nvContentPartPr>
              <p14:xfrm>
                <a:off x="1924385" y="6103805"/>
                <a:ext cx="28800" cy="6516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653E9E73-B3EB-9EDB-20BF-21F89A6E2155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916825" y="6096245"/>
                  <a:ext cx="43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7DF443B9-0816-94D5-D782-377478D31F5F}"/>
                    </a:ext>
                  </a:extLst>
                </p14:cNvPr>
                <p14:cNvContentPartPr/>
                <p14:nvPr/>
              </p14:nvContentPartPr>
              <p14:xfrm>
                <a:off x="1971905" y="6109565"/>
                <a:ext cx="40320" cy="5688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7DF443B9-0816-94D5-D782-377478D31F5F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964345" y="6102365"/>
                  <a:ext cx="55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1EE26070-8680-11EB-6C12-A14939595F13}"/>
                    </a:ext>
                  </a:extLst>
                </p14:cNvPr>
                <p14:cNvContentPartPr/>
                <p14:nvPr/>
              </p14:nvContentPartPr>
              <p14:xfrm>
                <a:off x="2060105" y="6010205"/>
                <a:ext cx="10080" cy="14940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1EE26070-8680-11EB-6C12-A14939595F13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2052545" y="6002645"/>
                  <a:ext cx="25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C4070F13-06E5-2994-92AF-FDB336F5A4A8}"/>
                    </a:ext>
                  </a:extLst>
                </p14:cNvPr>
                <p14:cNvContentPartPr/>
                <p14:nvPr/>
              </p14:nvContentPartPr>
              <p14:xfrm>
                <a:off x="2072705" y="6086885"/>
                <a:ext cx="18000" cy="180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C4070F13-06E5-2994-92AF-FDB336F5A4A8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2065145" y="6079685"/>
                  <a:ext cx="33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58E523C3-E76F-CCD3-3C2C-FC6B91E57FE0}"/>
                    </a:ext>
                  </a:extLst>
                </p14:cNvPr>
                <p14:cNvContentPartPr/>
                <p14:nvPr/>
              </p14:nvContentPartPr>
              <p14:xfrm>
                <a:off x="2114105" y="6081125"/>
                <a:ext cx="44280" cy="8316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58E523C3-E76F-CCD3-3C2C-FC6B91E57FE0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2106905" y="6073925"/>
                  <a:ext cx="5940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1" name="Gruppo 680">
            <a:extLst>
              <a:ext uri="{FF2B5EF4-FFF2-40B4-BE49-F238E27FC236}">
                <a16:creationId xmlns:a16="http://schemas.microsoft.com/office/drawing/2014/main" id="{A909FF03-3E6F-2436-0FB5-AACFB4808F2F}"/>
              </a:ext>
            </a:extLst>
          </p:cNvPr>
          <p:cNvGrpSpPr/>
          <p:nvPr/>
        </p:nvGrpSpPr>
        <p:grpSpPr>
          <a:xfrm>
            <a:off x="2409665" y="5969165"/>
            <a:ext cx="736560" cy="233280"/>
            <a:chOff x="2409665" y="5969165"/>
            <a:chExt cx="73656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23FDE668-4806-BC95-6E06-EF2B9EC08FFA}"/>
                    </a:ext>
                  </a:extLst>
                </p14:cNvPr>
                <p14:cNvContentPartPr/>
                <p14:nvPr/>
              </p14:nvContentPartPr>
              <p14:xfrm>
                <a:off x="2409665" y="6002645"/>
                <a:ext cx="15480" cy="2016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23FDE668-4806-BC95-6E06-EF2B9EC08FFA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2402105" y="5995445"/>
                  <a:ext cx="30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55E3CB9B-4ACA-B7A5-4006-7FC3A79E2583}"/>
                    </a:ext>
                  </a:extLst>
                </p14:cNvPr>
                <p14:cNvContentPartPr/>
                <p14:nvPr/>
              </p14:nvContentPartPr>
              <p14:xfrm>
                <a:off x="2441345" y="5996885"/>
                <a:ext cx="29520" cy="1440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55E3CB9B-4ACA-B7A5-4006-7FC3A79E2583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2433785" y="5989325"/>
                  <a:ext cx="446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6FC21BC7-751A-8BA0-3F05-F79702BFDA0E}"/>
                    </a:ext>
                  </a:extLst>
                </p14:cNvPr>
                <p14:cNvContentPartPr/>
                <p14:nvPr/>
              </p14:nvContentPartPr>
              <p14:xfrm>
                <a:off x="2495705" y="6024605"/>
                <a:ext cx="75600" cy="17784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6FC21BC7-751A-8BA0-3F05-F79702BFDA0E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2488145" y="6017045"/>
                  <a:ext cx="907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B2E393F4-8A43-7D95-CB66-3D93E023396D}"/>
                    </a:ext>
                  </a:extLst>
                </p14:cNvPr>
                <p14:cNvContentPartPr/>
                <p14:nvPr/>
              </p14:nvContentPartPr>
              <p14:xfrm>
                <a:off x="2574905" y="6048365"/>
                <a:ext cx="24480" cy="5148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B2E393F4-8A43-7D95-CB66-3D93E023396D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2567345" y="6040805"/>
                  <a:ext cx="396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995B6D19-3D57-885F-7076-85BD1C7C37A7}"/>
                    </a:ext>
                  </a:extLst>
                </p14:cNvPr>
                <p14:cNvContentPartPr/>
                <p14:nvPr/>
              </p14:nvContentPartPr>
              <p14:xfrm>
                <a:off x="2647265" y="6048365"/>
                <a:ext cx="40680" cy="6336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995B6D19-3D57-885F-7076-85BD1C7C37A7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2639705" y="6040805"/>
                  <a:ext cx="55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D99BBEC4-E2E8-CC24-31EB-768EE64A53D0}"/>
                    </a:ext>
                  </a:extLst>
                </p14:cNvPr>
                <p14:cNvContentPartPr/>
                <p14:nvPr/>
              </p14:nvContentPartPr>
              <p14:xfrm>
                <a:off x="2701985" y="6060605"/>
                <a:ext cx="36720" cy="4140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D99BBEC4-E2E8-CC24-31EB-768EE64A53D0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2694425" y="6053045"/>
                  <a:ext cx="51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438832E2-B7E4-8540-5705-43BE32AA2714}"/>
                    </a:ext>
                  </a:extLst>
                </p14:cNvPr>
                <p14:cNvContentPartPr/>
                <p14:nvPr/>
              </p14:nvContentPartPr>
              <p14:xfrm>
                <a:off x="2756705" y="5974565"/>
                <a:ext cx="58320" cy="11124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438832E2-B7E4-8540-5705-43BE32AA2714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2749145" y="5967005"/>
                  <a:ext cx="734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91D3C159-59E6-DBC0-8AE1-75FCE92F1385}"/>
                    </a:ext>
                  </a:extLst>
                </p14:cNvPr>
                <p14:cNvContentPartPr/>
                <p14:nvPr/>
              </p14:nvContentPartPr>
              <p14:xfrm>
                <a:off x="2808905" y="6045125"/>
                <a:ext cx="38160" cy="5148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91D3C159-59E6-DBC0-8AE1-75FCE92F1385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2801705" y="6037565"/>
                  <a:ext cx="53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E07E5D11-9DD0-2E8D-9A70-6DDC2AC8C7A5}"/>
                    </a:ext>
                  </a:extLst>
                </p14:cNvPr>
                <p14:cNvContentPartPr/>
                <p14:nvPr/>
              </p14:nvContentPartPr>
              <p14:xfrm>
                <a:off x="2902505" y="5974565"/>
                <a:ext cx="10800" cy="2088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E07E5D11-9DD0-2E8D-9A70-6DDC2AC8C7A5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2894945" y="5967005"/>
                  <a:ext cx="25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11FD985A-2A85-0E94-31AF-8F987C15B552}"/>
                    </a:ext>
                  </a:extLst>
                </p14:cNvPr>
                <p14:cNvContentPartPr/>
                <p14:nvPr/>
              </p14:nvContentPartPr>
              <p14:xfrm>
                <a:off x="2916905" y="5969165"/>
                <a:ext cx="29880" cy="6984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11FD985A-2A85-0E94-31AF-8F987C15B552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2909345" y="5961965"/>
                  <a:ext cx="45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5A62E640-C03B-04B0-A4E8-1E9C321588C1}"/>
                    </a:ext>
                  </a:extLst>
                </p14:cNvPr>
                <p14:cNvContentPartPr/>
                <p14:nvPr/>
              </p14:nvContentPartPr>
              <p14:xfrm>
                <a:off x="3087185" y="6019925"/>
                <a:ext cx="23040" cy="10980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5A62E640-C03B-04B0-A4E8-1E9C321588C1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3079985" y="6012365"/>
                  <a:ext cx="38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BB99E085-EA02-4B0F-F492-65D4ECC6F658}"/>
                    </a:ext>
                  </a:extLst>
                </p14:cNvPr>
                <p14:cNvContentPartPr/>
                <p14:nvPr/>
              </p14:nvContentPartPr>
              <p14:xfrm>
                <a:off x="3127505" y="5991845"/>
                <a:ext cx="18720" cy="12672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BB99E085-EA02-4B0F-F492-65D4ECC6F658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3119945" y="5984285"/>
                  <a:ext cx="3384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9" name="Gruppo 678">
            <a:extLst>
              <a:ext uri="{FF2B5EF4-FFF2-40B4-BE49-F238E27FC236}">
                <a16:creationId xmlns:a16="http://schemas.microsoft.com/office/drawing/2014/main" id="{AABDDC1B-2E37-3674-EB2B-6A459854A785}"/>
              </a:ext>
            </a:extLst>
          </p:cNvPr>
          <p:cNvGrpSpPr/>
          <p:nvPr/>
        </p:nvGrpSpPr>
        <p:grpSpPr>
          <a:xfrm>
            <a:off x="3322265" y="5993645"/>
            <a:ext cx="322200" cy="169560"/>
            <a:chOff x="3322265" y="5993645"/>
            <a:chExt cx="322200" cy="16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0BA2D06A-1379-818D-2481-3799E2FE7C5F}"/>
                    </a:ext>
                  </a:extLst>
                </p14:cNvPr>
                <p14:cNvContentPartPr/>
                <p14:nvPr/>
              </p14:nvContentPartPr>
              <p14:xfrm>
                <a:off x="3322265" y="6042245"/>
                <a:ext cx="66240" cy="12096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0BA2D06A-1379-818D-2481-3799E2FE7C5F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3314705" y="6035045"/>
                  <a:ext cx="810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4D7F509A-90EC-1579-BB83-997F1B3E6F13}"/>
                    </a:ext>
                  </a:extLst>
                </p14:cNvPr>
                <p14:cNvContentPartPr/>
                <p14:nvPr/>
              </p14:nvContentPartPr>
              <p14:xfrm>
                <a:off x="3425585" y="6064205"/>
                <a:ext cx="53640" cy="4320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4D7F509A-90EC-1579-BB83-997F1B3E6F13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3418025" y="6056645"/>
                  <a:ext cx="68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5BF69B7A-2127-BC8B-CEEC-CDF3837E104B}"/>
                    </a:ext>
                  </a:extLst>
                </p14:cNvPr>
                <p14:cNvContentPartPr/>
                <p14:nvPr/>
              </p14:nvContentPartPr>
              <p14:xfrm>
                <a:off x="3497585" y="6052685"/>
                <a:ext cx="34920" cy="7452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5BF69B7A-2127-BC8B-CEEC-CDF3837E104B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3490025" y="6045125"/>
                  <a:ext cx="500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52A99668-74DF-BD2A-D4C2-3596A7116C54}"/>
                    </a:ext>
                  </a:extLst>
                </p14:cNvPr>
                <p14:cNvContentPartPr/>
                <p14:nvPr/>
              </p14:nvContentPartPr>
              <p14:xfrm>
                <a:off x="3551945" y="5993645"/>
                <a:ext cx="25920" cy="9864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52A99668-74DF-BD2A-D4C2-3596A7116C54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3544385" y="5986085"/>
                  <a:ext cx="41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DFDD5E9A-C735-7613-774F-BE8B43E2A503}"/>
                    </a:ext>
                  </a:extLst>
                </p14:cNvPr>
                <p14:cNvContentPartPr/>
                <p14:nvPr/>
              </p14:nvContentPartPr>
              <p14:xfrm>
                <a:off x="3553025" y="6055565"/>
                <a:ext cx="31320" cy="1296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DFDD5E9A-C735-7613-774F-BE8B43E2A503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3545465" y="6048005"/>
                  <a:ext cx="46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E6A9B89D-0BEF-74D8-A31D-B12787CEBF37}"/>
                    </a:ext>
                  </a:extLst>
                </p14:cNvPr>
                <p14:cNvContentPartPr/>
                <p14:nvPr/>
              </p14:nvContentPartPr>
              <p14:xfrm>
                <a:off x="3610265" y="6038645"/>
                <a:ext cx="34200" cy="6012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E6A9B89D-0BEF-74D8-A31D-B12787CEBF37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3602705" y="6031085"/>
                  <a:ext cx="4932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7" name="Gruppo 676">
            <a:extLst>
              <a:ext uri="{FF2B5EF4-FFF2-40B4-BE49-F238E27FC236}">
                <a16:creationId xmlns:a16="http://schemas.microsoft.com/office/drawing/2014/main" id="{9D239CA7-B104-A2B0-A00F-E3A653B7AEB3}"/>
              </a:ext>
            </a:extLst>
          </p:cNvPr>
          <p:cNvGrpSpPr/>
          <p:nvPr/>
        </p:nvGrpSpPr>
        <p:grpSpPr>
          <a:xfrm>
            <a:off x="1698798" y="6409101"/>
            <a:ext cx="241200" cy="164880"/>
            <a:chOff x="1698798" y="6409101"/>
            <a:chExt cx="241200" cy="16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815189F2-3E78-F45B-2621-9477513C687C}"/>
                    </a:ext>
                  </a:extLst>
                </p14:cNvPr>
                <p14:cNvContentPartPr/>
                <p14:nvPr/>
              </p14:nvContentPartPr>
              <p14:xfrm>
                <a:off x="1698798" y="6409101"/>
                <a:ext cx="99720" cy="14976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815189F2-3E78-F45B-2621-9477513C687C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691238" y="6401541"/>
                  <a:ext cx="114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EAB2DFB2-4569-D8A6-FC85-B649B591B38D}"/>
                    </a:ext>
                  </a:extLst>
                </p14:cNvPr>
                <p14:cNvContentPartPr/>
                <p14:nvPr/>
              </p14:nvContentPartPr>
              <p14:xfrm>
                <a:off x="1808958" y="6486501"/>
                <a:ext cx="74520" cy="8280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EAB2DFB2-4569-D8A6-FC85-B649B591B38D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801398" y="6478941"/>
                  <a:ext cx="89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014D4B40-1830-6AC1-5DE6-98D176F2B3D4}"/>
                    </a:ext>
                  </a:extLst>
                </p14:cNvPr>
                <p14:cNvContentPartPr/>
                <p14:nvPr/>
              </p14:nvContentPartPr>
              <p14:xfrm>
                <a:off x="1924158" y="6433581"/>
                <a:ext cx="15840" cy="14040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014D4B40-1830-6AC1-5DE6-98D176F2B3D4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916598" y="6426021"/>
                  <a:ext cx="3096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3" name="Gruppo 692">
            <a:extLst>
              <a:ext uri="{FF2B5EF4-FFF2-40B4-BE49-F238E27FC236}">
                <a16:creationId xmlns:a16="http://schemas.microsoft.com/office/drawing/2014/main" id="{CB1BBFE1-FC51-912B-8618-EF1C0373C63D}"/>
              </a:ext>
            </a:extLst>
          </p:cNvPr>
          <p:cNvGrpSpPr/>
          <p:nvPr/>
        </p:nvGrpSpPr>
        <p:grpSpPr>
          <a:xfrm>
            <a:off x="2133318" y="6406581"/>
            <a:ext cx="579240" cy="185040"/>
            <a:chOff x="2133318" y="6406581"/>
            <a:chExt cx="57924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EE768869-74B6-080E-E7DB-3B12050345A1}"/>
                    </a:ext>
                  </a:extLst>
                </p14:cNvPr>
                <p14:cNvContentPartPr/>
                <p14:nvPr/>
              </p14:nvContentPartPr>
              <p14:xfrm>
                <a:off x="2133318" y="6467781"/>
                <a:ext cx="54720" cy="12384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EE768869-74B6-080E-E7DB-3B12050345A1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125758" y="6460581"/>
                  <a:ext cx="698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F8386884-C052-89CC-9655-6A92BD174674}"/>
                    </a:ext>
                  </a:extLst>
                </p14:cNvPr>
                <p14:cNvContentPartPr/>
                <p14:nvPr/>
              </p14:nvContentPartPr>
              <p14:xfrm>
                <a:off x="2221518" y="6500541"/>
                <a:ext cx="47160" cy="7596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F8386884-C052-89CC-9655-6A92BD174674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2214318" y="6492981"/>
                  <a:ext cx="622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D14CE27E-74D4-CBCB-D6D7-6B52F5A41752}"/>
                    </a:ext>
                  </a:extLst>
                </p14:cNvPr>
                <p14:cNvContentPartPr/>
                <p14:nvPr/>
              </p14:nvContentPartPr>
              <p14:xfrm>
                <a:off x="2276238" y="6507381"/>
                <a:ext cx="44280" cy="4896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D14CE27E-74D4-CBCB-D6D7-6B52F5A41752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2268678" y="6499821"/>
                  <a:ext cx="59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ED30D1F2-D25E-ED7F-BB0A-2E2E55C003B5}"/>
                    </a:ext>
                  </a:extLst>
                </p14:cNvPr>
                <p14:cNvContentPartPr/>
                <p14:nvPr/>
              </p14:nvContentPartPr>
              <p14:xfrm>
                <a:off x="2343558" y="6477501"/>
                <a:ext cx="45000" cy="8532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ED30D1F2-D25E-ED7F-BB0A-2E2E55C003B5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2335998" y="6469941"/>
                  <a:ext cx="60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2F2D9D44-97C8-7182-371C-221281232E11}"/>
                    </a:ext>
                  </a:extLst>
                </p14:cNvPr>
                <p14:cNvContentPartPr/>
                <p14:nvPr/>
              </p14:nvContentPartPr>
              <p14:xfrm>
                <a:off x="2404398" y="6413781"/>
                <a:ext cx="48960" cy="14184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2F2D9D44-97C8-7182-371C-221281232E11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2396838" y="6406221"/>
                  <a:ext cx="637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F8DF5179-8C45-1D59-8886-77983A37AA5A}"/>
                    </a:ext>
                  </a:extLst>
                </p14:cNvPr>
                <p14:cNvContentPartPr/>
                <p14:nvPr/>
              </p14:nvContentPartPr>
              <p14:xfrm>
                <a:off x="2486838" y="6503781"/>
                <a:ext cx="2880" cy="2808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F8DF5179-8C45-1D59-8886-77983A37AA5A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2479278" y="6496221"/>
                  <a:ext cx="18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658CE391-2478-03E5-ADC9-0ACD42B09921}"/>
                    </a:ext>
                  </a:extLst>
                </p14:cNvPr>
                <p14:cNvContentPartPr/>
                <p14:nvPr/>
              </p14:nvContentPartPr>
              <p14:xfrm>
                <a:off x="2503758" y="6485781"/>
                <a:ext cx="26640" cy="5976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658CE391-2478-03E5-ADC9-0ACD42B09921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2496198" y="6478221"/>
                  <a:ext cx="417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AFF16E7A-E575-5618-2FD5-85B75F13C2F1}"/>
                    </a:ext>
                  </a:extLst>
                </p14:cNvPr>
                <p14:cNvContentPartPr/>
                <p14:nvPr/>
              </p14:nvContentPartPr>
              <p14:xfrm>
                <a:off x="2573958" y="6413781"/>
                <a:ext cx="5400" cy="9756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AFF16E7A-E575-5618-2FD5-85B75F13C2F1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2566398" y="6406221"/>
                  <a:ext cx="201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002FE6C6-604E-2C8D-C834-81050874A84B}"/>
                    </a:ext>
                  </a:extLst>
                </p14:cNvPr>
                <p14:cNvContentPartPr/>
                <p14:nvPr/>
              </p14:nvContentPartPr>
              <p14:xfrm>
                <a:off x="2573958" y="6483981"/>
                <a:ext cx="360" cy="36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002FE6C6-604E-2C8D-C834-81050874A84B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2566398" y="647642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85AAF366-66B3-8A94-B84F-2DE57AAAA24A}"/>
                    </a:ext>
                  </a:extLst>
                </p14:cNvPr>
                <p14:cNvContentPartPr/>
                <p14:nvPr/>
              </p14:nvContentPartPr>
              <p14:xfrm>
                <a:off x="2620758" y="6406581"/>
                <a:ext cx="14040" cy="9540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85AAF366-66B3-8A94-B84F-2DE57AAAA24A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2613198" y="6399021"/>
                  <a:ext cx="291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217913D4-5B4B-C233-F4DE-4D1F851EF781}"/>
                    </a:ext>
                  </a:extLst>
                </p14:cNvPr>
                <p14:cNvContentPartPr/>
                <p14:nvPr/>
              </p14:nvContentPartPr>
              <p14:xfrm>
                <a:off x="2625078" y="6464541"/>
                <a:ext cx="19440" cy="1476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217913D4-5B4B-C233-F4DE-4D1F851EF781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2617518" y="6457341"/>
                  <a:ext cx="34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D118F2CB-C5CE-F070-542E-539C69B5E2A4}"/>
                    </a:ext>
                  </a:extLst>
                </p14:cNvPr>
                <p14:cNvContentPartPr/>
                <p14:nvPr/>
              </p14:nvContentPartPr>
              <p14:xfrm>
                <a:off x="2573958" y="6430341"/>
                <a:ext cx="74160" cy="1836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D118F2CB-C5CE-F070-542E-539C69B5E2A4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2566398" y="6422781"/>
                  <a:ext cx="89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D5869937-BF47-9F38-CFB6-F5C196331A4D}"/>
                    </a:ext>
                  </a:extLst>
                </p14:cNvPr>
                <p14:cNvContentPartPr/>
                <p14:nvPr/>
              </p14:nvContentPartPr>
              <p14:xfrm>
                <a:off x="2665398" y="6478221"/>
                <a:ext cx="47160" cy="2952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D5869937-BF47-9F38-CFB6-F5C196331A4D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2657838" y="6470661"/>
                  <a:ext cx="6228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1" name="Gruppo 690">
            <a:extLst>
              <a:ext uri="{FF2B5EF4-FFF2-40B4-BE49-F238E27FC236}">
                <a16:creationId xmlns:a16="http://schemas.microsoft.com/office/drawing/2014/main" id="{EF94D0BB-6D51-DDAD-9144-73D76A8AFC14}"/>
              </a:ext>
            </a:extLst>
          </p:cNvPr>
          <p:cNvGrpSpPr/>
          <p:nvPr/>
        </p:nvGrpSpPr>
        <p:grpSpPr>
          <a:xfrm>
            <a:off x="2917758" y="6361941"/>
            <a:ext cx="309960" cy="199800"/>
            <a:chOff x="2917758" y="6361941"/>
            <a:chExt cx="30996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2B6E83BD-FBA5-A962-4E44-1DAF003ACEC7}"/>
                    </a:ext>
                  </a:extLst>
                </p14:cNvPr>
                <p14:cNvContentPartPr/>
                <p14:nvPr/>
              </p14:nvContentPartPr>
              <p14:xfrm>
                <a:off x="2917758" y="6445821"/>
                <a:ext cx="91080" cy="11592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2B6E83BD-FBA5-A962-4E44-1DAF003ACEC7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2910198" y="6438261"/>
                  <a:ext cx="1062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5EEF4C2C-DC4F-00A0-1734-EA4DC630CFE2}"/>
                    </a:ext>
                  </a:extLst>
                </p14:cNvPr>
                <p14:cNvContentPartPr/>
                <p14:nvPr/>
              </p14:nvContentPartPr>
              <p14:xfrm>
                <a:off x="3034038" y="6471741"/>
                <a:ext cx="65880" cy="84960"/>
              </p14:xfrm>
            </p:contentPart>
          </mc:Choice>
          <mc:Fallback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5EEF4C2C-DC4F-00A0-1734-EA4DC630CFE2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3026478" y="6464181"/>
                  <a:ext cx="806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0B33C596-688E-0281-9AB6-275696FF63E9}"/>
                    </a:ext>
                  </a:extLst>
                </p14:cNvPr>
                <p14:cNvContentPartPr/>
                <p14:nvPr/>
              </p14:nvContentPartPr>
              <p14:xfrm>
                <a:off x="3128718" y="6361941"/>
                <a:ext cx="21960" cy="183600"/>
              </p14:xfrm>
            </p:contentPart>
          </mc:Choice>
          <mc:Fallback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0B33C596-688E-0281-9AB6-275696FF63E9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3121158" y="6354381"/>
                  <a:ext cx="367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520A0FD1-0C20-AA8C-F168-62FC8F70BE63}"/>
                    </a:ext>
                  </a:extLst>
                </p14:cNvPr>
                <p14:cNvContentPartPr/>
                <p14:nvPr/>
              </p14:nvContentPartPr>
              <p14:xfrm>
                <a:off x="3122598" y="6454101"/>
                <a:ext cx="47520" cy="2556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520A0FD1-0C20-AA8C-F168-62FC8F70BE63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3115038" y="6446541"/>
                  <a:ext cx="62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D70BE984-AE17-81F6-2BAA-9950AE313FF5}"/>
                    </a:ext>
                  </a:extLst>
                </p14:cNvPr>
                <p14:cNvContentPartPr/>
                <p14:nvPr/>
              </p14:nvContentPartPr>
              <p14:xfrm>
                <a:off x="3171918" y="6436821"/>
                <a:ext cx="55800" cy="7812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D70BE984-AE17-81F6-2BAA-9950AE313FF5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3164358" y="6429261"/>
                  <a:ext cx="7092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8" name="Gruppo 707">
            <a:extLst>
              <a:ext uri="{FF2B5EF4-FFF2-40B4-BE49-F238E27FC236}">
                <a16:creationId xmlns:a16="http://schemas.microsoft.com/office/drawing/2014/main" id="{EF19EF93-D298-7272-6656-EE3A72465DD0}"/>
              </a:ext>
            </a:extLst>
          </p:cNvPr>
          <p:cNvGrpSpPr/>
          <p:nvPr/>
        </p:nvGrpSpPr>
        <p:grpSpPr>
          <a:xfrm>
            <a:off x="7563272" y="3335633"/>
            <a:ext cx="547920" cy="472320"/>
            <a:chOff x="7563272" y="3335633"/>
            <a:chExt cx="547920" cy="47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623D3D37-D856-1896-4FAC-CDD962936B39}"/>
                    </a:ext>
                  </a:extLst>
                </p14:cNvPr>
                <p14:cNvContentPartPr/>
                <p14:nvPr/>
              </p14:nvContentPartPr>
              <p14:xfrm>
                <a:off x="7563272" y="3420244"/>
                <a:ext cx="9360" cy="16344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623D3D37-D856-1896-4FAC-CDD962936B39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7555712" y="3412684"/>
                  <a:ext cx="244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C85720E8-E4F5-CEC1-AA2A-367CB957D34C}"/>
                    </a:ext>
                  </a:extLst>
                </p14:cNvPr>
                <p14:cNvContentPartPr/>
                <p14:nvPr/>
              </p14:nvContentPartPr>
              <p14:xfrm>
                <a:off x="7564352" y="3426004"/>
                <a:ext cx="69840" cy="17172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C85720E8-E4F5-CEC1-AA2A-367CB957D34C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7556792" y="3418804"/>
                  <a:ext cx="849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0A6C21D7-87A8-AFE0-4D4A-9BD8F29008D2}"/>
                    </a:ext>
                  </a:extLst>
                </p14:cNvPr>
                <p14:cNvContentPartPr/>
                <p14:nvPr/>
              </p14:nvContentPartPr>
              <p14:xfrm>
                <a:off x="7665152" y="3491524"/>
                <a:ext cx="69480" cy="1332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0A6C21D7-87A8-AFE0-4D4A-9BD8F29008D2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7657592" y="3483964"/>
                  <a:ext cx="84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C32D3A3E-15A2-BD31-0348-31BE048DB1E1}"/>
                    </a:ext>
                  </a:extLst>
                </p14:cNvPr>
                <p14:cNvContentPartPr/>
                <p14:nvPr/>
              </p14:nvContentPartPr>
              <p14:xfrm>
                <a:off x="7714112" y="3418804"/>
                <a:ext cx="33120" cy="18540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C32D3A3E-15A2-BD31-0348-31BE048DB1E1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7706552" y="3411244"/>
                  <a:ext cx="482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37837D02-04E7-5481-D046-8F39DB2F9089}"/>
                    </a:ext>
                  </a:extLst>
                </p14:cNvPr>
                <p14:cNvContentPartPr/>
                <p14:nvPr/>
              </p14:nvContentPartPr>
              <p14:xfrm>
                <a:off x="7622672" y="3629404"/>
                <a:ext cx="111960" cy="104040"/>
              </p14:xfrm>
            </p:contentPart>
          </mc:Choice>
          <mc:Fallback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37837D02-04E7-5481-D046-8F39DB2F9089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7615112" y="3621844"/>
                  <a:ext cx="127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C3A0BD3F-71AA-F72E-DF8E-EB664B6A9E9F}"/>
                    </a:ext>
                  </a:extLst>
                </p14:cNvPr>
                <p14:cNvContentPartPr/>
                <p14:nvPr/>
              </p14:nvContentPartPr>
              <p14:xfrm>
                <a:off x="7826072" y="3480364"/>
                <a:ext cx="108360" cy="396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C3A0BD3F-71AA-F72E-DF8E-EB664B6A9E9F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7818512" y="3472804"/>
                  <a:ext cx="1234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6C42E0FD-180C-CBAE-76CA-FA8DB1CA84F8}"/>
                    </a:ext>
                  </a:extLst>
                </p14:cNvPr>
                <p14:cNvContentPartPr/>
                <p14:nvPr/>
              </p14:nvContentPartPr>
              <p14:xfrm>
                <a:off x="7826072" y="3479284"/>
                <a:ext cx="120960" cy="16344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6C42E0FD-180C-CBAE-76CA-FA8DB1CA84F8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7818512" y="3471724"/>
                  <a:ext cx="1360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380B007C-A8C4-A8C1-AEA4-9060CE117172}"/>
                    </a:ext>
                  </a:extLst>
                </p14:cNvPr>
                <p14:cNvContentPartPr/>
                <p14:nvPr/>
              </p14:nvContentPartPr>
              <p14:xfrm>
                <a:off x="7988792" y="3486124"/>
                <a:ext cx="15480" cy="11988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380B007C-A8C4-A8C1-AEA4-9060CE117172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981232" y="3478564"/>
                  <a:ext cx="30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43A0E87B-6D0B-79AF-E431-A9D4179E9C8F}"/>
                    </a:ext>
                  </a:extLst>
                </p14:cNvPr>
                <p14:cNvContentPartPr/>
                <p14:nvPr/>
              </p14:nvContentPartPr>
              <p14:xfrm>
                <a:off x="7997432" y="3521404"/>
                <a:ext cx="113760" cy="2520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43A0E87B-6D0B-79AF-E431-A9D4179E9C8F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989872" y="3513844"/>
                  <a:ext cx="128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C17DBC17-1968-223C-8DA9-9DAD61133A94}"/>
                    </a:ext>
                  </a:extLst>
                </p14:cNvPr>
                <p14:cNvContentPartPr/>
                <p14:nvPr/>
              </p14:nvContentPartPr>
              <p14:xfrm>
                <a:off x="7807775" y="3335633"/>
                <a:ext cx="269280" cy="47232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C17DBC17-1968-223C-8DA9-9DAD61133A94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7800215" y="3328073"/>
                  <a:ext cx="284400" cy="48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1">
            <p14:nvContentPartPr>
              <p14:cNvPr id="709" name="Input penna 708">
                <a:extLst>
                  <a:ext uri="{FF2B5EF4-FFF2-40B4-BE49-F238E27FC236}">
                    <a16:creationId xmlns:a16="http://schemas.microsoft.com/office/drawing/2014/main" id="{47B43DE4-1D0B-17A9-7CF7-7AA4E489611E}"/>
                  </a:ext>
                </a:extLst>
              </p14:cNvPr>
              <p14:cNvContentPartPr/>
              <p14:nvPr/>
            </p14:nvContentPartPr>
            <p14:xfrm>
              <a:off x="8284055" y="3517793"/>
              <a:ext cx="90000" cy="18360"/>
            </p14:xfrm>
          </p:contentPart>
        </mc:Choice>
        <mc:Fallback>
          <p:pic>
            <p:nvPicPr>
              <p:cNvPr id="709" name="Input penna 708">
                <a:extLst>
                  <a:ext uri="{FF2B5EF4-FFF2-40B4-BE49-F238E27FC236}">
                    <a16:creationId xmlns:a16="http://schemas.microsoft.com/office/drawing/2014/main" id="{47B43DE4-1D0B-17A9-7CF7-7AA4E489611E}"/>
                  </a:ext>
                </a:extLst>
              </p:cNvPr>
              <p:cNvPicPr/>
              <p:nvPr/>
            </p:nvPicPr>
            <p:blipFill>
              <a:blip r:embed="rId662"/>
              <a:stretch>
                <a:fillRect/>
              </a:stretch>
            </p:blipFill>
            <p:spPr>
              <a:xfrm>
                <a:off x="8276495" y="3510233"/>
                <a:ext cx="1051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3">
            <p14:nvContentPartPr>
              <p14:cNvPr id="710" name="Input penna 709">
                <a:extLst>
                  <a:ext uri="{FF2B5EF4-FFF2-40B4-BE49-F238E27FC236}">
                    <a16:creationId xmlns:a16="http://schemas.microsoft.com/office/drawing/2014/main" id="{F1D95834-7279-B528-6DAB-A961108816D4}"/>
                  </a:ext>
                </a:extLst>
              </p14:cNvPr>
              <p14:cNvContentPartPr/>
              <p14:nvPr/>
            </p14:nvContentPartPr>
            <p14:xfrm>
              <a:off x="8362535" y="3494033"/>
              <a:ext cx="48600" cy="61920"/>
            </p14:xfrm>
          </p:contentPart>
        </mc:Choice>
        <mc:Fallback>
          <p:pic>
            <p:nvPicPr>
              <p:cNvPr id="710" name="Input penna 709">
                <a:extLst>
                  <a:ext uri="{FF2B5EF4-FFF2-40B4-BE49-F238E27FC236}">
                    <a16:creationId xmlns:a16="http://schemas.microsoft.com/office/drawing/2014/main" id="{F1D95834-7279-B528-6DAB-A961108816D4}"/>
                  </a:ext>
                </a:extLst>
              </p:cNvPr>
              <p:cNvPicPr/>
              <p:nvPr/>
            </p:nvPicPr>
            <p:blipFill>
              <a:blip r:embed="rId664"/>
              <a:stretch>
                <a:fillRect/>
              </a:stretch>
            </p:blipFill>
            <p:spPr>
              <a:xfrm>
                <a:off x="8354975" y="3486473"/>
                <a:ext cx="6372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22" name="Gruppo 721">
            <a:extLst>
              <a:ext uri="{FF2B5EF4-FFF2-40B4-BE49-F238E27FC236}">
                <a16:creationId xmlns:a16="http://schemas.microsoft.com/office/drawing/2014/main" id="{FDBB25B9-9604-223C-FFB6-9987FD4D246B}"/>
              </a:ext>
            </a:extLst>
          </p:cNvPr>
          <p:cNvGrpSpPr/>
          <p:nvPr/>
        </p:nvGrpSpPr>
        <p:grpSpPr>
          <a:xfrm>
            <a:off x="8561615" y="3395393"/>
            <a:ext cx="175680" cy="322555"/>
            <a:chOff x="8561615" y="3395393"/>
            <a:chExt cx="175680" cy="32255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79D3E98F-A156-736E-0AE7-1585E012F45D}"/>
                    </a:ext>
                  </a:extLst>
                </p14:cNvPr>
                <p14:cNvContentPartPr/>
                <p14:nvPr/>
              </p14:nvContentPartPr>
              <p14:xfrm>
                <a:off x="8561615" y="3424913"/>
                <a:ext cx="4320" cy="9288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79D3E98F-A156-736E-0AE7-1585E012F45D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8554055" y="3417353"/>
                  <a:ext cx="194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EC5A1F0B-5941-2D3D-096D-31D732F2B348}"/>
                    </a:ext>
                  </a:extLst>
                </p14:cNvPr>
                <p14:cNvContentPartPr/>
                <p14:nvPr/>
              </p14:nvContentPartPr>
              <p14:xfrm>
                <a:off x="8563415" y="3424553"/>
                <a:ext cx="66960" cy="9576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EC5A1F0B-5941-2D3D-096D-31D732F2B348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8556215" y="3416993"/>
                  <a:ext cx="820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34F173F8-1756-B62E-93BE-FD9A2D10880D}"/>
                    </a:ext>
                  </a:extLst>
                </p14:cNvPr>
                <p14:cNvContentPartPr/>
                <p14:nvPr/>
              </p14:nvContentPartPr>
              <p14:xfrm>
                <a:off x="8645855" y="3458393"/>
                <a:ext cx="75960" cy="1044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34F173F8-1756-B62E-93BE-FD9A2D10880D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8638295" y="3450833"/>
                  <a:ext cx="91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9B3BD50-90DC-BD17-4BE1-FAA9370BB708}"/>
                    </a:ext>
                  </a:extLst>
                </p14:cNvPr>
                <p14:cNvContentPartPr/>
                <p14:nvPr/>
              </p14:nvContentPartPr>
              <p14:xfrm>
                <a:off x="8731175" y="3395393"/>
                <a:ext cx="6120" cy="9972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9B3BD50-90DC-BD17-4BE1-FAA9370BB708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8723615" y="3388193"/>
                  <a:ext cx="21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A3254DE9-A7FA-4BFC-6D58-0C1ADE9B837D}"/>
                    </a:ext>
                  </a:extLst>
                </p14:cNvPr>
                <p14:cNvContentPartPr/>
                <p14:nvPr/>
              </p14:nvContentPartPr>
              <p14:xfrm>
                <a:off x="8595286" y="3591588"/>
                <a:ext cx="108720" cy="12636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A3254DE9-A7FA-4BFC-6D58-0C1ADE9B837D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8587726" y="3584028"/>
                  <a:ext cx="12384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3" name="Gruppo 732">
            <a:extLst>
              <a:ext uri="{FF2B5EF4-FFF2-40B4-BE49-F238E27FC236}">
                <a16:creationId xmlns:a16="http://schemas.microsoft.com/office/drawing/2014/main" id="{220F8957-0762-3B94-B55A-0B07E441F9F9}"/>
              </a:ext>
            </a:extLst>
          </p:cNvPr>
          <p:cNvGrpSpPr/>
          <p:nvPr/>
        </p:nvGrpSpPr>
        <p:grpSpPr>
          <a:xfrm>
            <a:off x="8882704" y="3422790"/>
            <a:ext cx="498600" cy="159120"/>
            <a:chOff x="8882704" y="3422790"/>
            <a:chExt cx="49860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B4EE8F20-26FD-E202-6456-C81D44838091}"/>
                    </a:ext>
                  </a:extLst>
                </p14:cNvPr>
                <p14:cNvContentPartPr/>
                <p14:nvPr/>
              </p14:nvContentPartPr>
              <p14:xfrm>
                <a:off x="8926624" y="3422790"/>
                <a:ext cx="23040" cy="15912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B4EE8F20-26FD-E202-6456-C81D44838091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8919064" y="3415230"/>
                  <a:ext cx="381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6DE70288-1570-C1E6-A7BD-9C09CA7D62B4}"/>
                    </a:ext>
                  </a:extLst>
                </p14:cNvPr>
                <p14:cNvContentPartPr/>
                <p14:nvPr/>
              </p14:nvContentPartPr>
              <p14:xfrm>
                <a:off x="8882704" y="3492630"/>
                <a:ext cx="145440" cy="1368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6DE70288-1570-C1E6-A7BD-9C09CA7D62B4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8875144" y="3485070"/>
                  <a:ext cx="160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9F25C1F6-9ED4-3EDC-D473-83A8D0AE357F}"/>
                    </a:ext>
                  </a:extLst>
                </p14:cNvPr>
                <p14:cNvContentPartPr/>
                <p14:nvPr/>
              </p14:nvContentPartPr>
              <p14:xfrm>
                <a:off x="9068824" y="3450510"/>
                <a:ext cx="61560" cy="7884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9F25C1F6-9ED4-3EDC-D473-83A8D0AE357F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9061264" y="3442950"/>
                  <a:ext cx="766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58A12560-8766-B107-09E9-EA1EED9C7D67}"/>
                    </a:ext>
                  </a:extLst>
                </p14:cNvPr>
                <p14:cNvContentPartPr/>
                <p14:nvPr/>
              </p14:nvContentPartPr>
              <p14:xfrm>
                <a:off x="9151984" y="3464550"/>
                <a:ext cx="54000" cy="1584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58A12560-8766-B107-09E9-EA1EED9C7D67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9144424" y="3456990"/>
                  <a:ext cx="69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F0944E16-E09B-D56E-76D6-F1E6DEA3CC93}"/>
                    </a:ext>
                  </a:extLst>
                </p14:cNvPr>
                <p14:cNvContentPartPr/>
                <p14:nvPr/>
              </p14:nvContentPartPr>
              <p14:xfrm>
                <a:off x="9193384" y="3428550"/>
                <a:ext cx="21600" cy="9288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F0944E16-E09B-D56E-76D6-F1E6DEA3CC93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9185824" y="3420990"/>
                  <a:ext cx="367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AEA278E2-2C9F-AAC5-801C-51FA8F65A1AC}"/>
                    </a:ext>
                  </a:extLst>
                </p14:cNvPr>
                <p14:cNvContentPartPr/>
                <p14:nvPr/>
              </p14:nvContentPartPr>
              <p14:xfrm>
                <a:off x="9295984" y="3436830"/>
                <a:ext cx="48240" cy="734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AEA278E2-2C9F-AAC5-801C-51FA8F65A1AC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9288424" y="3429270"/>
                  <a:ext cx="63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84B3E431-BB67-CCCC-E0D9-7698A4E45532}"/>
                    </a:ext>
                  </a:extLst>
                </p14:cNvPr>
                <p14:cNvContentPartPr/>
                <p14:nvPr/>
              </p14:nvContentPartPr>
              <p14:xfrm>
                <a:off x="9293464" y="3507030"/>
                <a:ext cx="10440" cy="6300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84B3E431-BB67-CCCC-E0D9-7698A4E45532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9285904" y="3499470"/>
                  <a:ext cx="255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FDA47036-3A4C-1B4E-FC5B-F21F249822B4}"/>
                    </a:ext>
                  </a:extLst>
                </p14:cNvPr>
                <p14:cNvContentPartPr/>
                <p14:nvPr/>
              </p14:nvContentPartPr>
              <p14:xfrm>
                <a:off x="9331624" y="3510990"/>
                <a:ext cx="6480" cy="5508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FDA47036-3A4C-1B4E-FC5B-F21F249822B4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9324064" y="3503430"/>
                  <a:ext cx="216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1E3CFBFB-CDE8-E10B-30DB-8EE984ED6BBA}"/>
                    </a:ext>
                  </a:extLst>
                </p14:cNvPr>
                <p14:cNvContentPartPr/>
                <p14:nvPr/>
              </p14:nvContentPartPr>
              <p14:xfrm>
                <a:off x="9232624" y="3539070"/>
                <a:ext cx="148680" cy="40320"/>
              </p14:xfrm>
            </p:contentPart>
          </mc:Choice>
          <mc:Fallback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1E3CFBFB-CDE8-E10B-30DB-8EE984ED6BBA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9225064" y="3531510"/>
                  <a:ext cx="16380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4" name="Gruppo 743">
            <a:extLst>
              <a:ext uri="{FF2B5EF4-FFF2-40B4-BE49-F238E27FC236}">
                <a16:creationId xmlns:a16="http://schemas.microsoft.com/office/drawing/2014/main" id="{BBDD3CF5-D943-C36A-8A29-F0B85880DBCB}"/>
              </a:ext>
            </a:extLst>
          </p:cNvPr>
          <p:cNvGrpSpPr/>
          <p:nvPr/>
        </p:nvGrpSpPr>
        <p:grpSpPr>
          <a:xfrm>
            <a:off x="9545818" y="3484943"/>
            <a:ext cx="97200" cy="83880"/>
            <a:chOff x="9545818" y="3484943"/>
            <a:chExt cx="97200" cy="8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5EA666FC-9EF4-F910-575E-5EBA3552E6A1}"/>
                    </a:ext>
                  </a:extLst>
                </p14:cNvPr>
                <p14:cNvContentPartPr/>
                <p14:nvPr/>
              </p14:nvContentPartPr>
              <p14:xfrm>
                <a:off x="9545818" y="3505823"/>
                <a:ext cx="75600" cy="2196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5EA666FC-9EF4-F910-575E-5EBA3552E6A1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9538258" y="3498263"/>
                  <a:ext cx="90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3727EE21-76BF-868A-CC42-99F1FBA8F985}"/>
                    </a:ext>
                  </a:extLst>
                </p14:cNvPr>
                <p14:cNvContentPartPr/>
                <p14:nvPr/>
              </p14:nvContentPartPr>
              <p14:xfrm>
                <a:off x="9609538" y="3484943"/>
                <a:ext cx="33480" cy="8388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3727EE21-76BF-868A-CC42-99F1FBA8F985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9601978" y="3477383"/>
                  <a:ext cx="4860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3" name="Gruppo 752">
            <a:extLst>
              <a:ext uri="{FF2B5EF4-FFF2-40B4-BE49-F238E27FC236}">
                <a16:creationId xmlns:a16="http://schemas.microsoft.com/office/drawing/2014/main" id="{5541F4BB-24F9-20FA-FACE-B3BC4C324B22}"/>
              </a:ext>
            </a:extLst>
          </p:cNvPr>
          <p:cNvGrpSpPr/>
          <p:nvPr/>
        </p:nvGrpSpPr>
        <p:grpSpPr>
          <a:xfrm>
            <a:off x="9867298" y="3374063"/>
            <a:ext cx="731780" cy="275040"/>
            <a:chOff x="9867298" y="3374063"/>
            <a:chExt cx="73178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928AF26D-A354-C6E7-BE4C-72811005A3FE}"/>
                    </a:ext>
                  </a:extLst>
                </p14:cNvPr>
                <p14:cNvContentPartPr/>
                <p14:nvPr/>
              </p14:nvContentPartPr>
              <p14:xfrm>
                <a:off x="9867658" y="3411503"/>
                <a:ext cx="12960" cy="9108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928AF26D-A354-C6E7-BE4C-72811005A3FE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9860098" y="3403943"/>
                  <a:ext cx="28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BB4A3389-3D3C-9D9A-4215-EBE49B0A97C1}"/>
                    </a:ext>
                  </a:extLst>
                </p14:cNvPr>
                <p14:cNvContentPartPr/>
                <p14:nvPr/>
              </p14:nvContentPartPr>
              <p14:xfrm>
                <a:off x="9867298" y="3381263"/>
                <a:ext cx="64440" cy="16884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BB4A3389-3D3C-9D9A-4215-EBE49B0A97C1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9859738" y="3373703"/>
                  <a:ext cx="792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7695EBF6-5A4A-D9A9-0A77-04FAAE52D2E8}"/>
                    </a:ext>
                  </a:extLst>
                </p14:cNvPr>
                <p14:cNvContentPartPr/>
                <p14:nvPr/>
              </p14:nvContentPartPr>
              <p14:xfrm>
                <a:off x="9983938" y="3453263"/>
                <a:ext cx="52560" cy="324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7695EBF6-5A4A-D9A9-0A77-04FAAE52D2E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976378" y="3445703"/>
                  <a:ext cx="673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FC8C047B-10B2-25C4-9413-F036CA515A82}"/>
                    </a:ext>
                  </a:extLst>
                </p14:cNvPr>
                <p14:cNvContentPartPr/>
                <p14:nvPr/>
              </p14:nvContentPartPr>
              <p14:xfrm>
                <a:off x="10025338" y="3374063"/>
                <a:ext cx="22320" cy="13212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FC8C047B-10B2-25C4-9413-F036CA515A82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0017778" y="3366503"/>
                  <a:ext cx="374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4B0DD3F0-A073-F32A-F7E5-5524556B7861}"/>
                    </a:ext>
                  </a:extLst>
                </p14:cNvPr>
                <p14:cNvContentPartPr/>
                <p14:nvPr/>
              </p14:nvContentPartPr>
              <p14:xfrm>
                <a:off x="9914098" y="3548663"/>
                <a:ext cx="97560" cy="10044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4B0DD3F0-A073-F32A-F7E5-5524556B7861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9906538" y="3541103"/>
                  <a:ext cx="1126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C8D5722C-2873-208A-E30D-024BB8120947}"/>
                    </a:ext>
                  </a:extLst>
                </p14:cNvPr>
                <p14:cNvContentPartPr/>
                <p14:nvPr/>
              </p14:nvContentPartPr>
              <p14:xfrm>
                <a:off x="10105158" y="3421821"/>
                <a:ext cx="99000" cy="10728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C8D5722C-2873-208A-E30D-024BB8120947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0097598" y="3414261"/>
                  <a:ext cx="114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7A3C74FC-2D4A-688E-3FF7-D55D771DB93E}"/>
                    </a:ext>
                  </a:extLst>
                </p14:cNvPr>
                <p14:cNvContentPartPr/>
                <p14:nvPr/>
              </p14:nvContentPartPr>
              <p14:xfrm>
                <a:off x="10261038" y="3461061"/>
                <a:ext cx="55800" cy="17280"/>
              </p14:xfrm>
            </p:contentPart>
          </mc:Choice>
          <mc:Fallback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7A3C74FC-2D4A-688E-3FF7-D55D771DB93E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0253838" y="3453501"/>
                  <a:ext cx="705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7805A421-4DBD-CD7E-C407-6E0049A0EECF}"/>
                    </a:ext>
                  </a:extLst>
                </p14:cNvPr>
                <p14:cNvContentPartPr/>
                <p14:nvPr/>
              </p14:nvContentPartPr>
              <p14:xfrm>
                <a:off x="10304238" y="3407781"/>
                <a:ext cx="40320" cy="132840"/>
              </p14:xfrm>
            </p:contentPart>
          </mc:Choice>
          <mc:Fallback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7805A421-4DBD-CD7E-C407-6E0049A0EECF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0296678" y="3400221"/>
                  <a:ext cx="55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06A6632B-D418-7925-C3FE-5D548B08D697}"/>
                    </a:ext>
                  </a:extLst>
                </p14:cNvPr>
                <p14:cNvContentPartPr/>
                <p14:nvPr/>
              </p14:nvContentPartPr>
              <p14:xfrm>
                <a:off x="10467678" y="3410301"/>
                <a:ext cx="78120" cy="9072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06A6632B-D418-7925-C3FE-5D548B08D697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0460118" y="3402741"/>
                  <a:ext cx="93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E5020802-6E4A-4794-C7EF-A84738296629}"/>
                    </a:ext>
                  </a:extLst>
                </p14:cNvPr>
                <p14:cNvContentPartPr/>
                <p14:nvPr/>
              </p14:nvContentPartPr>
              <p14:xfrm>
                <a:off x="10487478" y="3509301"/>
                <a:ext cx="3600" cy="63720"/>
              </p14:xfrm>
            </p:contentPart>
          </mc:Choice>
          <mc:Fallback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E5020802-6E4A-4794-C7EF-A84738296629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0479918" y="3501741"/>
                  <a:ext cx="187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FAB710B3-147B-1061-5A20-9B3C32B872C6}"/>
                    </a:ext>
                  </a:extLst>
                </p14:cNvPr>
                <p14:cNvContentPartPr/>
                <p14:nvPr/>
              </p14:nvContentPartPr>
              <p14:xfrm>
                <a:off x="10540758" y="3492021"/>
                <a:ext cx="16200" cy="73440"/>
              </p14:xfrm>
            </p:contentPart>
          </mc:Choice>
          <mc:Fallback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FAB710B3-147B-1061-5A20-9B3C32B872C6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0533198" y="3484461"/>
                  <a:ext cx="31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4F2E994E-FF62-49F8-5C75-7FC9A363FD01}"/>
                    </a:ext>
                  </a:extLst>
                </p14:cNvPr>
                <p14:cNvContentPartPr/>
                <p14:nvPr/>
              </p14:nvContentPartPr>
              <p14:xfrm>
                <a:off x="10414398" y="3555021"/>
                <a:ext cx="184680" cy="36720"/>
              </p14:xfrm>
            </p:contentPart>
          </mc:Choice>
          <mc:Fallback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4F2E994E-FF62-49F8-5C75-7FC9A363FD01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0406838" y="3547461"/>
                  <a:ext cx="1998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7" name="Gruppo 766">
            <a:extLst>
              <a:ext uri="{FF2B5EF4-FFF2-40B4-BE49-F238E27FC236}">
                <a16:creationId xmlns:a16="http://schemas.microsoft.com/office/drawing/2014/main" id="{E6259BFF-D14D-AFD2-F47B-34361FAD4FA8}"/>
              </a:ext>
            </a:extLst>
          </p:cNvPr>
          <p:cNvGrpSpPr/>
          <p:nvPr/>
        </p:nvGrpSpPr>
        <p:grpSpPr>
          <a:xfrm>
            <a:off x="3852245" y="4524457"/>
            <a:ext cx="62640" cy="83880"/>
            <a:chOff x="3852245" y="4524457"/>
            <a:chExt cx="62640" cy="8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B9B4AB58-3649-F75E-99D5-E2604CCEB0DB}"/>
                    </a:ext>
                  </a:extLst>
                </p14:cNvPr>
                <p14:cNvContentPartPr/>
                <p14:nvPr/>
              </p14:nvContentPartPr>
              <p14:xfrm>
                <a:off x="3852245" y="4555777"/>
                <a:ext cx="39240" cy="17640"/>
              </p14:xfrm>
            </p:contentPart>
          </mc:Choice>
          <mc:Fallback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B9B4AB58-3649-F75E-99D5-E2604CCEB0DB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3844685" y="4548577"/>
                  <a:ext cx="54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A9ED38CF-69EC-0AD3-2886-2F9B84FB61C1}"/>
                    </a:ext>
                  </a:extLst>
                </p14:cNvPr>
                <p14:cNvContentPartPr/>
                <p14:nvPr/>
              </p14:nvContentPartPr>
              <p14:xfrm>
                <a:off x="3896525" y="4524457"/>
                <a:ext cx="18360" cy="83880"/>
              </p14:xfrm>
            </p:contentPart>
          </mc:Choice>
          <mc:Fallback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A9ED38CF-69EC-0AD3-2886-2F9B84FB61C1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3888965" y="4517257"/>
                  <a:ext cx="334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7" name="Gruppo 776">
            <a:extLst>
              <a:ext uri="{FF2B5EF4-FFF2-40B4-BE49-F238E27FC236}">
                <a16:creationId xmlns:a16="http://schemas.microsoft.com/office/drawing/2014/main" id="{18A54511-6A6C-E392-1D37-8A79C012CBCC}"/>
              </a:ext>
            </a:extLst>
          </p:cNvPr>
          <p:cNvGrpSpPr/>
          <p:nvPr/>
        </p:nvGrpSpPr>
        <p:grpSpPr>
          <a:xfrm>
            <a:off x="4583851" y="4204423"/>
            <a:ext cx="227880" cy="235440"/>
            <a:chOff x="4583851" y="4204423"/>
            <a:chExt cx="227880" cy="23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6D0C784B-3D23-858D-2FD4-3026BDCEA134}"/>
                    </a:ext>
                  </a:extLst>
                </p14:cNvPr>
                <p14:cNvContentPartPr/>
                <p14:nvPr/>
              </p14:nvContentPartPr>
              <p14:xfrm>
                <a:off x="4583851" y="4218463"/>
                <a:ext cx="99000" cy="11592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6D0C784B-3D23-858D-2FD4-3026BDCEA134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4576291" y="4210903"/>
                  <a:ext cx="1141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3D6CFFC2-FDA9-0D86-6946-D470BE6568F0}"/>
                    </a:ext>
                  </a:extLst>
                </p14:cNvPr>
                <p14:cNvContentPartPr/>
                <p14:nvPr/>
              </p14:nvContentPartPr>
              <p14:xfrm>
                <a:off x="4748011" y="4204423"/>
                <a:ext cx="6120" cy="12996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3D6CFFC2-FDA9-0D86-6946-D470BE6568F0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4740451" y="4197223"/>
                  <a:ext cx="212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57EE616C-25D3-F3AB-06D5-72335A89E95C}"/>
                    </a:ext>
                  </a:extLst>
                </p14:cNvPr>
                <p14:cNvContentPartPr/>
                <p14:nvPr/>
              </p14:nvContentPartPr>
              <p14:xfrm>
                <a:off x="4749451" y="4283263"/>
                <a:ext cx="51840" cy="360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57EE616C-25D3-F3AB-06D5-72335A89E95C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4741891" y="4275703"/>
                  <a:ext cx="66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444D151E-6DDB-0240-A7D6-FE40E54FB32B}"/>
                    </a:ext>
                  </a:extLst>
                </p14:cNvPr>
                <p14:cNvContentPartPr/>
                <p14:nvPr/>
              </p14:nvContentPartPr>
              <p14:xfrm>
                <a:off x="4647211" y="4372543"/>
                <a:ext cx="74520" cy="6732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444D151E-6DDB-0240-A7D6-FE40E54FB32B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4639651" y="4364983"/>
                  <a:ext cx="896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0359654D-191C-3447-57E8-D9656B06BE5A}"/>
                    </a:ext>
                  </a:extLst>
                </p14:cNvPr>
                <p14:cNvContentPartPr/>
                <p14:nvPr/>
              </p14:nvContentPartPr>
              <p14:xfrm>
                <a:off x="4732171" y="4346623"/>
                <a:ext cx="79560" cy="36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0359654D-191C-3447-57E8-D9656B06BE5A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4724611" y="4339063"/>
                  <a:ext cx="943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23301D2F-D798-E0AC-2642-1B11AD812898}"/>
                    </a:ext>
                  </a:extLst>
                </p14:cNvPr>
                <p14:cNvContentPartPr/>
                <p14:nvPr/>
              </p14:nvContentPartPr>
              <p14:xfrm>
                <a:off x="4728571" y="4353103"/>
                <a:ext cx="42120" cy="60480"/>
              </p14:xfrm>
            </p:contentPart>
          </mc:Choice>
          <mc:Fallback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23301D2F-D798-E0AC-2642-1B11AD812898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4721011" y="4345543"/>
                  <a:ext cx="57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2700628C-1B3D-A681-1142-5CB315D7DF20}"/>
                    </a:ext>
                  </a:extLst>
                </p14:cNvPr>
                <p14:cNvContentPartPr/>
                <p14:nvPr/>
              </p14:nvContentPartPr>
              <p14:xfrm>
                <a:off x="4776091" y="4360303"/>
                <a:ext cx="34920" cy="45720"/>
              </p14:xfrm>
            </p:contentPart>
          </mc:Choice>
          <mc:Fallback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2700628C-1B3D-A681-1142-5CB315D7DF20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4768531" y="4352743"/>
                  <a:ext cx="5004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3" name="Gruppo 792">
            <a:extLst>
              <a:ext uri="{FF2B5EF4-FFF2-40B4-BE49-F238E27FC236}">
                <a16:creationId xmlns:a16="http://schemas.microsoft.com/office/drawing/2014/main" id="{7B9B105D-E3F6-AB4B-6BEC-310503F9064C}"/>
              </a:ext>
            </a:extLst>
          </p:cNvPr>
          <p:cNvGrpSpPr/>
          <p:nvPr/>
        </p:nvGrpSpPr>
        <p:grpSpPr>
          <a:xfrm>
            <a:off x="6494752" y="4429253"/>
            <a:ext cx="438120" cy="227160"/>
            <a:chOff x="6494752" y="4429253"/>
            <a:chExt cx="43812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8C406898-B6D3-0CB5-5CB3-604A538DA262}"/>
                    </a:ext>
                  </a:extLst>
                </p14:cNvPr>
                <p14:cNvContentPartPr/>
                <p14:nvPr/>
              </p14:nvContentPartPr>
              <p14:xfrm>
                <a:off x="6494752" y="4473893"/>
                <a:ext cx="98640" cy="111600"/>
              </p14:xfrm>
            </p:contentPart>
          </mc:Choice>
          <mc:Fallback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8C406898-B6D3-0CB5-5CB3-604A538DA262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6487192" y="4466333"/>
                  <a:ext cx="113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D8A26597-353C-3C1D-BE44-9A5398F688A6}"/>
                    </a:ext>
                  </a:extLst>
                </p14:cNvPr>
                <p14:cNvContentPartPr/>
                <p14:nvPr/>
              </p14:nvContentPartPr>
              <p14:xfrm>
                <a:off x="6631912" y="4429253"/>
                <a:ext cx="22320" cy="183240"/>
              </p14:xfrm>
            </p:contentPart>
          </mc:Choice>
          <mc:Fallback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D8A26597-353C-3C1D-BE44-9A5398F688A6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6624352" y="4421693"/>
                  <a:ext cx="374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8A37A109-50C3-E6DE-AFBA-573296639C9B}"/>
                    </a:ext>
                  </a:extLst>
                </p14:cNvPr>
                <p14:cNvContentPartPr/>
                <p14:nvPr/>
              </p14:nvContentPartPr>
              <p14:xfrm>
                <a:off x="6649552" y="4534733"/>
                <a:ext cx="54360" cy="6480"/>
              </p14:xfrm>
            </p:contentPart>
          </mc:Choice>
          <mc:Fallback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8A37A109-50C3-E6DE-AFBA-573296639C9B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6641992" y="4527173"/>
                  <a:ext cx="694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43E0DC6A-644B-612F-4F98-3507A812E377}"/>
                    </a:ext>
                  </a:extLst>
                </p14:cNvPr>
                <p14:cNvContentPartPr/>
                <p14:nvPr/>
              </p14:nvContentPartPr>
              <p14:xfrm>
                <a:off x="6776992" y="4465253"/>
                <a:ext cx="108720" cy="9864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43E0DC6A-644B-612F-4F98-3507A812E377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6769432" y="4458053"/>
                  <a:ext cx="123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80EDFDDB-9961-BCD0-E899-D1233380EE95}"/>
                    </a:ext>
                  </a:extLst>
                </p14:cNvPr>
                <p14:cNvContentPartPr/>
                <p14:nvPr/>
              </p14:nvContentPartPr>
              <p14:xfrm>
                <a:off x="6806872" y="4573613"/>
                <a:ext cx="10080" cy="6372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80EDFDDB-9961-BCD0-E899-D1233380EE95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6799312" y="4566053"/>
                  <a:ext cx="252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6DD61395-2740-5276-44C7-91F29AAE0244}"/>
                    </a:ext>
                  </a:extLst>
                </p14:cNvPr>
                <p14:cNvContentPartPr/>
                <p14:nvPr/>
              </p14:nvContentPartPr>
              <p14:xfrm>
                <a:off x="6854752" y="4576133"/>
                <a:ext cx="6840" cy="6660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6DD61395-2740-5276-44C7-91F29AAE0244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6847192" y="4568573"/>
                  <a:ext cx="219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7149D1D3-AE5B-EAE0-9E92-FA6B49EFBEAA}"/>
                    </a:ext>
                  </a:extLst>
                </p14:cNvPr>
                <p14:cNvContentPartPr/>
                <p14:nvPr/>
              </p14:nvContentPartPr>
              <p14:xfrm>
                <a:off x="6734512" y="4642373"/>
                <a:ext cx="198360" cy="1404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7149D1D3-AE5B-EAE0-9E92-FA6B49EFBEAA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6726952" y="4634813"/>
                  <a:ext cx="21348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2" name="Gruppo 801">
            <a:extLst>
              <a:ext uri="{FF2B5EF4-FFF2-40B4-BE49-F238E27FC236}">
                <a16:creationId xmlns:a16="http://schemas.microsoft.com/office/drawing/2014/main" id="{04BAF6BE-1F3F-B163-37DD-80DEEA881902}"/>
              </a:ext>
            </a:extLst>
          </p:cNvPr>
          <p:cNvGrpSpPr/>
          <p:nvPr/>
        </p:nvGrpSpPr>
        <p:grpSpPr>
          <a:xfrm>
            <a:off x="6162085" y="4404520"/>
            <a:ext cx="204120" cy="253080"/>
            <a:chOff x="6162085" y="4404520"/>
            <a:chExt cx="20412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A530E2CE-02E4-6254-E22A-3D0590238C47}"/>
                    </a:ext>
                  </a:extLst>
                </p14:cNvPr>
                <p14:cNvContentPartPr/>
                <p14:nvPr/>
              </p14:nvContentPartPr>
              <p14:xfrm>
                <a:off x="6162085" y="4405960"/>
                <a:ext cx="109080" cy="11988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A530E2CE-02E4-6254-E22A-3D0590238C47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6154525" y="4398760"/>
                  <a:ext cx="124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F5D3C748-02CB-4393-F405-E56FD89CD3F7}"/>
                    </a:ext>
                  </a:extLst>
                </p14:cNvPr>
                <p14:cNvContentPartPr/>
                <p14:nvPr/>
              </p14:nvContentPartPr>
              <p14:xfrm>
                <a:off x="6307885" y="4404520"/>
                <a:ext cx="11880" cy="12924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F5D3C748-02CB-4393-F405-E56FD89CD3F7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6300325" y="4396960"/>
                  <a:ext cx="26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920442DB-6B58-DCE1-9369-5B540E1B8FD8}"/>
                    </a:ext>
                  </a:extLst>
                </p14:cNvPr>
                <p14:cNvContentPartPr/>
                <p14:nvPr/>
              </p14:nvContentPartPr>
              <p14:xfrm>
                <a:off x="6311485" y="4481200"/>
                <a:ext cx="52560" cy="324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920442DB-6B58-DCE1-9369-5B540E1B8FD8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6303925" y="4473640"/>
                  <a:ext cx="676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707C09B9-C1CF-DCD4-0F8C-0C972C0ADE4A}"/>
                    </a:ext>
                  </a:extLst>
                </p14:cNvPr>
                <p14:cNvContentPartPr/>
                <p14:nvPr/>
              </p14:nvContentPartPr>
              <p14:xfrm>
                <a:off x="6183325" y="4565080"/>
                <a:ext cx="75600" cy="92520"/>
              </p14:xfrm>
            </p:contentPart>
          </mc:Choice>
          <mc:Fallback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707C09B9-C1CF-DCD4-0F8C-0C972C0ADE4A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6175765" y="4557520"/>
                  <a:ext cx="90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6B5600E2-D30C-EF95-7390-9B2098EB49A5}"/>
                    </a:ext>
                  </a:extLst>
                </p14:cNvPr>
                <p14:cNvContentPartPr/>
                <p14:nvPr/>
              </p14:nvContentPartPr>
              <p14:xfrm>
                <a:off x="6295645" y="4570840"/>
                <a:ext cx="69480" cy="6120"/>
              </p14:xfrm>
            </p:contentPart>
          </mc:Choice>
          <mc:Fallback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6B5600E2-D30C-EF95-7390-9B2098EB49A5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6288085" y="4563280"/>
                  <a:ext cx="84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47037FA3-5F8C-3DAD-426C-01ED24B310B9}"/>
                    </a:ext>
                  </a:extLst>
                </p14:cNvPr>
                <p14:cNvContentPartPr/>
                <p14:nvPr/>
              </p14:nvContentPartPr>
              <p14:xfrm>
                <a:off x="6294205" y="4574800"/>
                <a:ext cx="38880" cy="81360"/>
              </p14:xfrm>
            </p:contentPart>
          </mc:Choice>
          <mc:Fallback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47037FA3-5F8C-3DAD-426C-01ED24B310B9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6286645" y="4567240"/>
                  <a:ext cx="54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20B5B8C9-0C8D-3D25-281F-81A5B87D5028}"/>
                    </a:ext>
                  </a:extLst>
                </p14:cNvPr>
                <p14:cNvContentPartPr/>
                <p14:nvPr/>
              </p14:nvContentPartPr>
              <p14:xfrm>
                <a:off x="6334885" y="4587760"/>
                <a:ext cx="31320" cy="52920"/>
              </p14:xfrm>
            </p:contentPart>
          </mc:Choice>
          <mc:Fallback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20B5B8C9-0C8D-3D25-281F-81A5B87D5028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6327325" y="4580200"/>
                  <a:ext cx="4644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3" name="Gruppo 842">
            <a:extLst>
              <a:ext uri="{FF2B5EF4-FFF2-40B4-BE49-F238E27FC236}">
                <a16:creationId xmlns:a16="http://schemas.microsoft.com/office/drawing/2014/main" id="{A7101C92-391B-B6EC-8D62-40B065F87CF7}"/>
              </a:ext>
            </a:extLst>
          </p:cNvPr>
          <p:cNvGrpSpPr/>
          <p:nvPr/>
        </p:nvGrpSpPr>
        <p:grpSpPr>
          <a:xfrm>
            <a:off x="3880599" y="5183230"/>
            <a:ext cx="102240" cy="102600"/>
            <a:chOff x="3880599" y="5183230"/>
            <a:chExt cx="102240" cy="10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5D6BD249-ABB1-765C-F9A5-8C17256C38C7}"/>
                    </a:ext>
                  </a:extLst>
                </p14:cNvPr>
                <p14:cNvContentPartPr/>
                <p14:nvPr/>
              </p14:nvContentPartPr>
              <p14:xfrm>
                <a:off x="3880599" y="5241550"/>
                <a:ext cx="66600" cy="26640"/>
              </p14:xfrm>
            </p:contentPart>
          </mc:Choice>
          <mc:Fallback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5D6BD249-ABB1-765C-F9A5-8C17256C38C7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3873039" y="5233990"/>
                  <a:ext cx="81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74D154D8-95E7-3B99-5FBD-9720940EC76F}"/>
                    </a:ext>
                  </a:extLst>
                </p14:cNvPr>
                <p14:cNvContentPartPr/>
                <p14:nvPr/>
              </p14:nvContentPartPr>
              <p14:xfrm>
                <a:off x="3967719" y="5183230"/>
                <a:ext cx="15120" cy="102600"/>
              </p14:xfrm>
            </p:contentPart>
          </mc:Choice>
          <mc:Fallback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74D154D8-95E7-3B99-5FBD-9720940EC76F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3960159" y="5175670"/>
                  <a:ext cx="3024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0">
            <p14:nvContentPartPr>
              <p14:cNvPr id="844" name="Input penna 843">
                <a:extLst>
                  <a:ext uri="{FF2B5EF4-FFF2-40B4-BE49-F238E27FC236}">
                    <a16:creationId xmlns:a16="http://schemas.microsoft.com/office/drawing/2014/main" id="{37A14238-2B40-5023-49B1-B07534C12CA1}"/>
                  </a:ext>
                </a:extLst>
              </p14:cNvPr>
              <p14:cNvContentPartPr/>
              <p14:nvPr/>
            </p14:nvContentPartPr>
            <p14:xfrm>
              <a:off x="4797643" y="5365311"/>
              <a:ext cx="411120" cy="38520"/>
            </p14:xfrm>
          </p:contentPart>
        </mc:Choice>
        <mc:Fallback>
          <p:pic>
            <p:nvPicPr>
              <p:cNvPr id="844" name="Input penna 843">
                <a:extLst>
                  <a:ext uri="{FF2B5EF4-FFF2-40B4-BE49-F238E27FC236}">
                    <a16:creationId xmlns:a16="http://schemas.microsoft.com/office/drawing/2014/main" id="{37A14238-2B40-5023-49B1-B07534C12CA1}"/>
                  </a:ext>
                </a:extLst>
              </p:cNvPr>
              <p:cNvPicPr/>
              <p:nvPr/>
            </p:nvPicPr>
            <p:blipFill>
              <a:blip r:embed="rId771"/>
              <a:stretch>
                <a:fillRect/>
              </a:stretch>
            </p:blipFill>
            <p:spPr>
              <a:xfrm>
                <a:off x="4790083" y="5357751"/>
                <a:ext cx="42624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2">
            <p14:nvContentPartPr>
              <p14:cNvPr id="845" name="Input penna 844">
                <a:extLst>
                  <a:ext uri="{FF2B5EF4-FFF2-40B4-BE49-F238E27FC236}">
                    <a16:creationId xmlns:a16="http://schemas.microsoft.com/office/drawing/2014/main" id="{F3EC0F84-8E38-9A41-21AF-E8A2BCAC6AF3}"/>
                  </a:ext>
                </a:extLst>
              </p14:cNvPr>
              <p14:cNvContentPartPr/>
              <p14:nvPr/>
            </p14:nvContentPartPr>
            <p14:xfrm>
              <a:off x="4522963" y="5089191"/>
              <a:ext cx="108720" cy="342360"/>
            </p14:xfrm>
          </p:contentPart>
        </mc:Choice>
        <mc:Fallback>
          <p:pic>
            <p:nvPicPr>
              <p:cNvPr id="845" name="Input penna 844">
                <a:extLst>
                  <a:ext uri="{FF2B5EF4-FFF2-40B4-BE49-F238E27FC236}">
                    <a16:creationId xmlns:a16="http://schemas.microsoft.com/office/drawing/2014/main" id="{F3EC0F84-8E38-9A41-21AF-E8A2BCAC6AF3}"/>
                  </a:ext>
                </a:extLst>
              </p:cNvPr>
              <p:cNvPicPr/>
              <p:nvPr/>
            </p:nvPicPr>
            <p:blipFill>
              <a:blip r:embed="rId773"/>
              <a:stretch>
                <a:fillRect/>
              </a:stretch>
            </p:blipFill>
            <p:spPr>
              <a:xfrm>
                <a:off x="4515403" y="5081631"/>
                <a:ext cx="123840" cy="35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6" name="Gruppo 855">
            <a:extLst>
              <a:ext uri="{FF2B5EF4-FFF2-40B4-BE49-F238E27FC236}">
                <a16:creationId xmlns:a16="http://schemas.microsoft.com/office/drawing/2014/main" id="{C1690105-777B-EC1B-FB38-7FA785203E75}"/>
              </a:ext>
            </a:extLst>
          </p:cNvPr>
          <p:cNvGrpSpPr/>
          <p:nvPr/>
        </p:nvGrpSpPr>
        <p:grpSpPr>
          <a:xfrm>
            <a:off x="4838683" y="4932231"/>
            <a:ext cx="450720" cy="189360"/>
            <a:chOff x="4838683" y="4932231"/>
            <a:chExt cx="45072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D8DB1BB2-D437-144E-1717-5A894EFD6A73}"/>
                    </a:ext>
                  </a:extLst>
                </p14:cNvPr>
                <p14:cNvContentPartPr/>
                <p14:nvPr/>
              </p14:nvContentPartPr>
              <p14:xfrm>
                <a:off x="4838683" y="4939791"/>
                <a:ext cx="73080" cy="8568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D8DB1BB2-D437-144E-1717-5A894EFD6A73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4831123" y="4932231"/>
                  <a:ext cx="88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806DF39A-CE9C-43B2-D57B-97B89AFC70CB}"/>
                    </a:ext>
                  </a:extLst>
                </p14:cNvPr>
                <p14:cNvContentPartPr/>
                <p14:nvPr/>
              </p14:nvContentPartPr>
              <p14:xfrm>
                <a:off x="4938043" y="4936551"/>
                <a:ext cx="9360" cy="92880"/>
              </p14:xfrm>
            </p:contentPart>
          </mc:Choice>
          <mc:Fallback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806DF39A-CE9C-43B2-D57B-97B89AFC70CB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4930483" y="4928991"/>
                  <a:ext cx="244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118AA85E-01F4-CFA4-51A2-BDAC88B9539A}"/>
                    </a:ext>
                  </a:extLst>
                </p14:cNvPr>
                <p14:cNvContentPartPr/>
                <p14:nvPr/>
              </p14:nvContentPartPr>
              <p14:xfrm>
                <a:off x="4865683" y="5040231"/>
                <a:ext cx="60840" cy="81360"/>
              </p14:xfrm>
            </p:contentPart>
          </mc:Choice>
          <mc:Fallback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118AA85E-01F4-CFA4-51A2-BDAC88B9539A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4858123" y="5032671"/>
                  <a:ext cx="75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1E3A56D1-C209-5D51-46D5-D1C52169F086}"/>
                    </a:ext>
                  </a:extLst>
                </p14:cNvPr>
                <p14:cNvContentPartPr/>
                <p14:nvPr/>
              </p14:nvContentPartPr>
              <p14:xfrm>
                <a:off x="4993843" y="4982991"/>
                <a:ext cx="44280" cy="57960"/>
              </p14:xfrm>
            </p:contentPart>
          </mc:Choice>
          <mc:Fallback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1E3A56D1-C209-5D51-46D5-D1C52169F086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4986283" y="4975431"/>
                  <a:ext cx="590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1D45B696-2533-3908-9159-B12A259D41A2}"/>
                    </a:ext>
                  </a:extLst>
                </p14:cNvPr>
                <p14:cNvContentPartPr/>
                <p14:nvPr/>
              </p14:nvContentPartPr>
              <p14:xfrm>
                <a:off x="5065843" y="4989111"/>
                <a:ext cx="34920" cy="7200"/>
              </p14:xfrm>
            </p:contentPart>
          </mc:Choice>
          <mc:Fallback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1D45B696-2533-3908-9159-B12A259D41A2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5058283" y="4981551"/>
                  <a:ext cx="49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30B5DA79-D43B-C2C0-50E1-2D803544C7E2}"/>
                    </a:ext>
                  </a:extLst>
                </p14:cNvPr>
                <p14:cNvContentPartPr/>
                <p14:nvPr/>
              </p14:nvContentPartPr>
              <p14:xfrm>
                <a:off x="5104723" y="4948071"/>
                <a:ext cx="19440" cy="88920"/>
              </p14:xfrm>
            </p:contentPart>
          </mc:Choice>
          <mc:Fallback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30B5DA79-D43B-C2C0-50E1-2D803544C7E2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5097163" y="4940511"/>
                  <a:ext cx="34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852" name="Input penna 851">
                  <a:extLst>
                    <a:ext uri="{FF2B5EF4-FFF2-40B4-BE49-F238E27FC236}">
                      <a16:creationId xmlns:a16="http://schemas.microsoft.com/office/drawing/2014/main" id="{BDDB107C-ECBC-93D4-A34D-3407ECCBCDFC}"/>
                    </a:ext>
                  </a:extLst>
                </p14:cNvPr>
                <p14:cNvContentPartPr/>
                <p14:nvPr/>
              </p14:nvContentPartPr>
              <p14:xfrm>
                <a:off x="5148643" y="4944831"/>
                <a:ext cx="71280" cy="88200"/>
              </p14:xfrm>
            </p:contentPart>
          </mc:Choice>
          <mc:Fallback>
            <p:pic>
              <p:nvPicPr>
                <p:cNvPr id="852" name="Input penna 851">
                  <a:extLst>
                    <a:ext uri="{FF2B5EF4-FFF2-40B4-BE49-F238E27FC236}">
                      <a16:creationId xmlns:a16="http://schemas.microsoft.com/office/drawing/2014/main" id="{BDDB107C-ECBC-93D4-A34D-3407ECCBCDFC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5141083" y="4937271"/>
                  <a:ext cx="86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8E4C9DB6-B2DC-405D-B013-517EF31D2D7A}"/>
                    </a:ext>
                  </a:extLst>
                </p14:cNvPr>
                <p14:cNvContentPartPr/>
                <p14:nvPr/>
              </p14:nvContentPartPr>
              <p14:xfrm>
                <a:off x="5232163" y="4932231"/>
                <a:ext cx="2520" cy="107280"/>
              </p14:xfrm>
            </p:contentPart>
          </mc:Choice>
          <mc:Fallback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8E4C9DB6-B2DC-405D-B013-517EF31D2D7A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5224603" y="4924671"/>
                  <a:ext cx="17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E447F36A-BA59-2BB4-5F26-8D6355BC9F84}"/>
                    </a:ext>
                  </a:extLst>
                </p14:cNvPr>
                <p14:cNvContentPartPr/>
                <p14:nvPr/>
              </p14:nvContentPartPr>
              <p14:xfrm>
                <a:off x="5246923" y="4983351"/>
                <a:ext cx="42480" cy="7200"/>
              </p14:xfrm>
            </p:contentPart>
          </mc:Choice>
          <mc:Fallback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E447F36A-BA59-2BB4-5F26-8D6355BC9F84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5239363" y="4976151"/>
                  <a:ext cx="5760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9" name="Gruppo 878">
            <a:extLst>
              <a:ext uri="{FF2B5EF4-FFF2-40B4-BE49-F238E27FC236}">
                <a16:creationId xmlns:a16="http://schemas.microsoft.com/office/drawing/2014/main" id="{6ED5C808-44F6-34AC-3A76-B7B67F67877F}"/>
              </a:ext>
            </a:extLst>
          </p:cNvPr>
          <p:cNvGrpSpPr/>
          <p:nvPr/>
        </p:nvGrpSpPr>
        <p:grpSpPr>
          <a:xfrm>
            <a:off x="6201682" y="5127820"/>
            <a:ext cx="1490852" cy="275040"/>
            <a:chOff x="6201682" y="5127820"/>
            <a:chExt cx="1490852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1EBAD664-8355-1975-DB1D-345413A7E6A3}"/>
                    </a:ext>
                  </a:extLst>
                </p14:cNvPr>
                <p14:cNvContentPartPr/>
                <p14:nvPr/>
              </p14:nvContentPartPr>
              <p14:xfrm>
                <a:off x="6201682" y="5131780"/>
                <a:ext cx="102240" cy="10872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1EBAD664-8355-1975-DB1D-345413A7E6A3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6194122" y="5124220"/>
                  <a:ext cx="117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77A543A4-5058-BE42-1106-32E67C4CB829}"/>
                    </a:ext>
                  </a:extLst>
                </p14:cNvPr>
                <p14:cNvContentPartPr/>
                <p14:nvPr/>
              </p14:nvContentPartPr>
              <p14:xfrm>
                <a:off x="6377362" y="5127820"/>
                <a:ext cx="12960" cy="119880"/>
              </p14:xfrm>
            </p:contentPart>
          </mc:Choice>
          <mc:Fallback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77A543A4-5058-BE42-1106-32E67C4CB829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6369802" y="5120260"/>
                  <a:ext cx="280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70F507EA-D1AB-BE1E-F94C-0142E81891CA}"/>
                    </a:ext>
                  </a:extLst>
                </p14:cNvPr>
                <p14:cNvContentPartPr/>
                <p14:nvPr/>
              </p14:nvContentPartPr>
              <p14:xfrm>
                <a:off x="6241282" y="5294860"/>
                <a:ext cx="168120" cy="108000"/>
              </p14:xfrm>
            </p:contentPart>
          </mc:Choice>
          <mc:Fallback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70F507EA-D1AB-BE1E-F94C-0142E81891CA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6233722" y="5287300"/>
                  <a:ext cx="183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D2F81FEE-94E0-8C14-2925-50A325E64C44}"/>
                    </a:ext>
                  </a:extLst>
                </p14:cNvPr>
                <p14:cNvContentPartPr/>
                <p14:nvPr/>
              </p14:nvContentPartPr>
              <p14:xfrm>
                <a:off x="6422362" y="5160580"/>
                <a:ext cx="93960" cy="95760"/>
              </p14:xfrm>
            </p:contentPart>
          </mc:Choice>
          <mc:Fallback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D2F81FEE-94E0-8C14-2925-50A325E64C44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6414802" y="5153020"/>
                  <a:ext cx="1090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862" name="Input penna 861">
                  <a:extLst>
                    <a:ext uri="{FF2B5EF4-FFF2-40B4-BE49-F238E27FC236}">
                      <a16:creationId xmlns:a16="http://schemas.microsoft.com/office/drawing/2014/main" id="{714EAD34-A899-083F-6B6D-A0E8DD60B8D6}"/>
                    </a:ext>
                  </a:extLst>
                </p14:cNvPr>
                <p14:cNvContentPartPr/>
                <p14:nvPr/>
              </p14:nvContentPartPr>
              <p14:xfrm>
                <a:off x="6540082" y="5209900"/>
                <a:ext cx="75960" cy="7920"/>
              </p14:xfrm>
            </p:contentPart>
          </mc:Choice>
          <mc:Fallback>
            <p:pic>
              <p:nvPicPr>
                <p:cNvPr id="862" name="Input penna 861">
                  <a:extLst>
                    <a:ext uri="{FF2B5EF4-FFF2-40B4-BE49-F238E27FC236}">
                      <a16:creationId xmlns:a16="http://schemas.microsoft.com/office/drawing/2014/main" id="{714EAD34-A899-083F-6B6D-A0E8DD60B8D6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6532522" y="5202340"/>
                  <a:ext cx="910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680A2168-EA3D-B3A6-7BD8-E19CE304C633}"/>
                    </a:ext>
                  </a:extLst>
                </p14:cNvPr>
                <p14:cNvContentPartPr/>
                <p14:nvPr/>
              </p14:nvContentPartPr>
              <p14:xfrm>
                <a:off x="6594082" y="5143660"/>
                <a:ext cx="31680" cy="141840"/>
              </p14:xfrm>
            </p:contentPart>
          </mc:Choice>
          <mc:Fallback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680A2168-EA3D-B3A6-7BD8-E19CE304C633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6586522" y="5136100"/>
                  <a:ext cx="464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3063ADE9-0EC1-B506-1F7D-87287B232361}"/>
                    </a:ext>
                  </a:extLst>
                </p14:cNvPr>
                <p14:cNvContentPartPr/>
                <p14:nvPr/>
              </p14:nvContentPartPr>
              <p14:xfrm>
                <a:off x="6710002" y="5139700"/>
                <a:ext cx="78480" cy="142200"/>
              </p14:xfrm>
            </p:contentPart>
          </mc:Choice>
          <mc:Fallback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3063ADE9-0EC1-B506-1F7D-87287B232361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6702442" y="5132140"/>
                  <a:ext cx="93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D79B3FCE-85D2-604D-4FF8-35BB3165E15C}"/>
                    </a:ext>
                  </a:extLst>
                </p14:cNvPr>
                <p14:cNvContentPartPr/>
                <p14:nvPr/>
              </p14:nvContentPartPr>
              <p14:xfrm>
                <a:off x="6820882" y="5141860"/>
                <a:ext cx="10800" cy="155160"/>
              </p14:xfrm>
            </p:contentPart>
          </mc:Choice>
          <mc:Fallback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D79B3FCE-85D2-604D-4FF8-35BB3165E15C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6813322" y="5134300"/>
                  <a:ext cx="255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D8544055-0EC0-9A4B-A892-B5B9D9AA8205}"/>
                    </a:ext>
                  </a:extLst>
                </p14:cNvPr>
                <p14:cNvContentPartPr/>
                <p14:nvPr/>
              </p14:nvContentPartPr>
              <p14:xfrm>
                <a:off x="6849322" y="5219620"/>
                <a:ext cx="89640" cy="17280"/>
              </p14:xfrm>
            </p:contentPart>
          </mc:Choice>
          <mc:Fallback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D8544055-0EC0-9A4B-A892-B5B9D9AA8205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6841762" y="5212420"/>
                  <a:ext cx="1047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E4F440E3-2CCB-87C8-DA0B-C10D76B79643}"/>
                    </a:ext>
                  </a:extLst>
                </p14:cNvPr>
                <p14:cNvContentPartPr/>
                <p14:nvPr/>
              </p14:nvContentPartPr>
              <p14:xfrm>
                <a:off x="7076196" y="5129444"/>
                <a:ext cx="1440" cy="164520"/>
              </p14:xfrm>
            </p:contentPart>
          </mc:Choice>
          <mc:Fallback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E4F440E3-2CCB-87C8-DA0B-C10D76B79643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068636" y="5121884"/>
                  <a:ext cx="165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E7742C89-C877-3873-8532-076216A7C018}"/>
                    </a:ext>
                  </a:extLst>
                </p14:cNvPr>
                <p14:cNvContentPartPr/>
                <p14:nvPr/>
              </p14:nvContentPartPr>
              <p14:xfrm>
                <a:off x="7030116" y="5204324"/>
                <a:ext cx="133920" cy="16560"/>
              </p14:xfrm>
            </p:contentPart>
          </mc:Choice>
          <mc:Fallback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E7742C89-C877-3873-8532-076216A7C018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7022556" y="5196764"/>
                  <a:ext cx="149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A48DB723-DEB2-51E2-6EE8-C3694240D2FB}"/>
                    </a:ext>
                  </a:extLst>
                </p14:cNvPr>
                <p14:cNvContentPartPr/>
                <p14:nvPr/>
              </p14:nvContentPartPr>
              <p14:xfrm>
                <a:off x="7222716" y="5171564"/>
                <a:ext cx="79920" cy="96480"/>
              </p14:xfrm>
            </p:contentPart>
          </mc:Choice>
          <mc:Fallback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A48DB723-DEB2-51E2-6EE8-C3694240D2FB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7215156" y="5164004"/>
                  <a:ext cx="950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7FD1A2B7-EA7E-A39D-8E1D-EF566D865D61}"/>
                    </a:ext>
                  </a:extLst>
                </p14:cNvPr>
                <p14:cNvContentPartPr/>
                <p14:nvPr/>
              </p14:nvContentPartPr>
              <p14:xfrm>
                <a:off x="7336116" y="5171564"/>
                <a:ext cx="720" cy="107280"/>
              </p14:xfrm>
            </p:contentPart>
          </mc:Choice>
          <mc:Fallback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7FD1A2B7-EA7E-A39D-8E1D-EF566D865D61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7328556" y="5164004"/>
                  <a:ext cx="158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08E0F027-07FF-4F21-85EA-9B04958FE1C6}"/>
                    </a:ext>
                  </a:extLst>
                </p14:cNvPr>
                <p14:cNvContentPartPr/>
                <p14:nvPr/>
              </p14:nvContentPartPr>
              <p14:xfrm>
                <a:off x="7341516" y="5218724"/>
                <a:ext cx="112320" cy="19080"/>
              </p14:xfrm>
            </p:contentPart>
          </mc:Choice>
          <mc:Fallback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08E0F027-07FF-4F21-85EA-9B04958FE1C6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7333956" y="5211164"/>
                  <a:ext cx="127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EB269FD2-BDD2-F144-3955-ABDE421E3E7D}"/>
                    </a:ext>
                  </a:extLst>
                </p14:cNvPr>
                <p14:cNvContentPartPr/>
                <p14:nvPr/>
              </p14:nvContentPartPr>
              <p14:xfrm>
                <a:off x="7489134" y="5157884"/>
                <a:ext cx="64800" cy="79920"/>
              </p14:xfrm>
            </p:contentPart>
          </mc:Choice>
          <mc:Fallback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EB269FD2-BDD2-F144-3955-ABDE421E3E7D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7481574" y="5150324"/>
                  <a:ext cx="799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E6081DCB-22A1-532C-15CC-072B75F43537}"/>
                    </a:ext>
                  </a:extLst>
                </p14:cNvPr>
                <p14:cNvContentPartPr/>
                <p14:nvPr/>
              </p14:nvContentPartPr>
              <p14:xfrm>
                <a:off x="7501014" y="5241404"/>
                <a:ext cx="3960" cy="68760"/>
              </p14:xfrm>
            </p:contentPart>
          </mc:Choice>
          <mc:Fallback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E6081DCB-22A1-532C-15CC-072B75F43537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493454" y="5233844"/>
                  <a:ext cx="190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53EC1D85-0877-D94B-544D-3DED076F4ADD}"/>
                    </a:ext>
                  </a:extLst>
                </p14:cNvPr>
                <p14:cNvContentPartPr/>
                <p14:nvPr/>
              </p14:nvContentPartPr>
              <p14:xfrm>
                <a:off x="7539534" y="5243204"/>
                <a:ext cx="29160" cy="86400"/>
              </p14:xfrm>
            </p:contentPart>
          </mc:Choice>
          <mc:Fallback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53EC1D85-0877-D94B-544D-3DED076F4ADD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7531974" y="5235644"/>
                  <a:ext cx="442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5BAAC2D6-A177-19C0-4AC1-0151F1EF0820}"/>
                    </a:ext>
                  </a:extLst>
                </p14:cNvPr>
                <p14:cNvContentPartPr/>
                <p14:nvPr/>
              </p14:nvContentPartPr>
              <p14:xfrm>
                <a:off x="7446294" y="5300444"/>
                <a:ext cx="246240" cy="28080"/>
              </p14:xfrm>
            </p:contentPart>
          </mc:Choice>
          <mc:Fallback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5BAAC2D6-A177-19C0-4AC1-0151F1EF0820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7438734" y="5292884"/>
                  <a:ext cx="26136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6" name="Gruppo 885">
            <a:extLst>
              <a:ext uri="{FF2B5EF4-FFF2-40B4-BE49-F238E27FC236}">
                <a16:creationId xmlns:a16="http://schemas.microsoft.com/office/drawing/2014/main" id="{F04D449A-6FF3-B2CC-82C9-171C5A827DE2}"/>
              </a:ext>
            </a:extLst>
          </p:cNvPr>
          <p:cNvGrpSpPr/>
          <p:nvPr/>
        </p:nvGrpSpPr>
        <p:grpSpPr>
          <a:xfrm>
            <a:off x="7227082" y="5455338"/>
            <a:ext cx="99720" cy="133560"/>
            <a:chOff x="7227082" y="5455338"/>
            <a:chExt cx="99720" cy="13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6C98A05B-E7B9-CCAC-E9D5-A4738D25FFB9}"/>
                    </a:ext>
                  </a:extLst>
                </p14:cNvPr>
                <p14:cNvContentPartPr/>
                <p14:nvPr/>
              </p14:nvContentPartPr>
              <p14:xfrm>
                <a:off x="7227082" y="5455338"/>
                <a:ext cx="92520" cy="133560"/>
              </p14:xfrm>
            </p:contentPart>
          </mc:Choice>
          <mc:Fallback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6C98A05B-E7B9-CCAC-E9D5-A4738D25FFB9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7219522" y="5447778"/>
                  <a:ext cx="107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847EA2EC-589B-4E6B-176C-11F4D8F5456C}"/>
                    </a:ext>
                  </a:extLst>
                </p14:cNvPr>
                <p14:cNvContentPartPr/>
                <p14:nvPr/>
              </p14:nvContentPartPr>
              <p14:xfrm>
                <a:off x="7244722" y="5529498"/>
                <a:ext cx="82080" cy="8280"/>
              </p14:xfrm>
            </p:contentPart>
          </mc:Choice>
          <mc:Fallback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847EA2EC-589B-4E6B-176C-11F4D8F5456C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7237162" y="5521938"/>
                  <a:ext cx="972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6" name="Gruppo 905">
            <a:extLst>
              <a:ext uri="{FF2B5EF4-FFF2-40B4-BE49-F238E27FC236}">
                <a16:creationId xmlns:a16="http://schemas.microsoft.com/office/drawing/2014/main" id="{29D925F1-4C73-52B5-C27E-5F158C73CC40}"/>
              </a:ext>
            </a:extLst>
          </p:cNvPr>
          <p:cNvGrpSpPr/>
          <p:nvPr/>
        </p:nvGrpSpPr>
        <p:grpSpPr>
          <a:xfrm>
            <a:off x="7825081" y="5184210"/>
            <a:ext cx="139320" cy="84960"/>
            <a:chOff x="7825081" y="5184210"/>
            <a:chExt cx="139320" cy="8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38B0E0CD-8E0B-1027-CDDB-2B8035A5F4F5}"/>
                    </a:ext>
                  </a:extLst>
                </p14:cNvPr>
                <p14:cNvContentPartPr/>
                <p14:nvPr/>
              </p14:nvContentPartPr>
              <p14:xfrm>
                <a:off x="7825081" y="5226690"/>
                <a:ext cx="92520" cy="17280"/>
              </p14:xfrm>
            </p:contentPart>
          </mc:Choice>
          <mc:Fallback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38B0E0CD-8E0B-1027-CDDB-2B8035A5F4F5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7817521" y="5219130"/>
                  <a:ext cx="107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9A74D1BA-2982-ACB0-39DF-2DD98819263E}"/>
                    </a:ext>
                  </a:extLst>
                </p14:cNvPr>
                <p14:cNvContentPartPr/>
                <p14:nvPr/>
              </p14:nvContentPartPr>
              <p14:xfrm>
                <a:off x="7931281" y="5190330"/>
                <a:ext cx="14400" cy="15120"/>
              </p14:xfrm>
            </p:contentPart>
          </mc:Choice>
          <mc:Fallback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9A74D1BA-2982-ACB0-39DF-2DD98819263E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7923721" y="5182770"/>
                  <a:ext cx="295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61C8B49C-E4B4-F096-876A-D975C2EC922F}"/>
                    </a:ext>
                  </a:extLst>
                </p14:cNvPr>
                <p14:cNvContentPartPr/>
                <p14:nvPr/>
              </p14:nvContentPartPr>
              <p14:xfrm>
                <a:off x="7938121" y="5184210"/>
                <a:ext cx="26280" cy="84960"/>
              </p14:xfrm>
            </p:contentPart>
          </mc:Choice>
          <mc:Fallback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61C8B49C-E4B4-F096-876A-D975C2EC922F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7930561" y="5176650"/>
                  <a:ext cx="4140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3" name="Gruppo 912">
            <a:extLst>
              <a:ext uri="{FF2B5EF4-FFF2-40B4-BE49-F238E27FC236}">
                <a16:creationId xmlns:a16="http://schemas.microsoft.com/office/drawing/2014/main" id="{3ABF0AF5-0789-8A68-3F99-6FCF0753475C}"/>
              </a:ext>
            </a:extLst>
          </p:cNvPr>
          <p:cNvGrpSpPr/>
          <p:nvPr/>
        </p:nvGrpSpPr>
        <p:grpSpPr>
          <a:xfrm>
            <a:off x="8123635" y="4845967"/>
            <a:ext cx="1090783" cy="508348"/>
            <a:chOff x="8123635" y="4845967"/>
            <a:chExt cx="1090783" cy="50834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3F37D7C7-CD47-BFED-8FE9-771A2446ABFC}"/>
                    </a:ext>
                  </a:extLst>
                </p14:cNvPr>
                <p14:cNvContentPartPr/>
                <p14:nvPr/>
              </p14:nvContentPartPr>
              <p14:xfrm>
                <a:off x="8123635" y="5137595"/>
                <a:ext cx="70560" cy="92520"/>
              </p14:xfrm>
            </p:contentPart>
          </mc:Choice>
          <mc:Fallback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3F37D7C7-CD47-BFED-8FE9-771A2446ABFC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8116075" y="5130035"/>
                  <a:ext cx="856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A4C878B1-59B8-70F3-AAB7-A05FE8399BBD}"/>
                    </a:ext>
                  </a:extLst>
                </p14:cNvPr>
                <p14:cNvContentPartPr/>
                <p14:nvPr/>
              </p14:nvContentPartPr>
              <p14:xfrm>
                <a:off x="8250715" y="5135435"/>
                <a:ext cx="3960" cy="99000"/>
              </p14:xfrm>
            </p:contentPart>
          </mc:Choice>
          <mc:Fallback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A4C878B1-59B8-70F3-AAB7-A05FE8399BBD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8243155" y="5127875"/>
                  <a:ext cx="19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33264B91-388A-B745-DEF8-5C6B5227C863}"/>
                    </a:ext>
                  </a:extLst>
                </p14:cNvPr>
                <p14:cNvContentPartPr/>
                <p14:nvPr/>
              </p14:nvContentPartPr>
              <p14:xfrm>
                <a:off x="8167915" y="5269715"/>
                <a:ext cx="62640" cy="8460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33264B91-388A-B745-DEF8-5C6B5227C863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8160715" y="5262155"/>
                  <a:ext cx="777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5FEA8651-9668-32DB-E22E-C1A7FD83C820}"/>
                    </a:ext>
                  </a:extLst>
                </p14:cNvPr>
                <p14:cNvContentPartPr/>
                <p14:nvPr/>
              </p14:nvContentPartPr>
              <p14:xfrm>
                <a:off x="8312275" y="5171435"/>
                <a:ext cx="63360" cy="82800"/>
              </p14:xfrm>
            </p:contentPart>
          </mc:Choice>
          <mc:Fallback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5FEA8651-9668-32DB-E22E-C1A7FD83C820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8304715" y="5163875"/>
                  <a:ext cx="78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6B5E8189-3A5F-1C3A-6AB0-CDC3B9303125}"/>
                    </a:ext>
                  </a:extLst>
                </p14:cNvPr>
                <p14:cNvContentPartPr/>
                <p14:nvPr/>
              </p14:nvContentPartPr>
              <p14:xfrm>
                <a:off x="8397235" y="5216435"/>
                <a:ext cx="38880" cy="7920"/>
              </p14:xfrm>
            </p:contentPart>
          </mc:Choice>
          <mc:Fallback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6B5E8189-3A5F-1C3A-6AB0-CDC3B9303125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8389675" y="5208875"/>
                  <a:ext cx="54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75E6ACD5-C1E2-CF50-EF1D-86A9CF6AE451}"/>
                    </a:ext>
                  </a:extLst>
                </p14:cNvPr>
                <p14:cNvContentPartPr/>
                <p14:nvPr/>
              </p14:nvContentPartPr>
              <p14:xfrm>
                <a:off x="8431795" y="5167115"/>
                <a:ext cx="15840" cy="100080"/>
              </p14:xfrm>
            </p:contentPart>
          </mc:Choice>
          <mc:Fallback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75E6ACD5-C1E2-CF50-EF1D-86A9CF6AE451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8424235" y="5159555"/>
                  <a:ext cx="30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495913F3-DEA5-D63E-7F25-3BB5A1C34120}"/>
                    </a:ext>
                  </a:extLst>
                </p14:cNvPr>
                <p14:cNvContentPartPr/>
                <p14:nvPr/>
              </p14:nvContentPartPr>
              <p14:xfrm>
                <a:off x="8489755" y="5145155"/>
                <a:ext cx="84600" cy="129960"/>
              </p14:xfrm>
            </p:contentPart>
          </mc:Choice>
          <mc:Fallback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495913F3-DEA5-D63E-7F25-3BB5A1C34120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8482195" y="5137595"/>
                  <a:ext cx="99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ECE97D20-DE33-AC4C-BABE-322562945704}"/>
                    </a:ext>
                  </a:extLst>
                </p14:cNvPr>
                <p14:cNvContentPartPr/>
                <p14:nvPr/>
              </p14:nvContentPartPr>
              <p14:xfrm>
                <a:off x="8587675" y="5167115"/>
                <a:ext cx="10440" cy="10440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ECE97D20-DE33-AC4C-BABE-322562945704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8580115" y="5159555"/>
                  <a:ext cx="252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A4448352-2435-26CC-73F8-B43AB5A01274}"/>
                    </a:ext>
                  </a:extLst>
                </p14:cNvPr>
                <p14:cNvContentPartPr/>
                <p14:nvPr/>
              </p14:nvContentPartPr>
              <p14:xfrm>
                <a:off x="8596675" y="5209955"/>
                <a:ext cx="75960" cy="1224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A4448352-2435-26CC-73F8-B43AB5A01274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8589115" y="5202395"/>
                  <a:ext cx="91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3FA43584-1C37-E437-0925-8089C5688AC7}"/>
                    </a:ext>
                  </a:extLst>
                </p14:cNvPr>
                <p14:cNvContentPartPr/>
                <p14:nvPr/>
              </p14:nvContentPartPr>
              <p14:xfrm>
                <a:off x="8739578" y="5146207"/>
                <a:ext cx="60840" cy="109800"/>
              </p14:xfrm>
            </p:contentPart>
          </mc:Choice>
          <mc:Fallback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3FA43584-1C37-E437-0925-8089C5688AC7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8732018" y="5138647"/>
                  <a:ext cx="759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EA49CEBC-7C1D-408C-976A-23381D0D18DD}"/>
                    </a:ext>
                  </a:extLst>
                </p14:cNvPr>
                <p14:cNvContentPartPr/>
                <p14:nvPr/>
              </p14:nvContentPartPr>
              <p14:xfrm>
                <a:off x="8750018" y="5265367"/>
                <a:ext cx="10800" cy="6048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EA49CEBC-7C1D-408C-976A-23381D0D18DD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8742458" y="5257807"/>
                  <a:ext cx="255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B4F74D28-A528-7FB9-80F9-B0EFEEEF57EB}"/>
                    </a:ext>
                  </a:extLst>
                </p14:cNvPr>
                <p14:cNvContentPartPr/>
                <p14:nvPr/>
              </p14:nvContentPartPr>
              <p14:xfrm>
                <a:off x="8793578" y="5263207"/>
                <a:ext cx="10800" cy="67680"/>
              </p14:xfrm>
            </p:contentPart>
          </mc:Choice>
          <mc:Fallback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B4F74D28-A528-7FB9-80F9-B0EFEEEF57EB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8786018" y="5255647"/>
                  <a:ext cx="25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2A9D2605-6080-2FF9-117C-A9366C2C323A}"/>
                    </a:ext>
                  </a:extLst>
                </p14:cNvPr>
                <p14:cNvContentPartPr/>
                <p14:nvPr/>
              </p14:nvContentPartPr>
              <p14:xfrm>
                <a:off x="8704298" y="5312887"/>
                <a:ext cx="200880" cy="27720"/>
              </p14:xfrm>
            </p:contentPart>
          </mc:Choice>
          <mc:Fallback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2A9D2605-6080-2FF9-117C-A9366C2C323A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8696738" y="5305327"/>
                  <a:ext cx="215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28942F44-A7C2-9256-15BF-95DDA3129BE9}"/>
                    </a:ext>
                  </a:extLst>
                </p14:cNvPr>
                <p14:cNvContentPartPr/>
                <p14:nvPr/>
              </p14:nvContentPartPr>
              <p14:xfrm>
                <a:off x="8995538" y="4845967"/>
                <a:ext cx="218880" cy="423000"/>
              </p14:xfrm>
            </p:contentPart>
          </mc:Choice>
          <mc:Fallback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28942F44-A7C2-9256-15BF-95DDA3129BE9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8987978" y="4838407"/>
                  <a:ext cx="234000" cy="43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7" name="Gruppo 916">
            <a:extLst>
              <a:ext uri="{FF2B5EF4-FFF2-40B4-BE49-F238E27FC236}">
                <a16:creationId xmlns:a16="http://schemas.microsoft.com/office/drawing/2014/main" id="{B23A651F-0336-4BA9-0764-B63E3A111FCD}"/>
              </a:ext>
            </a:extLst>
          </p:cNvPr>
          <p:cNvGrpSpPr/>
          <p:nvPr/>
        </p:nvGrpSpPr>
        <p:grpSpPr>
          <a:xfrm>
            <a:off x="6740362" y="5472978"/>
            <a:ext cx="209945" cy="206110"/>
            <a:chOff x="6740362" y="5472978"/>
            <a:chExt cx="209945" cy="20611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668783A8-88AE-CF04-E745-2A1230573772}"/>
                    </a:ext>
                  </a:extLst>
                </p14:cNvPr>
                <p14:cNvContentPartPr/>
                <p14:nvPr/>
              </p14:nvContentPartPr>
              <p14:xfrm>
                <a:off x="6740362" y="5472978"/>
                <a:ext cx="84960" cy="129960"/>
              </p14:xfrm>
            </p:contentPart>
          </mc:Choice>
          <mc:Fallback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668783A8-88AE-CF04-E745-2A1230573772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6732802" y="5465418"/>
                  <a:ext cx="1000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F9FC9F3C-8830-B1CB-9869-7DB7BC6BD85F}"/>
                    </a:ext>
                  </a:extLst>
                </p14:cNvPr>
                <p14:cNvContentPartPr/>
                <p14:nvPr/>
              </p14:nvContentPartPr>
              <p14:xfrm>
                <a:off x="6845482" y="5494578"/>
                <a:ext cx="67320" cy="128880"/>
              </p14:xfrm>
            </p:contentPart>
          </mc:Choice>
          <mc:Fallback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F9FC9F3C-8830-B1CB-9869-7DB7BC6BD85F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6837922" y="5487018"/>
                  <a:ext cx="82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57974DF0-A75A-5B93-21FD-EBB20AA33D84}"/>
                    </a:ext>
                  </a:extLst>
                </p14:cNvPr>
                <p14:cNvContentPartPr/>
                <p14:nvPr/>
              </p14:nvContentPartPr>
              <p14:xfrm>
                <a:off x="6879322" y="5577738"/>
                <a:ext cx="58680" cy="19080"/>
              </p14:xfrm>
            </p:contentPart>
          </mc:Choice>
          <mc:Fallback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57974DF0-A75A-5B93-21FD-EBB20AA33D84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6871762" y="5570178"/>
                  <a:ext cx="73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556315F7-4010-35B8-A155-EB72BF30EDF8}"/>
                    </a:ext>
                  </a:extLst>
                </p14:cNvPr>
                <p14:cNvContentPartPr/>
                <p14:nvPr/>
              </p14:nvContentPartPr>
              <p14:xfrm>
                <a:off x="6863907" y="5665408"/>
                <a:ext cx="86400" cy="1368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556315F7-4010-35B8-A155-EB72BF30EDF8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6856347" y="5657848"/>
                  <a:ext cx="10152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3">
            <p14:nvContentPartPr>
              <p14:cNvPr id="915" name="Input penna 914">
                <a:extLst>
                  <a:ext uri="{FF2B5EF4-FFF2-40B4-BE49-F238E27FC236}">
                    <a16:creationId xmlns:a16="http://schemas.microsoft.com/office/drawing/2014/main" id="{9F7BBAD9-8D25-2093-C91E-4AAFC1563D25}"/>
                  </a:ext>
                </a:extLst>
              </p14:cNvPr>
              <p14:cNvContentPartPr/>
              <p14:nvPr/>
            </p14:nvContentPartPr>
            <p14:xfrm>
              <a:off x="7206987" y="5647048"/>
              <a:ext cx="180000" cy="11520"/>
            </p14:xfrm>
          </p:contentPart>
        </mc:Choice>
        <mc:Fallback>
          <p:pic>
            <p:nvPicPr>
              <p:cNvPr id="915" name="Input penna 914">
                <a:extLst>
                  <a:ext uri="{FF2B5EF4-FFF2-40B4-BE49-F238E27FC236}">
                    <a16:creationId xmlns:a16="http://schemas.microsoft.com/office/drawing/2014/main" id="{9F7BBAD9-8D25-2093-C91E-4AAFC1563D25}"/>
                  </a:ext>
                </a:extLst>
              </p:cNvPr>
              <p:cNvPicPr/>
              <p:nvPr/>
            </p:nvPicPr>
            <p:blipFill>
              <a:blip r:embed="rId874"/>
              <a:stretch>
                <a:fillRect/>
              </a:stretch>
            </p:blipFill>
            <p:spPr>
              <a:xfrm>
                <a:off x="7199427" y="5639488"/>
                <a:ext cx="19512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23" name="Gruppo 922">
            <a:extLst>
              <a:ext uri="{FF2B5EF4-FFF2-40B4-BE49-F238E27FC236}">
                <a16:creationId xmlns:a16="http://schemas.microsoft.com/office/drawing/2014/main" id="{93C93C2A-160F-90E5-02E2-233F49F02621}"/>
              </a:ext>
            </a:extLst>
          </p:cNvPr>
          <p:cNvGrpSpPr/>
          <p:nvPr/>
        </p:nvGrpSpPr>
        <p:grpSpPr>
          <a:xfrm>
            <a:off x="3868969" y="5884594"/>
            <a:ext cx="48960" cy="56520"/>
            <a:chOff x="3868969" y="5884594"/>
            <a:chExt cx="48960" cy="5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4FA9F3E5-DCAF-1BA5-DB5A-0CA14AD0BDE2}"/>
                    </a:ext>
                  </a:extLst>
                </p14:cNvPr>
                <p14:cNvContentPartPr/>
                <p14:nvPr/>
              </p14:nvContentPartPr>
              <p14:xfrm>
                <a:off x="3868969" y="5896114"/>
                <a:ext cx="36360" cy="1224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4FA9F3E5-DCAF-1BA5-DB5A-0CA14AD0BDE2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3861409" y="5888554"/>
                  <a:ext cx="514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39ECD6D5-AE87-01B0-0842-09228E91DB40}"/>
                    </a:ext>
                  </a:extLst>
                </p14:cNvPr>
                <p14:cNvContentPartPr/>
                <p14:nvPr/>
              </p14:nvContentPartPr>
              <p14:xfrm>
                <a:off x="3902089" y="5884594"/>
                <a:ext cx="15840" cy="5652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39ECD6D5-AE87-01B0-0842-09228E91DB40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3894529" y="5877034"/>
                  <a:ext cx="309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4" name="Gruppo 933">
            <a:extLst>
              <a:ext uri="{FF2B5EF4-FFF2-40B4-BE49-F238E27FC236}">
                <a16:creationId xmlns:a16="http://schemas.microsoft.com/office/drawing/2014/main" id="{783B5F7A-A670-1F6C-2F27-A9D23B18CD95}"/>
              </a:ext>
            </a:extLst>
          </p:cNvPr>
          <p:cNvGrpSpPr/>
          <p:nvPr/>
        </p:nvGrpSpPr>
        <p:grpSpPr>
          <a:xfrm>
            <a:off x="137591" y="205938"/>
            <a:ext cx="303480" cy="379440"/>
            <a:chOff x="137591" y="205938"/>
            <a:chExt cx="30348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A8DC1831-E01E-85DF-D731-987C738322AF}"/>
                    </a:ext>
                  </a:extLst>
                </p14:cNvPr>
                <p14:cNvContentPartPr/>
                <p14:nvPr/>
              </p14:nvContentPartPr>
              <p14:xfrm>
                <a:off x="245951" y="205938"/>
                <a:ext cx="11160" cy="9108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A8DC1831-E01E-85DF-D731-987C738322AF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238391" y="198378"/>
                  <a:ext cx="262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AD105E13-5923-4150-005F-1AA51C3BF1B7}"/>
                    </a:ext>
                  </a:extLst>
                </p14:cNvPr>
                <p14:cNvContentPartPr/>
                <p14:nvPr/>
              </p14:nvContentPartPr>
              <p14:xfrm>
                <a:off x="137591" y="283338"/>
                <a:ext cx="203040" cy="31680"/>
              </p14:xfrm>
            </p:contentPart>
          </mc:Choice>
          <mc:Fallback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AD105E13-5923-4150-005F-1AA51C3BF1B7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130031" y="275778"/>
                  <a:ext cx="218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1071036A-D352-1DD2-19A6-0F1A4441343E}"/>
                    </a:ext>
                  </a:extLst>
                </p14:cNvPr>
                <p14:cNvContentPartPr/>
                <p14:nvPr/>
              </p14:nvContentPartPr>
              <p14:xfrm>
                <a:off x="200231" y="311778"/>
                <a:ext cx="61560" cy="113040"/>
              </p14:xfrm>
            </p:contentPart>
          </mc:Choice>
          <mc:Fallback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1071036A-D352-1DD2-19A6-0F1A4441343E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192671" y="304218"/>
                  <a:ext cx="76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1E487873-8AA4-9963-390A-0B0BF1D6B054}"/>
                    </a:ext>
                  </a:extLst>
                </p14:cNvPr>
                <p14:cNvContentPartPr/>
                <p14:nvPr/>
              </p14:nvContentPartPr>
              <p14:xfrm>
                <a:off x="251711" y="324018"/>
                <a:ext cx="21240" cy="84960"/>
              </p14:xfrm>
            </p:contentPart>
          </mc:Choice>
          <mc:Fallback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1E487873-8AA4-9963-390A-0B0BF1D6B054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244511" y="316458"/>
                  <a:ext cx="363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B757B37B-1C8E-6E7B-F380-61E058DEDD32}"/>
                    </a:ext>
                  </a:extLst>
                </p14:cNvPr>
                <p14:cNvContentPartPr/>
                <p14:nvPr/>
              </p14:nvContentPartPr>
              <p14:xfrm>
                <a:off x="349271" y="278658"/>
                <a:ext cx="23760" cy="129240"/>
              </p14:xfrm>
            </p:contentPart>
          </mc:Choice>
          <mc:Fallback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B757B37B-1C8E-6E7B-F380-61E058DEDD32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341711" y="271098"/>
                  <a:ext cx="388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790C6D66-5085-4003-B52A-316C2052A137}"/>
                    </a:ext>
                  </a:extLst>
                </p14:cNvPr>
                <p14:cNvContentPartPr/>
                <p14:nvPr/>
              </p14:nvContentPartPr>
              <p14:xfrm>
                <a:off x="359351" y="355698"/>
                <a:ext cx="81720" cy="18360"/>
              </p14:xfrm>
            </p:contentPart>
          </mc:Choice>
          <mc:Fallback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790C6D66-5085-4003-B52A-316C2052A137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351791" y="348138"/>
                  <a:ext cx="96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930" name="Input penna 929">
                  <a:extLst>
                    <a:ext uri="{FF2B5EF4-FFF2-40B4-BE49-F238E27FC236}">
                      <a16:creationId xmlns:a16="http://schemas.microsoft.com/office/drawing/2014/main" id="{44679BBB-A415-7AEC-CB4C-567C6B256E0E}"/>
                    </a:ext>
                  </a:extLst>
                </p14:cNvPr>
                <p14:cNvContentPartPr/>
                <p14:nvPr/>
              </p14:nvContentPartPr>
              <p14:xfrm>
                <a:off x="233351" y="464418"/>
                <a:ext cx="147960" cy="37800"/>
              </p14:xfrm>
            </p:contentPart>
          </mc:Choice>
          <mc:Fallback>
            <p:pic>
              <p:nvPicPr>
                <p:cNvPr id="930" name="Input penna 929">
                  <a:extLst>
                    <a:ext uri="{FF2B5EF4-FFF2-40B4-BE49-F238E27FC236}">
                      <a16:creationId xmlns:a16="http://schemas.microsoft.com/office/drawing/2014/main" id="{44679BBB-A415-7AEC-CB4C-567C6B256E0E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225791" y="456858"/>
                  <a:ext cx="1630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931" name="Input penna 930">
                  <a:extLst>
                    <a:ext uri="{FF2B5EF4-FFF2-40B4-BE49-F238E27FC236}">
                      <a16:creationId xmlns:a16="http://schemas.microsoft.com/office/drawing/2014/main" id="{E0B3383D-C2C2-90DB-857C-55619E8E2D2A}"/>
                    </a:ext>
                  </a:extLst>
                </p14:cNvPr>
                <p14:cNvContentPartPr/>
                <p14:nvPr/>
              </p14:nvContentPartPr>
              <p14:xfrm>
                <a:off x="272951" y="498618"/>
                <a:ext cx="48600" cy="86760"/>
              </p14:xfrm>
            </p:contentPart>
          </mc:Choice>
          <mc:Fallback>
            <p:pic>
              <p:nvPicPr>
                <p:cNvPr id="931" name="Input penna 930">
                  <a:extLst>
                    <a:ext uri="{FF2B5EF4-FFF2-40B4-BE49-F238E27FC236}">
                      <a16:creationId xmlns:a16="http://schemas.microsoft.com/office/drawing/2014/main" id="{E0B3383D-C2C2-90DB-857C-55619E8E2D2A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265391" y="491058"/>
                  <a:ext cx="63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EA126EA0-1FFB-1762-A753-D1F9438933BC}"/>
                    </a:ext>
                  </a:extLst>
                </p14:cNvPr>
                <p14:cNvContentPartPr/>
                <p14:nvPr/>
              </p14:nvContentPartPr>
              <p14:xfrm>
                <a:off x="333071" y="513378"/>
                <a:ext cx="60120" cy="57240"/>
              </p14:xfrm>
            </p:contentPart>
          </mc:Choice>
          <mc:Fallback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EA126EA0-1FFB-1762-A753-D1F9438933BC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325511" y="505818"/>
                  <a:ext cx="7524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9" name="Gruppo 938">
            <a:extLst>
              <a:ext uri="{FF2B5EF4-FFF2-40B4-BE49-F238E27FC236}">
                <a16:creationId xmlns:a16="http://schemas.microsoft.com/office/drawing/2014/main" id="{7C09F6F1-9E25-41FD-6BF0-D313BC34D0FD}"/>
              </a:ext>
            </a:extLst>
          </p:cNvPr>
          <p:cNvGrpSpPr/>
          <p:nvPr/>
        </p:nvGrpSpPr>
        <p:grpSpPr>
          <a:xfrm>
            <a:off x="78911" y="849258"/>
            <a:ext cx="308160" cy="433440"/>
            <a:chOff x="78911" y="849258"/>
            <a:chExt cx="308160" cy="43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935" name="Input penna 934">
                  <a:extLst>
                    <a:ext uri="{FF2B5EF4-FFF2-40B4-BE49-F238E27FC236}">
                      <a16:creationId xmlns:a16="http://schemas.microsoft.com/office/drawing/2014/main" id="{A7C1C762-AFBB-D4B7-EC0B-C555E61E1246}"/>
                    </a:ext>
                  </a:extLst>
                </p14:cNvPr>
                <p14:cNvContentPartPr/>
                <p14:nvPr/>
              </p14:nvContentPartPr>
              <p14:xfrm>
                <a:off x="137591" y="989298"/>
                <a:ext cx="117000" cy="12960"/>
              </p14:xfrm>
            </p:contentPart>
          </mc:Choice>
          <mc:Fallback>
            <p:pic>
              <p:nvPicPr>
                <p:cNvPr id="935" name="Input penna 934">
                  <a:extLst>
                    <a:ext uri="{FF2B5EF4-FFF2-40B4-BE49-F238E27FC236}">
                      <a16:creationId xmlns:a16="http://schemas.microsoft.com/office/drawing/2014/main" id="{A7C1C762-AFBB-D4B7-EC0B-C555E61E1246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130031" y="981738"/>
                  <a:ext cx="132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89D5EF83-9490-365D-81D2-76F90FA562C9}"/>
                    </a:ext>
                  </a:extLst>
                </p14:cNvPr>
                <p14:cNvContentPartPr/>
                <p14:nvPr/>
              </p14:nvContentPartPr>
              <p14:xfrm>
                <a:off x="182591" y="982458"/>
                <a:ext cx="31320" cy="167760"/>
              </p14:xfrm>
            </p:contentPart>
          </mc:Choice>
          <mc:Fallback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89D5EF83-9490-365D-81D2-76F90FA562C9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175031" y="974898"/>
                  <a:ext cx="460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B4490F0F-FC6B-179E-B997-F63D8077BA1A}"/>
                    </a:ext>
                  </a:extLst>
                </p14:cNvPr>
                <p14:cNvContentPartPr/>
                <p14:nvPr/>
              </p14:nvContentPartPr>
              <p14:xfrm>
                <a:off x="78911" y="849258"/>
                <a:ext cx="308160" cy="433440"/>
              </p14:xfrm>
            </p:contentPart>
          </mc:Choice>
          <mc:Fallback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B4490F0F-FC6B-179E-B997-F63D8077BA1A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71351" y="841698"/>
                  <a:ext cx="323280" cy="44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3">
            <p14:nvContentPartPr>
              <p14:cNvPr id="940" name="Input penna 939">
                <a:extLst>
                  <a:ext uri="{FF2B5EF4-FFF2-40B4-BE49-F238E27FC236}">
                    <a16:creationId xmlns:a16="http://schemas.microsoft.com/office/drawing/2014/main" id="{D77CF2B7-9799-4FCD-6CA3-6E992B4D9898}"/>
                  </a:ext>
                </a:extLst>
              </p14:cNvPr>
              <p14:cNvContentPartPr/>
              <p14:nvPr/>
            </p14:nvContentPartPr>
            <p14:xfrm>
              <a:off x="4230508" y="5754385"/>
              <a:ext cx="93600" cy="328680"/>
            </p14:xfrm>
          </p:contentPart>
        </mc:Choice>
        <mc:Fallback>
          <p:pic>
            <p:nvPicPr>
              <p:cNvPr id="940" name="Input penna 939">
                <a:extLst>
                  <a:ext uri="{FF2B5EF4-FFF2-40B4-BE49-F238E27FC236}">
                    <a16:creationId xmlns:a16="http://schemas.microsoft.com/office/drawing/2014/main" id="{D77CF2B7-9799-4FCD-6CA3-6E992B4D9898}"/>
                  </a:ext>
                </a:extLst>
              </p:cNvPr>
              <p:cNvPicPr/>
              <p:nvPr/>
            </p:nvPicPr>
            <p:blipFill>
              <a:blip r:embed="rId904"/>
              <a:stretch>
                <a:fillRect/>
              </a:stretch>
            </p:blipFill>
            <p:spPr>
              <a:xfrm>
                <a:off x="4223308" y="5746825"/>
                <a:ext cx="108720" cy="34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3" name="Gruppo 952">
            <a:extLst>
              <a:ext uri="{FF2B5EF4-FFF2-40B4-BE49-F238E27FC236}">
                <a16:creationId xmlns:a16="http://schemas.microsoft.com/office/drawing/2014/main" id="{9C414B7F-3285-EB2C-DA5E-C04EFFC38480}"/>
              </a:ext>
            </a:extLst>
          </p:cNvPr>
          <p:cNvGrpSpPr/>
          <p:nvPr/>
        </p:nvGrpSpPr>
        <p:grpSpPr>
          <a:xfrm>
            <a:off x="4735366" y="5581997"/>
            <a:ext cx="160920" cy="253080"/>
            <a:chOff x="4735366" y="5581997"/>
            <a:chExt cx="16092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941" name="Input penna 940">
                  <a:extLst>
                    <a:ext uri="{FF2B5EF4-FFF2-40B4-BE49-F238E27FC236}">
                      <a16:creationId xmlns:a16="http://schemas.microsoft.com/office/drawing/2014/main" id="{1960FADE-87C1-2087-14CF-822BE19B3EFA}"/>
                    </a:ext>
                  </a:extLst>
                </p14:cNvPr>
                <p14:cNvContentPartPr/>
                <p14:nvPr/>
              </p14:nvContentPartPr>
              <p14:xfrm>
                <a:off x="4805566" y="5581997"/>
                <a:ext cx="11160" cy="74160"/>
              </p14:xfrm>
            </p:contentPart>
          </mc:Choice>
          <mc:Fallback>
            <p:pic>
              <p:nvPicPr>
                <p:cNvPr id="941" name="Input penna 940">
                  <a:extLst>
                    <a:ext uri="{FF2B5EF4-FFF2-40B4-BE49-F238E27FC236}">
                      <a16:creationId xmlns:a16="http://schemas.microsoft.com/office/drawing/2014/main" id="{1960FADE-87C1-2087-14CF-822BE19B3EFA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4798006" y="5574797"/>
                  <a:ext cx="262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942" name="Input penna 941">
                  <a:extLst>
                    <a:ext uri="{FF2B5EF4-FFF2-40B4-BE49-F238E27FC236}">
                      <a16:creationId xmlns:a16="http://schemas.microsoft.com/office/drawing/2014/main" id="{243C6840-3B00-7601-2276-5670A572E57A}"/>
                    </a:ext>
                  </a:extLst>
                </p14:cNvPr>
                <p14:cNvContentPartPr/>
                <p14:nvPr/>
              </p14:nvContentPartPr>
              <p14:xfrm>
                <a:off x="4735366" y="5638877"/>
                <a:ext cx="109080" cy="34560"/>
              </p14:xfrm>
            </p:contentPart>
          </mc:Choice>
          <mc:Fallback>
            <p:pic>
              <p:nvPicPr>
                <p:cNvPr id="942" name="Input penna 941">
                  <a:extLst>
                    <a:ext uri="{FF2B5EF4-FFF2-40B4-BE49-F238E27FC236}">
                      <a16:creationId xmlns:a16="http://schemas.microsoft.com/office/drawing/2014/main" id="{243C6840-3B00-7601-2276-5670A572E57A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4727806" y="5631317"/>
                  <a:ext cx="124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943" name="Input penna 942">
                  <a:extLst>
                    <a:ext uri="{FF2B5EF4-FFF2-40B4-BE49-F238E27FC236}">
                      <a16:creationId xmlns:a16="http://schemas.microsoft.com/office/drawing/2014/main" id="{1A71D5F9-11F2-6488-E976-E7C59E4B1F73}"/>
                    </a:ext>
                  </a:extLst>
                </p14:cNvPr>
                <p14:cNvContentPartPr/>
                <p14:nvPr/>
              </p14:nvContentPartPr>
              <p14:xfrm>
                <a:off x="4770286" y="5653637"/>
                <a:ext cx="47520" cy="82080"/>
              </p14:xfrm>
            </p:contentPart>
          </mc:Choice>
          <mc:Fallback>
            <p:pic>
              <p:nvPicPr>
                <p:cNvPr id="943" name="Input penna 942">
                  <a:extLst>
                    <a:ext uri="{FF2B5EF4-FFF2-40B4-BE49-F238E27FC236}">
                      <a16:creationId xmlns:a16="http://schemas.microsoft.com/office/drawing/2014/main" id="{1A71D5F9-11F2-6488-E976-E7C59E4B1F73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4762726" y="5646077"/>
                  <a:ext cx="62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944" name="Input penna 943">
                  <a:extLst>
                    <a:ext uri="{FF2B5EF4-FFF2-40B4-BE49-F238E27FC236}">
                      <a16:creationId xmlns:a16="http://schemas.microsoft.com/office/drawing/2014/main" id="{F5986FBB-CA1D-DF59-0CF5-523BA63F73BA}"/>
                    </a:ext>
                  </a:extLst>
                </p14:cNvPr>
                <p14:cNvContentPartPr/>
                <p14:nvPr/>
              </p14:nvContentPartPr>
              <p14:xfrm>
                <a:off x="4806286" y="5668757"/>
                <a:ext cx="15480" cy="57960"/>
              </p14:xfrm>
            </p:contentPart>
          </mc:Choice>
          <mc:Fallback>
            <p:pic>
              <p:nvPicPr>
                <p:cNvPr id="944" name="Input penna 943">
                  <a:extLst>
                    <a:ext uri="{FF2B5EF4-FFF2-40B4-BE49-F238E27FC236}">
                      <a16:creationId xmlns:a16="http://schemas.microsoft.com/office/drawing/2014/main" id="{F5986FBB-CA1D-DF59-0CF5-523BA63F73BA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798726" y="5661197"/>
                  <a:ext cx="30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945" name="Input penna 944">
                  <a:extLst>
                    <a:ext uri="{FF2B5EF4-FFF2-40B4-BE49-F238E27FC236}">
                      <a16:creationId xmlns:a16="http://schemas.microsoft.com/office/drawing/2014/main" id="{7F0873CF-CBB0-6508-AE4E-9DCC5153103A}"/>
                    </a:ext>
                  </a:extLst>
                </p14:cNvPr>
                <p14:cNvContentPartPr/>
                <p14:nvPr/>
              </p14:nvContentPartPr>
              <p14:xfrm>
                <a:off x="4864606" y="5653277"/>
                <a:ext cx="4320" cy="51120"/>
              </p14:xfrm>
            </p:contentPart>
          </mc:Choice>
          <mc:Fallback>
            <p:pic>
              <p:nvPicPr>
                <p:cNvPr id="945" name="Input penna 944">
                  <a:extLst>
                    <a:ext uri="{FF2B5EF4-FFF2-40B4-BE49-F238E27FC236}">
                      <a16:creationId xmlns:a16="http://schemas.microsoft.com/office/drawing/2014/main" id="{7F0873CF-CBB0-6508-AE4E-9DCC5153103A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857046" y="5645717"/>
                  <a:ext cx="190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946" name="Input penna 945">
                  <a:extLst>
                    <a:ext uri="{FF2B5EF4-FFF2-40B4-BE49-F238E27FC236}">
                      <a16:creationId xmlns:a16="http://schemas.microsoft.com/office/drawing/2014/main" id="{771A8F32-8F35-6C43-85CC-DBBC5BF96EC0}"/>
                    </a:ext>
                  </a:extLst>
                </p14:cNvPr>
                <p14:cNvContentPartPr/>
                <p14:nvPr/>
              </p14:nvContentPartPr>
              <p14:xfrm>
                <a:off x="4873606" y="5678477"/>
                <a:ext cx="22680" cy="11160"/>
              </p14:xfrm>
            </p:contentPart>
          </mc:Choice>
          <mc:Fallback>
            <p:pic>
              <p:nvPicPr>
                <p:cNvPr id="946" name="Input penna 945">
                  <a:extLst>
                    <a:ext uri="{FF2B5EF4-FFF2-40B4-BE49-F238E27FC236}">
                      <a16:creationId xmlns:a16="http://schemas.microsoft.com/office/drawing/2014/main" id="{771A8F32-8F35-6C43-85CC-DBBC5BF96EC0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4866046" y="5670917"/>
                  <a:ext cx="37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947" name="Input penna 946">
                  <a:extLst>
                    <a:ext uri="{FF2B5EF4-FFF2-40B4-BE49-F238E27FC236}">
                      <a16:creationId xmlns:a16="http://schemas.microsoft.com/office/drawing/2014/main" id="{EAB2F190-D322-C0B1-858E-FE4FBB6759BA}"/>
                    </a:ext>
                  </a:extLst>
                </p14:cNvPr>
                <p14:cNvContentPartPr/>
                <p14:nvPr/>
              </p14:nvContentPartPr>
              <p14:xfrm>
                <a:off x="4808086" y="5750117"/>
                <a:ext cx="72360" cy="14760"/>
              </p14:xfrm>
            </p:contentPart>
          </mc:Choice>
          <mc:Fallback>
            <p:pic>
              <p:nvPicPr>
                <p:cNvPr id="947" name="Input penna 946">
                  <a:extLst>
                    <a:ext uri="{FF2B5EF4-FFF2-40B4-BE49-F238E27FC236}">
                      <a16:creationId xmlns:a16="http://schemas.microsoft.com/office/drawing/2014/main" id="{EAB2F190-D322-C0B1-858E-FE4FBB6759BA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4800526" y="5742557"/>
                  <a:ext cx="87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420ACBE9-332F-D4EB-2036-AB7A4980B359}"/>
                    </a:ext>
                  </a:extLst>
                </p14:cNvPr>
                <p14:cNvContentPartPr/>
                <p14:nvPr/>
              </p14:nvContentPartPr>
              <p14:xfrm>
                <a:off x="4821046" y="5758397"/>
                <a:ext cx="41040" cy="68760"/>
              </p14:xfrm>
            </p:contentPart>
          </mc:Choice>
          <mc:Fallback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420ACBE9-332F-D4EB-2036-AB7A4980B359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4813486" y="5750837"/>
                  <a:ext cx="561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951" name="Input penna 950">
                  <a:extLst>
                    <a:ext uri="{FF2B5EF4-FFF2-40B4-BE49-F238E27FC236}">
                      <a16:creationId xmlns:a16="http://schemas.microsoft.com/office/drawing/2014/main" id="{6689F394-87C2-B5DE-38DE-0C19D622F623}"/>
                    </a:ext>
                  </a:extLst>
                </p14:cNvPr>
                <p14:cNvContentPartPr/>
                <p14:nvPr/>
              </p14:nvContentPartPr>
              <p14:xfrm>
                <a:off x="4857766" y="5769197"/>
                <a:ext cx="36360" cy="65880"/>
              </p14:xfrm>
            </p:contentPart>
          </mc:Choice>
          <mc:Fallback>
            <p:pic>
              <p:nvPicPr>
                <p:cNvPr id="951" name="Input penna 950">
                  <a:extLst>
                    <a:ext uri="{FF2B5EF4-FFF2-40B4-BE49-F238E27FC236}">
                      <a16:creationId xmlns:a16="http://schemas.microsoft.com/office/drawing/2014/main" id="{6689F394-87C2-B5DE-38DE-0C19D622F623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4850206" y="5761637"/>
                  <a:ext cx="5148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3" name="Gruppo 972">
            <a:extLst>
              <a:ext uri="{FF2B5EF4-FFF2-40B4-BE49-F238E27FC236}">
                <a16:creationId xmlns:a16="http://schemas.microsoft.com/office/drawing/2014/main" id="{B802349A-2DC4-BB1F-1036-E7AB1162F260}"/>
              </a:ext>
            </a:extLst>
          </p:cNvPr>
          <p:cNvGrpSpPr/>
          <p:nvPr/>
        </p:nvGrpSpPr>
        <p:grpSpPr>
          <a:xfrm>
            <a:off x="6141812" y="5794345"/>
            <a:ext cx="866459" cy="332640"/>
            <a:chOff x="6141812" y="5794345"/>
            <a:chExt cx="866459" cy="33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954" name="Input penna 953">
                  <a:extLst>
                    <a:ext uri="{FF2B5EF4-FFF2-40B4-BE49-F238E27FC236}">
                      <a16:creationId xmlns:a16="http://schemas.microsoft.com/office/drawing/2014/main" id="{337D9E19-0ABD-55D4-56FA-1DF5D844FF6E}"/>
                    </a:ext>
                  </a:extLst>
                </p14:cNvPr>
                <p14:cNvContentPartPr/>
                <p14:nvPr/>
              </p14:nvContentPartPr>
              <p14:xfrm>
                <a:off x="6233252" y="5794345"/>
                <a:ext cx="25200" cy="70920"/>
              </p14:xfrm>
            </p:contentPart>
          </mc:Choice>
          <mc:Fallback>
            <p:pic>
              <p:nvPicPr>
                <p:cNvPr id="954" name="Input penna 953">
                  <a:extLst>
                    <a:ext uri="{FF2B5EF4-FFF2-40B4-BE49-F238E27FC236}">
                      <a16:creationId xmlns:a16="http://schemas.microsoft.com/office/drawing/2014/main" id="{337D9E19-0ABD-55D4-56FA-1DF5D844FF6E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6225692" y="5786785"/>
                  <a:ext cx="403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955" name="Input penna 954">
                  <a:extLst>
                    <a:ext uri="{FF2B5EF4-FFF2-40B4-BE49-F238E27FC236}">
                      <a16:creationId xmlns:a16="http://schemas.microsoft.com/office/drawing/2014/main" id="{ACA89D36-61D7-3C17-0072-1DBC5210E7CB}"/>
                    </a:ext>
                  </a:extLst>
                </p14:cNvPr>
                <p14:cNvContentPartPr/>
                <p14:nvPr/>
              </p14:nvContentPartPr>
              <p14:xfrm>
                <a:off x="6141812" y="5873185"/>
                <a:ext cx="219600" cy="6120"/>
              </p14:xfrm>
            </p:contentPart>
          </mc:Choice>
          <mc:Fallback>
            <p:pic>
              <p:nvPicPr>
                <p:cNvPr id="955" name="Input penna 954">
                  <a:extLst>
                    <a:ext uri="{FF2B5EF4-FFF2-40B4-BE49-F238E27FC236}">
                      <a16:creationId xmlns:a16="http://schemas.microsoft.com/office/drawing/2014/main" id="{ACA89D36-61D7-3C17-0072-1DBC5210E7CB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6134252" y="5865625"/>
                  <a:ext cx="234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4D4B5631-D108-AABC-1E95-468B7B5F2A5F}"/>
                    </a:ext>
                  </a:extLst>
                </p14:cNvPr>
                <p14:cNvContentPartPr/>
                <p14:nvPr/>
              </p14:nvContentPartPr>
              <p14:xfrm>
                <a:off x="6195812" y="5890825"/>
                <a:ext cx="40680" cy="88920"/>
              </p14:xfrm>
            </p:contentPart>
          </mc:Choice>
          <mc:Fallback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4D4B5631-D108-AABC-1E95-468B7B5F2A5F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6188252" y="5883265"/>
                  <a:ext cx="558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957" name="Input penna 956">
                  <a:extLst>
                    <a:ext uri="{FF2B5EF4-FFF2-40B4-BE49-F238E27FC236}">
                      <a16:creationId xmlns:a16="http://schemas.microsoft.com/office/drawing/2014/main" id="{327057B1-282B-897D-ECF6-650A10EA7ED3}"/>
                    </a:ext>
                  </a:extLst>
                </p14:cNvPr>
                <p14:cNvContentPartPr/>
                <p14:nvPr/>
              </p14:nvContentPartPr>
              <p14:xfrm>
                <a:off x="6246932" y="5892625"/>
                <a:ext cx="41760" cy="82080"/>
              </p14:xfrm>
            </p:contentPart>
          </mc:Choice>
          <mc:Fallback>
            <p:pic>
              <p:nvPicPr>
                <p:cNvPr id="957" name="Input penna 956">
                  <a:extLst>
                    <a:ext uri="{FF2B5EF4-FFF2-40B4-BE49-F238E27FC236}">
                      <a16:creationId xmlns:a16="http://schemas.microsoft.com/office/drawing/2014/main" id="{327057B1-282B-897D-ECF6-650A10EA7ED3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6239372" y="5885425"/>
                  <a:ext cx="568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958" name="Input penna 957">
                  <a:extLst>
                    <a:ext uri="{FF2B5EF4-FFF2-40B4-BE49-F238E27FC236}">
                      <a16:creationId xmlns:a16="http://schemas.microsoft.com/office/drawing/2014/main" id="{FF1A423E-77BD-20E0-0707-B7C77A94E777}"/>
                    </a:ext>
                  </a:extLst>
                </p14:cNvPr>
                <p14:cNvContentPartPr/>
                <p14:nvPr/>
              </p14:nvContentPartPr>
              <p14:xfrm>
                <a:off x="6361772" y="5868865"/>
                <a:ext cx="19800" cy="109080"/>
              </p14:xfrm>
            </p:contentPart>
          </mc:Choice>
          <mc:Fallback>
            <p:pic>
              <p:nvPicPr>
                <p:cNvPr id="958" name="Input penna 957">
                  <a:extLst>
                    <a:ext uri="{FF2B5EF4-FFF2-40B4-BE49-F238E27FC236}">
                      <a16:creationId xmlns:a16="http://schemas.microsoft.com/office/drawing/2014/main" id="{FF1A423E-77BD-20E0-0707-B7C77A94E777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6354212" y="5861305"/>
                  <a:ext cx="345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959" name="Input penna 958">
                  <a:extLst>
                    <a:ext uri="{FF2B5EF4-FFF2-40B4-BE49-F238E27FC236}">
                      <a16:creationId xmlns:a16="http://schemas.microsoft.com/office/drawing/2014/main" id="{CB4E4D3A-A370-A679-CBF8-38983C87519C}"/>
                    </a:ext>
                  </a:extLst>
                </p14:cNvPr>
                <p14:cNvContentPartPr/>
                <p14:nvPr/>
              </p14:nvContentPartPr>
              <p14:xfrm>
                <a:off x="6369332" y="5923945"/>
                <a:ext cx="42480" cy="11160"/>
              </p14:xfrm>
            </p:contentPart>
          </mc:Choice>
          <mc:Fallback>
            <p:pic>
              <p:nvPicPr>
                <p:cNvPr id="959" name="Input penna 958">
                  <a:extLst>
                    <a:ext uri="{FF2B5EF4-FFF2-40B4-BE49-F238E27FC236}">
                      <a16:creationId xmlns:a16="http://schemas.microsoft.com/office/drawing/2014/main" id="{CB4E4D3A-A370-A679-CBF8-38983C87519C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6361772" y="5916385"/>
                  <a:ext cx="572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960" name="Input penna 959">
                  <a:extLst>
                    <a:ext uri="{FF2B5EF4-FFF2-40B4-BE49-F238E27FC236}">
                      <a16:creationId xmlns:a16="http://schemas.microsoft.com/office/drawing/2014/main" id="{A50435C5-AE93-BDF5-981F-C98C82D0F08B}"/>
                    </a:ext>
                  </a:extLst>
                </p14:cNvPr>
                <p14:cNvContentPartPr/>
                <p14:nvPr/>
              </p14:nvContentPartPr>
              <p14:xfrm>
                <a:off x="6240452" y="6035545"/>
                <a:ext cx="157680" cy="13320"/>
              </p14:xfrm>
            </p:contentPart>
          </mc:Choice>
          <mc:Fallback>
            <p:pic>
              <p:nvPicPr>
                <p:cNvPr id="960" name="Input penna 959">
                  <a:extLst>
                    <a:ext uri="{FF2B5EF4-FFF2-40B4-BE49-F238E27FC236}">
                      <a16:creationId xmlns:a16="http://schemas.microsoft.com/office/drawing/2014/main" id="{A50435C5-AE93-BDF5-981F-C98C82D0F08B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6232892" y="6027985"/>
                  <a:ext cx="1728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5DD84EBF-704E-435C-1BA5-73A9DCE5DE1F}"/>
                    </a:ext>
                  </a:extLst>
                </p14:cNvPr>
                <p14:cNvContentPartPr/>
                <p14:nvPr/>
              </p14:nvContentPartPr>
              <p14:xfrm>
                <a:off x="6276452" y="6065425"/>
                <a:ext cx="37440" cy="61560"/>
              </p14:xfrm>
            </p:contentPart>
          </mc:Choice>
          <mc:Fallback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5DD84EBF-704E-435C-1BA5-73A9DCE5DE1F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6268892" y="6057865"/>
                  <a:ext cx="525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84CCC8EB-1808-5ACC-40C5-B31D44CA5DD1}"/>
                    </a:ext>
                  </a:extLst>
                </p14:cNvPr>
                <p14:cNvContentPartPr/>
                <p14:nvPr/>
              </p14:nvContentPartPr>
              <p14:xfrm>
                <a:off x="6331532" y="6058945"/>
                <a:ext cx="47160" cy="54000"/>
              </p14:xfrm>
            </p:contentPart>
          </mc:Choice>
          <mc:Fallback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84CCC8EB-1808-5ACC-40C5-B31D44CA5DD1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6323972" y="6051745"/>
                  <a:ext cx="622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2145DA17-FC14-1005-88B5-3399E3DF3D08}"/>
                    </a:ext>
                  </a:extLst>
                </p14:cNvPr>
                <p14:cNvContentPartPr/>
                <p14:nvPr/>
              </p14:nvContentPartPr>
              <p14:xfrm>
                <a:off x="6479791" y="5888409"/>
                <a:ext cx="111600" cy="127440"/>
              </p14:xfrm>
            </p:contentPart>
          </mc:Choice>
          <mc:Fallback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2145DA17-FC14-1005-88B5-3399E3DF3D08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6472231" y="5880849"/>
                  <a:ext cx="1267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966" name="Input penna 965">
                  <a:extLst>
                    <a:ext uri="{FF2B5EF4-FFF2-40B4-BE49-F238E27FC236}">
                      <a16:creationId xmlns:a16="http://schemas.microsoft.com/office/drawing/2014/main" id="{08E0C370-2666-B952-5CFC-AB2EDD23AAE3}"/>
                    </a:ext>
                  </a:extLst>
                </p14:cNvPr>
                <p14:cNvContentPartPr/>
                <p14:nvPr/>
              </p14:nvContentPartPr>
              <p14:xfrm>
                <a:off x="6634951" y="5904609"/>
                <a:ext cx="18360" cy="137880"/>
              </p14:xfrm>
            </p:contentPart>
          </mc:Choice>
          <mc:Fallback>
            <p:pic>
              <p:nvPicPr>
                <p:cNvPr id="966" name="Input penna 965">
                  <a:extLst>
                    <a:ext uri="{FF2B5EF4-FFF2-40B4-BE49-F238E27FC236}">
                      <a16:creationId xmlns:a16="http://schemas.microsoft.com/office/drawing/2014/main" id="{08E0C370-2666-B952-5CFC-AB2EDD23AAE3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6627391" y="5897049"/>
                  <a:ext cx="33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967" name="Input penna 966">
                  <a:extLst>
                    <a:ext uri="{FF2B5EF4-FFF2-40B4-BE49-F238E27FC236}">
                      <a16:creationId xmlns:a16="http://schemas.microsoft.com/office/drawing/2014/main" id="{C1BF9CDC-1FEF-833E-669C-382D97D13D1F}"/>
                    </a:ext>
                  </a:extLst>
                </p14:cNvPr>
                <p14:cNvContentPartPr/>
                <p14:nvPr/>
              </p14:nvContentPartPr>
              <p14:xfrm>
                <a:off x="6650431" y="5965089"/>
                <a:ext cx="67680" cy="10080"/>
              </p14:xfrm>
            </p:contentPart>
          </mc:Choice>
          <mc:Fallback>
            <p:pic>
              <p:nvPicPr>
                <p:cNvPr id="967" name="Input penna 966">
                  <a:extLst>
                    <a:ext uri="{FF2B5EF4-FFF2-40B4-BE49-F238E27FC236}">
                      <a16:creationId xmlns:a16="http://schemas.microsoft.com/office/drawing/2014/main" id="{C1BF9CDC-1FEF-833E-669C-382D97D13D1F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6642871" y="5957529"/>
                  <a:ext cx="828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968" name="Input penna 967">
                  <a:extLst>
                    <a:ext uri="{FF2B5EF4-FFF2-40B4-BE49-F238E27FC236}">
                      <a16:creationId xmlns:a16="http://schemas.microsoft.com/office/drawing/2014/main" id="{E890128C-6F21-B24B-748E-AD1EC435EF60}"/>
                    </a:ext>
                  </a:extLst>
                </p14:cNvPr>
                <p14:cNvContentPartPr/>
                <p14:nvPr/>
              </p14:nvContentPartPr>
              <p14:xfrm>
                <a:off x="6767431" y="5883729"/>
                <a:ext cx="96840" cy="104760"/>
              </p14:xfrm>
            </p:contentPart>
          </mc:Choice>
          <mc:Fallback>
            <p:pic>
              <p:nvPicPr>
                <p:cNvPr id="968" name="Input penna 967">
                  <a:extLst>
                    <a:ext uri="{FF2B5EF4-FFF2-40B4-BE49-F238E27FC236}">
                      <a16:creationId xmlns:a16="http://schemas.microsoft.com/office/drawing/2014/main" id="{E890128C-6F21-B24B-748E-AD1EC435EF60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6759871" y="5876169"/>
                  <a:ext cx="111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969" name="Input penna 968">
                  <a:extLst>
                    <a:ext uri="{FF2B5EF4-FFF2-40B4-BE49-F238E27FC236}">
                      <a16:creationId xmlns:a16="http://schemas.microsoft.com/office/drawing/2014/main" id="{D296BEE5-01E4-0420-B91B-184325C8C53E}"/>
                    </a:ext>
                  </a:extLst>
                </p14:cNvPr>
                <p14:cNvContentPartPr/>
                <p14:nvPr/>
              </p14:nvContentPartPr>
              <p14:xfrm>
                <a:off x="6782911" y="6005049"/>
                <a:ext cx="13680" cy="74520"/>
              </p14:xfrm>
            </p:contentPart>
          </mc:Choice>
          <mc:Fallback>
            <p:pic>
              <p:nvPicPr>
                <p:cNvPr id="969" name="Input penna 968">
                  <a:extLst>
                    <a:ext uri="{FF2B5EF4-FFF2-40B4-BE49-F238E27FC236}">
                      <a16:creationId xmlns:a16="http://schemas.microsoft.com/office/drawing/2014/main" id="{D296BEE5-01E4-0420-B91B-184325C8C53E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6775351" y="5997489"/>
                  <a:ext cx="288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970" name="Input penna 969">
                  <a:extLst>
                    <a:ext uri="{FF2B5EF4-FFF2-40B4-BE49-F238E27FC236}">
                      <a16:creationId xmlns:a16="http://schemas.microsoft.com/office/drawing/2014/main" id="{A358F101-1A88-ED9B-4076-E4CD7F54BEE5}"/>
                    </a:ext>
                  </a:extLst>
                </p14:cNvPr>
                <p14:cNvContentPartPr/>
                <p14:nvPr/>
              </p14:nvContentPartPr>
              <p14:xfrm>
                <a:off x="6837271" y="5996769"/>
                <a:ext cx="25920" cy="55080"/>
              </p14:xfrm>
            </p:contentPart>
          </mc:Choice>
          <mc:Fallback>
            <p:pic>
              <p:nvPicPr>
                <p:cNvPr id="970" name="Input penna 969">
                  <a:extLst>
                    <a:ext uri="{FF2B5EF4-FFF2-40B4-BE49-F238E27FC236}">
                      <a16:creationId xmlns:a16="http://schemas.microsoft.com/office/drawing/2014/main" id="{A358F101-1A88-ED9B-4076-E4CD7F54BEE5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6829711" y="5989209"/>
                  <a:ext cx="410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971" name="Input penna 970">
                  <a:extLst>
                    <a:ext uri="{FF2B5EF4-FFF2-40B4-BE49-F238E27FC236}">
                      <a16:creationId xmlns:a16="http://schemas.microsoft.com/office/drawing/2014/main" id="{DDBB8568-16CE-E830-2842-0A39A9E40F36}"/>
                    </a:ext>
                  </a:extLst>
                </p14:cNvPr>
                <p14:cNvContentPartPr/>
                <p14:nvPr/>
              </p14:nvContentPartPr>
              <p14:xfrm>
                <a:off x="6710191" y="6050049"/>
                <a:ext cx="298080" cy="35640"/>
              </p14:xfrm>
            </p:contentPart>
          </mc:Choice>
          <mc:Fallback>
            <p:pic>
              <p:nvPicPr>
                <p:cNvPr id="971" name="Input penna 970">
                  <a:extLst>
                    <a:ext uri="{FF2B5EF4-FFF2-40B4-BE49-F238E27FC236}">
                      <a16:creationId xmlns:a16="http://schemas.microsoft.com/office/drawing/2014/main" id="{DDBB8568-16CE-E830-2842-0A39A9E40F36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6702631" y="6042489"/>
                  <a:ext cx="31320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7" name="Gruppo 976">
            <a:extLst>
              <a:ext uri="{FF2B5EF4-FFF2-40B4-BE49-F238E27FC236}">
                <a16:creationId xmlns:a16="http://schemas.microsoft.com/office/drawing/2014/main" id="{48032249-39E3-9812-108A-157FADAA1571}"/>
              </a:ext>
            </a:extLst>
          </p:cNvPr>
          <p:cNvGrpSpPr/>
          <p:nvPr/>
        </p:nvGrpSpPr>
        <p:grpSpPr>
          <a:xfrm>
            <a:off x="3845760" y="6555954"/>
            <a:ext cx="72000" cy="91080"/>
            <a:chOff x="3845760" y="6555954"/>
            <a:chExt cx="72000" cy="9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BDB216EA-1394-6DFA-1AAC-9769FCA5B73C}"/>
                    </a:ext>
                  </a:extLst>
                </p14:cNvPr>
                <p14:cNvContentPartPr/>
                <p14:nvPr/>
              </p14:nvContentPartPr>
              <p14:xfrm>
                <a:off x="3845760" y="6571434"/>
                <a:ext cx="49320" cy="14400"/>
              </p14:xfrm>
            </p:contentPart>
          </mc:Choice>
          <mc:Fallback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BDB216EA-1394-6DFA-1AAC-9769FCA5B73C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3838200" y="6564234"/>
                  <a:ext cx="64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975" name="Input penna 974">
                  <a:extLst>
                    <a:ext uri="{FF2B5EF4-FFF2-40B4-BE49-F238E27FC236}">
                      <a16:creationId xmlns:a16="http://schemas.microsoft.com/office/drawing/2014/main" id="{BEBBC9C0-BC41-F19B-5134-A36C595B9A4E}"/>
                    </a:ext>
                  </a:extLst>
                </p14:cNvPr>
                <p14:cNvContentPartPr/>
                <p14:nvPr/>
              </p14:nvContentPartPr>
              <p14:xfrm>
                <a:off x="3906600" y="6555954"/>
                <a:ext cx="11160" cy="91080"/>
              </p14:xfrm>
            </p:contentPart>
          </mc:Choice>
          <mc:Fallback>
            <p:pic>
              <p:nvPicPr>
                <p:cNvPr id="975" name="Input penna 974">
                  <a:extLst>
                    <a:ext uri="{FF2B5EF4-FFF2-40B4-BE49-F238E27FC236}">
                      <a16:creationId xmlns:a16="http://schemas.microsoft.com/office/drawing/2014/main" id="{BEBBC9C0-BC41-F19B-5134-A36C595B9A4E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3899040" y="6548394"/>
                  <a:ext cx="262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4" name="Gruppo 983">
            <a:extLst>
              <a:ext uri="{FF2B5EF4-FFF2-40B4-BE49-F238E27FC236}">
                <a16:creationId xmlns:a16="http://schemas.microsoft.com/office/drawing/2014/main" id="{FAA53FAF-4BCF-7E23-0212-1A29F3A01535}"/>
              </a:ext>
            </a:extLst>
          </p:cNvPr>
          <p:cNvGrpSpPr/>
          <p:nvPr/>
        </p:nvGrpSpPr>
        <p:grpSpPr>
          <a:xfrm>
            <a:off x="4642800" y="6253194"/>
            <a:ext cx="168840" cy="228240"/>
            <a:chOff x="4642800" y="6253194"/>
            <a:chExt cx="16884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482F0F0B-7AB6-C0EC-E4EC-4DB56D38C0AC}"/>
                    </a:ext>
                  </a:extLst>
                </p14:cNvPr>
                <p14:cNvContentPartPr/>
                <p14:nvPr/>
              </p14:nvContentPartPr>
              <p14:xfrm>
                <a:off x="4642800" y="6253194"/>
                <a:ext cx="75240" cy="122760"/>
              </p14:xfrm>
            </p:contentPart>
          </mc:Choice>
          <mc:Fallback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482F0F0B-7AB6-C0EC-E4EC-4DB56D38C0AC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4635240" y="6245634"/>
                  <a:ext cx="903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869351B1-3458-56B7-D33D-D0E293147137}"/>
                    </a:ext>
                  </a:extLst>
                </p14:cNvPr>
                <p14:cNvContentPartPr/>
                <p14:nvPr/>
              </p14:nvContentPartPr>
              <p14:xfrm>
                <a:off x="4749720" y="6255714"/>
                <a:ext cx="6120" cy="122400"/>
              </p14:xfrm>
            </p:contentPart>
          </mc:Choice>
          <mc:Fallback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869351B1-3458-56B7-D33D-D0E293147137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4742160" y="6248154"/>
                  <a:ext cx="212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981" name="Input penna 980">
                  <a:extLst>
                    <a:ext uri="{FF2B5EF4-FFF2-40B4-BE49-F238E27FC236}">
                      <a16:creationId xmlns:a16="http://schemas.microsoft.com/office/drawing/2014/main" id="{DA6CC94A-FFB2-805E-5100-D5375E8C2A4D}"/>
                    </a:ext>
                  </a:extLst>
                </p14:cNvPr>
                <p14:cNvContentPartPr/>
                <p14:nvPr/>
              </p14:nvContentPartPr>
              <p14:xfrm>
                <a:off x="4767720" y="6310434"/>
                <a:ext cx="43920" cy="15480"/>
              </p14:xfrm>
            </p:contentPart>
          </mc:Choice>
          <mc:Fallback>
            <p:pic>
              <p:nvPicPr>
                <p:cNvPr id="981" name="Input penna 980">
                  <a:extLst>
                    <a:ext uri="{FF2B5EF4-FFF2-40B4-BE49-F238E27FC236}">
                      <a16:creationId xmlns:a16="http://schemas.microsoft.com/office/drawing/2014/main" id="{DA6CC94A-FFB2-805E-5100-D5375E8C2A4D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4760160" y="6302874"/>
                  <a:ext cx="59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B7705119-399D-864D-8A9F-09BABBA5D499}"/>
                    </a:ext>
                  </a:extLst>
                </p14:cNvPr>
                <p14:cNvContentPartPr/>
                <p14:nvPr/>
              </p14:nvContentPartPr>
              <p14:xfrm>
                <a:off x="4703640" y="6391434"/>
                <a:ext cx="98280" cy="90000"/>
              </p14:xfrm>
            </p:contentPart>
          </mc:Choice>
          <mc:Fallback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B7705119-399D-864D-8A9F-09BABBA5D499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4696080" y="6383874"/>
                  <a:ext cx="11340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5" name="Gruppo 994">
            <a:extLst>
              <a:ext uri="{FF2B5EF4-FFF2-40B4-BE49-F238E27FC236}">
                <a16:creationId xmlns:a16="http://schemas.microsoft.com/office/drawing/2014/main" id="{69E7403C-7EB0-583A-097E-437898644A86}"/>
              </a:ext>
            </a:extLst>
          </p:cNvPr>
          <p:cNvGrpSpPr/>
          <p:nvPr/>
        </p:nvGrpSpPr>
        <p:grpSpPr>
          <a:xfrm>
            <a:off x="5005135" y="6286058"/>
            <a:ext cx="517320" cy="227520"/>
            <a:chOff x="5005135" y="6286058"/>
            <a:chExt cx="51732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7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28937BE3-531D-AB68-31A2-60E9DADCFCF2}"/>
                    </a:ext>
                  </a:extLst>
                </p14:cNvPr>
                <p14:cNvContentPartPr/>
                <p14:nvPr/>
              </p14:nvContentPartPr>
              <p14:xfrm>
                <a:off x="5076415" y="6286058"/>
                <a:ext cx="20160" cy="185400"/>
              </p14:xfrm>
            </p:contentPart>
          </mc:Choice>
          <mc:Fallback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28937BE3-531D-AB68-31A2-60E9DADCFCF2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5068855" y="6278498"/>
                  <a:ext cx="35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9">
              <p14:nvContentPartPr>
                <p14:cNvPr id="986" name="Input penna 985">
                  <a:extLst>
                    <a:ext uri="{FF2B5EF4-FFF2-40B4-BE49-F238E27FC236}">
                      <a16:creationId xmlns:a16="http://schemas.microsoft.com/office/drawing/2014/main" id="{48E2DA6A-5F2B-915E-4906-FB6F69B0DD6A}"/>
                    </a:ext>
                  </a:extLst>
                </p14:cNvPr>
                <p14:cNvContentPartPr/>
                <p14:nvPr/>
              </p14:nvContentPartPr>
              <p14:xfrm>
                <a:off x="5005135" y="6396578"/>
                <a:ext cx="96480" cy="5400"/>
              </p14:xfrm>
            </p:contentPart>
          </mc:Choice>
          <mc:Fallback>
            <p:pic>
              <p:nvPicPr>
                <p:cNvPr id="986" name="Input penna 985">
                  <a:extLst>
                    <a:ext uri="{FF2B5EF4-FFF2-40B4-BE49-F238E27FC236}">
                      <a16:creationId xmlns:a16="http://schemas.microsoft.com/office/drawing/2014/main" id="{48E2DA6A-5F2B-915E-4906-FB6F69B0DD6A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4997575" y="6389018"/>
                  <a:ext cx="1112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1">
              <p14:nvContentPartPr>
                <p14:cNvPr id="987" name="Input penna 986">
                  <a:extLst>
                    <a:ext uri="{FF2B5EF4-FFF2-40B4-BE49-F238E27FC236}">
                      <a16:creationId xmlns:a16="http://schemas.microsoft.com/office/drawing/2014/main" id="{FACA0935-E238-AD27-D516-9FC3437A19ED}"/>
                    </a:ext>
                  </a:extLst>
                </p14:cNvPr>
                <p14:cNvContentPartPr/>
                <p14:nvPr/>
              </p14:nvContentPartPr>
              <p14:xfrm>
                <a:off x="5169655" y="6356978"/>
                <a:ext cx="71280" cy="79200"/>
              </p14:xfrm>
            </p:contentPart>
          </mc:Choice>
          <mc:Fallback>
            <p:pic>
              <p:nvPicPr>
                <p:cNvPr id="987" name="Input penna 986">
                  <a:extLst>
                    <a:ext uri="{FF2B5EF4-FFF2-40B4-BE49-F238E27FC236}">
                      <a16:creationId xmlns:a16="http://schemas.microsoft.com/office/drawing/2014/main" id="{FACA0935-E238-AD27-D516-9FC3437A19ED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5162455" y="6349418"/>
                  <a:ext cx="86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988" name="Input penna 987">
                  <a:extLst>
                    <a:ext uri="{FF2B5EF4-FFF2-40B4-BE49-F238E27FC236}">
                      <a16:creationId xmlns:a16="http://schemas.microsoft.com/office/drawing/2014/main" id="{75D4B83F-19DA-BD18-CCD8-FCE789EB95F6}"/>
                    </a:ext>
                  </a:extLst>
                </p14:cNvPr>
                <p14:cNvContentPartPr/>
                <p14:nvPr/>
              </p14:nvContentPartPr>
              <p14:xfrm>
                <a:off x="5270095" y="6323138"/>
                <a:ext cx="12600" cy="125640"/>
              </p14:xfrm>
            </p:contentPart>
          </mc:Choice>
          <mc:Fallback>
            <p:pic>
              <p:nvPicPr>
                <p:cNvPr id="988" name="Input penna 987">
                  <a:extLst>
                    <a:ext uri="{FF2B5EF4-FFF2-40B4-BE49-F238E27FC236}">
                      <a16:creationId xmlns:a16="http://schemas.microsoft.com/office/drawing/2014/main" id="{75D4B83F-19DA-BD18-CCD8-FCE789EB95F6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5262535" y="6315578"/>
                  <a:ext cx="277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989" name="Input penna 988">
                  <a:extLst>
                    <a:ext uri="{FF2B5EF4-FFF2-40B4-BE49-F238E27FC236}">
                      <a16:creationId xmlns:a16="http://schemas.microsoft.com/office/drawing/2014/main" id="{6F877ED9-9838-9F5F-3F6A-7AB98553A43E}"/>
                    </a:ext>
                  </a:extLst>
                </p14:cNvPr>
                <p14:cNvContentPartPr/>
                <p14:nvPr/>
              </p14:nvContentPartPr>
              <p14:xfrm>
                <a:off x="5280895" y="6406298"/>
                <a:ext cx="39960" cy="2160"/>
              </p14:xfrm>
            </p:contentPart>
          </mc:Choice>
          <mc:Fallback>
            <p:pic>
              <p:nvPicPr>
                <p:cNvPr id="989" name="Input penna 988">
                  <a:extLst>
                    <a:ext uri="{FF2B5EF4-FFF2-40B4-BE49-F238E27FC236}">
                      <a16:creationId xmlns:a16="http://schemas.microsoft.com/office/drawing/2014/main" id="{6F877ED9-9838-9F5F-3F6A-7AB98553A43E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5273335" y="6398738"/>
                  <a:ext cx="550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8C4EB381-DD21-F576-12DD-F82BFEEB8C6C}"/>
                    </a:ext>
                  </a:extLst>
                </p14:cNvPr>
                <p14:cNvContentPartPr/>
                <p14:nvPr/>
              </p14:nvContentPartPr>
              <p14:xfrm>
                <a:off x="5385295" y="6324578"/>
                <a:ext cx="68760" cy="86040"/>
              </p14:xfrm>
            </p:contentPart>
          </mc:Choice>
          <mc:Fallback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8C4EB381-DD21-F576-12DD-F82BFEEB8C6C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5377735" y="6317018"/>
                  <a:ext cx="83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991" name="Input penna 990">
                  <a:extLst>
                    <a:ext uri="{FF2B5EF4-FFF2-40B4-BE49-F238E27FC236}">
                      <a16:creationId xmlns:a16="http://schemas.microsoft.com/office/drawing/2014/main" id="{A4643A22-0D22-7F10-2382-72101EA26541}"/>
                    </a:ext>
                  </a:extLst>
                </p14:cNvPr>
                <p14:cNvContentPartPr/>
                <p14:nvPr/>
              </p14:nvContentPartPr>
              <p14:xfrm>
                <a:off x="5364775" y="6438338"/>
                <a:ext cx="7200" cy="51120"/>
              </p14:xfrm>
            </p:contentPart>
          </mc:Choice>
          <mc:Fallback>
            <p:pic>
              <p:nvPicPr>
                <p:cNvPr id="991" name="Input penna 990">
                  <a:extLst>
                    <a:ext uri="{FF2B5EF4-FFF2-40B4-BE49-F238E27FC236}">
                      <a16:creationId xmlns:a16="http://schemas.microsoft.com/office/drawing/2014/main" id="{A4643A22-0D22-7F10-2382-72101EA26541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5357215" y="6430778"/>
                  <a:ext cx="223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992" name="Input penna 991">
                  <a:extLst>
                    <a:ext uri="{FF2B5EF4-FFF2-40B4-BE49-F238E27FC236}">
                      <a16:creationId xmlns:a16="http://schemas.microsoft.com/office/drawing/2014/main" id="{5175785A-EEF5-F0A4-BACE-354A709A3BBC}"/>
                    </a:ext>
                  </a:extLst>
                </p14:cNvPr>
                <p14:cNvContentPartPr/>
                <p14:nvPr/>
              </p14:nvContentPartPr>
              <p14:xfrm>
                <a:off x="5400055" y="6413858"/>
                <a:ext cx="26280" cy="77760"/>
              </p14:xfrm>
            </p:contentPart>
          </mc:Choice>
          <mc:Fallback>
            <p:pic>
              <p:nvPicPr>
                <p:cNvPr id="992" name="Input penna 991">
                  <a:extLst>
                    <a:ext uri="{FF2B5EF4-FFF2-40B4-BE49-F238E27FC236}">
                      <a16:creationId xmlns:a16="http://schemas.microsoft.com/office/drawing/2014/main" id="{5175785A-EEF5-F0A4-BACE-354A709A3BBC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5392495" y="6406298"/>
                  <a:ext cx="410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993" name="Input penna 992">
                  <a:extLst>
                    <a:ext uri="{FF2B5EF4-FFF2-40B4-BE49-F238E27FC236}">
                      <a16:creationId xmlns:a16="http://schemas.microsoft.com/office/drawing/2014/main" id="{1C2EABAD-DE33-FBDB-4808-95EFD9FFD7BE}"/>
                    </a:ext>
                  </a:extLst>
                </p14:cNvPr>
                <p14:cNvContentPartPr/>
                <p14:nvPr/>
              </p14:nvContentPartPr>
              <p14:xfrm>
                <a:off x="5316175" y="6469658"/>
                <a:ext cx="206280" cy="43920"/>
              </p14:xfrm>
            </p:contentPart>
          </mc:Choice>
          <mc:Fallback>
            <p:pic>
              <p:nvPicPr>
                <p:cNvPr id="993" name="Input penna 992">
                  <a:extLst>
                    <a:ext uri="{FF2B5EF4-FFF2-40B4-BE49-F238E27FC236}">
                      <a16:creationId xmlns:a16="http://schemas.microsoft.com/office/drawing/2014/main" id="{1C2EABAD-DE33-FBDB-4808-95EFD9FFD7BE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5308615" y="6462458"/>
                  <a:ext cx="22140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8" name="Gruppo 1007">
            <a:extLst>
              <a:ext uri="{FF2B5EF4-FFF2-40B4-BE49-F238E27FC236}">
                <a16:creationId xmlns:a16="http://schemas.microsoft.com/office/drawing/2014/main" id="{0D56CE6F-0312-B101-8FE4-CD8E0964EF14}"/>
              </a:ext>
            </a:extLst>
          </p:cNvPr>
          <p:cNvGrpSpPr/>
          <p:nvPr/>
        </p:nvGrpSpPr>
        <p:grpSpPr>
          <a:xfrm>
            <a:off x="6189092" y="6448418"/>
            <a:ext cx="789120" cy="278640"/>
            <a:chOff x="6189092" y="6448418"/>
            <a:chExt cx="78912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996" name="Input penna 995">
                  <a:extLst>
                    <a:ext uri="{FF2B5EF4-FFF2-40B4-BE49-F238E27FC236}">
                      <a16:creationId xmlns:a16="http://schemas.microsoft.com/office/drawing/2014/main" id="{2ACF8059-2737-D8C6-D00B-DC6DF27A3ADA}"/>
                    </a:ext>
                  </a:extLst>
                </p14:cNvPr>
                <p14:cNvContentPartPr/>
                <p14:nvPr/>
              </p14:nvContentPartPr>
              <p14:xfrm>
                <a:off x="6189092" y="6449138"/>
                <a:ext cx="113040" cy="130680"/>
              </p14:xfrm>
            </p:contentPart>
          </mc:Choice>
          <mc:Fallback>
            <p:pic>
              <p:nvPicPr>
                <p:cNvPr id="996" name="Input penna 995">
                  <a:extLst>
                    <a:ext uri="{FF2B5EF4-FFF2-40B4-BE49-F238E27FC236}">
                      <a16:creationId xmlns:a16="http://schemas.microsoft.com/office/drawing/2014/main" id="{2ACF8059-2737-D8C6-D00B-DC6DF27A3ADA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6181532" y="6441578"/>
                  <a:ext cx="1281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997" name="Input penna 996">
                  <a:extLst>
                    <a:ext uri="{FF2B5EF4-FFF2-40B4-BE49-F238E27FC236}">
                      <a16:creationId xmlns:a16="http://schemas.microsoft.com/office/drawing/2014/main" id="{3CFF0BF9-72BF-C530-78B3-AB93F238D817}"/>
                    </a:ext>
                  </a:extLst>
                </p14:cNvPr>
                <p14:cNvContentPartPr/>
                <p14:nvPr/>
              </p14:nvContentPartPr>
              <p14:xfrm>
                <a:off x="6336692" y="6448418"/>
                <a:ext cx="5040" cy="124920"/>
              </p14:xfrm>
            </p:contentPart>
          </mc:Choice>
          <mc:Fallback>
            <p:pic>
              <p:nvPicPr>
                <p:cNvPr id="997" name="Input penna 996">
                  <a:extLst>
                    <a:ext uri="{FF2B5EF4-FFF2-40B4-BE49-F238E27FC236}">
                      <a16:creationId xmlns:a16="http://schemas.microsoft.com/office/drawing/2014/main" id="{3CFF0BF9-72BF-C530-78B3-AB93F238D81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29132" y="6441218"/>
                  <a:ext cx="198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8">
              <p14:nvContentPartPr>
                <p14:cNvPr id="998" name="Input penna 997">
                  <a:extLst>
                    <a:ext uri="{FF2B5EF4-FFF2-40B4-BE49-F238E27FC236}">
                      <a16:creationId xmlns:a16="http://schemas.microsoft.com/office/drawing/2014/main" id="{EDA2B66F-520E-C67A-6A7B-3EE765801B77}"/>
                    </a:ext>
                  </a:extLst>
                </p14:cNvPr>
                <p14:cNvContentPartPr/>
                <p14:nvPr/>
              </p14:nvContentPartPr>
              <p14:xfrm>
                <a:off x="6348572" y="6514298"/>
                <a:ext cx="42480" cy="20880"/>
              </p14:xfrm>
            </p:contentPart>
          </mc:Choice>
          <mc:Fallback>
            <p:pic>
              <p:nvPicPr>
                <p:cNvPr id="998" name="Input penna 997">
                  <a:extLst>
                    <a:ext uri="{FF2B5EF4-FFF2-40B4-BE49-F238E27FC236}">
                      <a16:creationId xmlns:a16="http://schemas.microsoft.com/office/drawing/2014/main" id="{EDA2B66F-520E-C67A-6A7B-3EE765801B77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6341012" y="6506738"/>
                  <a:ext cx="57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0">
              <p14:nvContentPartPr>
                <p14:cNvPr id="999" name="Input penna 998">
                  <a:extLst>
                    <a:ext uri="{FF2B5EF4-FFF2-40B4-BE49-F238E27FC236}">
                      <a16:creationId xmlns:a16="http://schemas.microsoft.com/office/drawing/2014/main" id="{C65F539A-A397-4EFE-AEE1-3D9102927F77}"/>
                    </a:ext>
                  </a:extLst>
                </p14:cNvPr>
                <p14:cNvContentPartPr/>
                <p14:nvPr/>
              </p14:nvContentPartPr>
              <p14:xfrm>
                <a:off x="6256412" y="6626258"/>
                <a:ext cx="99720" cy="100800"/>
              </p14:xfrm>
            </p:contentPart>
          </mc:Choice>
          <mc:Fallback>
            <p:pic>
              <p:nvPicPr>
                <p:cNvPr id="999" name="Input penna 998">
                  <a:extLst>
                    <a:ext uri="{FF2B5EF4-FFF2-40B4-BE49-F238E27FC236}">
                      <a16:creationId xmlns:a16="http://schemas.microsoft.com/office/drawing/2014/main" id="{C65F539A-A397-4EFE-AEE1-3D9102927F77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6248852" y="6618698"/>
                  <a:ext cx="1148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2">
              <p14:nvContentPartPr>
                <p14:cNvPr id="1000" name="Input penna 999">
                  <a:extLst>
                    <a:ext uri="{FF2B5EF4-FFF2-40B4-BE49-F238E27FC236}">
                      <a16:creationId xmlns:a16="http://schemas.microsoft.com/office/drawing/2014/main" id="{F9236B20-6244-19A4-D652-DDB784B3DB95}"/>
                    </a:ext>
                  </a:extLst>
                </p14:cNvPr>
                <p14:cNvContentPartPr/>
                <p14:nvPr/>
              </p14:nvContentPartPr>
              <p14:xfrm>
                <a:off x="6455852" y="6483698"/>
                <a:ext cx="96840" cy="96120"/>
              </p14:xfrm>
            </p:contentPart>
          </mc:Choice>
          <mc:Fallback>
            <p:pic>
              <p:nvPicPr>
                <p:cNvPr id="1000" name="Input penna 999">
                  <a:extLst>
                    <a:ext uri="{FF2B5EF4-FFF2-40B4-BE49-F238E27FC236}">
                      <a16:creationId xmlns:a16="http://schemas.microsoft.com/office/drawing/2014/main" id="{F9236B20-6244-19A4-D652-DDB784B3DB95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6448292" y="6476138"/>
                  <a:ext cx="111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4">
              <p14:nvContentPartPr>
                <p14:cNvPr id="1001" name="Input penna 1000">
                  <a:extLst>
                    <a:ext uri="{FF2B5EF4-FFF2-40B4-BE49-F238E27FC236}">
                      <a16:creationId xmlns:a16="http://schemas.microsoft.com/office/drawing/2014/main" id="{B1F69A54-5C6D-01FA-BF13-A74C5DC5F6A0}"/>
                    </a:ext>
                  </a:extLst>
                </p14:cNvPr>
                <p14:cNvContentPartPr/>
                <p14:nvPr/>
              </p14:nvContentPartPr>
              <p14:xfrm>
                <a:off x="6570692" y="6494498"/>
                <a:ext cx="14040" cy="129960"/>
              </p14:xfrm>
            </p:contentPart>
          </mc:Choice>
          <mc:Fallback>
            <p:pic>
              <p:nvPicPr>
                <p:cNvPr id="1001" name="Input penna 1000">
                  <a:extLst>
                    <a:ext uri="{FF2B5EF4-FFF2-40B4-BE49-F238E27FC236}">
                      <a16:creationId xmlns:a16="http://schemas.microsoft.com/office/drawing/2014/main" id="{B1F69A54-5C6D-01FA-BF13-A74C5DC5F6A0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6563132" y="6486938"/>
                  <a:ext cx="291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6">
              <p14:nvContentPartPr>
                <p14:cNvPr id="1002" name="Input penna 1001">
                  <a:extLst>
                    <a:ext uri="{FF2B5EF4-FFF2-40B4-BE49-F238E27FC236}">
                      <a16:creationId xmlns:a16="http://schemas.microsoft.com/office/drawing/2014/main" id="{61CDB7B3-7A99-ABE8-7DFF-E186DBCF3074}"/>
                    </a:ext>
                  </a:extLst>
                </p14:cNvPr>
                <p14:cNvContentPartPr/>
                <p14:nvPr/>
              </p14:nvContentPartPr>
              <p14:xfrm>
                <a:off x="6578252" y="6562538"/>
                <a:ext cx="82080" cy="9360"/>
              </p14:xfrm>
            </p:contentPart>
          </mc:Choice>
          <mc:Fallback>
            <p:pic>
              <p:nvPicPr>
                <p:cNvPr id="1002" name="Input penna 1001">
                  <a:extLst>
                    <a:ext uri="{FF2B5EF4-FFF2-40B4-BE49-F238E27FC236}">
                      <a16:creationId xmlns:a16="http://schemas.microsoft.com/office/drawing/2014/main" id="{61CDB7B3-7A99-ABE8-7DFF-E186DBCF3074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6570692" y="6554978"/>
                  <a:ext cx="972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8">
              <p14:nvContentPartPr>
                <p14:cNvPr id="1003" name="Input penna 1002">
                  <a:extLst>
                    <a:ext uri="{FF2B5EF4-FFF2-40B4-BE49-F238E27FC236}">
                      <a16:creationId xmlns:a16="http://schemas.microsoft.com/office/drawing/2014/main" id="{C6E3F5DF-EA2F-98AA-26A7-F0EAB6A13D5A}"/>
                    </a:ext>
                  </a:extLst>
                </p14:cNvPr>
                <p14:cNvContentPartPr/>
                <p14:nvPr/>
              </p14:nvContentPartPr>
              <p14:xfrm>
                <a:off x="6697052" y="6481538"/>
                <a:ext cx="96840" cy="102960"/>
              </p14:xfrm>
            </p:contentPart>
          </mc:Choice>
          <mc:Fallback>
            <p:pic>
              <p:nvPicPr>
                <p:cNvPr id="1003" name="Input penna 1002">
                  <a:extLst>
                    <a:ext uri="{FF2B5EF4-FFF2-40B4-BE49-F238E27FC236}">
                      <a16:creationId xmlns:a16="http://schemas.microsoft.com/office/drawing/2014/main" id="{C6E3F5DF-EA2F-98AA-26A7-F0EAB6A13D5A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6689492" y="6473978"/>
                  <a:ext cx="111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0">
              <p14:nvContentPartPr>
                <p14:cNvPr id="1004" name="Input penna 1003">
                  <a:extLst>
                    <a:ext uri="{FF2B5EF4-FFF2-40B4-BE49-F238E27FC236}">
                      <a16:creationId xmlns:a16="http://schemas.microsoft.com/office/drawing/2014/main" id="{7E8684A8-2F99-C2A6-F1F1-8E06B5CCCB01}"/>
                    </a:ext>
                  </a:extLst>
                </p14:cNvPr>
                <p14:cNvContentPartPr/>
                <p14:nvPr/>
              </p14:nvContentPartPr>
              <p14:xfrm>
                <a:off x="6699212" y="6605738"/>
                <a:ext cx="18000" cy="57240"/>
              </p14:xfrm>
            </p:contentPart>
          </mc:Choice>
          <mc:Fallback>
            <p:pic>
              <p:nvPicPr>
                <p:cNvPr id="1004" name="Input penna 1003">
                  <a:extLst>
                    <a:ext uri="{FF2B5EF4-FFF2-40B4-BE49-F238E27FC236}">
                      <a16:creationId xmlns:a16="http://schemas.microsoft.com/office/drawing/2014/main" id="{7E8684A8-2F99-C2A6-F1F1-8E06B5CCCB01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6691652" y="6598178"/>
                  <a:ext cx="33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2">
              <p14:nvContentPartPr>
                <p14:cNvPr id="1005" name="Input penna 1004">
                  <a:extLst>
                    <a:ext uri="{FF2B5EF4-FFF2-40B4-BE49-F238E27FC236}">
                      <a16:creationId xmlns:a16="http://schemas.microsoft.com/office/drawing/2014/main" id="{49EACB09-562A-B035-10D6-2EFC4FE86040}"/>
                    </a:ext>
                  </a:extLst>
                </p14:cNvPr>
                <p14:cNvContentPartPr/>
                <p14:nvPr/>
              </p14:nvContentPartPr>
              <p14:xfrm>
                <a:off x="6760772" y="6585578"/>
                <a:ext cx="13320" cy="72000"/>
              </p14:xfrm>
            </p:contentPart>
          </mc:Choice>
          <mc:Fallback>
            <p:pic>
              <p:nvPicPr>
                <p:cNvPr id="1005" name="Input penna 1004">
                  <a:extLst>
                    <a:ext uri="{FF2B5EF4-FFF2-40B4-BE49-F238E27FC236}">
                      <a16:creationId xmlns:a16="http://schemas.microsoft.com/office/drawing/2014/main" id="{49EACB09-562A-B035-10D6-2EFC4FE86040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6753212" y="6578018"/>
                  <a:ext cx="28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4">
              <p14:nvContentPartPr>
                <p14:cNvPr id="1006" name="Input penna 1005">
                  <a:extLst>
                    <a:ext uri="{FF2B5EF4-FFF2-40B4-BE49-F238E27FC236}">
                      <a16:creationId xmlns:a16="http://schemas.microsoft.com/office/drawing/2014/main" id="{38BE97F3-42FF-3B44-552C-713BBD435791}"/>
                    </a:ext>
                  </a:extLst>
                </p14:cNvPr>
                <p14:cNvContentPartPr/>
                <p14:nvPr/>
              </p14:nvContentPartPr>
              <p14:xfrm>
                <a:off x="6616052" y="6638138"/>
                <a:ext cx="362160" cy="42840"/>
              </p14:xfrm>
            </p:contentPart>
          </mc:Choice>
          <mc:Fallback>
            <p:pic>
              <p:nvPicPr>
                <p:cNvPr id="1006" name="Input penna 1005">
                  <a:extLst>
                    <a:ext uri="{FF2B5EF4-FFF2-40B4-BE49-F238E27FC236}">
                      <a16:creationId xmlns:a16="http://schemas.microsoft.com/office/drawing/2014/main" id="{38BE97F3-42FF-3B44-552C-713BBD435791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6608492" y="6630578"/>
                  <a:ext cx="377280" cy="57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1544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3C44-1DE3-A599-29E9-A98DFEA1D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DDBE95B-2659-22BF-3965-31843D16C57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D81707D-85DE-364C-2919-70A4935FAAB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18CA295-C155-55B1-9688-223BC5416BB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383A69C-00E3-C62D-8047-F91898D5EB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0B5C6C3-A43A-A534-C84D-1800E0378B3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03CA485-A0DB-A1BE-53ED-E79ED9F0C3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41C3E7-77F3-89C9-510C-A7303DD213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E66D179-3D9C-FFB1-BAA3-117A010E67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B73552-0B37-37EB-3803-F9BC34FE7B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40768E6-0A80-CF8C-CD13-8C716FCDDBF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8692CC3-5FFE-C86A-6F63-9F1CB034D1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AE02FC9-C1BE-0FE8-9A92-5EA3CCBA85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A9E7E9C-B8C6-8A1B-B22A-501E2D0293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BA5844-8EA7-A621-3FEF-85FF0C350A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C2DBE35-31F5-2646-88D4-ECEBA85271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ED8739C-1B3B-8460-295C-B50AB8EC979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6C519D-1991-2A3D-229F-B54D6E468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9B2C43C-DEAB-2954-A768-CC67E60EC0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C133BC8-99CA-D624-3FAE-1EA0531135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A15995A-D32A-8232-33B5-B94E53DEF5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F996D15-A7A6-0200-4F79-F188C1AAF2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DDE51B3-3722-8B4E-EA60-61DA863AF3A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6B68E31-4734-F35F-0FB9-D238AC5D78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680D751-714A-A830-800E-1FC3270379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EDA1303-B04E-A829-14C9-777A5B1310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3EC62ED-8C83-F55C-12D9-06534221CA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F3B18F6-E4DC-BDB2-F770-63DAAF46EB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01CFEA2-F6FE-AEC1-C25D-330F8AC669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E0D5EA0-D9CA-D170-5726-B0290A81B7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23DD55F-E03C-D033-C5CF-E0D22DCD30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71F2AC-FC2F-1D7C-0E54-B79FCCA769E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5DBA827-5436-0BF5-F2C0-3C3F02588F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E344834-857F-2282-1C78-C5EA51CB6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53F7837-180F-CF3B-56AE-4070A1DBC08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B11F1D2-898A-9AB9-70B3-C48BF857D5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68CE31C-8273-A5BE-3FA3-7B539CB0AD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468958F-4265-54C3-FBB6-7AD70C6F4D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FBB4185-7AD4-B08A-80D7-36BB3425468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6DBB55C-666B-7B85-6753-46119BA323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A1F770E-B440-887A-CCB1-6018E79B83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1E6C414-9BF6-DFA5-50A4-3ADF9D031F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3DD280A-AE41-EF03-E7CF-5602E9761E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047B4D0-B6CB-8170-2E34-D73B1CEA7C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C3D1676-CE6D-B1A2-3BAD-D05005A03D5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67B5385-42F9-2EB9-070C-0A7F74FF066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EBEE5F8-6B25-7D66-6559-0EB61D3B9F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DC64D82-AD89-6F58-9770-6AFE4DD15F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95FDE9D-A5EB-5F2F-05F2-8FF0216E77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FB195B4-FF53-FCDD-55D9-4CFC2A6865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483813-7C14-3B6D-74D7-C6A59A3442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0414360-C8A8-33ED-FD76-0CF7B3D632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C9BC50E-C158-9BFD-BF19-25A6FA61DD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0B2EB32-5CBC-ECA9-9110-581F74A4E1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28F41AD-3958-F0FE-C69D-B9AE9B1E929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BA55091-124E-E47F-A2AC-57D15AAA33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3A662B4-1404-1C7A-CA7F-056BE1A8AD5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8443CF7-9B80-F6F3-1052-DB8388B171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37C0D9E-F8ED-A986-44B6-046160178D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C7D0E96-A2ED-B7C5-89DB-9B697944F1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7137A5E-6412-B5B2-0E4A-DEA746751E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847EB9C-DDEA-4A10-BB0D-E0EA6E9E4D5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31CDDEC-2CEF-10C3-8F8C-6E57ACED668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2B53D2-D0D3-9188-72EC-F6DE579A0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1771650"/>
            <a:ext cx="5359400" cy="3314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3116C309-0966-8B66-5DBE-29720F09C5AB}"/>
                  </a:ext>
                </a:extLst>
              </p14:cNvPr>
              <p14:cNvContentPartPr/>
              <p14:nvPr/>
            </p14:nvContentPartPr>
            <p14:xfrm>
              <a:off x="5394095" y="3979742"/>
              <a:ext cx="755640" cy="172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3116C309-0966-8B66-5DBE-29720F09C5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6535" y="3972182"/>
                <a:ext cx="77076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30363676-65A4-97E7-C745-D668C93750DF}"/>
                  </a:ext>
                </a:extLst>
              </p14:cNvPr>
              <p14:cNvContentPartPr/>
              <p14:nvPr/>
            </p14:nvContentPartPr>
            <p14:xfrm>
              <a:off x="5243615" y="2292422"/>
              <a:ext cx="665280" cy="331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30363676-65A4-97E7-C745-D668C93750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36055" y="2284862"/>
                <a:ext cx="68040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6ADEAE79-387C-9C6C-E56E-A3DF74B065FC}"/>
              </a:ext>
            </a:extLst>
          </p:cNvPr>
          <p:cNvGrpSpPr/>
          <p:nvPr/>
        </p:nvGrpSpPr>
        <p:grpSpPr>
          <a:xfrm>
            <a:off x="3495815" y="323765"/>
            <a:ext cx="5195880" cy="2017617"/>
            <a:chOff x="3495815" y="323765"/>
            <a:chExt cx="5195880" cy="201761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0145B6C-E1D2-DA73-C941-822CBFB9B46D}"/>
                    </a:ext>
                  </a:extLst>
                </p14:cNvPr>
                <p14:cNvContentPartPr/>
                <p14:nvPr/>
              </p14:nvContentPartPr>
              <p14:xfrm>
                <a:off x="3818015" y="1099458"/>
                <a:ext cx="27720" cy="401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0145B6C-E1D2-DA73-C941-822CBFB9B46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10455" y="1091898"/>
                  <a:ext cx="428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ABC2B9C-6035-BB86-951D-123DECBEBFD1}"/>
                    </a:ext>
                  </a:extLst>
                </p14:cNvPr>
                <p14:cNvContentPartPr/>
                <p14:nvPr/>
              </p14:nvContentPartPr>
              <p14:xfrm>
                <a:off x="3819095" y="1029618"/>
                <a:ext cx="286560" cy="254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ABC2B9C-6035-BB86-951D-123DECBEBF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11535" y="1022058"/>
                  <a:ext cx="3016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7CAEA66-46E8-EF9C-95E0-903C25B42EEC}"/>
                    </a:ext>
                  </a:extLst>
                </p14:cNvPr>
                <p14:cNvContentPartPr/>
                <p14:nvPr/>
              </p14:nvContentPartPr>
              <p14:xfrm>
                <a:off x="4175495" y="1106658"/>
                <a:ext cx="220320" cy="250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7CAEA66-46E8-EF9C-95E0-903C25B42EE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67935" y="1099098"/>
                  <a:ext cx="23544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FE71A22-5EF1-68C5-6034-F288A1C2CFE3}"/>
                    </a:ext>
                  </a:extLst>
                </p14:cNvPr>
                <p14:cNvContentPartPr/>
                <p14:nvPr/>
              </p14:nvContentPartPr>
              <p14:xfrm>
                <a:off x="4439375" y="1146978"/>
                <a:ext cx="120960" cy="204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FE71A22-5EF1-68C5-6034-F288A1C2CFE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31815" y="1139418"/>
                  <a:ext cx="1360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19C9635-9226-E89E-81AD-7886A089F55D}"/>
                    </a:ext>
                  </a:extLst>
                </p14:cNvPr>
                <p14:cNvContentPartPr/>
                <p14:nvPr/>
              </p14:nvContentPartPr>
              <p14:xfrm>
                <a:off x="4640255" y="879138"/>
                <a:ext cx="48240" cy="415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19C9635-9226-E89E-81AD-7886A089F55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32695" y="871578"/>
                  <a:ext cx="6336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C0098FA-C47D-1F75-6DC4-B0F5AF091409}"/>
                    </a:ext>
                  </a:extLst>
                </p14:cNvPr>
                <p14:cNvContentPartPr/>
                <p14:nvPr/>
              </p14:nvContentPartPr>
              <p14:xfrm>
                <a:off x="4635215" y="1152378"/>
                <a:ext cx="128880" cy="46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C0098FA-C47D-1F75-6DC4-B0F5AF09140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27655" y="1144818"/>
                  <a:ext cx="1440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856ACA0-C55F-D502-B096-6F9ACCF823AF}"/>
                    </a:ext>
                  </a:extLst>
                </p14:cNvPr>
                <p14:cNvContentPartPr/>
                <p14:nvPr/>
              </p14:nvContentPartPr>
              <p14:xfrm>
                <a:off x="4854815" y="1077858"/>
                <a:ext cx="15480" cy="195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856ACA0-C55F-D502-B096-6F9ACCF823A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47255" y="1070298"/>
                  <a:ext cx="306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A3E0FD4-113B-80E7-1E6A-B296F4AC9390}"/>
                    </a:ext>
                  </a:extLst>
                </p14:cNvPr>
                <p14:cNvContentPartPr/>
                <p14:nvPr/>
              </p14:nvContentPartPr>
              <p14:xfrm>
                <a:off x="4989095" y="1068498"/>
                <a:ext cx="153720" cy="201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A3E0FD4-113B-80E7-1E6A-B296F4AC939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81535" y="1060938"/>
                  <a:ext cx="1688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B3F6396-717C-7187-0D1D-707A7ED772DE}"/>
                    </a:ext>
                  </a:extLst>
                </p14:cNvPr>
                <p14:cNvContentPartPr/>
                <p14:nvPr/>
              </p14:nvContentPartPr>
              <p14:xfrm>
                <a:off x="5153975" y="1101978"/>
                <a:ext cx="145440" cy="213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B3F6396-717C-7187-0D1D-707A7ED772D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46415" y="1094418"/>
                  <a:ext cx="1605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CB54C5A-8A0F-248D-AD64-8AD3D53BBF30}"/>
                    </a:ext>
                  </a:extLst>
                </p14:cNvPr>
                <p14:cNvContentPartPr/>
                <p14:nvPr/>
              </p14:nvContentPartPr>
              <p14:xfrm>
                <a:off x="5364575" y="848178"/>
                <a:ext cx="83520" cy="496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CB54C5A-8A0F-248D-AD64-8AD3D53BBF3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57015" y="840618"/>
                  <a:ext cx="9864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F7E2959-BBAE-A17A-1C24-3E3496511E2B}"/>
                    </a:ext>
                  </a:extLst>
                </p14:cNvPr>
                <p14:cNvContentPartPr/>
                <p14:nvPr/>
              </p14:nvContentPartPr>
              <p14:xfrm>
                <a:off x="5513255" y="754218"/>
                <a:ext cx="41040" cy="495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F7E2959-BBAE-A17A-1C24-3E3496511E2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505695" y="747018"/>
                  <a:ext cx="5616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A8218BD-C5C3-0C50-D6B4-1D21D885187E}"/>
                    </a:ext>
                  </a:extLst>
                </p14:cNvPr>
                <p14:cNvContentPartPr/>
                <p14:nvPr/>
              </p14:nvContentPartPr>
              <p14:xfrm>
                <a:off x="5618735" y="1099818"/>
                <a:ext cx="175320" cy="211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A8218BD-C5C3-0C50-D6B4-1D21D88518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11175" y="1092258"/>
                  <a:ext cx="1900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6CD1887-E3E8-D09C-8427-5E2C41898E25}"/>
                    </a:ext>
                  </a:extLst>
                </p14:cNvPr>
                <p14:cNvContentPartPr/>
                <p14:nvPr/>
              </p14:nvContentPartPr>
              <p14:xfrm>
                <a:off x="6427295" y="1026018"/>
                <a:ext cx="254520" cy="273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6CD1887-E3E8-D09C-8427-5E2C41898E2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419735" y="1018818"/>
                  <a:ext cx="2696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D3CE25D-FCBD-156D-2C86-4995FE80DA1B}"/>
                    </a:ext>
                  </a:extLst>
                </p14:cNvPr>
                <p14:cNvContentPartPr/>
                <p14:nvPr/>
              </p14:nvContentPartPr>
              <p14:xfrm>
                <a:off x="6725015" y="1060218"/>
                <a:ext cx="235440" cy="248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D3CE25D-FCBD-156D-2C86-4995FE80DA1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17455" y="1052658"/>
                  <a:ext cx="250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CCEBEF4-21CF-D2A4-83EE-1B6BA2C90294}"/>
                    </a:ext>
                  </a:extLst>
                </p14:cNvPr>
                <p14:cNvContentPartPr/>
                <p14:nvPr/>
              </p14:nvContentPartPr>
              <p14:xfrm>
                <a:off x="7004015" y="1065978"/>
                <a:ext cx="81000" cy="188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CCEBEF4-21CF-D2A4-83EE-1B6BA2C9029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96455" y="1058418"/>
                  <a:ext cx="961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A2BCD2E-0D8A-60DB-6BA8-EC9147D82572}"/>
                    </a:ext>
                  </a:extLst>
                </p14:cNvPr>
                <p14:cNvContentPartPr/>
                <p14:nvPr/>
              </p14:nvContentPartPr>
              <p14:xfrm>
                <a:off x="7089695" y="1066338"/>
                <a:ext cx="157320" cy="1735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A2BCD2E-0D8A-60DB-6BA8-EC9147D8257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82495" y="1058778"/>
                  <a:ext cx="1724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FB6682A-03FB-5DE7-B242-E330BA47EDDE}"/>
                    </a:ext>
                  </a:extLst>
                </p14:cNvPr>
                <p14:cNvContentPartPr/>
                <p14:nvPr/>
              </p14:nvContentPartPr>
              <p14:xfrm>
                <a:off x="7315055" y="1070658"/>
                <a:ext cx="123480" cy="137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FB6682A-03FB-5DE7-B242-E330BA47EDD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07495" y="1063098"/>
                  <a:ext cx="138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CE156D3-5A05-96FD-E9D5-F87784C21433}"/>
                    </a:ext>
                  </a:extLst>
                </p14:cNvPr>
                <p14:cNvContentPartPr/>
                <p14:nvPr/>
              </p14:nvContentPartPr>
              <p14:xfrm>
                <a:off x="7506215" y="1056258"/>
                <a:ext cx="96480" cy="133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CE156D3-5A05-96FD-E9D5-F87784C2143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498655" y="1049058"/>
                  <a:ext cx="1116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7CAC09F-DA12-0CAE-321E-896BFA8B998E}"/>
                    </a:ext>
                  </a:extLst>
                </p14:cNvPr>
                <p14:cNvContentPartPr/>
                <p14:nvPr/>
              </p14:nvContentPartPr>
              <p14:xfrm>
                <a:off x="7695935" y="1026018"/>
                <a:ext cx="170280" cy="216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7CAC09F-DA12-0CAE-321E-896BFA8B998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688375" y="1018818"/>
                  <a:ext cx="1850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348D04F-48DF-E1CF-6F83-BF4D70503781}"/>
                    </a:ext>
                  </a:extLst>
                </p14:cNvPr>
                <p14:cNvContentPartPr/>
                <p14:nvPr/>
              </p14:nvContentPartPr>
              <p14:xfrm>
                <a:off x="3495815" y="1379462"/>
                <a:ext cx="5195880" cy="261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348D04F-48DF-E1CF-6F83-BF4D7050378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88255" y="1371902"/>
                  <a:ext cx="52110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8C03767-2A78-20D9-F40F-9E8C255BBA86}"/>
                    </a:ext>
                  </a:extLst>
                </p14:cNvPr>
                <p14:cNvContentPartPr/>
                <p14:nvPr/>
              </p14:nvContentPartPr>
              <p14:xfrm>
                <a:off x="4919615" y="1784822"/>
                <a:ext cx="167760" cy="15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8C03767-2A78-20D9-F40F-9E8C255BBA8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912055" y="1777262"/>
                  <a:ext cx="182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99B5906-8E63-0E31-9ECF-687358CEDBBC}"/>
                    </a:ext>
                  </a:extLst>
                </p14:cNvPr>
                <p14:cNvContentPartPr/>
                <p14:nvPr/>
              </p14:nvContentPartPr>
              <p14:xfrm>
                <a:off x="4999895" y="1798862"/>
                <a:ext cx="24840" cy="109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99B5906-8E63-0E31-9ECF-687358CEDBB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992335" y="1791302"/>
                  <a:ext cx="399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423876A-BE36-2EA9-75F3-CCDD79F14D40}"/>
                    </a:ext>
                  </a:extLst>
                </p14:cNvPr>
                <p14:cNvContentPartPr/>
                <p14:nvPr/>
              </p14:nvContentPartPr>
              <p14:xfrm>
                <a:off x="5088815" y="1793462"/>
                <a:ext cx="109440" cy="140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423876A-BE36-2EA9-75F3-CCDD79F14D4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81255" y="1785902"/>
                  <a:ext cx="1245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3D6E5EB-9AF7-C49C-EA8B-AD08CCCFC928}"/>
                    </a:ext>
                  </a:extLst>
                </p14:cNvPr>
                <p14:cNvContentPartPr/>
                <p14:nvPr/>
              </p14:nvContentPartPr>
              <p14:xfrm>
                <a:off x="5202575" y="1801742"/>
                <a:ext cx="100440" cy="104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3D6E5EB-9AF7-C49C-EA8B-AD08CCCFC92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95015" y="1794182"/>
                  <a:ext cx="115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173793F-2EFB-A933-1A29-84407A250EC5}"/>
                    </a:ext>
                  </a:extLst>
                </p14:cNvPr>
                <p14:cNvContentPartPr/>
                <p14:nvPr/>
              </p14:nvContentPartPr>
              <p14:xfrm>
                <a:off x="5375375" y="1804262"/>
                <a:ext cx="116640" cy="99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173793F-2EFB-A933-1A29-84407A250EC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67815" y="1796702"/>
                  <a:ext cx="1317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21D8018-8F05-3A74-25C0-7246E9A9B6D4}"/>
                    </a:ext>
                  </a:extLst>
                </p14:cNvPr>
                <p14:cNvContentPartPr/>
                <p14:nvPr/>
              </p14:nvContentPartPr>
              <p14:xfrm>
                <a:off x="6130655" y="2303942"/>
                <a:ext cx="731880" cy="37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21D8018-8F05-3A74-25C0-7246E9A9B6D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123095" y="2296382"/>
                  <a:ext cx="7470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18A6192-8490-DD7F-E929-5C14536FB0D5}"/>
                    </a:ext>
                  </a:extLst>
                </p14:cNvPr>
                <p14:cNvContentPartPr/>
                <p14:nvPr/>
              </p14:nvContentPartPr>
              <p14:xfrm>
                <a:off x="6989615" y="2029262"/>
                <a:ext cx="158400" cy="2026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18A6192-8490-DD7F-E929-5C14536FB0D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982055" y="2021702"/>
                  <a:ext cx="1735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BCD4692-2F32-6537-4C3F-CE2EECD26F70}"/>
                    </a:ext>
                  </a:extLst>
                </p14:cNvPr>
                <p14:cNvContentPartPr/>
                <p14:nvPr/>
              </p14:nvContentPartPr>
              <p14:xfrm>
                <a:off x="7140455" y="2100902"/>
                <a:ext cx="67680" cy="979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BCD4692-2F32-6537-4C3F-CE2EECD26F7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32895" y="2093342"/>
                  <a:ext cx="82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542DE82-A5D0-9ECE-0B94-9C7631419FBE}"/>
                    </a:ext>
                  </a:extLst>
                </p14:cNvPr>
                <p14:cNvContentPartPr/>
                <p14:nvPr/>
              </p14:nvContentPartPr>
              <p14:xfrm>
                <a:off x="7276895" y="2090462"/>
                <a:ext cx="69480" cy="137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542DE82-A5D0-9ECE-0B94-9C7631419FB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69695" y="2082902"/>
                  <a:ext cx="84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DA8C8D6-A587-26A6-40FF-BFFEBD279B31}"/>
                    </a:ext>
                  </a:extLst>
                </p14:cNvPr>
                <p14:cNvContentPartPr/>
                <p14:nvPr/>
              </p14:nvContentPartPr>
              <p14:xfrm>
                <a:off x="7410815" y="2056262"/>
                <a:ext cx="59040" cy="142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DA8C8D6-A587-26A6-40FF-BFFEBD279B3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03255" y="2048702"/>
                  <a:ext cx="741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BEECB491-4206-D80D-8ECB-3CBFED997B09}"/>
                    </a:ext>
                  </a:extLst>
                </p14:cNvPr>
                <p14:cNvContentPartPr/>
                <p14:nvPr/>
              </p14:nvContentPartPr>
              <p14:xfrm>
                <a:off x="7499015" y="2043302"/>
                <a:ext cx="78480" cy="1515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BEECB491-4206-D80D-8ECB-3CBFED997B0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91455" y="2035742"/>
                  <a:ext cx="936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8EE9A09-E2FC-325A-FD0A-8F2D4EB24985}"/>
                    </a:ext>
                  </a:extLst>
                </p14:cNvPr>
                <p14:cNvContentPartPr/>
                <p14:nvPr/>
              </p14:nvContentPartPr>
              <p14:xfrm>
                <a:off x="7649495" y="1909022"/>
                <a:ext cx="11880" cy="2804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8EE9A09-E2FC-325A-FD0A-8F2D4EB2498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41935" y="1901462"/>
                  <a:ext cx="270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1D3BBD5-8D31-B7C7-4A47-AC199286978A}"/>
                    </a:ext>
                  </a:extLst>
                </p14:cNvPr>
                <p14:cNvContentPartPr/>
                <p14:nvPr/>
              </p14:nvContentPartPr>
              <p14:xfrm>
                <a:off x="7630775" y="2055542"/>
                <a:ext cx="57960" cy="151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1D3BBD5-8D31-B7C7-4A47-AC199286978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23215" y="2047982"/>
                  <a:ext cx="72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A639D3E-B85A-9FA1-5BD6-E984F1D923D5}"/>
                    </a:ext>
                  </a:extLst>
                </p14:cNvPr>
                <p14:cNvContentPartPr/>
                <p14:nvPr/>
              </p14:nvContentPartPr>
              <p14:xfrm>
                <a:off x="7710335" y="1919822"/>
                <a:ext cx="25560" cy="2253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A639D3E-B85A-9FA1-5BD6-E984F1D923D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702775" y="1912262"/>
                  <a:ext cx="406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BF53239-916F-C90E-EDA0-5D3636F95337}"/>
                    </a:ext>
                  </a:extLst>
                </p14:cNvPr>
                <p14:cNvContentPartPr/>
                <p14:nvPr/>
              </p14:nvContentPartPr>
              <p14:xfrm>
                <a:off x="7721855" y="2063822"/>
                <a:ext cx="51840" cy="61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BF53239-916F-C90E-EDA0-5D3636F9533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714295" y="2056262"/>
                  <a:ext cx="66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31BD0CA-B962-1F73-202B-949F7C3D0EB2}"/>
                    </a:ext>
                  </a:extLst>
                </p14:cNvPr>
                <p14:cNvContentPartPr/>
                <p14:nvPr/>
              </p14:nvContentPartPr>
              <p14:xfrm>
                <a:off x="7810775" y="2044742"/>
                <a:ext cx="53280" cy="1029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31BD0CA-B962-1F73-202B-949F7C3D0EB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803215" y="2037182"/>
                  <a:ext cx="684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E4AC843-F7D4-14AB-744F-76918A09CE3E}"/>
                    </a:ext>
                  </a:extLst>
                </p14:cNvPr>
                <p14:cNvContentPartPr/>
                <p14:nvPr/>
              </p14:nvContentPartPr>
              <p14:xfrm>
                <a:off x="3647348" y="323765"/>
                <a:ext cx="4638240" cy="13572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E4AC843-F7D4-14AB-744F-76918A09CE3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639788" y="316205"/>
                  <a:ext cx="4653360" cy="13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9CAFDB0-CB57-0E66-EE40-CDF5C56AD22C}"/>
                    </a:ext>
                  </a:extLst>
                </p14:cNvPr>
                <p14:cNvContentPartPr/>
                <p14:nvPr/>
              </p14:nvContentPartPr>
              <p14:xfrm>
                <a:off x="4842188" y="1972205"/>
                <a:ext cx="706680" cy="51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9CAFDB0-CB57-0E66-EE40-CDF5C56AD22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34628" y="1964645"/>
                  <a:ext cx="72180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E2321F15-032F-E24E-D919-8F14B641427E}"/>
                  </a:ext>
                </a:extLst>
              </p14:cNvPr>
              <p14:cNvContentPartPr/>
              <p14:nvPr/>
            </p14:nvContentPartPr>
            <p14:xfrm>
              <a:off x="7011548" y="2368925"/>
              <a:ext cx="978840" cy="2880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E2321F15-032F-E24E-D919-8F14B641427E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7004348" y="2361725"/>
                <a:ext cx="993960" cy="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380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EA41-46DF-C465-8BB6-721FB1FF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71C8679-307F-07F6-4807-528729EBC8D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425C179-84EE-B4C7-1D52-E078C4142AD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C4E25F0-2AF8-BC8D-D805-0587874F15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15A02F2-560E-F7AD-9454-9E8A740C92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5956490-C4AF-A3F9-DA3C-00C2F0E635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F04234B-B5BB-C303-D8F2-6F5BF4C27C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E2942B5-E3B3-644E-4227-9314F8D261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F48539D-F0C7-0F36-D1E5-8E84E89F3A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C9D67B-79E6-F381-7FF5-A7FCB140726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2EFCC3A-1ABD-EE60-4311-93106C3016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0886DBA-8572-EF3B-84E2-82B9C6022A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6BD843B-C1CB-7253-E3D0-7DC163364C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CA98D75-A913-74A3-91D9-8AED6A721D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1D2764B-DFBE-D93C-85C3-40B53BA756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3D52AC9-1D62-9250-8A3E-E5C79A84BE0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F0BF8BD-4BB6-5F75-3EFE-9AD2FD9F5E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689214-7504-0582-7325-0CF7B51BC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22BC67A-EC6B-B0F0-BDDA-C371F645D0A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9E94989-15A4-4B59-FFC8-2A471F6F53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641955E-7D68-59B8-C3FA-18E4FE070B1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A66A7E-6186-A4CA-6876-8F64334315C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EC71CE1-F837-CC9C-7EA8-45DC149F67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C625675-EB35-2D85-56DC-8F04238A19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0523A2A-AE8B-2D85-CCC5-AA739F0723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690DA03-CB94-E576-FC3B-5AED704501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F1D939C-5902-A3BC-652F-E3B3479A93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8D84080-50A0-F3E6-DF81-C4E57110F3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EF069CA-4316-E45B-4F79-497D4B0CAD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2A5512-1A47-FA5B-EBBA-1305418473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29E2C55-E577-707A-1FA0-5F65350907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8FC8BC-04D3-60EC-370C-C81402D3BD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C665F96-FFA1-5375-1D83-60EF7846C37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A458EB4-0749-7E57-7CC9-ED0B55CB9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15730DE-F932-3DDA-248C-CA19FE5E54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038F3F0-E2D5-8EBC-EFB9-374EEF4E4B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C2CCBFB-85A8-7BD0-7EC2-C8E5F4D5C8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4E145A-1249-BE12-B6DB-3BF3121543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4F9EB1-CB7B-FC57-0B4A-5F11EB8048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56BF660-51C5-DDEC-2A58-14926BA56E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F91BBF1-694E-A244-1688-F4297ED520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A321B25-D014-A814-885A-5B7771C498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F03F1E4-48E4-F496-2021-6017DAD3B1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5A15136-667F-39D5-4DA4-047FFD00C3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985EAC6-F316-6884-45CC-2D0F46EC82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C9B12B-42E1-6EB3-B9C1-5171C9909F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BA65370-A59A-F5C5-41E5-62AD0D2050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2ED724-24F9-DC09-B418-8BC8612655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83F253C-6172-8C59-6DD3-920F74D0CE6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F73C818-480B-EC9B-ECC1-7A7829D430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9C579A8-5C2E-C852-B4F2-72145F7311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768C76F-9B00-F74A-6EF1-7792F6F3FDB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6B13B29-EA4F-0E33-4B1A-7FF6660B7D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AB002B2-F02E-82B4-31A7-A0BDC68D8B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8DB07D3-A6FB-777A-9D42-20925ED961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2C96501-ED2B-4824-4B86-EAB4C51EFD3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881A31B-6593-0D0A-8399-7DAEE5DFCC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E824684-499C-2EE6-57ED-0E56FA5F0F8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9BC0F2F-43C9-E3CC-1EB5-4E39809F91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6F8BF7F-F1E2-C8FB-85BA-58C6F13C34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D044AA6-D333-BAD5-C54A-4ABBFEBDAC7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95B3434-36E4-CF79-2E95-7178AF7843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015049E-5868-EA17-64E5-AC067232A88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CF43A09-30FE-5958-EA78-F841BCEFB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317750"/>
            <a:ext cx="4953000" cy="2222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6F89468-58B2-46FF-2EA9-0EE08861A832}"/>
                  </a:ext>
                </a:extLst>
              </p14:cNvPr>
              <p14:cNvContentPartPr/>
              <p14:nvPr/>
            </p14:nvContentPartPr>
            <p14:xfrm>
              <a:off x="4700735" y="4190702"/>
              <a:ext cx="356040" cy="781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6F89468-58B2-46FF-2EA9-0EE08861A8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93175" y="4183142"/>
                <a:ext cx="371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84A548E6-9E7F-0CD9-7E81-CBED7E362D9F}"/>
                  </a:ext>
                </a:extLst>
              </p14:cNvPr>
              <p14:cNvContentPartPr/>
              <p14:nvPr/>
            </p14:nvContentPartPr>
            <p14:xfrm>
              <a:off x="5816735" y="4126622"/>
              <a:ext cx="1016640" cy="939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84A548E6-9E7F-0CD9-7E81-CBED7E362D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09175" y="4119062"/>
                <a:ext cx="103176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D6A2D8D4-35A2-B31F-8311-FBF8F515FBF0}"/>
                  </a:ext>
                </a:extLst>
              </p14:cNvPr>
              <p14:cNvContentPartPr/>
              <p14:nvPr/>
            </p14:nvContentPartPr>
            <p14:xfrm>
              <a:off x="5223095" y="2944022"/>
              <a:ext cx="914040" cy="972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D6A2D8D4-35A2-B31F-8311-FBF8F515FB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15535" y="2936462"/>
                <a:ext cx="928800" cy="11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D823EB40-6C5D-A0DE-14A8-260FBB925EE0}"/>
              </a:ext>
            </a:extLst>
          </p:cNvPr>
          <p:cNvGrpSpPr/>
          <p:nvPr/>
        </p:nvGrpSpPr>
        <p:grpSpPr>
          <a:xfrm>
            <a:off x="4008095" y="1531382"/>
            <a:ext cx="1625040" cy="444240"/>
            <a:chOff x="4008095" y="1531382"/>
            <a:chExt cx="1625040" cy="44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65EC957-4298-3699-B379-674BA691231B}"/>
                    </a:ext>
                  </a:extLst>
                </p14:cNvPr>
                <p14:cNvContentPartPr/>
                <p14:nvPr/>
              </p14:nvContentPartPr>
              <p14:xfrm>
                <a:off x="4008095" y="1694102"/>
                <a:ext cx="152640" cy="206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65EC957-4298-3699-B379-674BA691231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00535" y="1686542"/>
                  <a:ext cx="1677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7A7879E-AB2D-B4CA-89A8-3F0AC94F56D8}"/>
                    </a:ext>
                  </a:extLst>
                </p14:cNvPr>
                <p14:cNvContentPartPr/>
                <p14:nvPr/>
              </p14:nvContentPartPr>
              <p14:xfrm>
                <a:off x="4235975" y="1705622"/>
                <a:ext cx="133200" cy="270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7A7879E-AB2D-B4CA-89A8-3F0AC94F56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28415" y="1698062"/>
                  <a:ext cx="14832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CB454CB-DC7A-C2ED-7B20-0D8C3478B3BA}"/>
                    </a:ext>
                  </a:extLst>
                </p14:cNvPr>
                <p14:cNvContentPartPr/>
                <p14:nvPr/>
              </p14:nvContentPartPr>
              <p14:xfrm>
                <a:off x="4410215" y="1716062"/>
                <a:ext cx="102960" cy="148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CB454CB-DC7A-C2ED-7B20-0D8C3478B3B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02655" y="1708502"/>
                  <a:ext cx="1180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83FBE54-969E-F902-3F60-10BC5DCCC99F}"/>
                    </a:ext>
                  </a:extLst>
                </p14:cNvPr>
                <p14:cNvContentPartPr/>
                <p14:nvPr/>
              </p14:nvContentPartPr>
              <p14:xfrm>
                <a:off x="4568975" y="1723262"/>
                <a:ext cx="69480" cy="129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83FBE54-969E-F902-3F60-10BC5DCCC99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61415" y="1715702"/>
                  <a:ext cx="84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1008EDD-2416-C1BC-A49F-8044445C8349}"/>
                    </a:ext>
                  </a:extLst>
                </p14:cNvPr>
                <p14:cNvContentPartPr/>
                <p14:nvPr/>
              </p14:nvContentPartPr>
              <p14:xfrm>
                <a:off x="4677695" y="1739102"/>
                <a:ext cx="6840" cy="116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1008EDD-2416-C1BC-A49F-8044445C834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70135" y="1731542"/>
                  <a:ext cx="219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F5153B-CCAB-1460-35D6-F74319127431}"/>
                    </a:ext>
                  </a:extLst>
                </p14:cNvPr>
                <p14:cNvContentPartPr/>
                <p14:nvPr/>
              </p14:nvContentPartPr>
              <p14:xfrm>
                <a:off x="4773095" y="1531382"/>
                <a:ext cx="99000" cy="359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F5153B-CCAB-1460-35D6-F7431912743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65895" y="1523822"/>
                  <a:ext cx="11412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4952E90-4A0B-BD87-DD98-706C100980A7}"/>
                    </a:ext>
                  </a:extLst>
                </p14:cNvPr>
                <p14:cNvContentPartPr/>
                <p14:nvPr/>
              </p14:nvContentPartPr>
              <p14:xfrm>
                <a:off x="4791095" y="1760702"/>
                <a:ext cx="81000" cy="9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4952E90-4A0B-BD87-DD98-706C100980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83535" y="1753142"/>
                  <a:ext cx="961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E00244E-EAFB-40F8-975A-5CE56324944A}"/>
                    </a:ext>
                  </a:extLst>
                </p14:cNvPr>
                <p14:cNvContentPartPr/>
                <p14:nvPr/>
              </p14:nvContentPartPr>
              <p14:xfrm>
                <a:off x="4909175" y="1736582"/>
                <a:ext cx="10080" cy="119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E00244E-EAFB-40F8-975A-5CE56324944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01615" y="1729022"/>
                  <a:ext cx="25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A47AE12B-3682-207A-B1D6-787CA47F5693}"/>
                    </a:ext>
                  </a:extLst>
                </p14:cNvPr>
                <p14:cNvContentPartPr/>
                <p14:nvPr/>
              </p14:nvContentPartPr>
              <p14:xfrm>
                <a:off x="4984775" y="1736942"/>
                <a:ext cx="75240" cy="1191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A47AE12B-3682-207A-B1D6-787CA47F569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77215" y="1729742"/>
                  <a:ext cx="903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C937E87-2109-3FC8-2540-354BDAD72E0A}"/>
                    </a:ext>
                  </a:extLst>
                </p14:cNvPr>
                <p14:cNvContentPartPr/>
                <p14:nvPr/>
              </p14:nvContentPartPr>
              <p14:xfrm>
                <a:off x="5112575" y="1753142"/>
                <a:ext cx="86760" cy="118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C937E87-2109-3FC8-2540-354BDAD72E0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05015" y="1745582"/>
                  <a:ext cx="1018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A4FA360-E86F-2BAE-7B58-45360FEAD32A}"/>
                    </a:ext>
                  </a:extLst>
                </p14:cNvPr>
                <p14:cNvContentPartPr/>
                <p14:nvPr/>
              </p14:nvContentPartPr>
              <p14:xfrm>
                <a:off x="5247575" y="1776902"/>
                <a:ext cx="52560" cy="75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A4FA360-E86F-2BAE-7B58-45360FEAD32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40015" y="1769342"/>
                  <a:ext cx="67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A917625-B488-9027-A4FC-208D647264EE}"/>
                    </a:ext>
                  </a:extLst>
                </p14:cNvPr>
                <p14:cNvContentPartPr/>
                <p14:nvPr/>
              </p14:nvContentPartPr>
              <p14:xfrm>
                <a:off x="5345135" y="1742342"/>
                <a:ext cx="73440" cy="121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A917625-B488-9027-A4FC-208D647264E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37575" y="1734782"/>
                  <a:ext cx="882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40468C8-C9DC-F183-70F2-0D8198B0A2C0}"/>
                    </a:ext>
                  </a:extLst>
                </p14:cNvPr>
                <p14:cNvContentPartPr/>
                <p14:nvPr/>
              </p14:nvContentPartPr>
              <p14:xfrm>
                <a:off x="5632775" y="1897502"/>
                <a:ext cx="360" cy="2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40468C8-C9DC-F183-70F2-0D8198B0A2C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25215" y="1889942"/>
                  <a:ext cx="1548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9DAF0913-57F3-2F39-E215-5AD334D26285}"/>
              </a:ext>
            </a:extLst>
          </p:cNvPr>
          <p:cNvGrpSpPr/>
          <p:nvPr/>
        </p:nvGrpSpPr>
        <p:grpSpPr>
          <a:xfrm>
            <a:off x="5895575" y="1551902"/>
            <a:ext cx="1199880" cy="304920"/>
            <a:chOff x="5895575" y="1551902"/>
            <a:chExt cx="119988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ED7B4F7-734A-4839-AB16-0562BDD1D5A7}"/>
                    </a:ext>
                  </a:extLst>
                </p14:cNvPr>
                <p14:cNvContentPartPr/>
                <p14:nvPr/>
              </p14:nvContentPartPr>
              <p14:xfrm>
                <a:off x="5895575" y="1691942"/>
                <a:ext cx="116640" cy="149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ED7B4F7-734A-4839-AB16-0562BDD1D5A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88015" y="1684742"/>
                  <a:ext cx="1317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F344A4D-0376-C574-DC7B-7874E159EB82}"/>
                    </a:ext>
                  </a:extLst>
                </p14:cNvPr>
                <p14:cNvContentPartPr/>
                <p14:nvPr/>
              </p14:nvContentPartPr>
              <p14:xfrm>
                <a:off x="6074495" y="1752422"/>
                <a:ext cx="106920" cy="95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F344A4D-0376-C574-DC7B-7874E159EB8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66935" y="1744862"/>
                  <a:ext cx="1220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8432168-BCC5-5C94-577B-73D5DFB599BD}"/>
                    </a:ext>
                  </a:extLst>
                </p14:cNvPr>
                <p14:cNvContentPartPr/>
                <p14:nvPr/>
              </p14:nvContentPartPr>
              <p14:xfrm>
                <a:off x="6227495" y="1729742"/>
                <a:ext cx="8280" cy="928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8432168-BCC5-5C94-577B-73D5DFB599B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19935" y="1722182"/>
                  <a:ext cx="23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403825F-4A57-831C-C25B-CC4B69A5F0EA}"/>
                    </a:ext>
                  </a:extLst>
                </p14:cNvPr>
                <p14:cNvContentPartPr/>
                <p14:nvPr/>
              </p14:nvContentPartPr>
              <p14:xfrm>
                <a:off x="6322895" y="1551902"/>
                <a:ext cx="108000" cy="263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403825F-4A57-831C-C25B-CC4B69A5F0E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15335" y="1544342"/>
                  <a:ext cx="1231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25C1C13-2475-BF8F-9903-FD73C7D48EF8}"/>
                    </a:ext>
                  </a:extLst>
                </p14:cNvPr>
                <p14:cNvContentPartPr/>
                <p14:nvPr/>
              </p14:nvContentPartPr>
              <p14:xfrm>
                <a:off x="6470855" y="1718942"/>
                <a:ext cx="90000" cy="137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25C1C13-2475-BF8F-9903-FD73C7D48EF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63295" y="1711382"/>
                  <a:ext cx="1051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99B1C80-8B8C-9245-A08A-0D3B2924EC1F}"/>
                    </a:ext>
                  </a:extLst>
                </p14:cNvPr>
                <p14:cNvContentPartPr/>
                <p14:nvPr/>
              </p14:nvContentPartPr>
              <p14:xfrm>
                <a:off x="6584255" y="1725782"/>
                <a:ext cx="54720" cy="91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99B1C80-8B8C-9245-A08A-0D3B2924EC1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76695" y="1718222"/>
                  <a:ext cx="69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C54B27D-E276-9CB6-50A0-F5F027E77E7B}"/>
                    </a:ext>
                  </a:extLst>
                </p14:cNvPr>
                <p14:cNvContentPartPr/>
                <p14:nvPr/>
              </p14:nvContentPartPr>
              <p14:xfrm>
                <a:off x="6703775" y="1740542"/>
                <a:ext cx="47520" cy="81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C54B27D-E276-9CB6-50A0-F5F027E77E7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96215" y="1732982"/>
                  <a:ext cx="626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4AB562E-FFFD-FD88-0779-F209D7BC2FEF}"/>
                    </a:ext>
                  </a:extLst>
                </p14:cNvPr>
                <p14:cNvContentPartPr/>
                <p14:nvPr/>
              </p14:nvContentPartPr>
              <p14:xfrm>
                <a:off x="6830135" y="1728302"/>
                <a:ext cx="10080" cy="94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4AB562E-FFFD-FD88-0779-F209D7BC2FE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822575" y="1720742"/>
                  <a:ext cx="25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A672B38-3A9E-F1EB-75B8-7826CA7D7B94}"/>
                    </a:ext>
                  </a:extLst>
                </p14:cNvPr>
                <p14:cNvContentPartPr/>
                <p14:nvPr/>
              </p14:nvContentPartPr>
              <p14:xfrm>
                <a:off x="6880535" y="1759262"/>
                <a:ext cx="49320" cy="42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A672B38-3A9E-F1EB-75B8-7826CA7D7B9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72975" y="1751702"/>
                  <a:ext cx="64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E1B255D-6EEE-9E21-E4D5-FDA4C859F7B6}"/>
                    </a:ext>
                  </a:extLst>
                </p14:cNvPr>
                <p14:cNvContentPartPr/>
                <p14:nvPr/>
              </p14:nvContentPartPr>
              <p14:xfrm>
                <a:off x="6997535" y="1705622"/>
                <a:ext cx="15120" cy="85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E1B255D-6EEE-9E21-E4D5-FDA4C859F7B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989975" y="1698062"/>
                  <a:ext cx="30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2ED8B7F-0255-177C-F350-F6E708CB5334}"/>
                    </a:ext>
                  </a:extLst>
                </p14:cNvPr>
                <p14:cNvContentPartPr/>
                <p14:nvPr/>
              </p14:nvContentPartPr>
              <p14:xfrm>
                <a:off x="7051175" y="1704902"/>
                <a:ext cx="44280" cy="99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2ED8B7F-0255-177C-F350-F6E708CB533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043615" y="1697342"/>
                  <a:ext cx="5940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3A3D5327-CE28-F6FD-B974-55B53EF4ED33}"/>
              </a:ext>
            </a:extLst>
          </p:cNvPr>
          <p:cNvGrpSpPr/>
          <p:nvPr/>
        </p:nvGrpSpPr>
        <p:grpSpPr>
          <a:xfrm>
            <a:off x="7665632" y="1541404"/>
            <a:ext cx="167760" cy="331200"/>
            <a:chOff x="7665632" y="1541404"/>
            <a:chExt cx="16776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440CDAA-A576-FC66-12C1-20B162F50EBA}"/>
                    </a:ext>
                  </a:extLst>
                </p14:cNvPr>
                <p14:cNvContentPartPr/>
                <p14:nvPr/>
              </p14:nvContentPartPr>
              <p14:xfrm>
                <a:off x="7665632" y="1699804"/>
                <a:ext cx="24840" cy="86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440CDAA-A576-FC66-12C1-20B162F50EB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58072" y="1692244"/>
                  <a:ext cx="39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5F0A8E5-52FE-0F4B-03B9-880BE05CDF46}"/>
                    </a:ext>
                  </a:extLst>
                </p14:cNvPr>
                <p14:cNvContentPartPr/>
                <p14:nvPr/>
              </p14:nvContentPartPr>
              <p14:xfrm>
                <a:off x="7779752" y="1541404"/>
                <a:ext cx="53640" cy="331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5F0A8E5-52FE-0F4B-03B9-880BE05CDF4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72552" y="1534204"/>
                  <a:ext cx="68760" cy="34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0FC8DF04-5D5F-8C87-EA3F-9A2DD9E01B6E}"/>
              </a:ext>
            </a:extLst>
          </p:cNvPr>
          <p:cNvGrpSpPr/>
          <p:nvPr/>
        </p:nvGrpSpPr>
        <p:grpSpPr>
          <a:xfrm>
            <a:off x="8216488" y="1479758"/>
            <a:ext cx="943200" cy="338760"/>
            <a:chOff x="8216488" y="1479758"/>
            <a:chExt cx="94320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5F7EDF4-8D05-CCCC-4126-B840AE2A3F29}"/>
                    </a:ext>
                  </a:extLst>
                </p14:cNvPr>
                <p14:cNvContentPartPr/>
                <p14:nvPr/>
              </p14:nvContentPartPr>
              <p14:xfrm>
                <a:off x="8216488" y="1614758"/>
                <a:ext cx="147600" cy="174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5F7EDF4-8D05-CCCC-4126-B840AE2A3F2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209288" y="1607198"/>
                  <a:ext cx="1627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CEDDB19-CB2C-277E-42C0-5FC9975CE8C6}"/>
                    </a:ext>
                  </a:extLst>
                </p14:cNvPr>
                <p14:cNvContentPartPr/>
                <p14:nvPr/>
              </p14:nvContentPartPr>
              <p14:xfrm>
                <a:off x="8395768" y="1679918"/>
                <a:ext cx="106560" cy="108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CEDDB19-CB2C-277E-42C0-5FC9975CE8C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88208" y="1672358"/>
                  <a:ext cx="121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84BD876-C979-493E-863B-39E0B28A1039}"/>
                    </a:ext>
                  </a:extLst>
                </p14:cNvPr>
                <p14:cNvContentPartPr/>
                <p14:nvPr/>
              </p14:nvContentPartPr>
              <p14:xfrm>
                <a:off x="8579368" y="1669838"/>
                <a:ext cx="70200" cy="148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84BD876-C979-493E-863B-39E0B28A103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571808" y="1662278"/>
                  <a:ext cx="8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2AF219D-E661-AD3D-F740-4809AEC64E8C}"/>
                    </a:ext>
                  </a:extLst>
                </p14:cNvPr>
                <p14:cNvContentPartPr/>
                <p14:nvPr/>
              </p14:nvContentPartPr>
              <p14:xfrm>
                <a:off x="8706088" y="1662278"/>
                <a:ext cx="71280" cy="125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2AF219D-E661-AD3D-F740-4809AEC64E8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698528" y="1654718"/>
                  <a:ext cx="86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2EE7F98-13E9-1038-CC5F-AD78009A8064}"/>
                    </a:ext>
                  </a:extLst>
                </p14:cNvPr>
                <p14:cNvContentPartPr/>
                <p14:nvPr/>
              </p14:nvContentPartPr>
              <p14:xfrm>
                <a:off x="8802928" y="1662278"/>
                <a:ext cx="41040" cy="111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2EE7F98-13E9-1038-CC5F-AD78009A806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795368" y="1654718"/>
                  <a:ext cx="56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5841F7F-C246-3041-2D81-600B9AFD7D25}"/>
                    </a:ext>
                  </a:extLst>
                </p14:cNvPr>
                <p14:cNvContentPartPr/>
                <p14:nvPr/>
              </p14:nvContentPartPr>
              <p14:xfrm>
                <a:off x="8933248" y="1479758"/>
                <a:ext cx="64800" cy="330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5841F7F-C246-3041-2D81-600B9AFD7D2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925688" y="1472198"/>
                  <a:ext cx="799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699AEE3-6255-7D5C-FB1B-5B964433707C}"/>
                    </a:ext>
                  </a:extLst>
                </p14:cNvPr>
                <p14:cNvContentPartPr/>
                <p14:nvPr/>
              </p14:nvContentPartPr>
              <p14:xfrm>
                <a:off x="8935048" y="1681718"/>
                <a:ext cx="66960" cy="277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699AEE3-6255-7D5C-FB1B-5B964433707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27488" y="1674158"/>
                  <a:ext cx="82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1346F3B-7BB5-C181-6185-1971D236C763}"/>
                    </a:ext>
                  </a:extLst>
                </p14:cNvPr>
                <p14:cNvContentPartPr/>
                <p14:nvPr/>
              </p14:nvContentPartPr>
              <p14:xfrm>
                <a:off x="9022168" y="1571558"/>
                <a:ext cx="23760" cy="1648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1346F3B-7BB5-C181-6185-1971D236C76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014608" y="1563998"/>
                  <a:ext cx="38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1669565-7D69-BA87-91C4-27EADA7301BB}"/>
                    </a:ext>
                  </a:extLst>
                </p14:cNvPr>
                <p14:cNvContentPartPr/>
                <p14:nvPr/>
              </p14:nvContentPartPr>
              <p14:xfrm>
                <a:off x="9016408" y="1724918"/>
                <a:ext cx="43560" cy="72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1669565-7D69-BA87-91C4-27EADA7301B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008848" y="1717358"/>
                  <a:ext cx="58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C0E1344-86B3-6099-7E7E-579220ADA4AD}"/>
                    </a:ext>
                  </a:extLst>
                </p14:cNvPr>
                <p14:cNvContentPartPr/>
                <p14:nvPr/>
              </p14:nvContentPartPr>
              <p14:xfrm>
                <a:off x="9133408" y="1698998"/>
                <a:ext cx="26280" cy="831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C0E1344-86B3-6099-7E7E-579220ADA4A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125848" y="1691438"/>
                  <a:ext cx="4140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5B14C28C-1ECA-C931-F081-989BDB818A09}"/>
              </a:ext>
            </a:extLst>
          </p:cNvPr>
          <p:cNvGrpSpPr/>
          <p:nvPr/>
        </p:nvGrpSpPr>
        <p:grpSpPr>
          <a:xfrm>
            <a:off x="9530848" y="1518278"/>
            <a:ext cx="362160" cy="232200"/>
            <a:chOff x="9530848" y="1518278"/>
            <a:chExt cx="36216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2DD15DB-A451-1FD5-09B6-45C58ED1D4E7}"/>
                    </a:ext>
                  </a:extLst>
                </p14:cNvPr>
                <p14:cNvContentPartPr/>
                <p14:nvPr/>
              </p14:nvContentPartPr>
              <p14:xfrm>
                <a:off x="9530848" y="1533398"/>
                <a:ext cx="108720" cy="1929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2DD15DB-A451-1FD5-09B6-45C58ED1D4E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523288" y="1525838"/>
                  <a:ext cx="123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FA15CD4-794C-DA07-AC38-F124B38E8B93}"/>
                    </a:ext>
                  </a:extLst>
                </p14:cNvPr>
                <p14:cNvContentPartPr/>
                <p14:nvPr/>
              </p14:nvContentPartPr>
              <p14:xfrm>
                <a:off x="9662608" y="1628078"/>
                <a:ext cx="81000" cy="1152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FA15CD4-794C-DA07-AC38-F124B38E8B9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655048" y="1620518"/>
                  <a:ext cx="961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F9A6764-9F21-841D-1333-2EC28E31F7CD}"/>
                    </a:ext>
                  </a:extLst>
                </p14:cNvPr>
                <p14:cNvContentPartPr/>
                <p14:nvPr/>
              </p14:nvContentPartPr>
              <p14:xfrm>
                <a:off x="9756208" y="1518278"/>
                <a:ext cx="44280" cy="2131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F9A6764-9F21-841D-1333-2EC28E31F7C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748648" y="1510718"/>
                  <a:ext cx="594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80FEF46-C8F7-B31B-39A2-B2DD5479D39C}"/>
                    </a:ext>
                  </a:extLst>
                </p14:cNvPr>
                <p14:cNvContentPartPr/>
                <p14:nvPr/>
              </p14:nvContentPartPr>
              <p14:xfrm>
                <a:off x="9823888" y="1540598"/>
                <a:ext cx="14400" cy="131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80FEF46-C8F7-B31B-39A2-B2DD5479D39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816328" y="1533038"/>
                  <a:ext cx="29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E067A11-E5CD-734C-94FF-03614EBBE198}"/>
                    </a:ext>
                  </a:extLst>
                </p14:cNvPr>
                <p14:cNvContentPartPr/>
                <p14:nvPr/>
              </p14:nvContentPartPr>
              <p14:xfrm>
                <a:off x="9848728" y="1632038"/>
                <a:ext cx="44280" cy="1184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E067A11-E5CD-734C-94FF-03614EBBE19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841168" y="1624478"/>
                  <a:ext cx="594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23764F3F-7750-AE40-52A8-ED967D9C9010}"/>
              </a:ext>
            </a:extLst>
          </p:cNvPr>
          <p:cNvGrpSpPr/>
          <p:nvPr/>
        </p:nvGrpSpPr>
        <p:grpSpPr>
          <a:xfrm>
            <a:off x="10120888" y="1519076"/>
            <a:ext cx="328680" cy="308520"/>
            <a:chOff x="10120888" y="1519076"/>
            <a:chExt cx="328680" cy="30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84DCD6C-7247-32DE-E281-C10765563E26}"/>
                    </a:ext>
                  </a:extLst>
                </p14:cNvPr>
                <p14:cNvContentPartPr/>
                <p14:nvPr/>
              </p14:nvContentPartPr>
              <p14:xfrm>
                <a:off x="10148608" y="1519076"/>
                <a:ext cx="23760" cy="308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84DCD6C-7247-32DE-E281-C10765563E2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141048" y="1511876"/>
                  <a:ext cx="3852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7BE5FA3-0DA3-DAFA-C4A2-48B0B8E15F6E}"/>
                    </a:ext>
                  </a:extLst>
                </p14:cNvPr>
                <p14:cNvContentPartPr/>
                <p14:nvPr/>
              </p14:nvContentPartPr>
              <p14:xfrm>
                <a:off x="10120888" y="1654796"/>
                <a:ext cx="41760" cy="7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7BE5FA3-0DA3-DAFA-C4A2-48B0B8E15F6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113328" y="1647236"/>
                  <a:ext cx="56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4E27F86-18F7-7E85-9EB4-C83CD5B08783}"/>
                    </a:ext>
                  </a:extLst>
                </p14:cNvPr>
                <p14:cNvContentPartPr/>
                <p14:nvPr/>
              </p14:nvContentPartPr>
              <p14:xfrm>
                <a:off x="10179568" y="1662356"/>
                <a:ext cx="24840" cy="70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4E27F86-18F7-7E85-9EB4-C83CD5B0878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172008" y="1654796"/>
                  <a:ext cx="39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632BAB-B2E3-4B97-6C08-746990E74081}"/>
                    </a:ext>
                  </a:extLst>
                </p14:cNvPr>
                <p14:cNvContentPartPr/>
                <p14:nvPr/>
              </p14:nvContentPartPr>
              <p14:xfrm>
                <a:off x="10242208" y="1685756"/>
                <a:ext cx="34560" cy="53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632BAB-B2E3-4B97-6C08-746990E7408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234648" y="1678196"/>
                  <a:ext cx="49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41A6116-C7E8-58F9-A0EE-01B2439CCDED}"/>
                    </a:ext>
                  </a:extLst>
                </p14:cNvPr>
                <p14:cNvContentPartPr/>
                <p14:nvPr/>
              </p14:nvContentPartPr>
              <p14:xfrm>
                <a:off x="10320328" y="1664876"/>
                <a:ext cx="29880" cy="68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41A6116-C7E8-58F9-A0EE-01B2439CCDE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312768" y="1657316"/>
                  <a:ext cx="450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438C209-15A4-B13D-C436-AD5D03540340}"/>
                    </a:ext>
                  </a:extLst>
                </p14:cNvPr>
                <p14:cNvContentPartPr/>
                <p14:nvPr/>
              </p14:nvContentPartPr>
              <p14:xfrm>
                <a:off x="10379008" y="1648316"/>
                <a:ext cx="70560" cy="950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438C209-15A4-B13D-C436-AD5D0354034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371448" y="1640756"/>
                  <a:ext cx="85680" cy="11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1CB742F9-3EB5-F3AE-D47E-BC0E0CD5D2AC}"/>
                  </a:ext>
                </a:extLst>
              </p14:cNvPr>
              <p14:cNvContentPartPr/>
              <p14:nvPr/>
            </p14:nvContentPartPr>
            <p14:xfrm>
              <a:off x="3921701" y="2131271"/>
              <a:ext cx="1094400" cy="10224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1CB742F9-3EB5-F3AE-D47E-BC0E0CD5D2AC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914141" y="2123711"/>
                <a:ext cx="110952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3293D7B1-B873-1EAF-4F95-02DADA14BED7}"/>
                  </a:ext>
                </a:extLst>
              </p14:cNvPr>
              <p14:cNvContentPartPr/>
              <p14:nvPr/>
            </p14:nvContentPartPr>
            <p14:xfrm>
              <a:off x="5890541" y="2002391"/>
              <a:ext cx="1199520" cy="10584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3293D7B1-B873-1EAF-4F95-02DADA14BED7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882981" y="1994831"/>
                <a:ext cx="1214640" cy="12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464D549A-773F-9027-06CA-D0E34A8433F5}"/>
              </a:ext>
            </a:extLst>
          </p:cNvPr>
          <p:cNvGrpSpPr/>
          <p:nvPr/>
        </p:nvGrpSpPr>
        <p:grpSpPr>
          <a:xfrm>
            <a:off x="3771941" y="1493330"/>
            <a:ext cx="205920" cy="117000"/>
            <a:chOff x="3771941" y="1493330"/>
            <a:chExt cx="205920" cy="11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4195696-1E17-52BD-ED57-FBA9DA356FE7}"/>
                    </a:ext>
                  </a:extLst>
                </p14:cNvPr>
                <p14:cNvContentPartPr/>
                <p14:nvPr/>
              </p14:nvContentPartPr>
              <p14:xfrm>
                <a:off x="3771941" y="1517810"/>
                <a:ext cx="86040" cy="925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4195696-1E17-52BD-ED57-FBA9DA356FE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764381" y="1510250"/>
                  <a:ext cx="101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BD23005-04F9-B145-BB13-9A33FF262381}"/>
                    </a:ext>
                  </a:extLst>
                </p14:cNvPr>
                <p14:cNvContentPartPr/>
                <p14:nvPr/>
              </p14:nvContentPartPr>
              <p14:xfrm>
                <a:off x="3874181" y="1493330"/>
                <a:ext cx="103680" cy="475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BD23005-04F9-B145-BB13-9A33FF26238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866621" y="1486130"/>
                  <a:ext cx="11880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3987D480-3EB8-4B06-2A95-38B741732483}"/>
              </a:ext>
            </a:extLst>
          </p:cNvPr>
          <p:cNvGrpSpPr/>
          <p:nvPr/>
        </p:nvGrpSpPr>
        <p:grpSpPr>
          <a:xfrm>
            <a:off x="5377181" y="1444370"/>
            <a:ext cx="166320" cy="213840"/>
            <a:chOff x="5377181" y="1444370"/>
            <a:chExt cx="16632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738F66F-7788-9420-22EB-24BDF977CCD0}"/>
                    </a:ext>
                  </a:extLst>
                </p14:cNvPr>
                <p14:cNvContentPartPr/>
                <p14:nvPr/>
              </p14:nvContentPartPr>
              <p14:xfrm>
                <a:off x="5377181" y="1444370"/>
                <a:ext cx="118800" cy="145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738F66F-7788-9420-22EB-24BDF977CCD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369621" y="1436810"/>
                  <a:ext cx="1339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AF6E944-1088-C3AF-F368-2118AEB95BFB}"/>
                    </a:ext>
                  </a:extLst>
                </p14:cNvPr>
                <p14:cNvContentPartPr/>
                <p14:nvPr/>
              </p14:nvContentPartPr>
              <p14:xfrm>
                <a:off x="5472221" y="1469930"/>
                <a:ext cx="71280" cy="188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AF6E944-1088-C3AF-F368-2118AEB95BF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64661" y="1462370"/>
                  <a:ext cx="8640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117F9CB5-198A-E7C1-F68F-9C19031D8EA8}"/>
              </a:ext>
            </a:extLst>
          </p:cNvPr>
          <p:cNvGrpSpPr/>
          <p:nvPr/>
        </p:nvGrpSpPr>
        <p:grpSpPr>
          <a:xfrm>
            <a:off x="5819621" y="1509530"/>
            <a:ext cx="208440" cy="73800"/>
            <a:chOff x="5819621" y="1509530"/>
            <a:chExt cx="20844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FF3C17F-A631-2406-9937-7FC430776635}"/>
                    </a:ext>
                  </a:extLst>
                </p14:cNvPr>
                <p14:cNvContentPartPr/>
                <p14:nvPr/>
              </p14:nvContentPartPr>
              <p14:xfrm>
                <a:off x="5819621" y="1527170"/>
                <a:ext cx="29520" cy="56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FF3C17F-A631-2406-9937-7FC43077663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812061" y="1519610"/>
                  <a:ext cx="44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7CA4FCA-B75C-72C0-19EB-9DD4CDFF0B5F}"/>
                    </a:ext>
                  </a:extLst>
                </p14:cNvPr>
                <p14:cNvContentPartPr/>
                <p14:nvPr/>
              </p14:nvContentPartPr>
              <p14:xfrm>
                <a:off x="5888741" y="1509530"/>
                <a:ext cx="139320" cy="230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7CA4FCA-B75C-72C0-19EB-9DD4CDFF0B5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881181" y="1501970"/>
                  <a:ext cx="15408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D35D8764-DF99-01CB-CBE2-820DC1BD5664}"/>
              </a:ext>
            </a:extLst>
          </p:cNvPr>
          <p:cNvGrpSpPr/>
          <p:nvPr/>
        </p:nvGrpSpPr>
        <p:grpSpPr>
          <a:xfrm>
            <a:off x="7100861" y="1406930"/>
            <a:ext cx="93240" cy="210600"/>
            <a:chOff x="7100861" y="1406930"/>
            <a:chExt cx="9324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243A984-6A3E-B112-25BF-5CA332DF4D74}"/>
                    </a:ext>
                  </a:extLst>
                </p14:cNvPr>
                <p14:cNvContentPartPr/>
                <p14:nvPr/>
              </p14:nvContentPartPr>
              <p14:xfrm>
                <a:off x="7100861" y="1406930"/>
                <a:ext cx="42840" cy="770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243A984-6A3E-B112-25BF-5CA332DF4D7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93301" y="1399370"/>
                  <a:ext cx="579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C14127D-561B-BFCA-8654-16A09BBD287A}"/>
                    </a:ext>
                  </a:extLst>
                </p14:cNvPr>
                <p14:cNvContentPartPr/>
                <p14:nvPr/>
              </p14:nvContentPartPr>
              <p14:xfrm>
                <a:off x="7148741" y="1466690"/>
                <a:ext cx="45360" cy="150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C14127D-561B-BFCA-8654-16A09BBD287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141181" y="1459130"/>
                  <a:ext cx="60480" cy="16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1F6AAFF9-63B8-8630-7BCA-1EC366FE2953}"/>
                  </a:ext>
                </a:extLst>
              </p14:cNvPr>
              <p14:cNvContentPartPr/>
              <p14:nvPr/>
            </p14:nvContentPartPr>
            <p14:xfrm>
              <a:off x="7730955" y="1960699"/>
              <a:ext cx="4538160" cy="17784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1F6AAFF9-63B8-8630-7BCA-1EC366FE2953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7723395" y="1953139"/>
                <a:ext cx="4553280" cy="19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22EE9B86-FD58-CF37-375C-9549442FCFA8}"/>
              </a:ext>
            </a:extLst>
          </p:cNvPr>
          <p:cNvGrpSpPr/>
          <p:nvPr/>
        </p:nvGrpSpPr>
        <p:grpSpPr>
          <a:xfrm>
            <a:off x="3293314" y="1011316"/>
            <a:ext cx="1270080" cy="297360"/>
            <a:chOff x="3293314" y="1011316"/>
            <a:chExt cx="127008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EFC50BF-9CAD-1605-D900-A967FF9446AC}"/>
                    </a:ext>
                  </a:extLst>
                </p14:cNvPr>
                <p14:cNvContentPartPr/>
                <p14:nvPr/>
              </p14:nvContentPartPr>
              <p14:xfrm>
                <a:off x="3293314" y="1074316"/>
                <a:ext cx="204480" cy="1746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EFC50BF-9CAD-1605-D900-A967FF9446A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285754" y="1066756"/>
                  <a:ext cx="2192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CDC0D3F-4C70-99C9-850A-E30A8882CBA5}"/>
                    </a:ext>
                  </a:extLst>
                </p14:cNvPr>
                <p14:cNvContentPartPr/>
                <p14:nvPr/>
              </p14:nvContentPartPr>
              <p14:xfrm>
                <a:off x="3528034" y="1120036"/>
                <a:ext cx="95760" cy="1314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CDC0D3F-4C70-99C9-850A-E30A8882CBA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520474" y="1112476"/>
                  <a:ext cx="110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20EAD36-A54D-7D77-8B88-E9C8E1625ABF}"/>
                    </a:ext>
                  </a:extLst>
                </p14:cNvPr>
                <p14:cNvContentPartPr/>
                <p14:nvPr/>
              </p14:nvContentPartPr>
              <p14:xfrm>
                <a:off x="3649714" y="1011316"/>
                <a:ext cx="53640" cy="297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20EAD36-A54D-7D77-8B88-E9C8E1625AB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642154" y="1003756"/>
                  <a:ext cx="687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6A01C11-8C35-F031-285F-B0746479AD7B}"/>
                    </a:ext>
                  </a:extLst>
                </p14:cNvPr>
                <p14:cNvContentPartPr/>
                <p14:nvPr/>
              </p14:nvContentPartPr>
              <p14:xfrm>
                <a:off x="3663754" y="1172596"/>
                <a:ext cx="53280" cy="41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6A01C11-8C35-F031-285F-B0746479AD7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656194" y="1165036"/>
                  <a:ext cx="684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D551FD6-4031-C57A-BD0D-B82AEFC1532A}"/>
                    </a:ext>
                  </a:extLst>
                </p14:cNvPr>
                <p14:cNvContentPartPr/>
                <p14:nvPr/>
              </p14:nvContentPartPr>
              <p14:xfrm>
                <a:off x="3760594" y="1032916"/>
                <a:ext cx="19080" cy="2005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D551FD6-4031-C57A-BD0D-B82AEFC1532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753034" y="1025356"/>
                  <a:ext cx="34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05A04363-136C-37BC-14B5-3FD5467AF64A}"/>
                    </a:ext>
                  </a:extLst>
                </p14:cNvPr>
                <p14:cNvContentPartPr/>
                <p14:nvPr/>
              </p14:nvContentPartPr>
              <p14:xfrm>
                <a:off x="3743314" y="1183036"/>
                <a:ext cx="39600" cy="331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05A04363-136C-37BC-14B5-3FD5467AF64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735754" y="1175476"/>
                  <a:ext cx="54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7F72A3BC-50C0-1E5E-EB23-902D5D16F18B}"/>
                    </a:ext>
                  </a:extLst>
                </p14:cNvPr>
                <p14:cNvContentPartPr/>
                <p14:nvPr/>
              </p14:nvContentPartPr>
              <p14:xfrm>
                <a:off x="3845914" y="1148116"/>
                <a:ext cx="24120" cy="93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7F72A3BC-50C0-1E5E-EB23-902D5D16F18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838354" y="1140556"/>
                  <a:ext cx="392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8A1D2E2-BF73-E74D-F2AA-87696EFF1F9A}"/>
                    </a:ext>
                  </a:extLst>
                </p14:cNvPr>
                <p14:cNvContentPartPr/>
                <p14:nvPr/>
              </p14:nvContentPartPr>
              <p14:xfrm>
                <a:off x="3914314" y="1017436"/>
                <a:ext cx="56520" cy="2307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8A1D2E2-BF73-E74D-F2AA-87696EFF1F9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906754" y="1009876"/>
                  <a:ext cx="716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A5B729B5-1FCA-444D-6468-C31A44B7D2C7}"/>
                    </a:ext>
                  </a:extLst>
                </p14:cNvPr>
                <p14:cNvContentPartPr/>
                <p14:nvPr/>
              </p14:nvContentPartPr>
              <p14:xfrm>
                <a:off x="3992434" y="1122196"/>
                <a:ext cx="11160" cy="1260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A5B729B5-1FCA-444D-6468-C31A44B7D2C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984874" y="1114636"/>
                  <a:ext cx="262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50434C5-2A82-3369-B2AD-D4BB8DDD77B2}"/>
                    </a:ext>
                  </a:extLst>
                </p14:cNvPr>
                <p14:cNvContentPartPr/>
                <p14:nvPr/>
              </p14:nvContentPartPr>
              <p14:xfrm>
                <a:off x="4060834" y="1144876"/>
                <a:ext cx="106920" cy="87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50434C5-2A82-3369-B2AD-D4BB8DDD77B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053274" y="1137316"/>
                  <a:ext cx="1220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34146D3-DCA5-A485-8B1E-C86B5C519332}"/>
                    </a:ext>
                  </a:extLst>
                </p14:cNvPr>
                <p14:cNvContentPartPr/>
                <p14:nvPr/>
              </p14:nvContentPartPr>
              <p14:xfrm>
                <a:off x="4172434" y="1113556"/>
                <a:ext cx="73800" cy="1231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34146D3-DCA5-A485-8B1E-C86B5C51933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64874" y="1105996"/>
                  <a:ext cx="88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1781D460-49F5-5C89-7165-2F6AB71792A2}"/>
                    </a:ext>
                  </a:extLst>
                </p14:cNvPr>
                <p14:cNvContentPartPr/>
                <p14:nvPr/>
              </p14:nvContentPartPr>
              <p14:xfrm>
                <a:off x="4271434" y="1110676"/>
                <a:ext cx="64800" cy="1123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1781D460-49F5-5C89-7165-2F6AB71792A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263874" y="1103116"/>
                  <a:ext cx="79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1B9DDA1-E40A-A8B1-95B5-76267B799CF5}"/>
                    </a:ext>
                  </a:extLst>
                </p14:cNvPr>
                <p14:cNvContentPartPr/>
                <p14:nvPr/>
              </p14:nvContentPartPr>
              <p14:xfrm>
                <a:off x="4410754" y="1065676"/>
                <a:ext cx="32040" cy="138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1B9DDA1-E40A-A8B1-95B5-76267B799CF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403194" y="1058116"/>
                  <a:ext cx="47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C3547F2-3B14-A6BD-6CAC-CDC1E8A8A9BA}"/>
                    </a:ext>
                  </a:extLst>
                </p14:cNvPr>
                <p14:cNvContentPartPr/>
                <p14:nvPr/>
              </p14:nvContentPartPr>
              <p14:xfrm>
                <a:off x="4459714" y="1060276"/>
                <a:ext cx="103680" cy="1468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C3547F2-3B14-A6BD-6CAC-CDC1E8A8A9B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452154" y="1052716"/>
                  <a:ext cx="118800" cy="16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8276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B5E6E-DD36-D55D-D0F0-6523D85E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9BF2EEF-37F8-BFD8-78D8-EEBFCF93353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550C2A6-387F-DEA9-ED54-6C712FA20EC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5C8E3B1-86B9-797F-496C-EE5E552783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FFC9C3F-6BED-E493-9BBE-9B45C79E60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EC09F39-4E85-F89D-E40D-0F3DC68B074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910F50F-2C5A-50CB-49DE-75436F269E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59090B1-8D06-8C4B-C80B-466B23B5A5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D0E171F-DDC3-AF5F-DA61-8ADE599DFC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4ACF8DE-33D6-EAD4-6AAD-107DE9C8D9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7ACA9BA-DA66-83FE-4D7B-C617E20278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3E3EC4F-F7E4-C7B5-AFA0-3A6504499C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42CF98A-6E46-F8C5-511C-1E4C013AE9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709EB33-E507-1590-1C8E-B9102AAD96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6DFB63C-4CA6-6680-3AB9-8014186382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DFAC40-0930-29C9-C21F-83929C97CEC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044324D-A55E-46E7-4B70-5AD1C558537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2FAEC90-E9C3-A405-0F99-C98B4B55D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51D9A49-2971-27B1-D280-6E869E0E66A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A9F54DB-0073-41E6-F491-7529A01C22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6F2157F-BE16-3B70-3478-1D2068E658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F71341E-615C-0426-7261-1B46683BF91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E3446FF-3C66-AC4C-25AE-F27149833C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A91437F-57CA-C502-FC52-60B1946A67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EB49B53-6740-5C81-71A8-8F5A27622B1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687DF2F-7101-63E2-8D60-90C5C36974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E75A4B4-B457-2DC3-A96A-1E2657995B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D63BBAB-4237-23A9-1927-5F307701E4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C9925E7-B28F-A192-5837-198D71C6A6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E823ADA-4017-A2AB-3269-5111DFD5E5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DB824EE-488C-5741-2D49-F0A4DA0463A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E838AD6-BF7C-F4AB-8F16-9C94D5921D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8A8A3AD-7015-C0B8-4F56-D350BE57BE8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2D278DF-FE60-DF80-A793-8B884A8BD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49C28D0-E38A-CFD7-B9CE-B87C486AB38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528EBC3-04E0-D0F0-121A-2DDB87530F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44F487D-4CEE-FF8C-60EE-242856E694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73A3D7-1667-035A-82CA-8F544035023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8B40EAB-1042-A21C-C540-7FE735C2ED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2C5AB55-C0E9-DAA4-CC5C-7AAB27BCDC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40CECD2-7362-3D3C-AFA6-4AFFC5F024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B983628-9850-1B61-3A14-71C6017744B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DAD393B-7909-D1CC-C59A-C62B6B6728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EB7104-08AC-9C3F-20A0-81D2B31CC6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B54B085-D429-54AC-6A5D-554C33232C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461823C-B54A-5663-7AD0-65BB69F629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E7BDBE7-A23E-D0B7-5C26-6ACEF27C31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4806C12-5550-581B-C6D4-8ED2AF86B29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5BA5B62-7B15-E9F9-EE6D-3678B4A0138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63D0959-4084-8701-D2D3-3C70C21E12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62FD864-7092-A7E3-F706-ABDC034B1D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5F71D9-2011-5842-F327-6ACF8FA2FE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9B0841E-488A-A117-4936-0208EF7E43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638B23F-D20E-8662-B837-BA9149EB56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C1FFBE0-29A1-419A-99F7-20380E886B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134E343-4AC9-5D8B-07AD-C046B55872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36EF3D2-186D-ADB7-6565-91AB09DAC8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D428587-9174-D7E8-87A1-FDD8B7020C1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F8B537E-61DE-58C0-A32F-126D0DEDAB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64EDB0-EBFA-E08C-B708-61043398DE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A315A38-9DF6-C521-428B-2EF18AB9D9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78F447A-3CE6-33B6-2184-C8A06ED450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432E773-CDFB-4368-C515-6CCBF2071F9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A365C03-CA0D-9A69-7422-65E2900FC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762000"/>
            <a:ext cx="5029200" cy="5334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63AA689-6C3B-A56B-1F90-0B446526C908}"/>
                  </a:ext>
                </a:extLst>
              </p14:cNvPr>
              <p14:cNvContentPartPr/>
              <p14:nvPr/>
            </p14:nvContentPartPr>
            <p14:xfrm>
              <a:off x="3294034" y="4688440"/>
              <a:ext cx="425160" cy="592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63AA689-6C3B-A56B-1F90-0B446526C9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6474" y="4680880"/>
                <a:ext cx="44028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6056F951-CD49-5ADB-FC2C-400EC0DA6073}"/>
                  </a:ext>
                </a:extLst>
              </p14:cNvPr>
              <p14:cNvContentPartPr/>
              <p14:nvPr/>
            </p14:nvContentPartPr>
            <p14:xfrm>
              <a:off x="6589834" y="4909120"/>
              <a:ext cx="1552320" cy="655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6056F951-CD49-5ADB-FC2C-400EC0DA60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82274" y="4901560"/>
                <a:ext cx="156744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B1E3718-4EBF-B058-2326-CA3ADE09E92D}"/>
                  </a:ext>
                </a:extLst>
              </p14:cNvPr>
              <p14:cNvContentPartPr/>
              <p14:nvPr/>
            </p14:nvContentPartPr>
            <p14:xfrm>
              <a:off x="3864634" y="5218000"/>
              <a:ext cx="2788200" cy="2440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B1E3718-4EBF-B058-2326-CA3ADE09E9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57074" y="5210800"/>
                <a:ext cx="2803320" cy="25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A2878BA7-D9E8-818C-9DF3-C8FCEAC2FFE6}"/>
              </a:ext>
            </a:extLst>
          </p:cNvPr>
          <p:cNvGrpSpPr/>
          <p:nvPr/>
        </p:nvGrpSpPr>
        <p:grpSpPr>
          <a:xfrm>
            <a:off x="7717354" y="4470640"/>
            <a:ext cx="427680" cy="175680"/>
            <a:chOff x="7717354" y="4470640"/>
            <a:chExt cx="42768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5CB69EF-3346-B174-B6DB-6A9C4A3D3C24}"/>
                    </a:ext>
                  </a:extLst>
                </p14:cNvPr>
                <p14:cNvContentPartPr/>
                <p14:nvPr/>
              </p14:nvContentPartPr>
              <p14:xfrm>
                <a:off x="7717354" y="4513840"/>
                <a:ext cx="59760" cy="522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5CB69EF-3346-B174-B6DB-6A9C4A3D3C2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09794" y="4506280"/>
                  <a:ext cx="748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6CF9E32-0549-6573-F2E4-8A67D0CED93B}"/>
                    </a:ext>
                  </a:extLst>
                </p14:cNvPr>
                <p14:cNvContentPartPr/>
                <p14:nvPr/>
              </p14:nvContentPartPr>
              <p14:xfrm>
                <a:off x="7803394" y="4500880"/>
                <a:ext cx="80280" cy="47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6CF9E32-0549-6573-F2E4-8A67D0CED93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95834" y="4493320"/>
                  <a:ext cx="954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5354668-3EC2-F906-5A8C-56CC06E95CA8}"/>
                    </a:ext>
                  </a:extLst>
                </p14:cNvPr>
                <p14:cNvContentPartPr/>
                <p14:nvPr/>
              </p14:nvContentPartPr>
              <p14:xfrm>
                <a:off x="8090674" y="4470640"/>
                <a:ext cx="53280" cy="74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5354668-3EC2-F906-5A8C-56CC06E95CA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83114" y="4463080"/>
                  <a:ext cx="68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37247EB-7141-F8BB-2751-FBA5277166C1}"/>
                    </a:ext>
                  </a:extLst>
                </p14:cNvPr>
                <p14:cNvContentPartPr/>
                <p14:nvPr/>
              </p14:nvContentPartPr>
              <p14:xfrm>
                <a:off x="8104714" y="4532560"/>
                <a:ext cx="40320" cy="113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37247EB-7141-F8BB-2751-FBA5277166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97154" y="4525000"/>
                  <a:ext cx="55440" cy="12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541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DD1E-E9A1-B0F3-162F-C1B2778D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6B4164B-857B-385D-DCA5-535E57ABBB2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6163C65-2AC5-42EA-106C-ECD0F331383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1E6B772-C4B3-76D4-B715-8C82ACEDB2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3C60DBA-0B72-929F-1A4E-E163A30BF7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0B84EFB-4B90-A88B-1F59-98B527E887D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22B94CF-F3F7-91D9-0E23-5EE212D676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01CA96B-A80A-6436-5C61-9213B574B15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A50FAF3-89FE-A0B9-D1E8-46469281F0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E03D1D2-1340-2735-8726-52F3843541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C9717C3-9539-357B-1031-7DE1E675330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300D39F-46D1-9E9B-3502-AA6B888C42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7EA507C-1007-1CF5-F6B7-14C7BCBAAD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95630AE-0E15-84BB-9E92-0B81827348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7D0884E-4130-76B8-1465-0E984C33C9B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30FCCC7-102D-AE9B-5905-E01375B6E9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5D8459-701B-B067-8800-995877136B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63F4BC6-7684-3666-B525-117920D86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E8D01D-5B71-381F-0F09-1086E812B82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F51AF3B-E20E-B976-5607-E657819C422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667FB76-2516-0957-4610-F5E8B1F032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7BF34C8-4FE9-9C08-802F-04D7FEE8475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3678175-897D-1D1C-22F4-0435158AE0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46FB46A-9F73-40F3-9EE4-FCB19EC2D9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72E9A4E-6967-CF28-F6CF-E3A4368405F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CE12A2A-F2E0-81FB-70DB-579DE37CEA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0548A48-6EA0-E52E-BCF9-CFC62F4813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8243C32-9A77-24F3-AA03-CDDA8374589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04CF45E-964D-985F-6EE6-40FD78035B5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B2091C1-0EAF-1980-C2CD-935D758DC6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002D9FA-88BC-7845-9574-C5CA09BBDA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1C4FFF-8033-36B0-BD74-BF95F69948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7200C91-27DD-3B27-3B5D-4DF54B96728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5D68152-AC1A-D029-E671-EBEA5CCD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D6290A0-9807-DF3C-67A7-AD5A1A6DD6B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3EA936D-C7D8-1DF7-F6CC-CE6E15DDA2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2D78759-CE85-1855-42EB-34ED0B135AA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247C8AF-D997-50BC-5E85-473C4DCA829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5B2ACD6-C37C-1974-4330-90F1A151AE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CE0D158-B937-6169-E1A8-186D485C39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B3CEF3B-2669-33E7-DB75-228056CC07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B7359F6-F0C5-7F1C-C73B-393202833A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B89960-E818-5333-4876-8C1A7E2F34C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3932DC5-B121-C8B1-7FF0-3AC252019A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618A774-F242-5D48-11FB-1903837144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C23E030-0C54-C952-6F32-B773F14D2F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41CD8E5-247F-FAF2-323C-E5B01E0D45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63777B4-BC62-300C-6DBE-AE72A9D476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B9484D-EBE2-8184-34CB-3C92F48BBF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53A836-DFDB-76D1-C513-A65EE9A10E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62DCE3C-03B7-438C-29D2-C23BFF3868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E53E3EC-D51F-DDEE-AEC0-71B2DA4737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C492722-FDF9-24E5-2A58-35F834C822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BE30FE9-E465-B287-7517-53FB06AD83B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B2F316E-230F-1BED-88C6-BCB15155FE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D90C00E-1291-FB60-9D99-98169770101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E921785-C07E-FB72-8699-5D8B0524B4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DDEDF4E-9395-0897-0C3B-130A0F4FF9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F057C75-13B4-3424-523D-8421E12791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0B20252-D587-4FD1-C013-D1950D0908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3EBAEA5-B0BE-AAA0-1F97-1896151AC1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89E5EF3-8BE5-20D7-0494-20B4132B8E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2322413-1787-DF6E-AA8F-909FE40F72F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34002E1-94F9-1F84-ECA4-D6C95289C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2660650"/>
            <a:ext cx="4597400" cy="1536700"/>
          </a:xfrm>
          <a:prstGeom prst="rect">
            <a:avLst/>
          </a:prstGeom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66090A19-4B16-0E16-AA2B-15757E4BD0F3}"/>
              </a:ext>
            </a:extLst>
          </p:cNvPr>
          <p:cNvGrpSpPr/>
          <p:nvPr/>
        </p:nvGrpSpPr>
        <p:grpSpPr>
          <a:xfrm>
            <a:off x="2979142" y="1759239"/>
            <a:ext cx="1418400" cy="345600"/>
            <a:chOff x="2979142" y="1759239"/>
            <a:chExt cx="141840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43E6893-3E0C-72F9-23F9-151CA3160C98}"/>
                    </a:ext>
                  </a:extLst>
                </p14:cNvPr>
                <p14:cNvContentPartPr/>
                <p14:nvPr/>
              </p14:nvContentPartPr>
              <p14:xfrm>
                <a:off x="2979142" y="1814319"/>
                <a:ext cx="160560" cy="220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43E6893-3E0C-72F9-23F9-151CA3160C9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71582" y="1806759"/>
                  <a:ext cx="17568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6EDC417-6EB4-6F19-0B66-F4E6626377EB}"/>
                    </a:ext>
                  </a:extLst>
                </p14:cNvPr>
                <p14:cNvContentPartPr/>
                <p14:nvPr/>
              </p14:nvContentPartPr>
              <p14:xfrm>
                <a:off x="3178582" y="1914399"/>
                <a:ext cx="55800" cy="11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6EDC417-6EB4-6F19-0B66-F4E6626377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71022" y="1906839"/>
                  <a:ext cx="70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9D119E1-07CE-E9F4-F781-A457ACDF29F6}"/>
                    </a:ext>
                  </a:extLst>
                </p14:cNvPr>
                <p14:cNvContentPartPr/>
                <p14:nvPr/>
              </p14:nvContentPartPr>
              <p14:xfrm>
                <a:off x="3155182" y="1980279"/>
                <a:ext cx="86760" cy="58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9D119E1-07CE-E9F4-F781-A457ACDF29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47982" y="1972719"/>
                  <a:ext cx="1018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70432F3-6A5A-1815-DC7D-9CED709DCAFD}"/>
                    </a:ext>
                  </a:extLst>
                </p14:cNvPr>
                <p14:cNvContentPartPr/>
                <p14:nvPr/>
              </p14:nvContentPartPr>
              <p14:xfrm>
                <a:off x="3254182" y="1773999"/>
                <a:ext cx="79920" cy="330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70432F3-6A5A-1815-DC7D-9CED709DCA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46622" y="1766439"/>
                  <a:ext cx="946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38A205C-2132-A1E9-2A65-32B2E9B17DE2}"/>
                    </a:ext>
                  </a:extLst>
                </p14:cNvPr>
                <p14:cNvContentPartPr/>
                <p14:nvPr/>
              </p14:nvContentPartPr>
              <p14:xfrm>
                <a:off x="3332302" y="1759239"/>
                <a:ext cx="74520" cy="335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38A205C-2132-A1E9-2A65-32B2E9B17DE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24742" y="1751679"/>
                  <a:ext cx="8964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5C753C4-3EE4-D3CD-CEF7-6BFB533F8DE7}"/>
                    </a:ext>
                  </a:extLst>
                </p14:cNvPr>
                <p14:cNvContentPartPr/>
                <p14:nvPr/>
              </p14:nvContentPartPr>
              <p14:xfrm>
                <a:off x="3551182" y="1799919"/>
                <a:ext cx="102960" cy="137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5C753C4-3EE4-D3CD-CEF7-6BFB533F8DE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43622" y="1792359"/>
                  <a:ext cx="118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0D5B256-F47C-CE18-10EB-5A1FA7C5CC6A}"/>
                    </a:ext>
                  </a:extLst>
                </p14:cNvPr>
                <p14:cNvContentPartPr/>
                <p14:nvPr/>
              </p14:nvContentPartPr>
              <p14:xfrm>
                <a:off x="3560182" y="1850319"/>
                <a:ext cx="114120" cy="42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0D5B256-F47C-CE18-10EB-5A1FA7C5CC6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552622" y="1843119"/>
                  <a:ext cx="1288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3695EA4-2AE1-8BA7-CFE0-5F9CE1C928E2}"/>
                    </a:ext>
                  </a:extLst>
                </p14:cNvPr>
                <p14:cNvContentPartPr/>
                <p14:nvPr/>
              </p14:nvContentPartPr>
              <p14:xfrm>
                <a:off x="3706702" y="1775439"/>
                <a:ext cx="132840" cy="123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3695EA4-2AE1-8BA7-CFE0-5F9CE1C928E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99142" y="1767879"/>
                  <a:ext cx="1476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ECF4D5C-5D21-2E82-89E5-9C646B2E91CC}"/>
                    </a:ext>
                  </a:extLst>
                </p14:cNvPr>
                <p14:cNvContentPartPr/>
                <p14:nvPr/>
              </p14:nvContentPartPr>
              <p14:xfrm>
                <a:off x="3721462" y="1833759"/>
                <a:ext cx="111240" cy="37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ECF4D5C-5D21-2E82-89E5-9C646B2E91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13902" y="1826199"/>
                  <a:ext cx="126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C6478ED-6F5B-4475-D462-5F2AF6070EBA}"/>
                    </a:ext>
                  </a:extLst>
                </p14:cNvPr>
                <p14:cNvContentPartPr/>
                <p14:nvPr/>
              </p14:nvContentPartPr>
              <p14:xfrm>
                <a:off x="3548302" y="1967319"/>
                <a:ext cx="362520" cy="51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C6478ED-6F5B-4475-D462-5F2AF6070EB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41102" y="1959759"/>
                  <a:ext cx="377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91E22E8-719B-1286-2154-50255F0F69E3}"/>
                    </a:ext>
                  </a:extLst>
                </p14:cNvPr>
                <p14:cNvContentPartPr/>
                <p14:nvPr/>
              </p14:nvContentPartPr>
              <p14:xfrm>
                <a:off x="3951862" y="1825119"/>
                <a:ext cx="218880" cy="50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91E22E8-719B-1286-2154-50255F0F69E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44302" y="1817559"/>
                  <a:ext cx="2340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2D9A73C-FAF9-B35B-0A9E-2AA4D8BDA592}"/>
                    </a:ext>
                  </a:extLst>
                </p14:cNvPr>
                <p14:cNvContentPartPr/>
                <p14:nvPr/>
              </p14:nvContentPartPr>
              <p14:xfrm>
                <a:off x="3941062" y="1879479"/>
                <a:ext cx="185040" cy="152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2D9A73C-FAF9-B35B-0A9E-2AA4D8BDA59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33502" y="1871919"/>
                  <a:ext cx="2001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CE0DEAA-6CB9-B592-A4B1-0AEC3B642455}"/>
                    </a:ext>
                  </a:extLst>
                </p14:cNvPr>
                <p14:cNvContentPartPr/>
                <p14:nvPr/>
              </p14:nvContentPartPr>
              <p14:xfrm>
                <a:off x="4203502" y="1861839"/>
                <a:ext cx="4320" cy="181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CE0DEAA-6CB9-B592-A4B1-0AEC3B64245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95942" y="1854279"/>
                  <a:ext cx="194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C03EED8-3713-E148-E7D0-E82EA6BFD926}"/>
                    </a:ext>
                  </a:extLst>
                </p14:cNvPr>
                <p14:cNvContentPartPr/>
                <p14:nvPr/>
              </p14:nvContentPartPr>
              <p14:xfrm>
                <a:off x="4216462" y="1925559"/>
                <a:ext cx="181080" cy="817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C03EED8-3713-E148-E7D0-E82EA6BFD92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08902" y="1917999"/>
                  <a:ext cx="19620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43A59181-3279-20D3-65F0-BAA9D8708DB9}"/>
              </a:ext>
            </a:extLst>
          </p:cNvPr>
          <p:cNvGrpSpPr/>
          <p:nvPr/>
        </p:nvGrpSpPr>
        <p:grpSpPr>
          <a:xfrm>
            <a:off x="4848982" y="1849239"/>
            <a:ext cx="230400" cy="137880"/>
            <a:chOff x="4848982" y="1849239"/>
            <a:chExt cx="230400" cy="13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6DDB78A-FC9F-6A29-A0E1-4582FCA8DFF8}"/>
                    </a:ext>
                  </a:extLst>
                </p14:cNvPr>
                <p14:cNvContentPartPr/>
                <p14:nvPr/>
              </p14:nvContentPartPr>
              <p14:xfrm>
                <a:off x="4848982" y="1849239"/>
                <a:ext cx="150120" cy="219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6DDB78A-FC9F-6A29-A0E1-4582FCA8DFF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41422" y="1841679"/>
                  <a:ext cx="165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4C4C709-FF77-DD47-E535-EBE4AC6EFB77}"/>
                    </a:ext>
                  </a:extLst>
                </p14:cNvPr>
                <p14:cNvContentPartPr/>
                <p14:nvPr/>
              </p14:nvContentPartPr>
              <p14:xfrm>
                <a:off x="4882102" y="1938519"/>
                <a:ext cx="197280" cy="48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4C4C709-FF77-DD47-E535-EBE4AC6EFB7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874542" y="1930959"/>
                  <a:ext cx="212400" cy="6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A5F35236-F80D-96FB-7988-E8BD8CC0D5CD}"/>
                  </a:ext>
                </a:extLst>
              </p14:cNvPr>
              <p14:cNvContentPartPr/>
              <p14:nvPr/>
            </p14:nvContentPartPr>
            <p14:xfrm>
              <a:off x="3817582" y="3339639"/>
              <a:ext cx="253440" cy="5148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A5F35236-F80D-96FB-7988-E8BD8CC0D5C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810022" y="3332079"/>
                <a:ext cx="26856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492E4DFC-4FAA-BE8F-1D93-2D9DF359C3C2}"/>
                  </a:ext>
                </a:extLst>
              </p14:cNvPr>
              <p14:cNvContentPartPr/>
              <p14:nvPr/>
            </p14:nvContentPartPr>
            <p14:xfrm>
              <a:off x="6398782" y="3896559"/>
              <a:ext cx="1276920" cy="15336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492E4DFC-4FAA-BE8F-1D93-2D9DF359C3C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391582" y="3888999"/>
                <a:ext cx="12920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91C8ECA9-5A80-2F24-BDFD-AA6B69769064}"/>
                  </a:ext>
                </a:extLst>
              </p14:cNvPr>
              <p14:cNvContentPartPr/>
              <p14:nvPr/>
            </p14:nvContentPartPr>
            <p14:xfrm>
              <a:off x="7385902" y="4138119"/>
              <a:ext cx="360" cy="3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91C8ECA9-5A80-2F24-BDFD-AA6B6976906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381582" y="413379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125A9003-DA19-7768-C77C-B23571826E1B}"/>
                  </a:ext>
                </a:extLst>
              </p14:cNvPr>
              <p14:cNvContentPartPr/>
              <p14:nvPr/>
            </p14:nvContentPartPr>
            <p14:xfrm>
              <a:off x="2704102" y="4676718"/>
              <a:ext cx="182160" cy="3751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125A9003-DA19-7768-C77C-B23571826E1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696542" y="4669158"/>
                <a:ext cx="197280" cy="39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AFF35602-E037-14D8-25A7-122618B01A32}"/>
              </a:ext>
            </a:extLst>
          </p:cNvPr>
          <p:cNvGrpSpPr/>
          <p:nvPr/>
        </p:nvGrpSpPr>
        <p:grpSpPr>
          <a:xfrm>
            <a:off x="2972662" y="4729998"/>
            <a:ext cx="452160" cy="133920"/>
            <a:chOff x="2972662" y="4729998"/>
            <a:chExt cx="452160" cy="13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A7CB49F-6DE9-CAAD-444C-29FBE32B1360}"/>
                    </a:ext>
                  </a:extLst>
                </p14:cNvPr>
                <p14:cNvContentPartPr/>
                <p14:nvPr/>
              </p14:nvContentPartPr>
              <p14:xfrm>
                <a:off x="2972662" y="4745478"/>
                <a:ext cx="85680" cy="118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A7CB49F-6DE9-CAAD-444C-29FBE32B136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65102" y="4737918"/>
                  <a:ext cx="100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43E0B73-179D-4110-9132-3BD02C1F03DB}"/>
                    </a:ext>
                  </a:extLst>
                </p14:cNvPr>
                <p14:cNvContentPartPr/>
                <p14:nvPr/>
              </p14:nvContentPartPr>
              <p14:xfrm>
                <a:off x="3127462" y="4729998"/>
                <a:ext cx="64440" cy="114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43E0B73-179D-4110-9132-3BD02C1F03D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19902" y="4722438"/>
                  <a:ext cx="79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27C9413-51D2-F0DE-A891-71B6DE2B88E6}"/>
                    </a:ext>
                  </a:extLst>
                </p14:cNvPr>
                <p14:cNvContentPartPr/>
                <p14:nvPr/>
              </p14:nvContentPartPr>
              <p14:xfrm>
                <a:off x="3234742" y="4767798"/>
                <a:ext cx="64440" cy="87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27C9413-51D2-F0DE-A891-71B6DE2B88E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27182" y="4760238"/>
                  <a:ext cx="792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AAEDDBD-DA48-8216-1548-84439BCD5DB0}"/>
                    </a:ext>
                  </a:extLst>
                </p14:cNvPr>
                <p14:cNvContentPartPr/>
                <p14:nvPr/>
              </p14:nvContentPartPr>
              <p14:xfrm>
                <a:off x="3369742" y="4762398"/>
                <a:ext cx="55080" cy="64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AAEDDBD-DA48-8216-1548-84439BCD5DB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62182" y="4754838"/>
                  <a:ext cx="7020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FBE6E3A6-DB88-52BC-BF77-2151E4CCAB39}"/>
              </a:ext>
            </a:extLst>
          </p:cNvPr>
          <p:cNvGrpSpPr/>
          <p:nvPr/>
        </p:nvGrpSpPr>
        <p:grpSpPr>
          <a:xfrm>
            <a:off x="3885262" y="4580958"/>
            <a:ext cx="565560" cy="277920"/>
            <a:chOff x="3885262" y="4580958"/>
            <a:chExt cx="56556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B182DC6-E052-5982-973A-9F0AF3D6548B}"/>
                    </a:ext>
                  </a:extLst>
                </p14:cNvPr>
                <p14:cNvContentPartPr/>
                <p14:nvPr/>
              </p14:nvContentPartPr>
              <p14:xfrm>
                <a:off x="3885262" y="4675638"/>
                <a:ext cx="119160" cy="183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B182DC6-E052-5982-973A-9F0AF3D6548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77702" y="4668078"/>
                  <a:ext cx="1342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3D6200B-F0BF-28C6-BDAF-71607B42150F}"/>
                    </a:ext>
                  </a:extLst>
                </p14:cNvPr>
                <p14:cNvContentPartPr/>
                <p14:nvPr/>
              </p14:nvContentPartPr>
              <p14:xfrm>
                <a:off x="4065982" y="4704078"/>
                <a:ext cx="60480" cy="95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3D6200B-F0BF-28C6-BDAF-71607B42150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58782" y="4696518"/>
                  <a:ext cx="75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B8C1A65-C94E-E5EF-A1D2-D5A86ACCC59F}"/>
                    </a:ext>
                  </a:extLst>
                </p14:cNvPr>
                <p14:cNvContentPartPr/>
                <p14:nvPr/>
              </p14:nvContentPartPr>
              <p14:xfrm>
                <a:off x="4185502" y="4698678"/>
                <a:ext cx="46800" cy="143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B8C1A65-C94E-E5EF-A1D2-D5A86ACCC59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177942" y="4691118"/>
                  <a:ext cx="61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6A525D7-E949-D0B6-B632-F6B3EF02BB2F}"/>
                    </a:ext>
                  </a:extLst>
                </p14:cNvPr>
                <p14:cNvContentPartPr/>
                <p14:nvPr/>
              </p14:nvContentPartPr>
              <p14:xfrm>
                <a:off x="4291342" y="4580958"/>
                <a:ext cx="59760" cy="200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6A525D7-E949-D0B6-B632-F6B3EF02BB2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83782" y="4573398"/>
                  <a:ext cx="748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70952D3-B71D-AABD-12F5-A4B30A46B805}"/>
                    </a:ext>
                  </a:extLst>
                </p14:cNvPr>
                <p14:cNvContentPartPr/>
                <p14:nvPr/>
              </p14:nvContentPartPr>
              <p14:xfrm>
                <a:off x="4358662" y="4718478"/>
                <a:ext cx="92160" cy="120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70952D3-B71D-AABD-12F5-A4B30A46B80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51102" y="4710918"/>
                  <a:ext cx="1069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4A86B4FC-761B-6C61-5210-9A0F22D6881D}"/>
              </a:ext>
            </a:extLst>
          </p:cNvPr>
          <p:cNvGrpSpPr/>
          <p:nvPr/>
        </p:nvGrpSpPr>
        <p:grpSpPr>
          <a:xfrm>
            <a:off x="4727662" y="4540638"/>
            <a:ext cx="1251000" cy="255600"/>
            <a:chOff x="4727662" y="4540638"/>
            <a:chExt cx="1251000" cy="2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81CB235-7AD9-DC02-E5D4-6E97E7A82137}"/>
                    </a:ext>
                  </a:extLst>
                </p14:cNvPr>
                <p14:cNvContentPartPr/>
                <p14:nvPr/>
              </p14:nvContentPartPr>
              <p14:xfrm>
                <a:off x="4727662" y="4545318"/>
                <a:ext cx="68760" cy="70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81CB235-7AD9-DC02-E5D4-6E97E7A8213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20102" y="4537758"/>
                  <a:ext cx="83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C8B8106-F6AD-2483-1A43-FEBA71309160}"/>
                    </a:ext>
                  </a:extLst>
                </p14:cNvPr>
                <p14:cNvContentPartPr/>
                <p14:nvPr/>
              </p14:nvContentPartPr>
              <p14:xfrm>
                <a:off x="4818022" y="4541358"/>
                <a:ext cx="88200" cy="41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C8B8106-F6AD-2483-1A43-FEBA7130916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10462" y="4533798"/>
                  <a:ext cx="103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0BE1BB33-7B17-2831-77C5-2C0E417E0775}"/>
                    </a:ext>
                  </a:extLst>
                </p14:cNvPr>
                <p14:cNvContentPartPr/>
                <p14:nvPr/>
              </p14:nvContentPartPr>
              <p14:xfrm>
                <a:off x="4942222" y="4631358"/>
                <a:ext cx="130320" cy="151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0BE1BB33-7B17-2831-77C5-2C0E417E077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34662" y="4623798"/>
                  <a:ext cx="145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1211257-CEB8-A559-21DB-A7AFFF09DA4E}"/>
                    </a:ext>
                  </a:extLst>
                </p14:cNvPr>
                <p14:cNvContentPartPr/>
                <p14:nvPr/>
              </p14:nvContentPartPr>
              <p14:xfrm>
                <a:off x="5113222" y="4656198"/>
                <a:ext cx="136080" cy="1328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1211257-CEB8-A559-21DB-A7AFFF09DA4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05662" y="4648638"/>
                  <a:ext cx="1508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04A0340-E69D-A986-2FAF-B5E2136437A5}"/>
                    </a:ext>
                  </a:extLst>
                </p14:cNvPr>
                <p14:cNvContentPartPr/>
                <p14:nvPr/>
              </p14:nvContentPartPr>
              <p14:xfrm>
                <a:off x="5276302" y="4670238"/>
                <a:ext cx="77760" cy="1260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04A0340-E69D-A986-2FAF-B5E2136437A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68742" y="4662678"/>
                  <a:ext cx="92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FE7ED2E-224E-D241-8F99-E71DA1B4BEBE}"/>
                    </a:ext>
                  </a:extLst>
                </p14:cNvPr>
                <p14:cNvContentPartPr/>
                <p14:nvPr/>
              </p14:nvContentPartPr>
              <p14:xfrm>
                <a:off x="5414542" y="4548198"/>
                <a:ext cx="6840" cy="227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FE7ED2E-224E-D241-8F99-E71DA1B4BEB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06982" y="4540638"/>
                  <a:ext cx="219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15EDD11-E34F-7EFC-5EC2-A30B24C75C36}"/>
                    </a:ext>
                  </a:extLst>
                </p14:cNvPr>
                <p14:cNvContentPartPr/>
                <p14:nvPr/>
              </p14:nvContentPartPr>
              <p14:xfrm>
                <a:off x="5397262" y="4684278"/>
                <a:ext cx="52560" cy="259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15EDD11-E34F-7EFC-5EC2-A30B24C75C3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89702" y="4677078"/>
                  <a:ext cx="67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A60502A-D520-305F-DBF5-7967528EA0FD}"/>
                    </a:ext>
                  </a:extLst>
                </p14:cNvPr>
                <p14:cNvContentPartPr/>
                <p14:nvPr/>
              </p14:nvContentPartPr>
              <p14:xfrm>
                <a:off x="5492662" y="4544238"/>
                <a:ext cx="17640" cy="182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A60502A-D520-305F-DBF5-7967528EA0F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485102" y="4536678"/>
                  <a:ext cx="327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FA70046-5997-1873-2967-C8906F15BD33}"/>
                    </a:ext>
                  </a:extLst>
                </p14:cNvPr>
                <p14:cNvContentPartPr/>
                <p14:nvPr/>
              </p14:nvContentPartPr>
              <p14:xfrm>
                <a:off x="5486902" y="4660878"/>
                <a:ext cx="37800" cy="50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FA70046-5997-1873-2967-C8906F15BD3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479342" y="4653318"/>
                  <a:ext cx="529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CAA23A6-AE42-22FA-2200-C803499D9AA2}"/>
                    </a:ext>
                  </a:extLst>
                </p14:cNvPr>
                <p14:cNvContentPartPr/>
                <p14:nvPr/>
              </p14:nvContentPartPr>
              <p14:xfrm>
                <a:off x="5588782" y="4663758"/>
                <a:ext cx="71280" cy="1191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CAA23A6-AE42-22FA-2200-C803499D9AA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581222" y="4656198"/>
                  <a:ext cx="864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77D7E82-EA2C-5F4F-8164-7B38CB2370BE}"/>
                    </a:ext>
                  </a:extLst>
                </p14:cNvPr>
                <p14:cNvContentPartPr/>
                <p14:nvPr/>
              </p14:nvContentPartPr>
              <p14:xfrm>
                <a:off x="5689582" y="4644318"/>
                <a:ext cx="74520" cy="1058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77D7E82-EA2C-5F4F-8164-7B38CB2370B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82022" y="4636758"/>
                  <a:ext cx="896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82801E8-AF83-DCB3-8D2C-CCD903B256EA}"/>
                    </a:ext>
                  </a:extLst>
                </p14:cNvPr>
                <p14:cNvContentPartPr/>
                <p14:nvPr/>
              </p14:nvContentPartPr>
              <p14:xfrm>
                <a:off x="5745742" y="4680318"/>
                <a:ext cx="71280" cy="864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82801E8-AF83-DCB3-8D2C-CCD903B256E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38182" y="4672758"/>
                  <a:ext cx="86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5A3DAF7-A0C0-BB60-003F-9E54DA3ABF07}"/>
                    </a:ext>
                  </a:extLst>
                </p14:cNvPr>
                <p14:cNvContentPartPr/>
                <p14:nvPr/>
              </p14:nvContentPartPr>
              <p14:xfrm>
                <a:off x="5950942" y="4540638"/>
                <a:ext cx="8640" cy="230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5A3DAF7-A0C0-BB60-003F-9E54DA3ABF0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943382" y="4533078"/>
                  <a:ext cx="23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ABDCCB0-9FA2-CB0F-9A5E-C487923D7815}"/>
                    </a:ext>
                  </a:extLst>
                </p14:cNvPr>
                <p14:cNvContentPartPr/>
                <p14:nvPr/>
              </p14:nvContentPartPr>
              <p14:xfrm>
                <a:off x="5959222" y="4540638"/>
                <a:ext cx="19440" cy="997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ABDCCB0-9FA2-CB0F-9A5E-C487923D781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952022" y="4533078"/>
                  <a:ext cx="3456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5FEA2B66-CF75-5266-280B-176CAAE3123A}"/>
              </a:ext>
            </a:extLst>
          </p:cNvPr>
          <p:cNvGrpSpPr/>
          <p:nvPr/>
        </p:nvGrpSpPr>
        <p:grpSpPr>
          <a:xfrm>
            <a:off x="6314902" y="4605078"/>
            <a:ext cx="513000" cy="261720"/>
            <a:chOff x="6314902" y="4605078"/>
            <a:chExt cx="51300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48E973D-F418-1299-492E-85ED096C6DD9}"/>
                    </a:ext>
                  </a:extLst>
                </p14:cNvPr>
                <p14:cNvContentPartPr/>
                <p14:nvPr/>
              </p14:nvContentPartPr>
              <p14:xfrm>
                <a:off x="6314902" y="4651518"/>
                <a:ext cx="50760" cy="1260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48E973D-F418-1299-492E-85ED096C6DD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307342" y="4643958"/>
                  <a:ext cx="65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6C1ADEB-13F6-BDFD-D1AD-38F0724240CF}"/>
                    </a:ext>
                  </a:extLst>
                </p14:cNvPr>
                <p14:cNvContentPartPr/>
                <p14:nvPr/>
              </p14:nvContentPartPr>
              <p14:xfrm>
                <a:off x="6419662" y="4693998"/>
                <a:ext cx="27360" cy="57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6C1ADEB-13F6-BDFD-D1AD-38F0724240C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12102" y="4686438"/>
                  <a:ext cx="424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F15447C-D4F3-17EC-FC55-50CE93265927}"/>
                    </a:ext>
                  </a:extLst>
                </p14:cNvPr>
                <p14:cNvContentPartPr/>
                <p14:nvPr/>
              </p14:nvContentPartPr>
              <p14:xfrm>
                <a:off x="6534502" y="4696518"/>
                <a:ext cx="54000" cy="58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F15447C-D4F3-17EC-FC55-50CE9326592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526942" y="4688958"/>
                  <a:ext cx="69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6D8A878-E520-05FE-7B5D-85EB17C6F4A0}"/>
                    </a:ext>
                  </a:extLst>
                </p14:cNvPr>
                <p14:cNvContentPartPr/>
                <p14:nvPr/>
              </p14:nvContentPartPr>
              <p14:xfrm>
                <a:off x="6637822" y="4700478"/>
                <a:ext cx="93240" cy="129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6D8A878-E520-05FE-7B5D-85EB17C6F4A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630262" y="4692918"/>
                  <a:ext cx="1083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A05EB73-BD57-0AE3-3DCC-8CD8EC23DB5B}"/>
                    </a:ext>
                  </a:extLst>
                </p14:cNvPr>
                <p14:cNvContentPartPr/>
                <p14:nvPr/>
              </p14:nvContentPartPr>
              <p14:xfrm>
                <a:off x="6738622" y="4605078"/>
                <a:ext cx="86040" cy="45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A05EB73-BD57-0AE3-3DCC-8CD8EC23DB5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731062" y="4597518"/>
                  <a:ext cx="101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CD4EC08F-D71A-8DA5-0137-F07DE7D2DE83}"/>
                    </a:ext>
                  </a:extLst>
                </p14:cNvPr>
                <p14:cNvContentPartPr/>
                <p14:nvPr/>
              </p14:nvContentPartPr>
              <p14:xfrm>
                <a:off x="6806302" y="4806678"/>
                <a:ext cx="21600" cy="601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CD4EC08F-D71A-8DA5-0137-F07DE7D2DE8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798742" y="4799118"/>
                  <a:ext cx="3672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BFB0E471-6775-D2B2-BCC3-4E4E658D1198}"/>
              </a:ext>
            </a:extLst>
          </p:cNvPr>
          <p:cNvGrpSpPr/>
          <p:nvPr/>
        </p:nvGrpSpPr>
        <p:grpSpPr>
          <a:xfrm>
            <a:off x="7014742" y="4724238"/>
            <a:ext cx="414360" cy="146520"/>
            <a:chOff x="7014742" y="4724238"/>
            <a:chExt cx="41436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785B904-70BA-83DD-D0B2-53DFC540869C}"/>
                    </a:ext>
                  </a:extLst>
                </p14:cNvPr>
                <p14:cNvContentPartPr/>
                <p14:nvPr/>
              </p14:nvContentPartPr>
              <p14:xfrm>
                <a:off x="7014742" y="4724238"/>
                <a:ext cx="132120" cy="146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785B904-70BA-83DD-D0B2-53DFC540869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07182" y="4716678"/>
                  <a:ext cx="1472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7C84905-8128-9FAB-5B1A-415903C00676}"/>
                    </a:ext>
                  </a:extLst>
                </p14:cNvPr>
                <p14:cNvContentPartPr/>
                <p14:nvPr/>
              </p14:nvContentPartPr>
              <p14:xfrm>
                <a:off x="7188982" y="4726038"/>
                <a:ext cx="59400" cy="99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7C84905-8128-9FAB-5B1A-415903C0067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181422" y="4718478"/>
                  <a:ext cx="74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654EDF8-EB65-6ED2-EC1F-391B03E77F7C}"/>
                    </a:ext>
                  </a:extLst>
                </p14:cNvPr>
                <p14:cNvContentPartPr/>
                <p14:nvPr/>
              </p14:nvContentPartPr>
              <p14:xfrm>
                <a:off x="7299502" y="4726758"/>
                <a:ext cx="129600" cy="892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654EDF8-EB65-6ED2-EC1F-391B03E77F7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291942" y="4719198"/>
                  <a:ext cx="14436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94F45E58-E343-2F9B-468E-869705232E89}"/>
              </a:ext>
            </a:extLst>
          </p:cNvPr>
          <p:cNvGrpSpPr/>
          <p:nvPr/>
        </p:nvGrpSpPr>
        <p:grpSpPr>
          <a:xfrm>
            <a:off x="7725781" y="4637751"/>
            <a:ext cx="447120" cy="188640"/>
            <a:chOff x="7725781" y="4637751"/>
            <a:chExt cx="44712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3A8F571-B98A-2D68-8990-248A33DAD801}"/>
                    </a:ext>
                  </a:extLst>
                </p14:cNvPr>
                <p14:cNvContentPartPr/>
                <p14:nvPr/>
              </p14:nvContentPartPr>
              <p14:xfrm>
                <a:off x="7725781" y="4637751"/>
                <a:ext cx="116640" cy="1886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3A8F571-B98A-2D68-8990-248A33DAD80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718221" y="4630191"/>
                  <a:ext cx="1317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FB2B695-30F7-20E7-2BAB-AA921B5C0631}"/>
                    </a:ext>
                  </a:extLst>
                </p14:cNvPr>
                <p14:cNvContentPartPr/>
                <p14:nvPr/>
              </p14:nvContentPartPr>
              <p14:xfrm>
                <a:off x="7865101" y="4705071"/>
                <a:ext cx="117720" cy="1148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FB2B695-30F7-20E7-2BAB-AA921B5C063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857541" y="4697511"/>
                  <a:ext cx="1328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9AB0FFE-18F8-E3B8-DE4D-909D75E1EA6D}"/>
                    </a:ext>
                  </a:extLst>
                </p14:cNvPr>
                <p14:cNvContentPartPr/>
                <p14:nvPr/>
              </p14:nvContentPartPr>
              <p14:xfrm>
                <a:off x="7993621" y="4705431"/>
                <a:ext cx="61200" cy="111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9AB0FFE-18F8-E3B8-DE4D-909D75E1EA6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986061" y="4697871"/>
                  <a:ext cx="759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C96D14A-0A7E-A2E1-C1C7-F23FF27190DA}"/>
                    </a:ext>
                  </a:extLst>
                </p14:cNvPr>
                <p14:cNvContentPartPr/>
                <p14:nvPr/>
              </p14:nvContentPartPr>
              <p14:xfrm>
                <a:off x="8131141" y="4715511"/>
                <a:ext cx="41760" cy="828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C96D14A-0A7E-A2E1-C1C7-F23FF27190D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123581" y="4707951"/>
                  <a:ext cx="56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0E7A944-FC81-1748-B57B-09C287B216AF}"/>
                    </a:ext>
                  </a:extLst>
                </p14:cNvPr>
                <p14:cNvContentPartPr/>
                <p14:nvPr/>
              </p14:nvContentPartPr>
              <p14:xfrm>
                <a:off x="8040797" y="4708253"/>
                <a:ext cx="83160" cy="226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0E7A944-FC81-1748-B57B-09C287B216A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33237" y="4700693"/>
                  <a:ext cx="9792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555E8A62-C54C-95FE-4696-04B306A700C3}"/>
              </a:ext>
            </a:extLst>
          </p:cNvPr>
          <p:cNvGrpSpPr/>
          <p:nvPr/>
        </p:nvGrpSpPr>
        <p:grpSpPr>
          <a:xfrm>
            <a:off x="8530757" y="4572533"/>
            <a:ext cx="989280" cy="254520"/>
            <a:chOff x="8530757" y="4572533"/>
            <a:chExt cx="98928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C180D7B-2F1B-3BD8-0E2E-C2BC91EB30B8}"/>
                    </a:ext>
                  </a:extLst>
                </p14:cNvPr>
                <p14:cNvContentPartPr/>
                <p14:nvPr/>
              </p14:nvContentPartPr>
              <p14:xfrm>
                <a:off x="8530757" y="4729853"/>
                <a:ext cx="115920" cy="972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C180D7B-2F1B-3BD8-0E2E-C2BC91EB30B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523197" y="4722293"/>
                  <a:ext cx="131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2D4A05B-A919-2A8F-9AB2-93A113D2B52C}"/>
                    </a:ext>
                  </a:extLst>
                </p14:cNvPr>
                <p14:cNvContentPartPr/>
                <p14:nvPr/>
              </p14:nvContentPartPr>
              <p14:xfrm>
                <a:off x="8705717" y="4592333"/>
                <a:ext cx="92520" cy="2307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2D4A05B-A919-2A8F-9AB2-93A113D2B52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98157" y="4584773"/>
                  <a:ext cx="1076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06F867E-CB30-00BA-8748-8DBF9DBAC6F7}"/>
                    </a:ext>
                  </a:extLst>
                </p14:cNvPr>
                <p14:cNvContentPartPr/>
                <p14:nvPr/>
              </p14:nvContentPartPr>
              <p14:xfrm>
                <a:off x="8852597" y="4585133"/>
                <a:ext cx="90360" cy="2196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06F867E-CB30-00BA-8748-8DBF9DBAC6F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845037" y="4577573"/>
                  <a:ext cx="1054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9BA9255B-858C-EC8A-334E-035DD930B5D1}"/>
                    </a:ext>
                  </a:extLst>
                </p14:cNvPr>
                <p14:cNvContentPartPr/>
                <p14:nvPr/>
              </p14:nvContentPartPr>
              <p14:xfrm>
                <a:off x="8984717" y="4572533"/>
                <a:ext cx="59760" cy="237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9BA9255B-858C-EC8A-334E-035DD930B5D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977157" y="4565333"/>
                  <a:ext cx="748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6DE65BB7-8EC4-11A3-F1A3-4DC98C26AC3A}"/>
                    </a:ext>
                  </a:extLst>
                </p14:cNvPr>
                <p14:cNvContentPartPr/>
                <p14:nvPr/>
              </p14:nvContentPartPr>
              <p14:xfrm>
                <a:off x="9071837" y="4687013"/>
                <a:ext cx="32760" cy="1119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6DE65BB7-8EC4-11A3-F1A3-4DC98C26AC3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064277" y="4679453"/>
                  <a:ext cx="47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AFA15C7-11AD-3989-04C3-FBF9BCBC2052}"/>
                    </a:ext>
                  </a:extLst>
                </p14:cNvPr>
                <p14:cNvContentPartPr/>
                <p14:nvPr/>
              </p14:nvContentPartPr>
              <p14:xfrm>
                <a:off x="9174437" y="4719773"/>
                <a:ext cx="68760" cy="1072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AFA15C7-11AD-3989-04C3-FBF9BCBC205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166877" y="4712213"/>
                  <a:ext cx="83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DC43867-E4D3-72E8-2EFC-1BA97D69DDAC}"/>
                    </a:ext>
                  </a:extLst>
                </p14:cNvPr>
                <p14:cNvContentPartPr/>
                <p14:nvPr/>
              </p14:nvContentPartPr>
              <p14:xfrm>
                <a:off x="9306197" y="4725893"/>
                <a:ext cx="48600" cy="676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DC43867-E4D3-72E8-2EFC-1BA97D69DDA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298637" y="4718333"/>
                  <a:ext cx="63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5A9680A-4656-7942-BC51-B9C034A37EF8}"/>
                    </a:ext>
                  </a:extLst>
                </p14:cNvPr>
                <p14:cNvContentPartPr/>
                <p14:nvPr/>
              </p14:nvContentPartPr>
              <p14:xfrm>
                <a:off x="9404117" y="4591613"/>
                <a:ext cx="8280" cy="144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5A9680A-4656-7942-BC51-B9C034A37EF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96557" y="4584053"/>
                  <a:ext cx="230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568DDAA-E5CA-EFF1-951A-2AA766C5E228}"/>
                    </a:ext>
                  </a:extLst>
                </p14:cNvPr>
                <p14:cNvContentPartPr/>
                <p14:nvPr/>
              </p14:nvContentPartPr>
              <p14:xfrm>
                <a:off x="9391877" y="4669373"/>
                <a:ext cx="35280" cy="21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568DDAA-E5CA-EFF1-951A-2AA766C5E22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384317" y="4661813"/>
                  <a:ext cx="50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CA1F7E1-7297-B063-962A-C7A49EBD44F8}"/>
                    </a:ext>
                  </a:extLst>
                </p14:cNvPr>
                <p14:cNvContentPartPr/>
                <p14:nvPr/>
              </p14:nvContentPartPr>
              <p14:xfrm>
                <a:off x="9470717" y="4640573"/>
                <a:ext cx="49320" cy="1177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CA1F7E1-7297-B063-962A-C7A49EBD44F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463157" y="4633013"/>
                  <a:ext cx="64440" cy="13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C44EC062-F07C-6C60-0F1F-47A45CC6F947}"/>
                  </a:ext>
                </a:extLst>
              </p14:cNvPr>
              <p14:cNvContentPartPr/>
              <p14:nvPr/>
            </p14:nvContentPartPr>
            <p14:xfrm>
              <a:off x="5351232" y="3881919"/>
              <a:ext cx="853200" cy="6840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C44EC062-F07C-6C60-0F1F-47A45CC6F947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5343672" y="3874359"/>
                <a:ext cx="867960" cy="8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929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1F2EF-FA7A-262F-51EC-FC5BA499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D3BE4B6-EBAB-3CF1-6088-9D3D4B3F40A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22C73C5-B642-3AD6-379A-D44DE5D348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6BC27F-C8C1-D604-9D07-067ABB3C02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C11AF2F-FDFA-5771-6CA9-AB385D74358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C1FD6B4-6521-8666-409F-161A7192FD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B676717-48EC-7D08-C306-94C9695E3F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107350D-E1DE-138A-094A-36508BA203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8D8EC9F-0368-985E-1F11-334B175E77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930FC8-C531-F586-48EC-7C1B1E542F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6B34ED2-87AC-566B-88F2-5FA207243C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188E89F-2C22-26CE-E07A-47091B2DD35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5572F4A-C652-F53C-B2E7-1410C2A2C73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05A9020-1CA5-ECE2-5042-A09A0FF94D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2A88E90-28EB-181E-F52D-CCACBEDCAA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24793E-E4B7-941D-6446-E5FB1D00EA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AED6411-12FA-D2E5-B930-75DF56F41D7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975BB6F-00FA-07FE-AD1F-7F5CF16FA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A619C4-C895-E66A-D846-3FD11BE5C8E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FB077A0-3585-FD25-EECF-1782740DBE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0671C8F-7BBC-D9A1-6655-A2AEC7CE13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E99917A-8891-8036-24B2-0FB5A39477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F3C1AF-47B3-95D0-D11B-CB9D22ED42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4AEDE83-CE10-D823-C9F0-15C1FADF50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CB4F8A8-F36A-C76C-48A8-C0C5F7F0428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872496E-4EDA-1301-3D17-C5D4A36DF5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979339B-D358-47E1-C05E-DE9A7EDE5C3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2234454-F0BD-CEB3-CE4E-D9957014FB7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0B9C69A-1576-7DAC-B27E-F6C57C899B4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844D6A1-4D6C-A43A-5B9A-234B318557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CAA3B7A-0718-5247-FEAC-5CB4CA555F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C0359D3-0C11-EE54-F48F-CD7DD253C1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51E8811-82EB-616B-40C2-C6ED747CC9B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1C6B36B-2ADE-A95F-4DC0-06E95EFD9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B6804E6-837D-0220-F415-1B2649738C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2B39F1B-39B3-2CE7-CED3-9C570501DD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7C831FE-D566-B644-5937-CFB5C796015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3DB02A4-F729-E2FF-D948-9C63C2DA10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8E8327A-4676-22AB-41B8-5D69445FBC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3FF64BD-FFF3-6C14-FC93-8A9D3666F4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DCD3C19-ACCF-E7AC-2BCE-3ACC0F39C9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BC1D8C3-0498-5158-6B73-CFBC4387ED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4E3A52-B787-7534-FC0C-F733F22B9C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5F2659D-A356-261E-EBB9-5908771A27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ABE1531-AC24-7420-1464-1A12302F8B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18E8D06-5C1C-4F10-7843-CC2AC46603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C75A7BC-62AA-90A4-6F65-96CFDEFCF75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071FF3A-ECBD-1E5C-BD2E-BB394D500A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2D8145A-DDD9-1F47-D6B0-E7C66CE4A2A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C6A78E4-E469-204C-B7C5-A015285CBD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6677224-26AC-FE33-1DF9-7CDDA0AB5E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96C5BC0-6AD0-D768-C7F3-ACA404967C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130CD19-ED60-DB82-596F-93C821F61F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E0C868D-FF7E-BBF5-ADD7-57CBDABBDBD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8E873BC-4120-33D7-7DC0-CB367869A04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8F797B5-3EF5-B167-FFEF-B81065BCAA4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4A7A754-2DFE-3DD5-00F7-48AD4E8F53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82C7EE0-CEE6-83A6-9B60-971AAE51F76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AC79CD6-F341-D263-CE49-1DE8D9D0C49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D915C1E-9C91-1D26-7BBB-CEF6CDFB36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8A591D7-F459-C08F-3F53-5DCB511CF1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BA00DE0-F411-55E1-375B-FA5924DFA3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33DCC98-D500-740D-EA06-5F8CADBAEEF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14A876A-E144-385D-3265-9DC86ADA5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1987550"/>
            <a:ext cx="5168900" cy="2882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DEA7C43B-D20F-C440-A140-8C51EF11D88F}"/>
                  </a:ext>
                </a:extLst>
              </p14:cNvPr>
              <p14:cNvContentPartPr/>
              <p14:nvPr/>
            </p14:nvContentPartPr>
            <p14:xfrm>
              <a:off x="3070272" y="3357759"/>
              <a:ext cx="483480" cy="8262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DEA7C43B-D20F-C440-A140-8C51EF11D8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62712" y="3350199"/>
                <a:ext cx="498600" cy="84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32DD72C-38AD-3191-65C0-8E0B9C7DF9A0}"/>
                  </a:ext>
                </a:extLst>
              </p14:cNvPr>
              <p14:cNvContentPartPr/>
              <p14:nvPr/>
            </p14:nvContentPartPr>
            <p14:xfrm>
              <a:off x="5127672" y="4189359"/>
              <a:ext cx="72360" cy="601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32DD72C-38AD-3191-65C0-8E0B9C7DF9A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20112" y="4181799"/>
                <a:ext cx="8748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5D25F83-E2AC-EDD3-752C-6F3EE80D79E0}"/>
                  </a:ext>
                </a:extLst>
              </p14:cNvPr>
              <p14:cNvContentPartPr/>
              <p14:nvPr/>
            </p14:nvContentPartPr>
            <p14:xfrm>
              <a:off x="5215152" y="4164159"/>
              <a:ext cx="58320" cy="522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5D25F83-E2AC-EDD3-752C-6F3EE80D79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07592" y="4156599"/>
                <a:ext cx="7344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B2D0092-860B-EA30-7FEC-8EBD8EB40064}"/>
                  </a:ext>
                </a:extLst>
              </p14:cNvPr>
              <p14:cNvContentPartPr/>
              <p14:nvPr/>
            </p14:nvContentPartPr>
            <p14:xfrm>
              <a:off x="5482992" y="4148319"/>
              <a:ext cx="33840" cy="57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B2D0092-860B-EA30-7FEC-8EBD8EB4006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75432" y="4140759"/>
                <a:ext cx="489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38FAA74-21F9-7BCD-800F-F3B97EFB3C2D}"/>
                  </a:ext>
                </a:extLst>
              </p14:cNvPr>
              <p14:cNvContentPartPr/>
              <p14:nvPr/>
            </p14:nvContentPartPr>
            <p14:xfrm>
              <a:off x="5544552" y="4146879"/>
              <a:ext cx="42120" cy="1245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38FAA74-21F9-7BCD-800F-F3B97EFB3C2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536992" y="4139319"/>
                <a:ext cx="572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180F4F0-B189-DB0A-B8E8-7341BF1D3E8C}"/>
                  </a:ext>
                </a:extLst>
              </p14:cNvPr>
              <p14:cNvContentPartPr/>
              <p14:nvPr/>
            </p14:nvContentPartPr>
            <p14:xfrm>
              <a:off x="7632912" y="4488879"/>
              <a:ext cx="705600" cy="439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180F4F0-B189-DB0A-B8E8-7341BF1D3E8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25712" y="4481319"/>
                <a:ext cx="720360" cy="5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E573DBD2-FD11-890D-BF3B-CCF9E326657E}"/>
              </a:ext>
            </a:extLst>
          </p:cNvPr>
          <p:cNvGrpSpPr/>
          <p:nvPr/>
        </p:nvGrpSpPr>
        <p:grpSpPr>
          <a:xfrm>
            <a:off x="5341512" y="4823319"/>
            <a:ext cx="3040560" cy="590040"/>
            <a:chOff x="5341512" y="4823319"/>
            <a:chExt cx="3040560" cy="59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0D0484C-FB72-DFF0-18D2-9622F3281604}"/>
                    </a:ext>
                  </a:extLst>
                </p14:cNvPr>
                <p14:cNvContentPartPr/>
                <p14:nvPr/>
              </p14:nvContentPartPr>
              <p14:xfrm>
                <a:off x="5341512" y="4924119"/>
                <a:ext cx="237240" cy="267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0D0484C-FB72-DFF0-18D2-9622F328160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33952" y="4916559"/>
                  <a:ext cx="2523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3EEE61E-CCBF-0479-5831-E01E0C7654F4}"/>
                    </a:ext>
                  </a:extLst>
                </p14:cNvPr>
                <p14:cNvContentPartPr/>
                <p14:nvPr/>
              </p14:nvContentPartPr>
              <p14:xfrm>
                <a:off x="5593152" y="4980279"/>
                <a:ext cx="107640" cy="274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3EEE61E-CCBF-0479-5831-E01E0C7654F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85952" y="4972719"/>
                  <a:ext cx="1227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BD0A557-DC37-3861-61BD-8A6064EFEBAC}"/>
                    </a:ext>
                  </a:extLst>
                </p14:cNvPr>
                <p14:cNvContentPartPr/>
                <p14:nvPr/>
              </p14:nvContentPartPr>
              <p14:xfrm>
                <a:off x="5748312" y="5017359"/>
                <a:ext cx="127080" cy="102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BD0A557-DC37-3861-61BD-8A6064EFEBA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40752" y="5009799"/>
                  <a:ext cx="142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ADA122E-66C1-10B5-58BA-A858F22DD7B5}"/>
                    </a:ext>
                  </a:extLst>
                </p14:cNvPr>
                <p14:cNvContentPartPr/>
                <p14:nvPr/>
              </p14:nvContentPartPr>
              <p14:xfrm>
                <a:off x="5907792" y="5004399"/>
                <a:ext cx="42480" cy="1000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ADA122E-66C1-10B5-58BA-A858F22DD7B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00232" y="4996839"/>
                  <a:ext cx="572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A301606-E013-1083-B872-ED74EFF70651}"/>
                    </a:ext>
                  </a:extLst>
                </p14:cNvPr>
                <p14:cNvContentPartPr/>
                <p14:nvPr/>
              </p14:nvContentPartPr>
              <p14:xfrm>
                <a:off x="5982672" y="5039319"/>
                <a:ext cx="12600" cy="662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A301606-E013-1083-B872-ED74EFF7065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75112" y="5031759"/>
                  <a:ext cx="27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88248A-5742-8414-7D9C-B3AB3C0E3715}"/>
                    </a:ext>
                  </a:extLst>
                </p14:cNvPr>
                <p14:cNvContentPartPr/>
                <p14:nvPr/>
              </p14:nvContentPartPr>
              <p14:xfrm>
                <a:off x="6067272" y="4840959"/>
                <a:ext cx="16560" cy="279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88248A-5742-8414-7D9C-B3AB3C0E371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059712" y="4833399"/>
                  <a:ext cx="316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81C94C3-659E-AFC8-6A2E-E5D9BC59E9B0}"/>
                    </a:ext>
                  </a:extLst>
                </p14:cNvPr>
                <p14:cNvContentPartPr/>
                <p14:nvPr/>
              </p14:nvContentPartPr>
              <p14:xfrm>
                <a:off x="6020112" y="4940679"/>
                <a:ext cx="78480" cy="46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81C94C3-659E-AFC8-6A2E-E5D9BC59E9B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12552" y="4933119"/>
                  <a:ext cx="93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089AFFA-9FD7-7D07-AA62-1195C1A4FF52}"/>
                    </a:ext>
                  </a:extLst>
                </p14:cNvPr>
                <p14:cNvContentPartPr/>
                <p14:nvPr/>
              </p14:nvContentPartPr>
              <p14:xfrm>
                <a:off x="6134232" y="4999719"/>
                <a:ext cx="10080" cy="756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089AFFA-9FD7-7D07-AA62-1195C1A4FF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26672" y="4992159"/>
                  <a:ext cx="252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04B287D-AE60-B87C-EF32-440339567254}"/>
                    </a:ext>
                  </a:extLst>
                </p14:cNvPr>
                <p14:cNvContentPartPr/>
                <p14:nvPr/>
              </p14:nvContentPartPr>
              <p14:xfrm>
                <a:off x="6176712" y="4993599"/>
                <a:ext cx="102240" cy="121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04B287D-AE60-B87C-EF32-4403395672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69152" y="4986399"/>
                  <a:ext cx="117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3B13A28-068F-6B33-CF76-FEBF67CD48BD}"/>
                    </a:ext>
                  </a:extLst>
                </p14:cNvPr>
                <p14:cNvContentPartPr/>
                <p14:nvPr/>
              </p14:nvContentPartPr>
              <p14:xfrm>
                <a:off x="6287952" y="5016639"/>
                <a:ext cx="70560" cy="58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3B13A28-068F-6B33-CF76-FEBF67CD48B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80392" y="5009079"/>
                  <a:ext cx="85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B8AABB-18B4-0A58-065F-F858F2C34FE4}"/>
                    </a:ext>
                  </a:extLst>
                </p14:cNvPr>
                <p14:cNvContentPartPr/>
                <p14:nvPr/>
              </p14:nvContentPartPr>
              <p14:xfrm>
                <a:off x="6409992" y="4987839"/>
                <a:ext cx="44280" cy="68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B8AABB-18B4-0A58-065F-F858F2C34FE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02432" y="4980279"/>
                  <a:ext cx="59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3CBD80A-1C7E-C068-C1B4-3742A394A69D}"/>
                    </a:ext>
                  </a:extLst>
                </p14:cNvPr>
                <p14:cNvContentPartPr/>
                <p14:nvPr/>
              </p14:nvContentPartPr>
              <p14:xfrm>
                <a:off x="6489192" y="4900359"/>
                <a:ext cx="85680" cy="143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3CBD80A-1C7E-C068-C1B4-3742A394A69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81632" y="4892799"/>
                  <a:ext cx="1008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5774E6E-1E3E-2E50-C874-47DDA40B73DC}"/>
                    </a:ext>
                  </a:extLst>
                </p14:cNvPr>
                <p14:cNvContentPartPr/>
                <p14:nvPr/>
              </p14:nvContentPartPr>
              <p14:xfrm>
                <a:off x="6559032" y="4983159"/>
                <a:ext cx="102960" cy="74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5774E6E-1E3E-2E50-C874-47DDA40B73D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551472" y="4975599"/>
                  <a:ext cx="118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6305579-5C21-A73C-036A-8968E1A04CC0}"/>
                    </a:ext>
                  </a:extLst>
                </p14:cNvPr>
                <p14:cNvContentPartPr/>
                <p14:nvPr/>
              </p14:nvContentPartPr>
              <p14:xfrm>
                <a:off x="7215312" y="4973439"/>
                <a:ext cx="105480" cy="153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6305579-5C21-A73C-036A-8968E1A04CC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07752" y="4966239"/>
                  <a:ext cx="1206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1DEABF1-07BE-1991-1A94-7711BD6CAEAD}"/>
                    </a:ext>
                  </a:extLst>
                </p14:cNvPr>
                <p14:cNvContentPartPr/>
                <p14:nvPr/>
              </p14:nvContentPartPr>
              <p14:xfrm>
                <a:off x="7340592" y="4823319"/>
                <a:ext cx="159120" cy="291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1DEABF1-07BE-1991-1A94-7711BD6CAEA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33032" y="4815759"/>
                  <a:ext cx="1742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0A751F0-E7B2-D028-00B7-FCAB336B6C86}"/>
                    </a:ext>
                  </a:extLst>
                </p14:cNvPr>
                <p14:cNvContentPartPr/>
                <p14:nvPr/>
              </p14:nvContentPartPr>
              <p14:xfrm>
                <a:off x="7529952" y="5042919"/>
                <a:ext cx="10080" cy="34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0A751F0-E7B2-D028-00B7-FCAB336B6C8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522392" y="5035359"/>
                  <a:ext cx="25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6834178-7A80-9FF6-0835-176CC97E9CDA}"/>
                    </a:ext>
                  </a:extLst>
                </p14:cNvPr>
                <p14:cNvContentPartPr/>
                <p14:nvPr/>
              </p14:nvContentPartPr>
              <p14:xfrm>
                <a:off x="7858272" y="5062719"/>
                <a:ext cx="100080" cy="116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6834178-7A80-9FF6-0835-176CC97E9CD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50712" y="5055159"/>
                  <a:ext cx="1152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EC36039-F204-AF7A-EC34-85681265227E}"/>
                    </a:ext>
                  </a:extLst>
                </p14:cNvPr>
                <p14:cNvContentPartPr/>
                <p14:nvPr/>
              </p14:nvContentPartPr>
              <p14:xfrm>
                <a:off x="7995072" y="5003319"/>
                <a:ext cx="141840" cy="70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EC36039-F204-AF7A-EC34-85681265227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87512" y="4995759"/>
                  <a:ext cx="156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24B374A-A110-D42F-559A-1133A675ACB2}"/>
                    </a:ext>
                  </a:extLst>
                </p14:cNvPr>
                <p14:cNvContentPartPr/>
                <p14:nvPr/>
              </p14:nvContentPartPr>
              <p14:xfrm>
                <a:off x="6817152" y="5361879"/>
                <a:ext cx="1564920" cy="51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24B374A-A110-D42F-559A-1133A675ACB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09592" y="5354319"/>
                  <a:ext cx="158004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C8915ECB-EF85-F2A0-19C8-BFB5907FD7D7}"/>
              </a:ext>
            </a:extLst>
          </p:cNvPr>
          <p:cNvGrpSpPr/>
          <p:nvPr/>
        </p:nvGrpSpPr>
        <p:grpSpPr>
          <a:xfrm>
            <a:off x="925757" y="2311355"/>
            <a:ext cx="888480" cy="498960"/>
            <a:chOff x="925757" y="2311355"/>
            <a:chExt cx="888480" cy="49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7D0CA4C-0C5D-3126-8365-D70076259F0F}"/>
                    </a:ext>
                  </a:extLst>
                </p14:cNvPr>
                <p14:cNvContentPartPr/>
                <p14:nvPr/>
              </p14:nvContentPartPr>
              <p14:xfrm>
                <a:off x="960317" y="2311355"/>
                <a:ext cx="8280" cy="181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7D0CA4C-0C5D-3126-8365-D70076259F0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52757" y="2303795"/>
                  <a:ext cx="23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3A6CC49-EFC9-05DA-12B8-88809AEFB103}"/>
                    </a:ext>
                  </a:extLst>
                </p14:cNvPr>
                <p14:cNvContentPartPr/>
                <p14:nvPr/>
              </p14:nvContentPartPr>
              <p14:xfrm>
                <a:off x="949157" y="2318555"/>
                <a:ext cx="142920" cy="2070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3A6CC49-EFC9-05DA-12B8-88809AEFB10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41597" y="2310995"/>
                  <a:ext cx="1580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B44E6F8-D797-8761-AC9C-35E4AAB97939}"/>
                    </a:ext>
                  </a:extLst>
                </p14:cNvPr>
                <p14:cNvContentPartPr/>
                <p14:nvPr/>
              </p14:nvContentPartPr>
              <p14:xfrm>
                <a:off x="1025477" y="2544635"/>
                <a:ext cx="10800" cy="547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B44E6F8-D797-8761-AC9C-35E4AAB9793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17917" y="2537075"/>
                  <a:ext cx="25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B8FD69C-3C8E-59FC-06E4-5EF1516B5F15}"/>
                    </a:ext>
                  </a:extLst>
                </p14:cNvPr>
                <p14:cNvContentPartPr/>
                <p14:nvPr/>
              </p14:nvContentPartPr>
              <p14:xfrm>
                <a:off x="925757" y="2580635"/>
                <a:ext cx="202320" cy="65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B8FD69C-3C8E-59FC-06E4-5EF1516B5F1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18557" y="2573435"/>
                  <a:ext cx="217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E518618-8EF8-F06A-17C1-615A0CFB883C}"/>
                    </a:ext>
                  </a:extLst>
                </p14:cNvPr>
                <p14:cNvContentPartPr/>
                <p14:nvPr/>
              </p14:nvContentPartPr>
              <p14:xfrm>
                <a:off x="1011797" y="2674955"/>
                <a:ext cx="117360" cy="1353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E518618-8EF8-F06A-17C1-615A0CFB883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4237" y="2667395"/>
                  <a:ext cx="1324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4D2E39D-704D-D8F1-74DB-CE32481A02E7}"/>
                    </a:ext>
                  </a:extLst>
                </p14:cNvPr>
                <p14:cNvContentPartPr/>
                <p14:nvPr/>
              </p14:nvContentPartPr>
              <p14:xfrm>
                <a:off x="1312397" y="2398115"/>
                <a:ext cx="162360" cy="24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4D2E39D-704D-D8F1-74DB-CE32481A02E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305197" y="2390555"/>
                  <a:ext cx="177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8847CD5-A223-81EA-6700-43A6BB95A59F}"/>
                    </a:ext>
                  </a:extLst>
                </p14:cNvPr>
                <p14:cNvContentPartPr/>
                <p14:nvPr/>
              </p14:nvContentPartPr>
              <p14:xfrm>
                <a:off x="1300157" y="2408195"/>
                <a:ext cx="151560" cy="1206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8847CD5-A223-81EA-6700-43A6BB95A59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92957" y="2400635"/>
                  <a:ext cx="1663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39A5703-BD79-07F5-9DD9-1E0652AA6E5F}"/>
                    </a:ext>
                  </a:extLst>
                </p14:cNvPr>
                <p14:cNvContentPartPr/>
                <p14:nvPr/>
              </p14:nvContentPartPr>
              <p14:xfrm>
                <a:off x="1442357" y="2533835"/>
                <a:ext cx="3600" cy="936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39A5703-BD79-07F5-9DD9-1E0652AA6E5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434797" y="2526275"/>
                  <a:ext cx="187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D91B5ED-0351-5DEE-4841-0E533AE0FFBD}"/>
                    </a:ext>
                  </a:extLst>
                </p14:cNvPr>
                <p14:cNvContentPartPr/>
                <p14:nvPr/>
              </p14:nvContentPartPr>
              <p14:xfrm>
                <a:off x="1355237" y="2606195"/>
                <a:ext cx="204480" cy="554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D91B5ED-0351-5DEE-4841-0E533AE0FFB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347677" y="2598635"/>
                  <a:ext cx="219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24CE071-8288-4C00-A738-1AD1002BAB5F}"/>
                    </a:ext>
                  </a:extLst>
                </p14:cNvPr>
                <p14:cNvContentPartPr/>
                <p14:nvPr/>
              </p14:nvContentPartPr>
              <p14:xfrm>
                <a:off x="1583837" y="2402795"/>
                <a:ext cx="156600" cy="2422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24CE071-8288-4C00-A738-1AD1002BAB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576277" y="2395235"/>
                  <a:ext cx="1717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1A69363-E722-E1A3-3C82-A9F1199FF80D}"/>
                    </a:ext>
                  </a:extLst>
                </p14:cNvPr>
                <p14:cNvContentPartPr/>
                <p14:nvPr/>
              </p14:nvContentPartPr>
              <p14:xfrm>
                <a:off x="1805597" y="2452475"/>
                <a:ext cx="8640" cy="1724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1A69363-E722-E1A3-3C82-A9F1199FF80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798037" y="2444915"/>
                  <a:ext cx="23760" cy="18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7EC7A3D8-CE8F-1F77-F5BF-F3D2210997A5}"/>
              </a:ext>
            </a:extLst>
          </p:cNvPr>
          <p:cNvGrpSpPr/>
          <p:nvPr/>
        </p:nvGrpSpPr>
        <p:grpSpPr>
          <a:xfrm>
            <a:off x="679517" y="3035675"/>
            <a:ext cx="810720" cy="265680"/>
            <a:chOff x="679517" y="3035675"/>
            <a:chExt cx="81072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C8F2172-40CC-43B0-76A8-208C052B20DF}"/>
                    </a:ext>
                  </a:extLst>
                </p14:cNvPr>
                <p14:cNvContentPartPr/>
                <p14:nvPr/>
              </p14:nvContentPartPr>
              <p14:xfrm>
                <a:off x="679517" y="3035675"/>
                <a:ext cx="126720" cy="159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C8F2172-40CC-43B0-76A8-208C052B20D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71957" y="3028115"/>
                  <a:ext cx="1418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2D01EC8-4E46-3593-4C7D-48D32BFA0972}"/>
                    </a:ext>
                  </a:extLst>
                </p14:cNvPr>
                <p14:cNvContentPartPr/>
                <p14:nvPr/>
              </p14:nvContentPartPr>
              <p14:xfrm>
                <a:off x="860237" y="3050435"/>
                <a:ext cx="74520" cy="140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2D01EC8-4E46-3593-4C7D-48D32BFA097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52677" y="3042875"/>
                  <a:ext cx="89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2DD6FC7-E9F3-A713-9743-93C74A281CBA}"/>
                    </a:ext>
                  </a:extLst>
                </p14:cNvPr>
                <p14:cNvContentPartPr/>
                <p14:nvPr/>
              </p14:nvContentPartPr>
              <p14:xfrm>
                <a:off x="980837" y="3098675"/>
                <a:ext cx="6120" cy="71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2DD6FC7-E9F3-A713-9743-93C74A281CB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73277" y="3091115"/>
                  <a:ext cx="212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B55ABC59-FD36-2DD0-3700-714D7EB72120}"/>
                    </a:ext>
                  </a:extLst>
                </p14:cNvPr>
                <p14:cNvContentPartPr/>
                <p14:nvPr/>
              </p14:nvContentPartPr>
              <p14:xfrm>
                <a:off x="1053197" y="3092555"/>
                <a:ext cx="48600" cy="85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B55ABC59-FD36-2DD0-3700-714D7EB7212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45637" y="3084995"/>
                  <a:ext cx="63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A0E8998-0B75-B4B2-5434-1B4AA371B050}"/>
                    </a:ext>
                  </a:extLst>
                </p14:cNvPr>
                <p14:cNvContentPartPr/>
                <p14:nvPr/>
              </p14:nvContentPartPr>
              <p14:xfrm>
                <a:off x="1150397" y="3092555"/>
                <a:ext cx="23760" cy="903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A0E8998-0B75-B4B2-5434-1B4AA371B05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43197" y="3084995"/>
                  <a:ext cx="38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65E0A87-25BE-2F23-5B2E-8CB41C453F31}"/>
                    </a:ext>
                  </a:extLst>
                </p14:cNvPr>
                <p14:cNvContentPartPr/>
                <p14:nvPr/>
              </p14:nvContentPartPr>
              <p14:xfrm>
                <a:off x="1224557" y="3091835"/>
                <a:ext cx="88920" cy="2095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65E0A87-25BE-2F23-5B2E-8CB41C453F3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216997" y="3084275"/>
                  <a:ext cx="1040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FE5F0AF-11A9-0B05-F2A4-55E81AE74DDF}"/>
                    </a:ext>
                  </a:extLst>
                </p14:cNvPr>
                <p14:cNvContentPartPr/>
                <p14:nvPr/>
              </p14:nvContentPartPr>
              <p14:xfrm>
                <a:off x="1360277" y="3091115"/>
                <a:ext cx="129960" cy="1051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FE5F0AF-11A9-0B05-F2A4-55E81AE74DD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352717" y="3083555"/>
                  <a:ext cx="14508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13A5B6ED-B4A1-3A9A-4980-592DA7DEDE27}"/>
              </a:ext>
            </a:extLst>
          </p:cNvPr>
          <p:cNvGrpSpPr/>
          <p:nvPr/>
        </p:nvGrpSpPr>
        <p:grpSpPr>
          <a:xfrm>
            <a:off x="2291957" y="2492795"/>
            <a:ext cx="516600" cy="323640"/>
            <a:chOff x="2291957" y="2492795"/>
            <a:chExt cx="51660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DCE02E5-5636-736C-5214-409C74C98C50}"/>
                    </a:ext>
                  </a:extLst>
                </p14:cNvPr>
                <p14:cNvContentPartPr/>
                <p14:nvPr/>
              </p14:nvContentPartPr>
              <p14:xfrm>
                <a:off x="2291957" y="2500715"/>
                <a:ext cx="58320" cy="846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DCE02E5-5636-736C-5214-409C74C98C5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284397" y="2493155"/>
                  <a:ext cx="734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585C6D7-A199-275D-93F3-15DF3080480B}"/>
                    </a:ext>
                  </a:extLst>
                </p14:cNvPr>
                <p14:cNvContentPartPr/>
                <p14:nvPr/>
              </p14:nvContentPartPr>
              <p14:xfrm>
                <a:off x="2372597" y="2555435"/>
                <a:ext cx="59760" cy="1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585C6D7-A199-275D-93F3-15DF3080480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365037" y="2547875"/>
                  <a:ext cx="748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E80C37C-9828-FB96-F5A7-2959B71D6533}"/>
                    </a:ext>
                  </a:extLst>
                </p14:cNvPr>
                <p14:cNvContentPartPr/>
                <p14:nvPr/>
              </p14:nvContentPartPr>
              <p14:xfrm>
                <a:off x="2461517" y="2492795"/>
                <a:ext cx="9360" cy="1018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E80C37C-9828-FB96-F5A7-2959B71D653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53957" y="2485235"/>
                  <a:ext cx="24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4A8BB04-F3BF-8068-9C11-83B71D2D374A}"/>
                    </a:ext>
                  </a:extLst>
                </p14:cNvPr>
                <p14:cNvContentPartPr/>
                <p14:nvPr/>
              </p14:nvContentPartPr>
              <p14:xfrm>
                <a:off x="2339477" y="2678195"/>
                <a:ext cx="9360" cy="81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4A8BB04-F3BF-8068-9C11-83B71D2D374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31917" y="2670635"/>
                  <a:ext cx="24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F435E49-70D5-2733-F46F-3E5FBCEAA101}"/>
                    </a:ext>
                  </a:extLst>
                </p14:cNvPr>
                <p14:cNvContentPartPr/>
                <p14:nvPr/>
              </p14:nvContentPartPr>
              <p14:xfrm>
                <a:off x="2354957" y="2650835"/>
                <a:ext cx="85680" cy="165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F435E49-70D5-2733-F46F-3E5FBCEAA10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47397" y="2643275"/>
                  <a:ext cx="1008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57CE150-43B1-93BE-5AA1-2AD83263512A}"/>
                    </a:ext>
                  </a:extLst>
                </p14:cNvPr>
                <p14:cNvContentPartPr/>
                <p14:nvPr/>
              </p14:nvContentPartPr>
              <p14:xfrm>
                <a:off x="2536397" y="2522315"/>
                <a:ext cx="17280" cy="1652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57CE150-43B1-93BE-5AA1-2AD83263512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528837" y="2514755"/>
                  <a:ext cx="320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17ECB8C-D9C1-7578-0C52-F0ADB2FD97DC}"/>
                    </a:ext>
                  </a:extLst>
                </p14:cNvPr>
                <p14:cNvContentPartPr/>
                <p14:nvPr/>
              </p14:nvContentPartPr>
              <p14:xfrm>
                <a:off x="2566277" y="2524475"/>
                <a:ext cx="72720" cy="1688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17ECB8C-D9C1-7578-0C52-F0ADB2FD97D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58717" y="2516915"/>
                  <a:ext cx="878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F8D5882-D792-0087-1EC5-5210B724E620}"/>
                    </a:ext>
                  </a:extLst>
                </p14:cNvPr>
                <p14:cNvContentPartPr/>
                <p14:nvPr/>
              </p14:nvContentPartPr>
              <p14:xfrm>
                <a:off x="2698397" y="2527715"/>
                <a:ext cx="2880" cy="1011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F8D5882-D792-0087-1EC5-5210B724E62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90837" y="2520155"/>
                  <a:ext cx="180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E2F77BC-84B8-0470-12EC-159099F42935}"/>
                    </a:ext>
                  </a:extLst>
                </p14:cNvPr>
                <p14:cNvContentPartPr/>
                <p14:nvPr/>
              </p14:nvContentPartPr>
              <p14:xfrm>
                <a:off x="2726837" y="2551835"/>
                <a:ext cx="81720" cy="27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E2F77BC-84B8-0470-12EC-159099F4293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719277" y="2544275"/>
                  <a:ext cx="9684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6DD6555D-7D9F-E9A1-1F62-9DC99B8B788C}"/>
              </a:ext>
            </a:extLst>
          </p:cNvPr>
          <p:cNvGrpSpPr/>
          <p:nvPr/>
        </p:nvGrpSpPr>
        <p:grpSpPr>
          <a:xfrm>
            <a:off x="3014117" y="2413595"/>
            <a:ext cx="694800" cy="324000"/>
            <a:chOff x="3014117" y="2413595"/>
            <a:chExt cx="69480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F677363-262F-A6D6-6B65-060B1A2925C2}"/>
                    </a:ext>
                  </a:extLst>
                </p14:cNvPr>
                <p14:cNvContentPartPr/>
                <p14:nvPr/>
              </p14:nvContentPartPr>
              <p14:xfrm>
                <a:off x="3014117" y="2413595"/>
                <a:ext cx="68760" cy="197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F677363-262F-A6D6-6B65-060B1A2925C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006557" y="2406035"/>
                  <a:ext cx="838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1AB9918-7202-184A-F1DC-F7C835E08173}"/>
                    </a:ext>
                  </a:extLst>
                </p14:cNvPr>
                <p14:cNvContentPartPr/>
                <p14:nvPr/>
              </p14:nvContentPartPr>
              <p14:xfrm>
                <a:off x="3059837" y="2508995"/>
                <a:ext cx="26280" cy="1018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1AB9918-7202-184A-F1DC-F7C835E0817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052277" y="2501435"/>
                  <a:ext cx="41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F830905-70E5-C5A5-8380-2C54D17D5BBC}"/>
                    </a:ext>
                  </a:extLst>
                </p14:cNvPr>
                <p14:cNvContentPartPr/>
                <p14:nvPr/>
              </p14:nvContentPartPr>
              <p14:xfrm>
                <a:off x="3158117" y="2460755"/>
                <a:ext cx="8280" cy="957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F830905-70E5-C5A5-8380-2C54D17D5BB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150557" y="2453195"/>
                  <a:ext cx="230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7085ADB-CD7D-A94C-1EB7-136303037AA4}"/>
                    </a:ext>
                  </a:extLst>
                </p14:cNvPr>
                <p14:cNvContentPartPr/>
                <p14:nvPr/>
              </p14:nvContentPartPr>
              <p14:xfrm>
                <a:off x="3162077" y="2534555"/>
                <a:ext cx="53280" cy="24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7085ADB-CD7D-A94C-1EB7-136303037AA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54517" y="2526995"/>
                  <a:ext cx="68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2280386-AC62-E275-B0D2-A4DB0B8A1473}"/>
                    </a:ext>
                  </a:extLst>
                </p14:cNvPr>
                <p14:cNvContentPartPr/>
                <p14:nvPr/>
              </p14:nvContentPartPr>
              <p14:xfrm>
                <a:off x="3050837" y="2677475"/>
                <a:ext cx="45000" cy="60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2280386-AC62-E275-B0D2-A4DB0B8A147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043277" y="2669915"/>
                  <a:ext cx="60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89939B2-2E31-F769-F95F-E379594DB946}"/>
                    </a:ext>
                  </a:extLst>
                </p14:cNvPr>
                <p14:cNvContentPartPr/>
                <p14:nvPr/>
              </p14:nvContentPartPr>
              <p14:xfrm>
                <a:off x="3097997" y="2643995"/>
                <a:ext cx="16560" cy="68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89939B2-2E31-F769-F95F-E379594DB94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090437" y="2636435"/>
                  <a:ext cx="316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BB33F80-4D68-F628-B21C-2770C9015C7C}"/>
                    </a:ext>
                  </a:extLst>
                </p14:cNvPr>
                <p14:cNvContentPartPr/>
                <p14:nvPr/>
              </p14:nvContentPartPr>
              <p14:xfrm>
                <a:off x="3126437" y="2635355"/>
                <a:ext cx="40320" cy="748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BB33F80-4D68-F628-B21C-2770C9015C7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118877" y="2627795"/>
                  <a:ext cx="55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D3C908F-C1E5-B936-ECAB-8736BF010CB2}"/>
                    </a:ext>
                  </a:extLst>
                </p14:cNvPr>
                <p14:cNvContentPartPr/>
                <p14:nvPr/>
              </p14:nvContentPartPr>
              <p14:xfrm>
                <a:off x="3178637" y="2659475"/>
                <a:ext cx="20880" cy="522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D3C908F-C1E5-B936-ECAB-8736BF010CB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171077" y="2651915"/>
                  <a:ext cx="36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E3E7843-E7F3-2CCC-CEA9-2D1219BD7981}"/>
                    </a:ext>
                  </a:extLst>
                </p14:cNvPr>
                <p14:cNvContentPartPr/>
                <p14:nvPr/>
              </p14:nvContentPartPr>
              <p14:xfrm>
                <a:off x="3311477" y="2519075"/>
                <a:ext cx="29520" cy="568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E3E7843-E7F3-2CCC-CEA9-2D1219BD798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303917" y="2511515"/>
                  <a:ext cx="44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DB40AD30-9C68-5C26-5D93-E1FF5D89F957}"/>
                    </a:ext>
                  </a:extLst>
                </p14:cNvPr>
                <p14:cNvContentPartPr/>
                <p14:nvPr/>
              </p14:nvContentPartPr>
              <p14:xfrm>
                <a:off x="3324437" y="2526275"/>
                <a:ext cx="360" cy="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DB40AD30-9C68-5C26-5D93-E1FF5D89F95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16877" y="251871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3E8CDC4-A4F9-A420-2D85-4AF3CD763AD5}"/>
                    </a:ext>
                  </a:extLst>
                </p14:cNvPr>
                <p14:cNvContentPartPr/>
                <p14:nvPr/>
              </p14:nvContentPartPr>
              <p14:xfrm>
                <a:off x="3324437" y="2526275"/>
                <a:ext cx="360" cy="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3E8CDC4-A4F9-A420-2D85-4AF3CD763AD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16877" y="251871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85CAAFC-8BFF-BCD6-7310-2DF8DFDFB4CC}"/>
                    </a:ext>
                  </a:extLst>
                </p14:cNvPr>
                <p14:cNvContentPartPr/>
                <p14:nvPr/>
              </p14:nvContentPartPr>
              <p14:xfrm>
                <a:off x="3438917" y="2435195"/>
                <a:ext cx="5400" cy="1386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85CAAFC-8BFF-BCD6-7310-2DF8DFDFB4C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431357" y="2427635"/>
                  <a:ext cx="205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4297EC7-0F0A-6E6B-FDF0-3A88759AE9ED}"/>
                    </a:ext>
                  </a:extLst>
                </p14:cNvPr>
                <p14:cNvContentPartPr/>
                <p14:nvPr/>
              </p14:nvContentPartPr>
              <p14:xfrm>
                <a:off x="3353597" y="2530595"/>
                <a:ext cx="56520" cy="381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4297EC7-0F0A-6E6B-FDF0-3A88759AE9E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346037" y="2523035"/>
                  <a:ext cx="716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49C3F2C-A36E-FD58-A389-E5E63E4FC454}"/>
                    </a:ext>
                  </a:extLst>
                </p14:cNvPr>
                <p14:cNvContentPartPr/>
                <p14:nvPr/>
              </p14:nvContentPartPr>
              <p14:xfrm>
                <a:off x="3529997" y="2479475"/>
                <a:ext cx="61200" cy="777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49C3F2C-A36E-FD58-A389-E5E63E4FC45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522437" y="2471915"/>
                  <a:ext cx="759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D99104B9-E8A6-41C8-3D30-AE4BF12F4027}"/>
                    </a:ext>
                  </a:extLst>
                </p14:cNvPr>
                <p14:cNvContentPartPr/>
                <p14:nvPr/>
              </p14:nvContentPartPr>
              <p14:xfrm>
                <a:off x="3504077" y="2580275"/>
                <a:ext cx="9720" cy="957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D99104B9-E8A6-41C8-3D30-AE4BF12F402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496517" y="2572715"/>
                  <a:ext cx="24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FF01AC2-5731-4AD1-3A11-1DE90B548EC9}"/>
                    </a:ext>
                  </a:extLst>
                </p14:cNvPr>
                <p14:cNvContentPartPr/>
                <p14:nvPr/>
              </p14:nvContentPartPr>
              <p14:xfrm>
                <a:off x="3552317" y="2598275"/>
                <a:ext cx="11160" cy="910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FF01AC2-5731-4AD1-3A11-1DE90B548EC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544757" y="2590715"/>
                  <a:ext cx="262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812354B-C48C-AA1E-D410-6849E7EF2C09}"/>
                    </a:ext>
                  </a:extLst>
                </p14:cNvPr>
                <p14:cNvContentPartPr/>
                <p14:nvPr/>
              </p14:nvContentPartPr>
              <p14:xfrm>
                <a:off x="3386717" y="2670635"/>
                <a:ext cx="322200" cy="468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812354B-C48C-AA1E-D410-6849E7EF2C0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379157" y="2663435"/>
                  <a:ext cx="337320" cy="61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9811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2076D-D520-EED3-CB0F-46AA2A659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AC8BA88-9B10-588A-FED0-73F3694453C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D30D485-C826-17A2-8FC0-11F7E0E4B97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02E09B9-BECC-C8B3-CFA5-577CBCC9E5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41AE2B5-B357-5E78-8EDF-FC084E25DD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DAF5995-01BD-C6D9-A145-AB8524B442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6A7FD38-B1D7-E2F3-AB3A-BFB5BA6B01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0910766-93E9-D661-D378-4438F6B5D4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81A466A-A546-E8EC-62A4-B53EE0840CA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C191AD1-09C4-7C3C-71CF-28871A31E5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A099EF4-2642-07A7-346B-0C23ED51A7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32B0AB9-7F60-0A0E-A388-B2E2BDAA62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9773724-53A6-F2B2-CA5E-B75F167BCE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5FB31A7-2C6E-3350-45B7-5EB7B2CB5DE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37D4E13-CC1D-D76F-4E5B-08662E6D55C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CDFD302-547C-909B-CDAD-9411190ECE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1394EB7-CC25-E896-8EE6-26479A22E6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95D5664-E1B7-9DB9-E913-F3B1BE818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737EEBB-92D7-A9F3-2C0B-3BFEADBB5DA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26EBB87-0468-48CD-0445-9A63BBF3F7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42D5925-3AC6-D349-29E1-B0D7EB4CAC6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BCB4A4-0636-2231-8716-488DB10030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3760536-5A14-A7A7-33E0-17528A31361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7EDC07F-AA57-50AD-738A-EC7A12A16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4A0DB86-1803-453A-408E-1C13EFB27AD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BAEA9FC-EBB4-A131-AE5E-0119F47F3A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66CA21-A96A-A076-618E-78E3A1A553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13AB4D3-5ACB-C4B4-A096-3ED9517236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7A1A214-7E16-D7FB-1649-FAB3CF39F6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BCE49FE-397D-83C4-5C75-2DE9B48CF8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85AF33A-80AB-DF7E-D78B-2273DAB038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020766-3C40-7F80-132F-DB845AFE56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16D4EE0-A14B-2FED-E964-9D0DC5E1798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B4D9706-AEFA-A785-2574-30A45CEB7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854CB92-1911-AA72-B737-A9E3D2A7716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C0821E8-7192-4EE9-E5D7-64C8585D602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84CAE6C-44DF-EA7C-F75C-2AB180B8E1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72698BA-0D57-0AD7-B6CE-9984D84E7C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EEAA820-1A9F-E04F-54C2-E87508AA84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C423E3F-7DF1-AAAE-E9F8-61254A182C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73795EF-5399-4085-E499-270F9886E3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E9BF6A1-1465-0BFE-83AB-FB4350AC41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2B79A1C-3E43-D86D-D13B-2731A4E778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B4EBE92-1A11-19E0-F531-9D7B5F9AD3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43B845C-5AAB-9D5A-D84A-9518B38BA0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CC5A27-ABE3-94A1-3F76-C658655776F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79C80A8-1FE6-142A-B1D0-9E845759AA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8F74978-6C39-17D3-CF32-39DEF30E20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386880-BC6B-8547-E9F0-F1FC10F2BE7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E9AA91E-14DC-B9B4-5154-115B5F6F53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2309AE-D75A-7B8F-003F-929AB21359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5966B16-B578-08E2-09E7-730A10915E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FD1803-8DCE-4520-9BE5-9C963B31791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1BEE50-AC44-D63D-2137-2BE6C6C31E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93BF24A-998F-0EC8-5614-BA70227E30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5EA211-BA2F-31B0-B69D-FE7F5A0E30A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35884CE-C767-E09F-0856-F7AA7022B5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BD7489F-DE29-087C-AAC8-52E8CBCB43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3BEDCA1-0AE3-57C1-EEE9-81EBE55B153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AC89C16-5D96-838E-C7A9-A02583619F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364F300-B765-F6A7-59F5-B9C16AF9DD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57294BE-C28B-F818-3B6D-9CC4D79E3F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E3ED7A8-1982-604C-141B-B8DFB97173D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F932A7D-334E-9C02-43AF-1ED3F760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50" y="1797050"/>
            <a:ext cx="4813300" cy="32639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3E8C8CF-5FAD-A64A-8484-B259A4EB4DE0}"/>
              </a:ext>
            </a:extLst>
          </p:cNvPr>
          <p:cNvGrpSpPr/>
          <p:nvPr/>
        </p:nvGrpSpPr>
        <p:grpSpPr>
          <a:xfrm>
            <a:off x="269876" y="461951"/>
            <a:ext cx="1084680" cy="340920"/>
            <a:chOff x="269876" y="461951"/>
            <a:chExt cx="1084680" cy="34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77EF06A-624A-2FED-701A-65148BD8A978}"/>
                    </a:ext>
                  </a:extLst>
                </p14:cNvPr>
                <p14:cNvContentPartPr/>
                <p14:nvPr/>
              </p14:nvContentPartPr>
              <p14:xfrm>
                <a:off x="269876" y="461951"/>
                <a:ext cx="502200" cy="101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77EF06A-624A-2FED-701A-65148BD8A97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62316" y="454391"/>
                  <a:ext cx="516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A397BB8-6876-D649-562E-70F7191478B1}"/>
                    </a:ext>
                  </a:extLst>
                </p14:cNvPr>
                <p14:cNvContentPartPr/>
                <p14:nvPr/>
              </p14:nvContentPartPr>
              <p14:xfrm>
                <a:off x="570476" y="521711"/>
                <a:ext cx="36000" cy="281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A397BB8-6876-D649-562E-70F7191478B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2916" y="514151"/>
                  <a:ext cx="507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1CBBC59-07A5-1321-8DEE-0100A1A99E15}"/>
                    </a:ext>
                  </a:extLst>
                </p14:cNvPr>
                <p14:cNvContentPartPr/>
                <p14:nvPr/>
              </p14:nvContentPartPr>
              <p14:xfrm>
                <a:off x="736076" y="519911"/>
                <a:ext cx="169920" cy="268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1CBBC59-07A5-1321-8DEE-0100A1A99E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8516" y="512351"/>
                  <a:ext cx="1850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35FA570-E0C0-2A48-CBCA-7B0A4AD1372B}"/>
                    </a:ext>
                  </a:extLst>
                </p14:cNvPr>
                <p14:cNvContentPartPr/>
                <p14:nvPr/>
              </p14:nvContentPartPr>
              <p14:xfrm>
                <a:off x="965036" y="575711"/>
                <a:ext cx="114120" cy="186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35FA570-E0C0-2A48-CBCA-7B0A4AD137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7476" y="568151"/>
                  <a:ext cx="12888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045340C-CF47-7E05-01BD-6290C9E5E987}"/>
                    </a:ext>
                  </a:extLst>
                </p14:cNvPr>
                <p14:cNvContentPartPr/>
                <p14:nvPr/>
              </p14:nvContentPartPr>
              <p14:xfrm>
                <a:off x="1163036" y="638711"/>
                <a:ext cx="191520" cy="98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045340C-CF47-7E05-01BD-6290C9E5E98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55476" y="631151"/>
                  <a:ext cx="206640" cy="11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B25B19B-1841-BD2B-AED5-B65FA2B2F6F0}"/>
                  </a:ext>
                </a:extLst>
              </p14:cNvPr>
              <p14:cNvContentPartPr/>
              <p14:nvPr/>
            </p14:nvContentPartPr>
            <p14:xfrm>
              <a:off x="1704116" y="585431"/>
              <a:ext cx="78840" cy="453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B25B19B-1841-BD2B-AED5-B65FA2B2F6F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96556" y="578231"/>
                <a:ext cx="9396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6519730-304D-D97D-3ACD-8AF437115805}"/>
                  </a:ext>
                </a:extLst>
              </p14:cNvPr>
              <p14:cNvContentPartPr/>
              <p14:nvPr/>
            </p14:nvContentPartPr>
            <p14:xfrm>
              <a:off x="1647956" y="718631"/>
              <a:ext cx="246960" cy="385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6519730-304D-D97D-3ACD-8AF43711580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640396" y="711071"/>
                <a:ext cx="26208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2F99D28D-3A54-330E-5808-B8F386BE3902}"/>
              </a:ext>
            </a:extLst>
          </p:cNvPr>
          <p:cNvGrpSpPr/>
          <p:nvPr/>
        </p:nvGrpSpPr>
        <p:grpSpPr>
          <a:xfrm>
            <a:off x="2287676" y="382031"/>
            <a:ext cx="1326960" cy="439560"/>
            <a:chOff x="2287676" y="382031"/>
            <a:chExt cx="1326960" cy="43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118D70B-9081-BD7F-423A-33E30F7E0E35}"/>
                    </a:ext>
                  </a:extLst>
                </p14:cNvPr>
                <p14:cNvContentPartPr/>
                <p14:nvPr/>
              </p14:nvContentPartPr>
              <p14:xfrm>
                <a:off x="2287676" y="576791"/>
                <a:ext cx="174960" cy="218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118D70B-9081-BD7F-423A-33E30F7E0E3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80116" y="569231"/>
                  <a:ext cx="1897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1C81CCF-7199-8CBF-EE60-27FF2AB6F19D}"/>
                    </a:ext>
                  </a:extLst>
                </p14:cNvPr>
                <p14:cNvContentPartPr/>
                <p14:nvPr/>
              </p14:nvContentPartPr>
              <p14:xfrm>
                <a:off x="2534996" y="580391"/>
                <a:ext cx="95400" cy="184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1C81CCF-7199-8CBF-EE60-27FF2AB6F19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27436" y="572831"/>
                  <a:ext cx="110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5AA9576-F681-8B52-3D54-F67E738C5FA1}"/>
                    </a:ext>
                  </a:extLst>
                </p14:cNvPr>
                <p14:cNvContentPartPr/>
                <p14:nvPr/>
              </p14:nvContentPartPr>
              <p14:xfrm>
                <a:off x="2672156" y="607031"/>
                <a:ext cx="10800" cy="124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5AA9576-F681-8B52-3D54-F67E738C5FA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64956" y="599471"/>
                  <a:ext cx="25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6300511-EBCB-45FC-4655-A88A65C7FFD2}"/>
                    </a:ext>
                  </a:extLst>
                </p14:cNvPr>
                <p14:cNvContentPartPr/>
                <p14:nvPr/>
              </p14:nvContentPartPr>
              <p14:xfrm>
                <a:off x="2817596" y="382031"/>
                <a:ext cx="168120" cy="353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6300511-EBCB-45FC-4655-A88A65C7FFD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10036" y="374471"/>
                  <a:ext cx="18324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4BB312E-4019-3886-8B03-72EB29DE0CA0}"/>
                    </a:ext>
                  </a:extLst>
                </p14:cNvPr>
                <p14:cNvContentPartPr/>
                <p14:nvPr/>
              </p14:nvContentPartPr>
              <p14:xfrm>
                <a:off x="2994356" y="574991"/>
                <a:ext cx="109800" cy="190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4BB312E-4019-3886-8B03-72EB29DE0C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86796" y="567431"/>
                  <a:ext cx="1249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F992DD8-DFF4-9A96-78BE-46737E1453D9}"/>
                    </a:ext>
                  </a:extLst>
                </p14:cNvPr>
                <p14:cNvContentPartPr/>
                <p14:nvPr/>
              </p14:nvContentPartPr>
              <p14:xfrm>
                <a:off x="3131156" y="594431"/>
                <a:ext cx="83520" cy="133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F992DD8-DFF4-9A96-78BE-46737E1453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23596" y="586871"/>
                  <a:ext cx="986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ABBD291-D783-7721-9323-CDFF4B5D3551}"/>
                    </a:ext>
                  </a:extLst>
                </p14:cNvPr>
                <p14:cNvContentPartPr/>
                <p14:nvPr/>
              </p14:nvContentPartPr>
              <p14:xfrm>
                <a:off x="3240956" y="586871"/>
                <a:ext cx="111600" cy="153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ABBD291-D783-7721-9323-CDFF4B5D355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33396" y="579311"/>
                  <a:ext cx="1267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A4941D2-B92A-BE01-7FD9-2A0DC5E4A836}"/>
                    </a:ext>
                  </a:extLst>
                </p14:cNvPr>
                <p14:cNvContentPartPr/>
                <p14:nvPr/>
              </p14:nvContentPartPr>
              <p14:xfrm>
                <a:off x="3375956" y="623951"/>
                <a:ext cx="54720" cy="108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A4941D2-B92A-BE01-7FD9-2A0DC5E4A8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68396" y="616391"/>
                  <a:ext cx="69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CD9A991-CEC6-0181-9BC3-958314FB6C08}"/>
                    </a:ext>
                  </a:extLst>
                </p14:cNvPr>
                <p14:cNvContentPartPr/>
                <p14:nvPr/>
              </p14:nvContentPartPr>
              <p14:xfrm>
                <a:off x="3426356" y="630071"/>
                <a:ext cx="85680" cy="83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CD9A991-CEC6-0181-9BC3-958314FB6C0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18796" y="622511"/>
                  <a:ext cx="100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2ECA06D-AB79-8E16-2B38-B7B6694B56D4}"/>
                    </a:ext>
                  </a:extLst>
                </p14:cNvPr>
                <p14:cNvContentPartPr/>
                <p14:nvPr/>
              </p14:nvContentPartPr>
              <p14:xfrm>
                <a:off x="3566396" y="737351"/>
                <a:ext cx="48240" cy="84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2ECA06D-AB79-8E16-2B38-B7B6694B56D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58836" y="729791"/>
                  <a:ext cx="6336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B6669653-68F9-0CD2-B6D3-88006C7C63AD}"/>
              </a:ext>
            </a:extLst>
          </p:cNvPr>
          <p:cNvGrpSpPr/>
          <p:nvPr/>
        </p:nvGrpSpPr>
        <p:grpSpPr>
          <a:xfrm>
            <a:off x="4035116" y="452951"/>
            <a:ext cx="933480" cy="371520"/>
            <a:chOff x="4035116" y="452951"/>
            <a:chExt cx="933480" cy="37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CF30EF9-9A76-A886-1BED-7D8E1B0EC201}"/>
                    </a:ext>
                  </a:extLst>
                </p14:cNvPr>
                <p14:cNvContentPartPr/>
                <p14:nvPr/>
              </p14:nvContentPartPr>
              <p14:xfrm>
                <a:off x="4035116" y="629351"/>
                <a:ext cx="72000" cy="178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CF30EF9-9A76-A886-1BED-7D8E1B0EC20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27556" y="621791"/>
                  <a:ext cx="871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3107CB7-9702-B204-FB83-021E43196E06}"/>
                    </a:ext>
                  </a:extLst>
                </p14:cNvPr>
                <p14:cNvContentPartPr/>
                <p14:nvPr/>
              </p14:nvContentPartPr>
              <p14:xfrm>
                <a:off x="4145276" y="641951"/>
                <a:ext cx="128160" cy="182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3107CB7-9702-B204-FB83-021E43196E0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137716" y="634391"/>
                  <a:ext cx="1432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A195D23-3D59-06A3-BEFD-9FFE1BC355D9}"/>
                    </a:ext>
                  </a:extLst>
                </p14:cNvPr>
                <p14:cNvContentPartPr/>
                <p14:nvPr/>
              </p14:nvContentPartPr>
              <p14:xfrm>
                <a:off x="4289636" y="648791"/>
                <a:ext cx="82800" cy="982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A195D23-3D59-06A3-BEFD-9FFE1BC355D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82076" y="641231"/>
                  <a:ext cx="979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969A771-AE17-C885-E8BF-F9956B4A5E10}"/>
                    </a:ext>
                  </a:extLst>
                </p14:cNvPr>
                <p14:cNvContentPartPr/>
                <p14:nvPr/>
              </p14:nvContentPartPr>
              <p14:xfrm>
                <a:off x="4428596" y="628631"/>
                <a:ext cx="51480" cy="108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969A771-AE17-C885-E8BF-F9956B4A5E1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21036" y="621071"/>
                  <a:ext cx="66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3DBA2E5-1BDC-C668-58D9-DF9D6C62FB86}"/>
                    </a:ext>
                  </a:extLst>
                </p14:cNvPr>
                <p14:cNvContentPartPr/>
                <p14:nvPr/>
              </p14:nvContentPartPr>
              <p14:xfrm>
                <a:off x="4510676" y="656711"/>
                <a:ext cx="32040" cy="468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3DBA2E5-1BDC-C668-58D9-DF9D6C62FB8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03116" y="649151"/>
                  <a:ext cx="471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AF8DE95-4B8C-5361-EB61-B6A803F6C447}"/>
                    </a:ext>
                  </a:extLst>
                </p14:cNvPr>
                <p14:cNvContentPartPr/>
                <p14:nvPr/>
              </p14:nvContentPartPr>
              <p14:xfrm>
                <a:off x="4577276" y="452951"/>
                <a:ext cx="46080" cy="311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AF8DE95-4B8C-5361-EB61-B6A803F6C44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569716" y="445391"/>
                  <a:ext cx="612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88C4047-66E7-21AA-23A9-EC23AEEC504C}"/>
                    </a:ext>
                  </a:extLst>
                </p14:cNvPr>
                <p14:cNvContentPartPr/>
                <p14:nvPr/>
              </p14:nvContentPartPr>
              <p14:xfrm>
                <a:off x="4586276" y="541871"/>
                <a:ext cx="59760" cy="65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88C4047-66E7-21AA-23A9-EC23AEEC504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578716" y="534311"/>
                  <a:ext cx="74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1AD0A9F-CD07-1422-AF2E-D10186FF8F32}"/>
                    </a:ext>
                  </a:extLst>
                </p14:cNvPr>
                <p14:cNvContentPartPr/>
                <p14:nvPr/>
              </p14:nvContentPartPr>
              <p14:xfrm>
                <a:off x="4684916" y="635471"/>
                <a:ext cx="21600" cy="111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1AD0A9F-CD07-1422-AF2E-D10186FF8F3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77356" y="627911"/>
                  <a:ext cx="36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DEBD79D-66C8-4518-94E7-2DC370C63259}"/>
                    </a:ext>
                  </a:extLst>
                </p14:cNvPr>
                <p14:cNvContentPartPr/>
                <p14:nvPr/>
              </p14:nvContentPartPr>
              <p14:xfrm>
                <a:off x="4720556" y="648791"/>
                <a:ext cx="63000" cy="99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DEBD79D-66C8-4518-94E7-2DC370C6325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12996" y="641231"/>
                  <a:ext cx="78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BE2E6CA-631B-3527-093B-1E1C26A313C3}"/>
                    </a:ext>
                  </a:extLst>
                </p14:cNvPr>
                <p14:cNvContentPartPr/>
                <p14:nvPr/>
              </p14:nvContentPartPr>
              <p14:xfrm>
                <a:off x="4813436" y="679751"/>
                <a:ext cx="70560" cy="48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BE2E6CA-631B-3527-093B-1E1C26A313C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05876" y="672191"/>
                  <a:ext cx="85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52193F0-820C-BFCB-C4B9-19CDF22821A6}"/>
                    </a:ext>
                  </a:extLst>
                </p14:cNvPr>
                <p14:cNvContentPartPr/>
                <p14:nvPr/>
              </p14:nvContentPartPr>
              <p14:xfrm>
                <a:off x="4935476" y="740591"/>
                <a:ext cx="33120" cy="68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52193F0-820C-BFCB-C4B9-19CDF22821A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27916" y="733391"/>
                  <a:ext cx="4824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DD9BF1E4-114F-0D20-FD46-330660E4F0E5}"/>
              </a:ext>
            </a:extLst>
          </p:cNvPr>
          <p:cNvGrpSpPr/>
          <p:nvPr/>
        </p:nvGrpSpPr>
        <p:grpSpPr>
          <a:xfrm>
            <a:off x="5382544" y="437831"/>
            <a:ext cx="1145520" cy="333000"/>
            <a:chOff x="5382544" y="437831"/>
            <a:chExt cx="1145520" cy="33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7444EC1-9F83-B1F5-7C48-26911B3918FA}"/>
                    </a:ext>
                  </a:extLst>
                </p14:cNvPr>
                <p14:cNvContentPartPr/>
                <p14:nvPr/>
              </p14:nvContentPartPr>
              <p14:xfrm>
                <a:off x="5382544" y="574271"/>
                <a:ext cx="171720" cy="180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7444EC1-9F83-B1F5-7C48-26911B3918F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374984" y="566711"/>
                  <a:ext cx="1868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846163A-CCDC-3809-0516-830A91EA00A4}"/>
                    </a:ext>
                  </a:extLst>
                </p14:cNvPr>
                <p14:cNvContentPartPr/>
                <p14:nvPr/>
              </p14:nvContentPartPr>
              <p14:xfrm>
                <a:off x="5583064" y="617471"/>
                <a:ext cx="96840" cy="117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846163A-CCDC-3809-0516-830A91EA00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575504" y="609911"/>
                  <a:ext cx="111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BD940A8-B05C-7C26-D920-96DFD4F38951}"/>
                    </a:ext>
                  </a:extLst>
                </p14:cNvPr>
                <p14:cNvContentPartPr/>
                <p14:nvPr/>
              </p14:nvContentPartPr>
              <p14:xfrm>
                <a:off x="5721304" y="494351"/>
                <a:ext cx="14040" cy="276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BD940A8-B05C-7C26-D920-96DFD4F3895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713744" y="486791"/>
                  <a:ext cx="2916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7DC795D-58B9-E29F-8C58-BF6C67E4D070}"/>
                    </a:ext>
                  </a:extLst>
                </p14:cNvPr>
                <p14:cNvContentPartPr/>
                <p14:nvPr/>
              </p14:nvContentPartPr>
              <p14:xfrm>
                <a:off x="5708704" y="667511"/>
                <a:ext cx="36360" cy="47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7DC795D-58B9-E29F-8C58-BF6C67E4D07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701144" y="659951"/>
                  <a:ext cx="51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B60C036-2E88-967F-59A4-BE6ECA896EF8}"/>
                    </a:ext>
                  </a:extLst>
                </p14:cNvPr>
                <p14:cNvContentPartPr/>
                <p14:nvPr/>
              </p14:nvContentPartPr>
              <p14:xfrm>
                <a:off x="5812024" y="448631"/>
                <a:ext cx="54720" cy="300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B60C036-2E88-967F-59A4-BE6ECA896EF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804464" y="441071"/>
                  <a:ext cx="694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756DF88-A51F-B5CB-5A9B-D3A8B7071EFB}"/>
                    </a:ext>
                  </a:extLst>
                </p14:cNvPr>
                <p14:cNvContentPartPr/>
                <p14:nvPr/>
              </p14:nvContentPartPr>
              <p14:xfrm>
                <a:off x="5801224" y="650591"/>
                <a:ext cx="45000" cy="12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756DF88-A51F-B5CB-5A9B-D3A8B7071EF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793664" y="643391"/>
                  <a:ext cx="60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3191F86-A259-F32B-820F-54A967F68BD9}"/>
                    </a:ext>
                  </a:extLst>
                </p14:cNvPr>
                <p14:cNvContentPartPr/>
                <p14:nvPr/>
              </p14:nvContentPartPr>
              <p14:xfrm>
                <a:off x="5927224" y="598391"/>
                <a:ext cx="85680" cy="110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3191F86-A259-F32B-820F-54A967F68BD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919664" y="590831"/>
                  <a:ext cx="100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8DF468D-D6C7-C671-9191-7C929251B933}"/>
                    </a:ext>
                  </a:extLst>
                </p14:cNvPr>
                <p14:cNvContentPartPr/>
                <p14:nvPr/>
              </p14:nvContentPartPr>
              <p14:xfrm>
                <a:off x="6084544" y="437831"/>
                <a:ext cx="40680" cy="268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8DF468D-D6C7-C671-9191-7C929251B93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076984" y="430271"/>
                  <a:ext cx="554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099B115-FB19-EB6D-9E58-92E4951CA80F}"/>
                    </a:ext>
                  </a:extLst>
                </p14:cNvPr>
                <p14:cNvContentPartPr/>
                <p14:nvPr/>
              </p14:nvContentPartPr>
              <p14:xfrm>
                <a:off x="6139984" y="597671"/>
                <a:ext cx="7560" cy="1206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099B115-FB19-EB6D-9E58-92E4951CA80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132424" y="590111"/>
                  <a:ext cx="22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AC5A8D2-284A-E4A2-E731-814408B6689C}"/>
                    </a:ext>
                  </a:extLst>
                </p14:cNvPr>
                <p14:cNvContentPartPr/>
                <p14:nvPr/>
              </p14:nvContentPartPr>
              <p14:xfrm>
                <a:off x="6220624" y="579671"/>
                <a:ext cx="67320" cy="1137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AC5A8D2-284A-E4A2-E731-814408B6689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213064" y="572111"/>
                  <a:ext cx="82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31FFE42-19C7-6004-360B-9D0B45CE0D0F}"/>
                    </a:ext>
                  </a:extLst>
                </p14:cNvPr>
                <p14:cNvContentPartPr/>
                <p14:nvPr/>
              </p14:nvContentPartPr>
              <p14:xfrm>
                <a:off x="6317464" y="630431"/>
                <a:ext cx="52560" cy="83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31FFE42-19C7-6004-360B-9D0B45CE0D0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309904" y="623231"/>
                  <a:ext cx="676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5540046-1056-102E-7B41-E41435246EA6}"/>
                    </a:ext>
                  </a:extLst>
                </p14:cNvPr>
                <p14:cNvContentPartPr/>
                <p14:nvPr/>
              </p14:nvContentPartPr>
              <p14:xfrm>
                <a:off x="6457504" y="614591"/>
                <a:ext cx="70560" cy="882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5540046-1056-102E-7B41-E41435246EA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449944" y="607031"/>
                  <a:ext cx="8568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AD87F394-9430-995B-6453-82B8986729B6}"/>
              </a:ext>
            </a:extLst>
          </p:cNvPr>
          <p:cNvGrpSpPr/>
          <p:nvPr/>
        </p:nvGrpSpPr>
        <p:grpSpPr>
          <a:xfrm>
            <a:off x="7790602" y="474911"/>
            <a:ext cx="804960" cy="238680"/>
            <a:chOff x="7790602" y="474911"/>
            <a:chExt cx="80496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E36379B-2C86-BFFA-1ABE-288C727A218D}"/>
                    </a:ext>
                  </a:extLst>
                </p14:cNvPr>
                <p14:cNvContentPartPr/>
                <p14:nvPr/>
              </p14:nvContentPartPr>
              <p14:xfrm>
                <a:off x="7790602" y="488231"/>
                <a:ext cx="273240" cy="406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E36379B-2C86-BFFA-1ABE-288C727A218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83042" y="480671"/>
                  <a:ext cx="2883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B8618D5-D7B6-A5BC-79E5-340E26A24402}"/>
                    </a:ext>
                  </a:extLst>
                </p14:cNvPr>
                <p14:cNvContentPartPr/>
                <p14:nvPr/>
              </p14:nvContentPartPr>
              <p14:xfrm>
                <a:off x="7901122" y="474911"/>
                <a:ext cx="53280" cy="2268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B8618D5-D7B6-A5BC-79E5-340E26A2440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893562" y="467351"/>
                  <a:ext cx="684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4DCF799-EEBB-6D4C-C4D6-4CDC9FEEBDCD}"/>
                    </a:ext>
                  </a:extLst>
                </p14:cNvPr>
                <p14:cNvContentPartPr/>
                <p14:nvPr/>
              </p14:nvContentPartPr>
              <p14:xfrm>
                <a:off x="8043682" y="535391"/>
                <a:ext cx="106920" cy="1483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4DCF799-EEBB-6D4C-C4D6-4CDC9FEEBDC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036122" y="527831"/>
                  <a:ext cx="1220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93932CD-A2DB-AC6F-98A7-03A0E5E86A59}"/>
                    </a:ext>
                  </a:extLst>
                </p14:cNvPr>
                <p14:cNvContentPartPr/>
                <p14:nvPr/>
              </p14:nvContentPartPr>
              <p14:xfrm>
                <a:off x="8194162" y="550151"/>
                <a:ext cx="128160" cy="1634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93932CD-A2DB-AC6F-98A7-03A0E5E86A5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186602" y="542591"/>
                  <a:ext cx="1432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17D7F07-F97E-FF34-3AB7-62093F1EDBC3}"/>
                    </a:ext>
                  </a:extLst>
                </p14:cNvPr>
                <p14:cNvContentPartPr/>
                <p14:nvPr/>
              </p14:nvContentPartPr>
              <p14:xfrm>
                <a:off x="8406562" y="603791"/>
                <a:ext cx="189000" cy="74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17D7F07-F97E-FF34-3AB7-62093F1EDBC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399002" y="596231"/>
                  <a:ext cx="20376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A09A27C7-FF77-0DF7-B903-5C5672041D63}"/>
              </a:ext>
            </a:extLst>
          </p:cNvPr>
          <p:cNvGrpSpPr/>
          <p:nvPr/>
        </p:nvGrpSpPr>
        <p:grpSpPr>
          <a:xfrm>
            <a:off x="8835688" y="295991"/>
            <a:ext cx="1254240" cy="539280"/>
            <a:chOff x="8835688" y="295991"/>
            <a:chExt cx="1254240" cy="53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51C61B6-BFA5-EB2B-78D9-6AE68B1E8AB9}"/>
                    </a:ext>
                  </a:extLst>
                </p14:cNvPr>
                <p14:cNvContentPartPr/>
                <p14:nvPr/>
              </p14:nvContentPartPr>
              <p14:xfrm>
                <a:off x="8835688" y="295991"/>
                <a:ext cx="285840" cy="5392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51C61B6-BFA5-EB2B-78D9-6AE68B1E8AB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828128" y="288431"/>
                  <a:ext cx="30060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96C9ECE-3BCB-0AFC-A633-EF48CD124664}"/>
                    </a:ext>
                  </a:extLst>
                </p14:cNvPr>
                <p14:cNvContentPartPr/>
                <p14:nvPr/>
              </p14:nvContentPartPr>
              <p14:xfrm>
                <a:off x="9096328" y="474911"/>
                <a:ext cx="128880" cy="1648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96C9ECE-3BCB-0AFC-A633-EF48CD12466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088768" y="467351"/>
                  <a:ext cx="1440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4B883AD-E88F-381B-DBF7-B228F4F659C1}"/>
                    </a:ext>
                  </a:extLst>
                </p14:cNvPr>
                <p14:cNvContentPartPr/>
                <p14:nvPr/>
              </p14:nvContentPartPr>
              <p14:xfrm>
                <a:off x="9266248" y="523151"/>
                <a:ext cx="126720" cy="1285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4B883AD-E88F-381B-DBF7-B228F4F659C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258688" y="515591"/>
                  <a:ext cx="1418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C18F478-5A57-55B0-7726-9E5CE53A8973}"/>
                    </a:ext>
                  </a:extLst>
                </p14:cNvPr>
                <p14:cNvContentPartPr/>
                <p14:nvPr/>
              </p14:nvContentPartPr>
              <p14:xfrm>
                <a:off x="9416728" y="497591"/>
                <a:ext cx="66240" cy="142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C18F478-5A57-55B0-7726-9E5CE53A897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409168" y="490031"/>
                  <a:ext cx="813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DCF88F0-621E-FE62-D1B9-1CF726A91F0D}"/>
                    </a:ext>
                  </a:extLst>
                </p14:cNvPr>
                <p14:cNvContentPartPr/>
                <p14:nvPr/>
              </p14:nvContentPartPr>
              <p14:xfrm>
                <a:off x="9543088" y="540071"/>
                <a:ext cx="83160" cy="74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DCF88F0-621E-FE62-D1B9-1CF726A91F0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535528" y="532511"/>
                  <a:ext cx="979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9B0C32C-3AEE-523D-3747-6F0D0D2A7F43}"/>
                    </a:ext>
                  </a:extLst>
                </p14:cNvPr>
                <p14:cNvContentPartPr/>
                <p14:nvPr/>
              </p14:nvContentPartPr>
              <p14:xfrm>
                <a:off x="9669448" y="502991"/>
                <a:ext cx="55080" cy="90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9B0C32C-3AEE-523D-3747-6F0D0D2A7F4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662248" y="495431"/>
                  <a:ext cx="70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39825D9-5E48-FE92-7C6F-A5125F81D9B2}"/>
                    </a:ext>
                  </a:extLst>
                </p14:cNvPr>
                <p14:cNvContentPartPr/>
                <p14:nvPr/>
              </p14:nvContentPartPr>
              <p14:xfrm>
                <a:off x="9765208" y="506951"/>
                <a:ext cx="48600" cy="101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39825D9-5E48-FE92-7C6F-A5125F81D9B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757648" y="499391"/>
                  <a:ext cx="637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F99AE91-9CE8-5CBF-6B32-1FFE7429AF0F}"/>
                    </a:ext>
                  </a:extLst>
                </p14:cNvPr>
                <p14:cNvContentPartPr/>
                <p14:nvPr/>
              </p14:nvContentPartPr>
              <p14:xfrm>
                <a:off x="9845128" y="489671"/>
                <a:ext cx="46800" cy="864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F99AE91-9CE8-5CBF-6B32-1FFE7429AF0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837568" y="482111"/>
                  <a:ext cx="619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C46B064E-4705-E392-0942-9102A7FC3663}"/>
                    </a:ext>
                  </a:extLst>
                </p14:cNvPr>
                <p14:cNvContentPartPr/>
                <p14:nvPr/>
              </p14:nvContentPartPr>
              <p14:xfrm>
                <a:off x="9950968" y="357911"/>
                <a:ext cx="40320" cy="2275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C46B064E-4705-E392-0942-9102A7FC366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943408" y="350351"/>
                  <a:ext cx="554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5A94456-9FC8-40DD-66F8-4F7EEB0AE311}"/>
                    </a:ext>
                  </a:extLst>
                </p14:cNvPr>
                <p14:cNvContentPartPr/>
                <p14:nvPr/>
              </p14:nvContentPartPr>
              <p14:xfrm>
                <a:off x="9941968" y="488951"/>
                <a:ext cx="53280" cy="144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5A94456-9FC8-40DD-66F8-4F7EEB0AE31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934408" y="481391"/>
                  <a:ext cx="684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F248E935-A0DC-91B8-611A-69FE4C8AC992}"/>
                    </a:ext>
                  </a:extLst>
                </p14:cNvPr>
                <p14:cNvContentPartPr/>
                <p14:nvPr/>
              </p14:nvContentPartPr>
              <p14:xfrm>
                <a:off x="10040248" y="488231"/>
                <a:ext cx="49680" cy="1051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F248E935-A0DC-91B8-611A-69FE4C8AC99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032688" y="480671"/>
                  <a:ext cx="6480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2C95CFB2-72CD-6D0C-2041-791974989963}"/>
              </a:ext>
            </a:extLst>
          </p:cNvPr>
          <p:cNvGrpSpPr/>
          <p:nvPr/>
        </p:nvGrpSpPr>
        <p:grpSpPr>
          <a:xfrm>
            <a:off x="7057288" y="978551"/>
            <a:ext cx="270000" cy="292320"/>
            <a:chOff x="7057288" y="978551"/>
            <a:chExt cx="27000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B78A5D1-E737-1B47-432E-E6585F30949E}"/>
                    </a:ext>
                  </a:extLst>
                </p14:cNvPr>
                <p14:cNvContentPartPr/>
                <p14:nvPr/>
              </p14:nvContentPartPr>
              <p14:xfrm>
                <a:off x="7057288" y="978551"/>
                <a:ext cx="192600" cy="2923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B78A5D1-E737-1B47-432E-E6585F30949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49728" y="970991"/>
                  <a:ext cx="20772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523939F-3F3C-4B3F-97CF-25E3AC6D2DD3}"/>
                    </a:ext>
                  </a:extLst>
                </p14:cNvPr>
                <p14:cNvContentPartPr/>
                <p14:nvPr/>
              </p14:nvContentPartPr>
              <p14:xfrm>
                <a:off x="7266088" y="1111391"/>
                <a:ext cx="61200" cy="127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523939F-3F3C-4B3F-97CF-25E3AC6D2DD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258528" y="1103831"/>
                  <a:ext cx="7596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D72AF056-74EC-3B71-F234-32BB39F12AD9}"/>
              </a:ext>
            </a:extLst>
          </p:cNvPr>
          <p:cNvGrpSpPr/>
          <p:nvPr/>
        </p:nvGrpSpPr>
        <p:grpSpPr>
          <a:xfrm>
            <a:off x="7796368" y="1092671"/>
            <a:ext cx="489240" cy="154800"/>
            <a:chOff x="7796368" y="1092671"/>
            <a:chExt cx="48924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5BC9078-D05E-D886-75D3-9599D9AF24D2}"/>
                    </a:ext>
                  </a:extLst>
                </p14:cNvPr>
                <p14:cNvContentPartPr/>
                <p14:nvPr/>
              </p14:nvContentPartPr>
              <p14:xfrm>
                <a:off x="7796368" y="1092671"/>
                <a:ext cx="145080" cy="154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5BC9078-D05E-D886-75D3-9599D9AF24D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88808" y="1085111"/>
                  <a:ext cx="160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A745C64-0412-CB99-F311-CDFFFB790AED}"/>
                    </a:ext>
                  </a:extLst>
                </p14:cNvPr>
                <p14:cNvContentPartPr/>
                <p14:nvPr/>
              </p14:nvContentPartPr>
              <p14:xfrm>
                <a:off x="7976728" y="1094831"/>
                <a:ext cx="93960" cy="1245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A745C64-0412-CB99-F311-CDFFFB790AE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69168" y="1087271"/>
                  <a:ext cx="1090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9CF4EAA4-DC4A-B732-8F86-9E3C10B7E23B}"/>
                    </a:ext>
                  </a:extLst>
                </p14:cNvPr>
                <p14:cNvContentPartPr/>
                <p14:nvPr/>
              </p14:nvContentPartPr>
              <p14:xfrm>
                <a:off x="8150968" y="1125071"/>
                <a:ext cx="134640" cy="1011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9CF4EAA4-DC4A-B732-8F86-9E3C10B7E23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143408" y="1117511"/>
                  <a:ext cx="14976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D7299893-4444-1CAD-185D-4764C9A658E8}"/>
              </a:ext>
            </a:extLst>
          </p:cNvPr>
          <p:cNvGrpSpPr/>
          <p:nvPr/>
        </p:nvGrpSpPr>
        <p:grpSpPr>
          <a:xfrm>
            <a:off x="8668648" y="940391"/>
            <a:ext cx="646920" cy="380880"/>
            <a:chOff x="8668648" y="940391"/>
            <a:chExt cx="64692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5A304F1-9BDA-50E0-4012-D647832C0640}"/>
                    </a:ext>
                  </a:extLst>
                </p14:cNvPr>
                <p14:cNvContentPartPr/>
                <p14:nvPr/>
              </p14:nvContentPartPr>
              <p14:xfrm>
                <a:off x="8693128" y="940391"/>
                <a:ext cx="82440" cy="339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5A304F1-9BDA-50E0-4012-D647832C064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685568" y="932831"/>
                  <a:ext cx="9756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2556E28-F20A-46D1-E8A3-D7C0C9377903}"/>
                    </a:ext>
                  </a:extLst>
                </p14:cNvPr>
                <p14:cNvContentPartPr/>
                <p14:nvPr/>
              </p14:nvContentPartPr>
              <p14:xfrm>
                <a:off x="8668648" y="1120391"/>
                <a:ext cx="116640" cy="64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2556E28-F20A-46D1-E8A3-D7C0C937790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661088" y="1112831"/>
                  <a:ext cx="1317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2F80EA8-1BF2-58DB-8604-5E36AE33E0CC}"/>
                    </a:ext>
                  </a:extLst>
                </p14:cNvPr>
                <p14:cNvContentPartPr/>
                <p14:nvPr/>
              </p14:nvContentPartPr>
              <p14:xfrm>
                <a:off x="8806888" y="1099511"/>
                <a:ext cx="84240" cy="145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2F80EA8-1BF2-58DB-8604-5E36AE33E0C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799328" y="1091951"/>
                  <a:ext cx="993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93762C6-BDEC-652B-3BD8-8472349B254B}"/>
                    </a:ext>
                  </a:extLst>
                </p14:cNvPr>
                <p14:cNvContentPartPr/>
                <p14:nvPr/>
              </p14:nvContentPartPr>
              <p14:xfrm>
                <a:off x="8957008" y="1117511"/>
                <a:ext cx="134640" cy="1166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93762C6-BDEC-652B-3BD8-8472349B254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949448" y="1109951"/>
                  <a:ext cx="149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671200E-33D2-A7D5-8961-2CE81415F5B2}"/>
                    </a:ext>
                  </a:extLst>
                </p14:cNvPr>
                <p14:cNvContentPartPr/>
                <p14:nvPr/>
              </p14:nvContentPartPr>
              <p14:xfrm>
                <a:off x="9136648" y="1139111"/>
                <a:ext cx="46800" cy="936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671200E-33D2-A7D5-8961-2CE81415F5B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129088" y="1131551"/>
                  <a:ext cx="61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72D491A-441F-66FE-F12A-5D0C7394EA78}"/>
                    </a:ext>
                  </a:extLst>
                </p14:cNvPr>
                <p14:cNvContentPartPr/>
                <p14:nvPr/>
              </p14:nvContentPartPr>
              <p14:xfrm>
                <a:off x="9201088" y="1139111"/>
                <a:ext cx="114480" cy="1821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72D491A-441F-66FE-F12A-5D0C7394EA7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193528" y="1131551"/>
                  <a:ext cx="129600" cy="19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82580075-E5E5-F32C-4BE5-6459841FAB6B}"/>
              </a:ext>
            </a:extLst>
          </p:cNvPr>
          <p:cNvGrpSpPr/>
          <p:nvPr/>
        </p:nvGrpSpPr>
        <p:grpSpPr>
          <a:xfrm>
            <a:off x="7106608" y="375551"/>
            <a:ext cx="108720" cy="268200"/>
            <a:chOff x="7106608" y="375551"/>
            <a:chExt cx="10872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0748FC21-8343-ADC9-B1CA-6D25E7FF2BA8}"/>
                    </a:ext>
                  </a:extLst>
                </p14:cNvPr>
                <p14:cNvContentPartPr/>
                <p14:nvPr/>
              </p14:nvContentPartPr>
              <p14:xfrm>
                <a:off x="7106608" y="464111"/>
                <a:ext cx="12240" cy="1796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0748FC21-8343-ADC9-B1CA-6D25E7FF2BA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99048" y="456551"/>
                  <a:ext cx="273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A12F8A55-F238-DAC4-7B5A-4BC033FA4A27}"/>
                    </a:ext>
                  </a:extLst>
                </p14:cNvPr>
                <p14:cNvContentPartPr/>
                <p14:nvPr/>
              </p14:nvContentPartPr>
              <p14:xfrm>
                <a:off x="7179328" y="375551"/>
                <a:ext cx="36000" cy="254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A12F8A55-F238-DAC4-7B5A-4BC033FA4A2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171768" y="367991"/>
                  <a:ext cx="51120" cy="26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DE191BF2-BE3E-2F8D-F8DA-191DDCE913EF}"/>
                  </a:ext>
                </a:extLst>
              </p14:cNvPr>
              <p14:cNvContentPartPr/>
              <p14:nvPr/>
            </p14:nvContentPartPr>
            <p14:xfrm>
              <a:off x="7083208" y="1477511"/>
              <a:ext cx="2691360" cy="19728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DE191BF2-BE3E-2F8D-F8DA-191DDCE913E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075648" y="1469951"/>
                <a:ext cx="270648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1CA0D873-B167-8009-D548-1382F3C58193}"/>
              </a:ext>
            </a:extLst>
          </p:cNvPr>
          <p:cNvGrpSpPr/>
          <p:nvPr/>
        </p:nvGrpSpPr>
        <p:grpSpPr>
          <a:xfrm>
            <a:off x="113636" y="1197071"/>
            <a:ext cx="762480" cy="731520"/>
            <a:chOff x="113636" y="1197071"/>
            <a:chExt cx="762480" cy="73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3DEF50D-FE64-5A3A-0E05-4BF64C398B7D}"/>
                    </a:ext>
                  </a:extLst>
                </p14:cNvPr>
                <p14:cNvContentPartPr/>
                <p14:nvPr/>
              </p14:nvContentPartPr>
              <p14:xfrm>
                <a:off x="453836" y="1347191"/>
                <a:ext cx="20520" cy="2998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3DEF50D-FE64-5A3A-0E05-4BF64C398B7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46276" y="1339631"/>
                  <a:ext cx="352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6363E93B-E79A-2962-59FC-693840F27C91}"/>
                    </a:ext>
                  </a:extLst>
                </p14:cNvPr>
                <p14:cNvContentPartPr/>
                <p14:nvPr/>
              </p14:nvContentPartPr>
              <p14:xfrm>
                <a:off x="440156" y="1815551"/>
                <a:ext cx="3600" cy="68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6363E93B-E79A-2962-59FC-693840F27C9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32596" y="1807991"/>
                  <a:ext cx="18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37689149-0019-1BA4-8C34-95374F658493}"/>
                    </a:ext>
                  </a:extLst>
                </p14:cNvPr>
                <p14:cNvContentPartPr/>
                <p14:nvPr/>
              </p14:nvContentPartPr>
              <p14:xfrm>
                <a:off x="113636" y="1197071"/>
                <a:ext cx="762480" cy="7315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37689149-0019-1BA4-8C34-95374F65849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6076" y="1189511"/>
                  <a:ext cx="777600" cy="74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A7DD5776-933F-24E7-BC83-8C4BE2198D51}"/>
              </a:ext>
            </a:extLst>
          </p:cNvPr>
          <p:cNvGrpSpPr/>
          <p:nvPr/>
        </p:nvGrpSpPr>
        <p:grpSpPr>
          <a:xfrm>
            <a:off x="1139276" y="1306871"/>
            <a:ext cx="463680" cy="403920"/>
            <a:chOff x="1139276" y="1306871"/>
            <a:chExt cx="463680" cy="40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53B83056-7AA7-57DE-325D-E2018E65A40D}"/>
                    </a:ext>
                  </a:extLst>
                </p14:cNvPr>
                <p14:cNvContentPartPr/>
                <p14:nvPr/>
              </p14:nvContentPartPr>
              <p14:xfrm>
                <a:off x="1139276" y="1306871"/>
                <a:ext cx="5400" cy="3664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53B83056-7AA7-57DE-325D-E2018E65A40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31716" y="1299311"/>
                  <a:ext cx="2052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393F5C46-B11F-8571-B203-5363D412A671}"/>
                    </a:ext>
                  </a:extLst>
                </p14:cNvPr>
                <p14:cNvContentPartPr/>
                <p14:nvPr/>
              </p14:nvContentPartPr>
              <p14:xfrm>
                <a:off x="1158716" y="1345751"/>
                <a:ext cx="159120" cy="3650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393F5C46-B11F-8571-B203-5363D412A67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51156" y="1338191"/>
                  <a:ext cx="17424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8386254-7D37-5052-A4D2-EE903918B5E9}"/>
                    </a:ext>
                  </a:extLst>
                </p14:cNvPr>
                <p14:cNvContentPartPr/>
                <p14:nvPr/>
              </p14:nvContentPartPr>
              <p14:xfrm>
                <a:off x="1362476" y="1336031"/>
                <a:ext cx="169560" cy="3639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8386254-7D37-5052-A4D2-EE903918B5E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354916" y="1328471"/>
                  <a:ext cx="18468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6392933-2630-5D3A-5CCF-C5926463A6C4}"/>
                    </a:ext>
                  </a:extLst>
                </p14:cNvPr>
                <p14:cNvContentPartPr/>
                <p14:nvPr/>
              </p14:nvContentPartPr>
              <p14:xfrm>
                <a:off x="1432316" y="1537991"/>
                <a:ext cx="170640" cy="547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6392933-2630-5D3A-5CCF-C5926463A6C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424756" y="1530431"/>
                  <a:ext cx="18576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CD894831-18BC-4A04-6564-0143C949EDB7}"/>
              </a:ext>
            </a:extLst>
          </p:cNvPr>
          <p:cNvGrpSpPr/>
          <p:nvPr/>
        </p:nvGrpSpPr>
        <p:grpSpPr>
          <a:xfrm>
            <a:off x="1893116" y="1356551"/>
            <a:ext cx="625320" cy="306720"/>
            <a:chOff x="1893116" y="1356551"/>
            <a:chExt cx="62532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09C4937-5AE5-0CE7-7A65-8333746BD35B}"/>
                    </a:ext>
                  </a:extLst>
                </p14:cNvPr>
                <p14:cNvContentPartPr/>
                <p14:nvPr/>
              </p14:nvContentPartPr>
              <p14:xfrm>
                <a:off x="1893116" y="1356551"/>
                <a:ext cx="267120" cy="3067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09C4937-5AE5-0CE7-7A65-8333746BD35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885556" y="1348991"/>
                  <a:ext cx="2818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8FA1751-9672-A452-BC36-7570AB953C71}"/>
                    </a:ext>
                  </a:extLst>
                </p14:cNvPr>
                <p14:cNvContentPartPr/>
                <p14:nvPr/>
              </p14:nvContentPartPr>
              <p14:xfrm>
                <a:off x="2117396" y="1450151"/>
                <a:ext cx="83520" cy="1814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8FA1751-9672-A452-BC36-7570AB953C7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09836" y="1442591"/>
                  <a:ext cx="986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76CCAEA-51CD-BE78-2E17-95341CEFDDDC}"/>
                    </a:ext>
                  </a:extLst>
                </p14:cNvPr>
                <p14:cNvContentPartPr/>
                <p14:nvPr/>
              </p14:nvContentPartPr>
              <p14:xfrm>
                <a:off x="2270756" y="1402631"/>
                <a:ext cx="247680" cy="1994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76CCAEA-51CD-BE78-2E17-95341CEFDDD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63196" y="1395071"/>
                  <a:ext cx="26280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23FA1897-E762-F1F2-94E0-BB736FCB2AEE}"/>
              </a:ext>
            </a:extLst>
          </p:cNvPr>
          <p:cNvGrpSpPr/>
          <p:nvPr/>
        </p:nvGrpSpPr>
        <p:grpSpPr>
          <a:xfrm>
            <a:off x="2707796" y="1260791"/>
            <a:ext cx="1149120" cy="319320"/>
            <a:chOff x="2707796" y="1260791"/>
            <a:chExt cx="114912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71405CDE-8EAD-314A-4909-C038F3D84801}"/>
                    </a:ext>
                  </a:extLst>
                </p14:cNvPr>
                <p14:cNvContentPartPr/>
                <p14:nvPr/>
              </p14:nvContentPartPr>
              <p14:xfrm>
                <a:off x="2707796" y="1354391"/>
                <a:ext cx="162360" cy="1843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71405CDE-8EAD-314A-4909-C038F3D8480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700236" y="1346831"/>
                  <a:ext cx="177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C576BD4-4980-B844-98B6-37F7DC7828C9}"/>
                    </a:ext>
                  </a:extLst>
                </p14:cNvPr>
                <p14:cNvContentPartPr/>
                <p14:nvPr/>
              </p14:nvContentPartPr>
              <p14:xfrm>
                <a:off x="2894996" y="1410551"/>
                <a:ext cx="119520" cy="1587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C576BD4-4980-B844-98B6-37F7DC7828C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887436" y="1402991"/>
                  <a:ext cx="1346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C34484C2-7AF5-6ADA-3458-6574582FD426}"/>
                    </a:ext>
                  </a:extLst>
                </p14:cNvPr>
                <p14:cNvContentPartPr/>
                <p14:nvPr/>
              </p14:nvContentPartPr>
              <p14:xfrm>
                <a:off x="3029276" y="1369511"/>
                <a:ext cx="88920" cy="1634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C34484C2-7AF5-6ADA-3458-6574582FD42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021716" y="1361951"/>
                  <a:ext cx="1040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4D48174-725B-6596-F0A0-FA0DB0A9D644}"/>
                    </a:ext>
                  </a:extLst>
                </p14:cNvPr>
                <p14:cNvContentPartPr/>
                <p14:nvPr/>
              </p14:nvContentPartPr>
              <p14:xfrm>
                <a:off x="3230156" y="1260791"/>
                <a:ext cx="50040" cy="3193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4D48174-725B-6596-F0A0-FA0DB0A9D64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222596" y="1253231"/>
                  <a:ext cx="6516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38FBD1F-A6F5-647D-B99E-766BA5B34DC4}"/>
                    </a:ext>
                  </a:extLst>
                </p14:cNvPr>
                <p14:cNvContentPartPr/>
                <p14:nvPr/>
              </p14:nvContentPartPr>
              <p14:xfrm>
                <a:off x="3219716" y="1396151"/>
                <a:ext cx="65520" cy="237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38FBD1F-A6F5-647D-B99E-766BA5B34DC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212156" y="1388951"/>
                  <a:ext cx="806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3C970416-6766-7139-8240-01438A1A090D}"/>
                    </a:ext>
                  </a:extLst>
                </p14:cNvPr>
                <p14:cNvContentPartPr/>
                <p14:nvPr/>
              </p14:nvContentPartPr>
              <p14:xfrm>
                <a:off x="3337436" y="1438631"/>
                <a:ext cx="56880" cy="1044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3C970416-6766-7139-8240-01438A1A090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329876" y="1431071"/>
                  <a:ext cx="72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A4CE716-150C-A57F-0E1C-9DE90A0217ED}"/>
                    </a:ext>
                  </a:extLst>
                </p14:cNvPr>
                <p14:cNvContentPartPr/>
                <p14:nvPr/>
              </p14:nvContentPartPr>
              <p14:xfrm>
                <a:off x="3445436" y="1422431"/>
                <a:ext cx="67320" cy="1029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A4CE716-150C-A57F-0E1C-9DE90A0217E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438236" y="1414871"/>
                  <a:ext cx="82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917BE08-F85C-4E98-A05C-931512C560BE}"/>
                    </a:ext>
                  </a:extLst>
                </p14:cNvPr>
                <p14:cNvContentPartPr/>
                <p14:nvPr/>
              </p14:nvContentPartPr>
              <p14:xfrm>
                <a:off x="3532556" y="1290311"/>
                <a:ext cx="104760" cy="1980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917BE08-F85C-4E98-A05C-931512C560B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524996" y="1282751"/>
                  <a:ext cx="1195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69D6D898-EBCD-FF36-28DC-672E656193A2}"/>
                    </a:ext>
                  </a:extLst>
                </p14:cNvPr>
                <p14:cNvContentPartPr/>
                <p14:nvPr/>
              </p14:nvContentPartPr>
              <p14:xfrm>
                <a:off x="3639836" y="1387511"/>
                <a:ext cx="95040" cy="1087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69D6D898-EBCD-FF36-28DC-672E656193A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632276" y="1379951"/>
                  <a:ext cx="1098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097E5E5F-AB84-6D3B-F87A-91A35660FCA6}"/>
                    </a:ext>
                  </a:extLst>
                </p14:cNvPr>
                <p14:cNvContentPartPr/>
                <p14:nvPr/>
              </p14:nvContentPartPr>
              <p14:xfrm>
                <a:off x="3734876" y="1383911"/>
                <a:ext cx="37800" cy="82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097E5E5F-AB84-6D3B-F87A-91A35660FCA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727316" y="1376351"/>
                  <a:ext cx="529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154FEDC-9690-DAC5-27E3-14211B9B790F}"/>
                    </a:ext>
                  </a:extLst>
                </p14:cNvPr>
                <p14:cNvContentPartPr/>
                <p14:nvPr/>
              </p14:nvContentPartPr>
              <p14:xfrm>
                <a:off x="3756836" y="1385711"/>
                <a:ext cx="100080" cy="1112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154FEDC-9690-DAC5-27E3-14211B9B790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749276" y="1378151"/>
                  <a:ext cx="1152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742099DF-5D35-F20D-AA7C-1F32E962655A}"/>
              </a:ext>
            </a:extLst>
          </p:cNvPr>
          <p:cNvGrpSpPr/>
          <p:nvPr/>
        </p:nvGrpSpPr>
        <p:grpSpPr>
          <a:xfrm>
            <a:off x="4460500" y="1324871"/>
            <a:ext cx="477000" cy="164160"/>
            <a:chOff x="4460500" y="1324871"/>
            <a:chExt cx="47700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707B19A-DD54-C8BF-13E7-204E143073FD}"/>
                    </a:ext>
                  </a:extLst>
                </p14:cNvPr>
                <p14:cNvContentPartPr/>
                <p14:nvPr/>
              </p14:nvContentPartPr>
              <p14:xfrm>
                <a:off x="4460500" y="1324871"/>
                <a:ext cx="174240" cy="1530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707B19A-DD54-C8BF-13E7-204E143073F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452940" y="1317671"/>
                  <a:ext cx="1893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CA7BD5EF-8562-1413-F0D6-18D0AD4D3EA4}"/>
                    </a:ext>
                  </a:extLst>
                </p14:cNvPr>
                <p14:cNvContentPartPr/>
                <p14:nvPr/>
              </p14:nvContentPartPr>
              <p14:xfrm>
                <a:off x="4616380" y="1381031"/>
                <a:ext cx="51840" cy="795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CA7BD5EF-8562-1413-F0D6-18D0AD4D3EA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608820" y="1373471"/>
                  <a:ext cx="669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D096E6B5-F1D2-96A0-43FA-456FC8426D7D}"/>
                    </a:ext>
                  </a:extLst>
                </p14:cNvPr>
                <p14:cNvContentPartPr/>
                <p14:nvPr/>
              </p14:nvContentPartPr>
              <p14:xfrm>
                <a:off x="4716460" y="1372031"/>
                <a:ext cx="221040" cy="117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D096E6B5-F1D2-96A0-43FA-456FC8426D7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708900" y="1364471"/>
                  <a:ext cx="23616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EDF269BD-59E4-F0A6-8A32-B0A6703910BD}"/>
              </a:ext>
            </a:extLst>
          </p:cNvPr>
          <p:cNvGrpSpPr/>
          <p:nvPr/>
        </p:nvGrpSpPr>
        <p:grpSpPr>
          <a:xfrm>
            <a:off x="5193100" y="1204991"/>
            <a:ext cx="870120" cy="257040"/>
            <a:chOff x="5193100" y="1204991"/>
            <a:chExt cx="87012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801F816-5B7E-EFF5-DB72-C2B36FD8DB3D}"/>
                    </a:ext>
                  </a:extLst>
                </p14:cNvPr>
                <p14:cNvContentPartPr/>
                <p14:nvPr/>
              </p14:nvContentPartPr>
              <p14:xfrm>
                <a:off x="5193100" y="1230551"/>
                <a:ext cx="151560" cy="2098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801F816-5B7E-EFF5-DB72-C2B36FD8DB3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185540" y="1222991"/>
                  <a:ext cx="1666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E7B415E-A91D-01DF-CACB-5657A6442012}"/>
                    </a:ext>
                  </a:extLst>
                </p14:cNvPr>
                <p14:cNvContentPartPr/>
                <p14:nvPr/>
              </p14:nvContentPartPr>
              <p14:xfrm>
                <a:off x="5378140" y="1306871"/>
                <a:ext cx="119160" cy="1234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E7B415E-A91D-01DF-CACB-5657A644201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370580" y="1299311"/>
                  <a:ext cx="134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999622F1-2840-8CCD-2AFC-10B09C0269A0}"/>
                    </a:ext>
                  </a:extLst>
                </p14:cNvPr>
                <p14:cNvContentPartPr/>
                <p14:nvPr/>
              </p14:nvContentPartPr>
              <p14:xfrm>
                <a:off x="5508460" y="1314791"/>
                <a:ext cx="88920" cy="1411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999622F1-2840-8CCD-2AFC-10B09C0269A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500900" y="1307231"/>
                  <a:ext cx="1040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D54E070F-038A-09C6-18D2-1637C065F076}"/>
                    </a:ext>
                  </a:extLst>
                </p14:cNvPr>
                <p14:cNvContentPartPr/>
                <p14:nvPr/>
              </p14:nvContentPartPr>
              <p14:xfrm>
                <a:off x="5640940" y="1325951"/>
                <a:ext cx="74160" cy="1360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D54E070F-038A-09C6-18D2-1637C065F07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633380" y="1318391"/>
                  <a:ext cx="89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AE7E40B-0B7F-D36A-277E-6223A55C6C8A}"/>
                    </a:ext>
                  </a:extLst>
                </p14:cNvPr>
                <p14:cNvContentPartPr/>
                <p14:nvPr/>
              </p14:nvContentPartPr>
              <p14:xfrm>
                <a:off x="5733460" y="1280951"/>
                <a:ext cx="83160" cy="1447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AE7E40B-0B7F-D36A-277E-6223A55C6C8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726260" y="1273391"/>
                  <a:ext cx="979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431FBC7-2D48-A7F0-51B1-36A03EA09CBA}"/>
                    </a:ext>
                  </a:extLst>
                </p14:cNvPr>
                <p14:cNvContentPartPr/>
                <p14:nvPr/>
              </p14:nvContentPartPr>
              <p14:xfrm>
                <a:off x="5856940" y="1204991"/>
                <a:ext cx="39240" cy="2120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431FBC7-2D48-A7F0-51B1-36A03EA09CB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849380" y="1197431"/>
                  <a:ext cx="540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C81E94D-53D5-BD2C-A1D5-DC99FF19B5DD}"/>
                    </a:ext>
                  </a:extLst>
                </p14:cNvPr>
                <p14:cNvContentPartPr/>
                <p14:nvPr/>
              </p14:nvContentPartPr>
              <p14:xfrm>
                <a:off x="5856220" y="1325951"/>
                <a:ext cx="48240" cy="158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C81E94D-53D5-BD2C-A1D5-DC99FF19B5D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848660" y="1318391"/>
                  <a:ext cx="63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A5150C9E-C02D-023B-17BA-85875B371D86}"/>
                    </a:ext>
                  </a:extLst>
                </p14:cNvPr>
                <p14:cNvContentPartPr/>
                <p14:nvPr/>
              </p14:nvContentPartPr>
              <p14:xfrm>
                <a:off x="5912380" y="1222271"/>
                <a:ext cx="26280" cy="1515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A5150C9E-C02D-023B-17BA-85875B371D8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904820" y="1214711"/>
                  <a:ext cx="41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DB5F3929-BE72-BA71-29EA-DAD37A333B98}"/>
                    </a:ext>
                  </a:extLst>
                </p14:cNvPr>
                <p14:cNvContentPartPr/>
                <p14:nvPr/>
              </p14:nvContentPartPr>
              <p14:xfrm>
                <a:off x="5917420" y="1305791"/>
                <a:ext cx="46800" cy="198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DB5F3929-BE72-BA71-29EA-DAD37A333B9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910220" y="1298231"/>
                  <a:ext cx="61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8D1D965-C452-FB8F-15C8-62EEB8E9BA14}"/>
                    </a:ext>
                  </a:extLst>
                </p14:cNvPr>
                <p14:cNvContentPartPr/>
                <p14:nvPr/>
              </p14:nvContentPartPr>
              <p14:xfrm>
                <a:off x="5987980" y="1315871"/>
                <a:ext cx="75240" cy="972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8D1D965-C452-FB8F-15C8-62EEB8E9BA1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980420" y="1308311"/>
                  <a:ext cx="903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uppo 353">
            <a:extLst>
              <a:ext uri="{FF2B5EF4-FFF2-40B4-BE49-F238E27FC236}">
                <a16:creationId xmlns:a16="http://schemas.microsoft.com/office/drawing/2014/main" id="{6A988CB1-FADA-221B-5631-231A2FCF3395}"/>
              </a:ext>
            </a:extLst>
          </p:cNvPr>
          <p:cNvGrpSpPr/>
          <p:nvPr/>
        </p:nvGrpSpPr>
        <p:grpSpPr>
          <a:xfrm>
            <a:off x="1340156" y="2638429"/>
            <a:ext cx="189360" cy="89640"/>
            <a:chOff x="1340156" y="2638429"/>
            <a:chExt cx="189360" cy="8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657F1362-8463-F858-97A8-4046B21980E5}"/>
                    </a:ext>
                  </a:extLst>
                </p14:cNvPr>
                <p14:cNvContentPartPr/>
                <p14:nvPr/>
              </p14:nvContentPartPr>
              <p14:xfrm>
                <a:off x="1340156" y="2707549"/>
                <a:ext cx="132840" cy="205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657F1362-8463-F858-97A8-4046B21980E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332596" y="2699989"/>
                  <a:ext cx="1476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143F30D-8E7E-A383-70E0-41256ECDE865}"/>
                    </a:ext>
                  </a:extLst>
                </p14:cNvPr>
                <p14:cNvContentPartPr/>
                <p14:nvPr/>
              </p14:nvContentPartPr>
              <p14:xfrm>
                <a:off x="1480196" y="2638429"/>
                <a:ext cx="49320" cy="838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143F30D-8E7E-A383-70E0-41256ECDE86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472636" y="2630869"/>
                  <a:ext cx="6444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25D046CE-1335-DC28-6F74-44A3B04AB8AE}"/>
              </a:ext>
            </a:extLst>
          </p:cNvPr>
          <p:cNvGrpSpPr/>
          <p:nvPr/>
        </p:nvGrpSpPr>
        <p:grpSpPr>
          <a:xfrm>
            <a:off x="1739036" y="2550229"/>
            <a:ext cx="788760" cy="204840"/>
            <a:chOff x="1739036" y="2550229"/>
            <a:chExt cx="78876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2C798EEF-9EBB-1F5D-15D9-DC2432CA22F1}"/>
                    </a:ext>
                  </a:extLst>
                </p14:cNvPr>
                <p14:cNvContentPartPr/>
                <p14:nvPr/>
              </p14:nvContentPartPr>
              <p14:xfrm>
                <a:off x="1739036" y="2550229"/>
                <a:ext cx="151920" cy="1954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2C798EEF-9EBB-1F5D-15D9-DC2432CA22F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731476" y="2542669"/>
                  <a:ext cx="1670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78F545A2-5DB5-2EC5-7FC4-CD3302495043}"/>
                    </a:ext>
                  </a:extLst>
                </p14:cNvPr>
                <p14:cNvContentPartPr/>
                <p14:nvPr/>
              </p14:nvContentPartPr>
              <p14:xfrm>
                <a:off x="1944956" y="2596669"/>
                <a:ext cx="68760" cy="954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78F545A2-5DB5-2EC5-7FC4-CD330249504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937396" y="2589109"/>
                  <a:ext cx="83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95FC48EC-E60B-CA24-AAA8-8D399A95FC6E}"/>
                    </a:ext>
                  </a:extLst>
                </p14:cNvPr>
                <p14:cNvContentPartPr/>
                <p14:nvPr/>
              </p14:nvContentPartPr>
              <p14:xfrm>
                <a:off x="2068796" y="2579749"/>
                <a:ext cx="92520" cy="1159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95FC48EC-E60B-CA24-AAA8-8D399A95FC6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061236" y="2572189"/>
                  <a:ext cx="1076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5C9882C8-AF52-5D93-A596-8810539AE5D9}"/>
                    </a:ext>
                  </a:extLst>
                </p14:cNvPr>
                <p14:cNvContentPartPr/>
                <p14:nvPr/>
              </p14:nvContentPartPr>
              <p14:xfrm>
                <a:off x="2199836" y="2576869"/>
                <a:ext cx="128880" cy="1782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5C9882C8-AF52-5D93-A596-8810539AE5D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192276" y="2569309"/>
                  <a:ext cx="1440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A12128D-9E3D-3D83-5A33-81E282E5CE20}"/>
                    </a:ext>
                  </a:extLst>
                </p14:cNvPr>
                <p14:cNvContentPartPr/>
                <p14:nvPr/>
              </p14:nvContentPartPr>
              <p14:xfrm>
                <a:off x="2372276" y="2612149"/>
                <a:ext cx="14040" cy="475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A12128D-9E3D-3D83-5A33-81E282E5CE2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364716" y="2604589"/>
                  <a:ext cx="291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55676FF-0ECC-C753-4537-1859A6CE28B4}"/>
                    </a:ext>
                  </a:extLst>
                </p14:cNvPr>
                <p14:cNvContentPartPr/>
                <p14:nvPr/>
              </p14:nvContentPartPr>
              <p14:xfrm>
                <a:off x="2466956" y="2608189"/>
                <a:ext cx="60840" cy="871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55676FF-0ECC-C753-4537-1859A6CE28B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459396" y="2600629"/>
                  <a:ext cx="7596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E5A32307-0162-AA95-A5C3-08FF3E64280B}"/>
              </a:ext>
            </a:extLst>
          </p:cNvPr>
          <p:cNvGrpSpPr/>
          <p:nvPr/>
        </p:nvGrpSpPr>
        <p:grpSpPr>
          <a:xfrm>
            <a:off x="2730476" y="2564989"/>
            <a:ext cx="595440" cy="146160"/>
            <a:chOff x="2730476" y="2564989"/>
            <a:chExt cx="59544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E109FD54-E389-56D5-23D2-9C8E459500CF}"/>
                    </a:ext>
                  </a:extLst>
                </p14:cNvPr>
                <p14:cNvContentPartPr/>
                <p14:nvPr/>
              </p14:nvContentPartPr>
              <p14:xfrm>
                <a:off x="2730476" y="2577229"/>
                <a:ext cx="139680" cy="1249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E109FD54-E389-56D5-23D2-9C8E459500C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722916" y="2569669"/>
                  <a:ext cx="1548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DEA655ED-2DF4-F02F-13FC-1BC12BC363E7}"/>
                    </a:ext>
                  </a:extLst>
                </p14:cNvPr>
                <p14:cNvContentPartPr/>
                <p14:nvPr/>
              </p14:nvContentPartPr>
              <p14:xfrm>
                <a:off x="2912996" y="2573269"/>
                <a:ext cx="75960" cy="1360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DEA655ED-2DF4-F02F-13FC-1BC12BC363E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905436" y="2565709"/>
                  <a:ext cx="91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F65A14E2-5B6D-4971-EA89-421B5806DD49}"/>
                    </a:ext>
                  </a:extLst>
                </p14:cNvPr>
                <p14:cNvContentPartPr/>
                <p14:nvPr/>
              </p14:nvContentPartPr>
              <p14:xfrm>
                <a:off x="3029276" y="2573629"/>
                <a:ext cx="24840" cy="957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F65A14E2-5B6D-4971-EA89-421B5806DD4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021716" y="2566429"/>
                  <a:ext cx="399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D30C857A-037F-1E91-8CDF-77558D49750C}"/>
                    </a:ext>
                  </a:extLst>
                </p14:cNvPr>
                <p14:cNvContentPartPr/>
                <p14:nvPr/>
              </p14:nvContentPartPr>
              <p14:xfrm>
                <a:off x="3087956" y="2580829"/>
                <a:ext cx="49320" cy="1000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D30C857A-037F-1E91-8CDF-77558D49750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080396" y="2573269"/>
                  <a:ext cx="644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5FF6997D-CDC9-12F8-AD67-5EAEA59188E7}"/>
                    </a:ext>
                  </a:extLst>
                </p14:cNvPr>
                <p14:cNvContentPartPr/>
                <p14:nvPr/>
              </p14:nvContentPartPr>
              <p14:xfrm>
                <a:off x="3171116" y="2581189"/>
                <a:ext cx="54000" cy="622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5FF6997D-CDC9-12F8-AD67-5EAEA59188E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163916" y="2573629"/>
                  <a:ext cx="69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D56E88E-DC9A-830F-21F5-F44417BF5DF4}"/>
                    </a:ext>
                  </a:extLst>
                </p14:cNvPr>
                <p14:cNvContentPartPr/>
                <p14:nvPr/>
              </p14:nvContentPartPr>
              <p14:xfrm>
                <a:off x="3235916" y="2564989"/>
                <a:ext cx="90000" cy="1461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D56E88E-DC9A-830F-21F5-F44417BF5DF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228356" y="2557429"/>
                  <a:ext cx="10512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53C2B83E-2C5E-077D-2885-C6735EB38E55}"/>
              </a:ext>
            </a:extLst>
          </p:cNvPr>
          <p:cNvGrpSpPr/>
          <p:nvPr/>
        </p:nvGrpSpPr>
        <p:grpSpPr>
          <a:xfrm>
            <a:off x="1658396" y="2912389"/>
            <a:ext cx="1297800" cy="471240"/>
            <a:chOff x="1658396" y="2912389"/>
            <a:chExt cx="1297800" cy="47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78ACF625-9EE5-B28E-26AE-5B5730ADB166}"/>
                    </a:ext>
                  </a:extLst>
                </p14:cNvPr>
                <p14:cNvContentPartPr/>
                <p14:nvPr/>
              </p14:nvContentPartPr>
              <p14:xfrm>
                <a:off x="1658396" y="2998429"/>
                <a:ext cx="148680" cy="3852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78ACF625-9EE5-B28E-26AE-5B5730ADB16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650836" y="2990869"/>
                  <a:ext cx="16380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7FE70D38-5B39-BD47-6704-C5113B1BA3E6}"/>
                    </a:ext>
                  </a:extLst>
                </p14:cNvPr>
                <p14:cNvContentPartPr/>
                <p14:nvPr/>
              </p14:nvContentPartPr>
              <p14:xfrm>
                <a:off x="1847396" y="3044149"/>
                <a:ext cx="103680" cy="1119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7FE70D38-5B39-BD47-6704-C5113B1BA3E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839836" y="3036589"/>
                  <a:ext cx="118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657CB739-AE6C-92A5-ED18-4B95C8990DA7}"/>
                    </a:ext>
                  </a:extLst>
                </p14:cNvPr>
                <p14:cNvContentPartPr/>
                <p14:nvPr/>
              </p14:nvContentPartPr>
              <p14:xfrm>
                <a:off x="1993916" y="3049909"/>
                <a:ext cx="69480" cy="1134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657CB739-AE6C-92A5-ED18-4B95C8990DA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986356" y="3042349"/>
                  <a:ext cx="846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F60C8954-E1F2-75EC-33D5-4A9EC150D229}"/>
                    </a:ext>
                  </a:extLst>
                </p14:cNvPr>
                <p14:cNvContentPartPr/>
                <p14:nvPr/>
              </p14:nvContentPartPr>
              <p14:xfrm>
                <a:off x="2117036" y="2912389"/>
                <a:ext cx="11160" cy="1965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F60C8954-E1F2-75EC-33D5-4A9EC150D22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109476" y="2904829"/>
                  <a:ext cx="26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4074F2A2-1147-9F25-0DD4-7700A4D8EB21}"/>
                    </a:ext>
                  </a:extLst>
                </p14:cNvPr>
                <p14:cNvContentPartPr/>
                <p14:nvPr/>
              </p14:nvContentPartPr>
              <p14:xfrm>
                <a:off x="2114156" y="3049189"/>
                <a:ext cx="72720" cy="374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4074F2A2-1147-9F25-0DD4-7700A4D8EB2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106596" y="3041629"/>
                  <a:ext cx="87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130F8C4-645B-8504-E75D-2F57F233647F}"/>
                    </a:ext>
                  </a:extLst>
                </p14:cNvPr>
                <p14:cNvContentPartPr/>
                <p14:nvPr/>
              </p14:nvContentPartPr>
              <p14:xfrm>
                <a:off x="2192636" y="3025069"/>
                <a:ext cx="59760" cy="1011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130F8C4-645B-8504-E75D-2F57F233647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185076" y="3017509"/>
                  <a:ext cx="748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CE44A9A-2BD9-B25C-D5C4-6D91DFC8492F}"/>
                    </a:ext>
                  </a:extLst>
                </p14:cNvPr>
                <p14:cNvContentPartPr/>
                <p14:nvPr/>
              </p14:nvContentPartPr>
              <p14:xfrm>
                <a:off x="2360036" y="3049909"/>
                <a:ext cx="45000" cy="1004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CE44A9A-2BD9-B25C-D5C4-6D91DFC8492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352476" y="3042349"/>
                  <a:ext cx="601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1CCDCEA0-BDF7-4EC4-C185-53D65C9B2F87}"/>
                    </a:ext>
                  </a:extLst>
                </p14:cNvPr>
                <p14:cNvContentPartPr/>
                <p14:nvPr/>
              </p14:nvContentPartPr>
              <p14:xfrm>
                <a:off x="2502236" y="3027229"/>
                <a:ext cx="38160" cy="925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1CCDCEA0-BDF7-4EC4-C185-53D65C9B2F8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494676" y="3019669"/>
                  <a:ext cx="53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C946443-D64C-04E5-ABB6-B3A7A4AA28EF}"/>
                    </a:ext>
                  </a:extLst>
                </p14:cNvPr>
                <p14:cNvContentPartPr/>
                <p14:nvPr/>
              </p14:nvContentPartPr>
              <p14:xfrm>
                <a:off x="2570276" y="3029749"/>
                <a:ext cx="36000" cy="8244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C946443-D64C-04E5-ABB6-B3A7A4AA28E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562716" y="3022189"/>
                  <a:ext cx="507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2B353DF-207A-80C3-0E7C-A49DA9DA4FFA}"/>
                    </a:ext>
                  </a:extLst>
                </p14:cNvPr>
                <p14:cNvContentPartPr/>
                <p14:nvPr/>
              </p14:nvContentPartPr>
              <p14:xfrm>
                <a:off x="2659916" y="3049189"/>
                <a:ext cx="3600" cy="6480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2B353DF-207A-80C3-0E7C-A49DA9DA4FF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652356" y="3041629"/>
                  <a:ext cx="187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E1634108-642D-225A-1B66-29749DC0178B}"/>
                    </a:ext>
                  </a:extLst>
                </p14:cNvPr>
                <p14:cNvContentPartPr/>
                <p14:nvPr/>
              </p14:nvContentPartPr>
              <p14:xfrm>
                <a:off x="2705996" y="3016429"/>
                <a:ext cx="89280" cy="11592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E1634108-642D-225A-1B66-29749DC0178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698436" y="3008869"/>
                  <a:ext cx="104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06942BE6-2F93-1620-AAB2-49D005B41787}"/>
                    </a:ext>
                  </a:extLst>
                </p14:cNvPr>
                <p14:cNvContentPartPr/>
                <p14:nvPr/>
              </p14:nvContentPartPr>
              <p14:xfrm>
                <a:off x="2855036" y="2951629"/>
                <a:ext cx="19800" cy="1368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06942BE6-2F93-1620-AAB2-49D005B4178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847476" y="2944069"/>
                  <a:ext cx="34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9316E7AC-9A73-8B5F-3213-BD29F3DB311B}"/>
                    </a:ext>
                  </a:extLst>
                </p14:cNvPr>
                <p14:cNvContentPartPr/>
                <p14:nvPr/>
              </p14:nvContentPartPr>
              <p14:xfrm>
                <a:off x="2855756" y="3028669"/>
                <a:ext cx="32040" cy="75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9316E7AC-9A73-8B5F-3213-BD29F3DB311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848196" y="3021109"/>
                  <a:ext cx="47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68ECA5AB-A230-ACC8-0D8A-AD57D63B79AD}"/>
                    </a:ext>
                  </a:extLst>
                </p14:cNvPr>
                <p14:cNvContentPartPr/>
                <p14:nvPr/>
              </p14:nvContentPartPr>
              <p14:xfrm>
                <a:off x="2913716" y="3031909"/>
                <a:ext cx="42480" cy="446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68ECA5AB-A230-ACC8-0D8A-AD57D63B79A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906156" y="3024349"/>
                  <a:ext cx="5724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0" name="Gruppo 399">
            <a:extLst>
              <a:ext uri="{FF2B5EF4-FFF2-40B4-BE49-F238E27FC236}">
                <a16:creationId xmlns:a16="http://schemas.microsoft.com/office/drawing/2014/main" id="{B6C2738F-B9D5-D7E4-51BB-19D74882DB37}"/>
              </a:ext>
            </a:extLst>
          </p:cNvPr>
          <p:cNvGrpSpPr/>
          <p:nvPr/>
        </p:nvGrpSpPr>
        <p:grpSpPr>
          <a:xfrm>
            <a:off x="105716" y="3934232"/>
            <a:ext cx="617760" cy="201240"/>
            <a:chOff x="105716" y="3934232"/>
            <a:chExt cx="617760" cy="20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A5177FB6-651E-BC44-76E1-A5F3CE50B7A5}"/>
                    </a:ext>
                  </a:extLst>
                </p14:cNvPr>
                <p14:cNvContentPartPr/>
                <p14:nvPr/>
              </p14:nvContentPartPr>
              <p14:xfrm>
                <a:off x="105716" y="3934232"/>
                <a:ext cx="220320" cy="298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A5177FB6-651E-BC44-76E1-A5F3CE50B7A5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8156" y="3926672"/>
                  <a:ext cx="2354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9255AAE-BD87-6D53-9CA0-676795FE0B88}"/>
                    </a:ext>
                  </a:extLst>
                </p14:cNvPr>
                <p14:cNvContentPartPr/>
                <p14:nvPr/>
              </p14:nvContentPartPr>
              <p14:xfrm>
                <a:off x="219476" y="3960512"/>
                <a:ext cx="51480" cy="1580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9255AAE-BD87-6D53-9CA0-676795FE0B8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11916" y="3952952"/>
                  <a:ext cx="666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4B85E375-150B-15D5-E265-8A7D805FDA2D}"/>
                    </a:ext>
                  </a:extLst>
                </p14:cNvPr>
                <p14:cNvContentPartPr/>
                <p14:nvPr/>
              </p14:nvContentPartPr>
              <p14:xfrm>
                <a:off x="335756" y="3999392"/>
                <a:ext cx="93960" cy="13608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4B85E375-150B-15D5-E265-8A7D805FDA2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28196" y="3991832"/>
                  <a:ext cx="109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C0DB8D0B-369E-6E9E-7A7E-A62F58F8FCD6}"/>
                    </a:ext>
                  </a:extLst>
                </p14:cNvPr>
                <p14:cNvContentPartPr/>
                <p14:nvPr/>
              </p14:nvContentPartPr>
              <p14:xfrm>
                <a:off x="476516" y="4014152"/>
                <a:ext cx="115200" cy="882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C0DB8D0B-369E-6E9E-7A7E-A62F58F8FCD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68956" y="4006592"/>
                  <a:ext cx="130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09ECBF91-F892-490A-6AC9-ECB550A0532E}"/>
                    </a:ext>
                  </a:extLst>
                </p14:cNvPr>
                <p14:cNvContentPartPr/>
                <p14:nvPr/>
              </p14:nvContentPartPr>
              <p14:xfrm>
                <a:off x="646796" y="4006232"/>
                <a:ext cx="76680" cy="871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09ECBF91-F892-490A-6AC9-ECB550A0532E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39236" y="3998672"/>
                  <a:ext cx="9144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8" name="Gruppo 397">
            <a:extLst>
              <a:ext uri="{FF2B5EF4-FFF2-40B4-BE49-F238E27FC236}">
                <a16:creationId xmlns:a16="http://schemas.microsoft.com/office/drawing/2014/main" id="{9204C3E1-145C-8E82-1EF2-53F36ACB1AE8}"/>
              </a:ext>
            </a:extLst>
          </p:cNvPr>
          <p:cNvGrpSpPr/>
          <p:nvPr/>
        </p:nvGrpSpPr>
        <p:grpSpPr>
          <a:xfrm>
            <a:off x="941276" y="3864392"/>
            <a:ext cx="1054800" cy="282600"/>
            <a:chOff x="941276" y="3864392"/>
            <a:chExt cx="105480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1A95C48-A14B-4B23-AD19-F5526538784E}"/>
                    </a:ext>
                  </a:extLst>
                </p14:cNvPr>
                <p14:cNvContentPartPr/>
                <p14:nvPr/>
              </p14:nvContentPartPr>
              <p14:xfrm>
                <a:off x="941276" y="3993272"/>
                <a:ext cx="75960" cy="313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1A95C48-A14B-4B23-AD19-F5526538784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933716" y="3985712"/>
                  <a:ext cx="91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593FC3AA-CF19-16BD-3C0C-331A758A3CBF}"/>
                    </a:ext>
                  </a:extLst>
                </p14:cNvPr>
                <p14:cNvContentPartPr/>
                <p14:nvPr/>
              </p14:nvContentPartPr>
              <p14:xfrm>
                <a:off x="983036" y="4085432"/>
                <a:ext cx="91440" cy="190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593FC3AA-CF19-16BD-3C0C-331A758A3CBF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75476" y="4077872"/>
                  <a:ext cx="1065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F7BBFF31-5F13-F805-5D88-A7B822E14739}"/>
                    </a:ext>
                  </a:extLst>
                </p14:cNvPr>
                <p14:cNvContentPartPr/>
                <p14:nvPr/>
              </p14:nvContentPartPr>
              <p14:xfrm>
                <a:off x="1212356" y="3864392"/>
                <a:ext cx="119160" cy="2736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F7BBFF31-5F13-F805-5D88-A7B822E14739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204796" y="3856832"/>
                  <a:ext cx="1342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035C2274-A12A-48A1-628D-04C2EB8C6751}"/>
                    </a:ext>
                  </a:extLst>
                </p14:cNvPr>
                <p14:cNvContentPartPr/>
                <p14:nvPr/>
              </p14:nvContentPartPr>
              <p14:xfrm>
                <a:off x="1375436" y="3997232"/>
                <a:ext cx="75240" cy="1342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035C2274-A12A-48A1-628D-04C2EB8C675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367876" y="3989672"/>
                  <a:ext cx="90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8A2DD4E6-6BCB-CE2C-BC0A-AFF83FBC39A6}"/>
                    </a:ext>
                  </a:extLst>
                </p14:cNvPr>
                <p14:cNvContentPartPr/>
                <p14:nvPr/>
              </p14:nvContentPartPr>
              <p14:xfrm>
                <a:off x="1508636" y="3867272"/>
                <a:ext cx="84960" cy="2797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8A2DD4E6-6BCB-CE2C-BC0A-AFF83FBC39A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501076" y="3859712"/>
                  <a:ext cx="10008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0A57121B-5B5E-37A6-B054-D389038E092C}"/>
                    </a:ext>
                  </a:extLst>
                </p14:cNvPr>
                <p14:cNvContentPartPr/>
                <p14:nvPr/>
              </p14:nvContentPartPr>
              <p14:xfrm>
                <a:off x="1611956" y="3972032"/>
                <a:ext cx="92160" cy="946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0A57121B-5B5E-37A6-B054-D389038E092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604396" y="3964832"/>
                  <a:ext cx="106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0B9A6037-6519-71D5-450D-E69582AC6D59}"/>
                    </a:ext>
                  </a:extLst>
                </p14:cNvPr>
                <p14:cNvContentPartPr/>
                <p14:nvPr/>
              </p14:nvContentPartPr>
              <p14:xfrm>
                <a:off x="1733276" y="3875192"/>
                <a:ext cx="1080" cy="1386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0B9A6037-6519-71D5-450D-E69582AC6D5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725716" y="3867632"/>
                  <a:ext cx="162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9314F7CA-1A01-A1DF-2EAC-7170FB2324EF}"/>
                    </a:ext>
                  </a:extLst>
                </p14:cNvPr>
                <p14:cNvContentPartPr/>
                <p14:nvPr/>
              </p14:nvContentPartPr>
              <p14:xfrm>
                <a:off x="1763516" y="3977792"/>
                <a:ext cx="71280" cy="11304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9314F7CA-1A01-A1DF-2EAC-7170FB2324E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755956" y="3970592"/>
                  <a:ext cx="86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432630E2-8047-B67F-4AB0-EE388BACB0D6}"/>
                    </a:ext>
                  </a:extLst>
                </p14:cNvPr>
                <p14:cNvContentPartPr/>
                <p14:nvPr/>
              </p14:nvContentPartPr>
              <p14:xfrm>
                <a:off x="1917236" y="4006232"/>
                <a:ext cx="63000" cy="212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432630E2-8047-B67F-4AB0-EE388BACB0D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909676" y="3998672"/>
                  <a:ext cx="78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3DDD4272-215A-5505-3774-BD096B6F0F75}"/>
                    </a:ext>
                  </a:extLst>
                </p14:cNvPr>
                <p14:cNvContentPartPr/>
                <p14:nvPr/>
              </p14:nvContentPartPr>
              <p14:xfrm>
                <a:off x="1933076" y="4049072"/>
                <a:ext cx="63000" cy="118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3DDD4272-215A-5505-3774-BD096B6F0F7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25516" y="4041512"/>
                  <a:ext cx="7812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C5ECEBA9-0A0D-0215-0ECD-2C27D00E9350}"/>
              </a:ext>
            </a:extLst>
          </p:cNvPr>
          <p:cNvGrpSpPr/>
          <p:nvPr/>
        </p:nvGrpSpPr>
        <p:grpSpPr>
          <a:xfrm>
            <a:off x="2194076" y="3867272"/>
            <a:ext cx="1045440" cy="225000"/>
            <a:chOff x="2194076" y="3867272"/>
            <a:chExt cx="104544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3056E23A-2B70-AA84-9AAE-E95A9FBF5E23}"/>
                    </a:ext>
                  </a:extLst>
                </p14:cNvPr>
                <p14:cNvContentPartPr/>
                <p14:nvPr/>
              </p14:nvContentPartPr>
              <p14:xfrm>
                <a:off x="2194076" y="3968432"/>
                <a:ext cx="118440" cy="1058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3056E23A-2B70-AA84-9AAE-E95A9FBF5E2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186516" y="3960872"/>
                  <a:ext cx="133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1B0BED3A-137C-4F31-5884-94C32DD961D9}"/>
                    </a:ext>
                  </a:extLst>
                </p14:cNvPr>
                <p14:cNvContentPartPr/>
                <p14:nvPr/>
              </p14:nvContentPartPr>
              <p14:xfrm>
                <a:off x="2358596" y="4019552"/>
                <a:ext cx="86760" cy="727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1B0BED3A-137C-4F31-5884-94C32DD961D9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351036" y="4011992"/>
                  <a:ext cx="1018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1100E27C-8C06-FFEE-9A40-2B5BBA6A31F3}"/>
                    </a:ext>
                  </a:extLst>
                </p14:cNvPr>
                <p14:cNvContentPartPr/>
                <p14:nvPr/>
              </p14:nvContentPartPr>
              <p14:xfrm>
                <a:off x="2475596" y="3889232"/>
                <a:ext cx="22320" cy="1972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1100E27C-8C06-FFEE-9A40-2B5BBA6A31F3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468036" y="3881672"/>
                  <a:ext cx="374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D6681A32-F0BE-3C6A-5FC7-C164801CF942}"/>
                    </a:ext>
                  </a:extLst>
                </p14:cNvPr>
                <p14:cNvContentPartPr/>
                <p14:nvPr/>
              </p14:nvContentPartPr>
              <p14:xfrm>
                <a:off x="2472356" y="3989312"/>
                <a:ext cx="59760" cy="298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D6681A32-F0BE-3C6A-5FC7-C164801CF94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464796" y="3981752"/>
                  <a:ext cx="748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CFFB55CE-E465-C827-078A-72B234901363}"/>
                    </a:ext>
                  </a:extLst>
                </p14:cNvPr>
                <p14:cNvContentPartPr/>
                <p14:nvPr/>
              </p14:nvContentPartPr>
              <p14:xfrm>
                <a:off x="2550836" y="3871232"/>
                <a:ext cx="2880" cy="1836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CFFB55CE-E465-C827-078A-72B234901363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543276" y="3863672"/>
                  <a:ext cx="18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C98FC6EC-FC99-CD6C-DAF4-7BF110DBD7CC}"/>
                    </a:ext>
                  </a:extLst>
                </p14:cNvPr>
                <p14:cNvContentPartPr/>
                <p14:nvPr/>
              </p14:nvContentPartPr>
              <p14:xfrm>
                <a:off x="2536076" y="3991472"/>
                <a:ext cx="55080" cy="212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C98FC6EC-FC99-CD6C-DAF4-7BF110DBD7C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528516" y="3983912"/>
                  <a:ext cx="70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9A5B3D5C-FAB4-CB81-B3AC-488BEA5C1EE3}"/>
                    </a:ext>
                  </a:extLst>
                </p14:cNvPr>
                <p14:cNvContentPartPr/>
                <p14:nvPr/>
              </p14:nvContentPartPr>
              <p14:xfrm>
                <a:off x="2637236" y="3945392"/>
                <a:ext cx="59400" cy="921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9A5B3D5C-FAB4-CB81-B3AC-488BEA5C1EE3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629676" y="3937832"/>
                  <a:ext cx="74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21B868D-CCA9-EC9A-CF48-C476E281FF32}"/>
                    </a:ext>
                  </a:extLst>
                </p14:cNvPr>
                <p14:cNvContentPartPr/>
                <p14:nvPr/>
              </p14:nvContentPartPr>
              <p14:xfrm>
                <a:off x="2735516" y="3867272"/>
                <a:ext cx="13320" cy="1476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21B868D-CCA9-EC9A-CF48-C476E281FF32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727956" y="3859712"/>
                  <a:ext cx="28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0C9D1871-31B9-C204-4127-62A5AB4B5FC2}"/>
                    </a:ext>
                  </a:extLst>
                </p14:cNvPr>
                <p14:cNvContentPartPr/>
                <p14:nvPr/>
              </p14:nvContentPartPr>
              <p14:xfrm>
                <a:off x="2792396" y="3976712"/>
                <a:ext cx="15840" cy="687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0C9D1871-31B9-C204-4127-62A5AB4B5FC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784836" y="3969152"/>
                  <a:ext cx="30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48EE7581-63FF-B686-E353-2095BB5ABC41}"/>
                    </a:ext>
                  </a:extLst>
                </p14:cNvPr>
                <p14:cNvContentPartPr/>
                <p14:nvPr/>
              </p14:nvContentPartPr>
              <p14:xfrm>
                <a:off x="2838836" y="3967352"/>
                <a:ext cx="91440" cy="4752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48EE7581-63FF-B686-E353-2095BB5ABC41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831276" y="3959792"/>
                  <a:ext cx="106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19183473-FE85-23AB-FCC8-0A64A332396E}"/>
                    </a:ext>
                  </a:extLst>
                </p14:cNvPr>
                <p14:cNvContentPartPr/>
                <p14:nvPr/>
              </p14:nvContentPartPr>
              <p14:xfrm>
                <a:off x="2941436" y="3948992"/>
                <a:ext cx="61200" cy="680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19183473-FE85-23AB-FCC8-0A64A332396E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933876" y="3941432"/>
                  <a:ext cx="763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6BB1A0BD-1CBB-DF41-827A-0C29D04BA930}"/>
                    </a:ext>
                  </a:extLst>
                </p14:cNvPr>
                <p14:cNvContentPartPr/>
                <p14:nvPr/>
              </p14:nvContentPartPr>
              <p14:xfrm>
                <a:off x="3038996" y="3944312"/>
                <a:ext cx="65520" cy="6624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6BB1A0BD-1CBB-DF41-827A-0C29D04BA930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031436" y="3936752"/>
                  <a:ext cx="806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4CF390C9-FDC7-D726-C412-DE9375C116AC}"/>
                    </a:ext>
                  </a:extLst>
                </p14:cNvPr>
                <p14:cNvContentPartPr/>
                <p14:nvPr/>
              </p14:nvContentPartPr>
              <p14:xfrm>
                <a:off x="3152396" y="3945032"/>
                <a:ext cx="7560" cy="709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4CF390C9-FDC7-D726-C412-DE9375C116AC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145196" y="3937472"/>
                  <a:ext cx="22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2F6EFEF1-009A-A471-D17A-7E6D75F49DB1}"/>
                    </a:ext>
                  </a:extLst>
                </p14:cNvPr>
                <p14:cNvContentPartPr/>
                <p14:nvPr/>
              </p14:nvContentPartPr>
              <p14:xfrm>
                <a:off x="3195236" y="3947912"/>
                <a:ext cx="44280" cy="1184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2F6EFEF1-009A-A471-D17A-7E6D75F49DB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187676" y="3940352"/>
                  <a:ext cx="594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A61A13CA-55E0-1577-F402-E4C8BC7E5AD8}"/>
              </a:ext>
            </a:extLst>
          </p:cNvPr>
          <p:cNvGrpSpPr/>
          <p:nvPr/>
        </p:nvGrpSpPr>
        <p:grpSpPr>
          <a:xfrm>
            <a:off x="256196" y="4349312"/>
            <a:ext cx="1672560" cy="285120"/>
            <a:chOff x="256196" y="4349312"/>
            <a:chExt cx="1672560" cy="2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B4902650-0D0A-33CA-1AA6-A0262C058507}"/>
                    </a:ext>
                  </a:extLst>
                </p14:cNvPr>
                <p14:cNvContentPartPr/>
                <p14:nvPr/>
              </p14:nvContentPartPr>
              <p14:xfrm>
                <a:off x="256196" y="4427432"/>
                <a:ext cx="234000" cy="2066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B4902650-0D0A-33CA-1AA6-A0262C05850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48636" y="4419872"/>
                  <a:ext cx="2491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AAAC3A0C-A652-BC9F-296C-5903FF10545D}"/>
                    </a:ext>
                  </a:extLst>
                </p14:cNvPr>
                <p14:cNvContentPartPr/>
                <p14:nvPr/>
              </p14:nvContentPartPr>
              <p14:xfrm>
                <a:off x="536276" y="4470632"/>
                <a:ext cx="120240" cy="1638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AAAC3A0C-A652-BC9F-296C-5903FF10545D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28716" y="4463072"/>
                  <a:ext cx="1353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2BFB27FE-FDF9-B6D3-4962-D4489EC57289}"/>
                    </a:ext>
                  </a:extLst>
                </p14:cNvPr>
                <p14:cNvContentPartPr/>
                <p14:nvPr/>
              </p14:nvContentPartPr>
              <p14:xfrm>
                <a:off x="679556" y="4473512"/>
                <a:ext cx="145080" cy="1184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2BFB27FE-FDF9-B6D3-4962-D4489EC5728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71996" y="4465952"/>
                  <a:ext cx="1602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37283EE0-9347-486F-236C-32205AF6EED4}"/>
                    </a:ext>
                  </a:extLst>
                </p14:cNvPr>
                <p14:cNvContentPartPr/>
                <p14:nvPr/>
              </p14:nvContentPartPr>
              <p14:xfrm>
                <a:off x="851996" y="4441472"/>
                <a:ext cx="86760" cy="11664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37283EE0-9347-486F-236C-32205AF6EED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844436" y="4433912"/>
                  <a:ext cx="1018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045D6A85-0A7B-EB7D-4A44-650D7BB98695}"/>
                    </a:ext>
                  </a:extLst>
                </p14:cNvPr>
                <p14:cNvContentPartPr/>
                <p14:nvPr/>
              </p14:nvContentPartPr>
              <p14:xfrm>
                <a:off x="985556" y="4438592"/>
                <a:ext cx="44280" cy="1072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045D6A85-0A7B-EB7D-4A44-650D7BB98695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77996" y="4431032"/>
                  <a:ext cx="59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CB0701B5-D88F-E302-C5D4-B623A55DF488}"/>
                    </a:ext>
                  </a:extLst>
                </p14:cNvPr>
                <p14:cNvContentPartPr/>
                <p14:nvPr/>
              </p14:nvContentPartPr>
              <p14:xfrm>
                <a:off x="1096796" y="4445432"/>
                <a:ext cx="16560" cy="878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CB0701B5-D88F-E302-C5D4-B623A55DF488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089236" y="4437872"/>
                  <a:ext cx="31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6F334497-416D-1032-DF8D-51CB6CCCF679}"/>
                    </a:ext>
                  </a:extLst>
                </p14:cNvPr>
                <p14:cNvContentPartPr/>
                <p14:nvPr/>
              </p14:nvContentPartPr>
              <p14:xfrm>
                <a:off x="1211636" y="4442192"/>
                <a:ext cx="79200" cy="12888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6F334497-416D-1032-DF8D-51CB6CCCF679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204076" y="4434632"/>
                  <a:ext cx="943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7A068C2-19E3-A87F-2E6C-94F46CAF9DDE}"/>
                    </a:ext>
                  </a:extLst>
                </p14:cNvPr>
                <p14:cNvContentPartPr/>
                <p14:nvPr/>
              </p14:nvContentPartPr>
              <p14:xfrm>
                <a:off x="1321076" y="4481792"/>
                <a:ext cx="83160" cy="5292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7A068C2-19E3-A87F-2E6C-94F46CAF9DDE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313516" y="4474232"/>
                  <a:ext cx="98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6C0E8AD6-1429-CB74-EC78-7E9645A7EDE7}"/>
                    </a:ext>
                  </a:extLst>
                </p14:cNvPr>
                <p14:cNvContentPartPr/>
                <p14:nvPr/>
              </p14:nvContentPartPr>
              <p14:xfrm>
                <a:off x="1462196" y="4464152"/>
                <a:ext cx="99000" cy="439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6C0E8AD6-1429-CB74-EC78-7E9645A7EDE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454636" y="4456592"/>
                  <a:ext cx="114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EEE1906-3597-EA81-A615-38541AD81918}"/>
                    </a:ext>
                  </a:extLst>
                </p14:cNvPr>
                <p14:cNvContentPartPr/>
                <p14:nvPr/>
              </p14:nvContentPartPr>
              <p14:xfrm>
                <a:off x="1595756" y="4437512"/>
                <a:ext cx="35280" cy="748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EEE1906-3597-EA81-A615-38541AD8191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588196" y="4429952"/>
                  <a:ext cx="50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221597FE-AFB1-CA7B-89D4-C3FA12618AF7}"/>
                    </a:ext>
                  </a:extLst>
                </p14:cNvPr>
                <p14:cNvContentPartPr/>
                <p14:nvPr/>
              </p14:nvContentPartPr>
              <p14:xfrm>
                <a:off x="1668116" y="4416632"/>
                <a:ext cx="76680" cy="13824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221597FE-AFB1-CA7B-89D4-C3FA12618AF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660556" y="4409072"/>
                  <a:ext cx="91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DD04EE44-3C57-72AC-92DE-254988F29275}"/>
                    </a:ext>
                  </a:extLst>
                </p14:cNvPr>
                <p14:cNvContentPartPr/>
                <p14:nvPr/>
              </p14:nvContentPartPr>
              <p14:xfrm>
                <a:off x="1836956" y="4349312"/>
                <a:ext cx="3600" cy="1220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DD04EE44-3C57-72AC-92DE-254988F29275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829396" y="4341752"/>
                  <a:ext cx="18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73A4AE6F-F127-555F-A6DD-7ACB90F6D13F}"/>
                    </a:ext>
                  </a:extLst>
                </p14:cNvPr>
                <p14:cNvContentPartPr/>
                <p14:nvPr/>
              </p14:nvContentPartPr>
              <p14:xfrm>
                <a:off x="1867556" y="4393592"/>
                <a:ext cx="61200" cy="925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73A4AE6F-F127-555F-A6DD-7ACB90F6D13F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859996" y="4386032"/>
                  <a:ext cx="7596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3" name="Gruppo 442">
            <a:extLst>
              <a:ext uri="{FF2B5EF4-FFF2-40B4-BE49-F238E27FC236}">
                <a16:creationId xmlns:a16="http://schemas.microsoft.com/office/drawing/2014/main" id="{01011529-7978-D786-D2C0-6E402D0DE8A0}"/>
              </a:ext>
            </a:extLst>
          </p:cNvPr>
          <p:cNvGrpSpPr/>
          <p:nvPr/>
        </p:nvGrpSpPr>
        <p:grpSpPr>
          <a:xfrm>
            <a:off x="2210276" y="4278752"/>
            <a:ext cx="1026360" cy="244800"/>
            <a:chOff x="2210276" y="4278752"/>
            <a:chExt cx="102636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EFE1761F-E0CD-6E8E-E449-30ED64B0003A}"/>
                    </a:ext>
                  </a:extLst>
                </p14:cNvPr>
                <p14:cNvContentPartPr/>
                <p14:nvPr/>
              </p14:nvContentPartPr>
              <p14:xfrm>
                <a:off x="2210276" y="4352192"/>
                <a:ext cx="35280" cy="1634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EFE1761F-E0CD-6E8E-E449-30ED64B0003A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2202716" y="4344632"/>
                  <a:ext cx="504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0B6BA8A0-A210-62DA-58D1-7F52F350764C}"/>
                    </a:ext>
                  </a:extLst>
                </p14:cNvPr>
                <p14:cNvContentPartPr/>
                <p14:nvPr/>
              </p14:nvContentPartPr>
              <p14:xfrm>
                <a:off x="2299196" y="4343552"/>
                <a:ext cx="122400" cy="2556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0B6BA8A0-A210-62DA-58D1-7F52F350764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291636" y="4335992"/>
                  <a:ext cx="137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C6028C39-3395-1710-0319-44B84BAEC832}"/>
                    </a:ext>
                  </a:extLst>
                </p14:cNvPr>
                <p14:cNvContentPartPr/>
                <p14:nvPr/>
              </p14:nvContentPartPr>
              <p14:xfrm>
                <a:off x="2393516" y="4415912"/>
                <a:ext cx="118440" cy="1076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C6028C39-3395-1710-0319-44B84BAEC83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2385956" y="4408352"/>
                  <a:ext cx="133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5CCAD4EF-D102-1510-CA09-4FEF192240C6}"/>
                    </a:ext>
                  </a:extLst>
                </p14:cNvPr>
                <p14:cNvContentPartPr/>
                <p14:nvPr/>
              </p14:nvContentPartPr>
              <p14:xfrm>
                <a:off x="2578196" y="4381712"/>
                <a:ext cx="42840" cy="586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5CCAD4EF-D102-1510-CA09-4FEF192240C6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570636" y="4374152"/>
                  <a:ext cx="57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96A3661A-680C-D2DB-CEC8-4B20248A333F}"/>
                    </a:ext>
                  </a:extLst>
                </p14:cNvPr>
                <p14:cNvContentPartPr/>
                <p14:nvPr/>
              </p14:nvContentPartPr>
              <p14:xfrm>
                <a:off x="2663156" y="4360112"/>
                <a:ext cx="55080" cy="13464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96A3661A-680C-D2DB-CEC8-4B20248A333F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655596" y="4352552"/>
                  <a:ext cx="70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69F7A24C-5AB8-AC6E-418B-B56390A118F0}"/>
                    </a:ext>
                  </a:extLst>
                </p14:cNvPr>
                <p14:cNvContentPartPr/>
                <p14:nvPr/>
              </p14:nvContentPartPr>
              <p14:xfrm>
                <a:off x="2767196" y="4406552"/>
                <a:ext cx="64800" cy="6408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69F7A24C-5AB8-AC6E-418B-B56390A118F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759636" y="4398992"/>
                  <a:ext cx="799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A22832C3-33E9-58D1-A463-AD30CE27DF82}"/>
                    </a:ext>
                  </a:extLst>
                </p14:cNvPr>
                <p14:cNvContentPartPr/>
                <p14:nvPr/>
              </p14:nvContentPartPr>
              <p14:xfrm>
                <a:off x="2842796" y="4394312"/>
                <a:ext cx="92160" cy="8100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A22832C3-33E9-58D1-A463-AD30CE27DF82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2835236" y="4386752"/>
                  <a:ext cx="106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AD54390-4EA1-1CD4-A51D-0A263CCBAE45}"/>
                    </a:ext>
                  </a:extLst>
                </p14:cNvPr>
                <p14:cNvContentPartPr/>
                <p14:nvPr/>
              </p14:nvContentPartPr>
              <p14:xfrm>
                <a:off x="2960876" y="4382792"/>
                <a:ext cx="50040" cy="723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AD54390-4EA1-1CD4-A51D-0A263CCBAE45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2953316" y="4375592"/>
                  <a:ext cx="65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109F3B26-B3B1-917C-0EB1-21628B4C3E56}"/>
                    </a:ext>
                  </a:extLst>
                </p14:cNvPr>
                <p14:cNvContentPartPr/>
                <p14:nvPr/>
              </p14:nvContentPartPr>
              <p14:xfrm>
                <a:off x="3038276" y="4356152"/>
                <a:ext cx="48600" cy="795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109F3B26-B3B1-917C-0EB1-21628B4C3E56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3030716" y="4348592"/>
                  <a:ext cx="637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DB5B25B3-8144-52AD-6EA5-C5821ED9AE5F}"/>
                    </a:ext>
                  </a:extLst>
                </p14:cNvPr>
                <p14:cNvContentPartPr/>
                <p14:nvPr/>
              </p14:nvContentPartPr>
              <p14:xfrm>
                <a:off x="3118916" y="4278752"/>
                <a:ext cx="1080" cy="1461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DB5B25B3-8144-52AD-6EA5-C5821ED9AE5F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3111356" y="4271192"/>
                  <a:ext cx="16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A2C8443D-B8DC-6444-EB67-92C400E64C60}"/>
                    </a:ext>
                  </a:extLst>
                </p14:cNvPr>
                <p14:cNvContentPartPr/>
                <p14:nvPr/>
              </p14:nvContentPartPr>
              <p14:xfrm>
                <a:off x="3117836" y="4363352"/>
                <a:ext cx="17640" cy="82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A2C8443D-B8DC-6444-EB67-92C400E64C60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3110276" y="4355792"/>
                  <a:ext cx="327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1822C415-F8B2-8EB2-0CEE-71ABC72500B1}"/>
                    </a:ext>
                  </a:extLst>
                </p14:cNvPr>
                <p14:cNvContentPartPr/>
                <p14:nvPr/>
              </p14:nvContentPartPr>
              <p14:xfrm>
                <a:off x="3180836" y="4326632"/>
                <a:ext cx="55800" cy="8892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1822C415-F8B2-8EB2-0CEE-71ABC72500B1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3173276" y="4319072"/>
                  <a:ext cx="7092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8" name="Gruppo 447">
            <a:extLst>
              <a:ext uri="{FF2B5EF4-FFF2-40B4-BE49-F238E27FC236}">
                <a16:creationId xmlns:a16="http://schemas.microsoft.com/office/drawing/2014/main" id="{335A528F-BAE4-7885-A74E-C4E487FDA29C}"/>
              </a:ext>
            </a:extLst>
          </p:cNvPr>
          <p:cNvGrpSpPr/>
          <p:nvPr/>
        </p:nvGrpSpPr>
        <p:grpSpPr>
          <a:xfrm>
            <a:off x="195716" y="2556349"/>
            <a:ext cx="934920" cy="423163"/>
            <a:chOff x="195716" y="2556349"/>
            <a:chExt cx="934920" cy="4231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EDC4030B-67B2-11E8-3F8B-D605561702CD}"/>
                    </a:ext>
                  </a:extLst>
                </p14:cNvPr>
                <p14:cNvContentPartPr/>
                <p14:nvPr/>
              </p14:nvContentPartPr>
              <p14:xfrm>
                <a:off x="195716" y="2630869"/>
                <a:ext cx="134640" cy="2376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EDC4030B-67B2-11E8-3F8B-D605561702CD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88156" y="2623309"/>
                  <a:ext cx="1497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0899187-97AD-EC99-2319-10DF78961D67}"/>
                    </a:ext>
                  </a:extLst>
                </p14:cNvPr>
                <p14:cNvContentPartPr/>
                <p14:nvPr/>
              </p14:nvContentPartPr>
              <p14:xfrm>
                <a:off x="391196" y="2731669"/>
                <a:ext cx="112680" cy="975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0899187-97AD-EC99-2319-10DF78961D67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383636" y="2724109"/>
                  <a:ext cx="127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F6009B9A-BDBC-73E7-3E70-B5DE454138D2}"/>
                    </a:ext>
                  </a:extLst>
                </p14:cNvPr>
                <p14:cNvContentPartPr/>
                <p14:nvPr/>
              </p14:nvContentPartPr>
              <p14:xfrm>
                <a:off x="538796" y="2696029"/>
                <a:ext cx="81720" cy="1486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F6009B9A-BDBC-73E7-3E70-B5DE454138D2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31596" y="2688469"/>
                  <a:ext cx="96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A5AEB196-E44A-C0CF-07FD-1E99EB6246A6}"/>
                    </a:ext>
                  </a:extLst>
                </p14:cNvPr>
                <p14:cNvContentPartPr/>
                <p14:nvPr/>
              </p14:nvContentPartPr>
              <p14:xfrm>
                <a:off x="671276" y="2709349"/>
                <a:ext cx="71280" cy="1429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A5AEB196-E44A-C0CF-07FD-1E99EB6246A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63716" y="2701789"/>
                  <a:ext cx="864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2842C0A-FDD3-D849-9B57-31368975DC9C}"/>
                    </a:ext>
                  </a:extLst>
                </p14:cNvPr>
                <p14:cNvContentPartPr/>
                <p14:nvPr/>
              </p14:nvContentPartPr>
              <p14:xfrm>
                <a:off x="823556" y="2681269"/>
                <a:ext cx="51840" cy="1080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2842C0A-FDD3-D849-9B57-31368975DC9C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15996" y="2673709"/>
                  <a:ext cx="66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570065B-D74F-A575-6EFC-0F3AA76156C3}"/>
                    </a:ext>
                  </a:extLst>
                </p14:cNvPr>
                <p14:cNvContentPartPr/>
                <p14:nvPr/>
              </p14:nvContentPartPr>
              <p14:xfrm>
                <a:off x="916076" y="2557789"/>
                <a:ext cx="17280" cy="2329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570065B-D74F-A575-6EFC-0F3AA76156C3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908516" y="2550229"/>
                  <a:ext cx="320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F685E22F-A6B2-03DF-760E-B591480000F0}"/>
                    </a:ext>
                  </a:extLst>
                </p14:cNvPr>
                <p14:cNvContentPartPr/>
                <p14:nvPr/>
              </p14:nvContentPartPr>
              <p14:xfrm>
                <a:off x="902396" y="2679109"/>
                <a:ext cx="42840" cy="385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F685E22F-A6B2-03DF-760E-B591480000F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94836" y="2671549"/>
                  <a:ext cx="57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21BAB9C-AE77-E437-52C4-F5837AF98EEA}"/>
                    </a:ext>
                  </a:extLst>
                </p14:cNvPr>
                <p14:cNvContentPartPr/>
                <p14:nvPr/>
              </p14:nvContentPartPr>
              <p14:xfrm>
                <a:off x="978716" y="2556349"/>
                <a:ext cx="7560" cy="1864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21BAB9C-AE77-E437-52C4-F5837AF98EEA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971156" y="2548789"/>
                  <a:ext cx="2268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5ACC6A78-158E-3D91-51BF-A435ECAE4E90}"/>
                    </a:ext>
                  </a:extLst>
                </p14:cNvPr>
                <p14:cNvContentPartPr/>
                <p14:nvPr/>
              </p14:nvContentPartPr>
              <p14:xfrm>
                <a:off x="982316" y="2692789"/>
                <a:ext cx="46080" cy="338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5ACC6A78-158E-3D91-51BF-A435ECAE4E90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974756" y="2685229"/>
                  <a:ext cx="61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69660C7F-A68B-77FC-6A9A-82850FA85DAC}"/>
                    </a:ext>
                  </a:extLst>
                </p14:cNvPr>
                <p14:cNvContentPartPr/>
                <p14:nvPr/>
              </p14:nvContentPartPr>
              <p14:xfrm>
                <a:off x="1084556" y="2683789"/>
                <a:ext cx="41040" cy="943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69660C7F-A68B-77FC-6A9A-82850FA85DAC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076996" y="2676229"/>
                  <a:ext cx="56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723036B-E5D3-D6FA-5396-836606A49950}"/>
                    </a:ext>
                  </a:extLst>
                </p14:cNvPr>
                <p14:cNvContentPartPr/>
                <p14:nvPr/>
              </p14:nvContentPartPr>
              <p14:xfrm>
                <a:off x="202196" y="2831912"/>
                <a:ext cx="928440" cy="1476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723036B-E5D3-D6FA-5396-836606A49950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94636" y="2824352"/>
                  <a:ext cx="943560" cy="162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881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63B0A-8162-0E8E-EBF4-FD78D461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54EA3C1-1CCD-017C-3E7E-60280F7D953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098A99F-FCC4-BB6C-EE3A-B14A55803F0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7648D25-DF14-7481-AD13-439D313BAD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C9ECE90-72F5-4EC8-57CD-FAC8BCF228C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67212B8-4C98-A0B8-12F8-9609B02CBC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120B1B4-6E9F-1CF6-73D5-6A0D3B8091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E11F5E2-A441-67CC-FE2A-CF279C40F2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EDC1610-E885-D510-1D3E-CEC990D3EC2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58C6E63-C1E2-2839-0C98-911A62B3CA4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C2D16FC-E3E5-95D0-5EBD-1945B90F3C4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2722EE7-E708-81DE-7BF7-831BC528F24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4063377-9039-B3F0-0FD5-1873C85E2A8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85BCF12-D02B-14E1-7410-B404096BA83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1418577-E859-821C-8745-EF80ED9AA2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97E245D-F592-14FB-3035-530CBD4DD6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2E9307C-95AB-3938-2314-B8AFC1C84D1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1095F3B-D0AD-683E-5F63-95365211C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ED90B85-881B-8724-972B-E9033CB71CE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949DAAB-96E5-D589-7DC7-1E168FB1A7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125CA28-E91A-CA17-7BE8-BC2E874FC1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E17208-99E0-126D-A598-CE410AE1971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335DAE4-8143-C1B6-7C7B-5B987492927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765C2FC-BE45-0AD7-7AF3-7581CEAD35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0923CD2-E3C2-4DBE-5A23-C26E9BF61E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8E7F3D7-36B5-C630-B227-DB5DDE8F4D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C4D9CDD-000C-B67A-1D28-6BDED86D04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0207400-4A33-B1FD-85B9-961E59A6F8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79018C9-E0C3-8546-FA30-777FFAEE0CC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DD466AC-7305-00F1-A918-5908296233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80A0EE6-CC60-A76F-61B9-D9B401618C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2F221B9-6AEE-F7DA-5B12-98172297E4D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48771D7-1FF6-D9A2-8E20-0566EB416C7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A9992FC-ED60-657E-3CCA-1E537ACB7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46CB385-F0C5-DA5F-4872-74789A56772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C12B188-CB27-0EEB-532C-38944DC3FC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3ABAE8C-C8FA-42E4-1DF6-836D424F8A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E7C61EA-9830-36F3-D89A-7EC1794296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F216F18-C975-24C7-3EB0-07A4BCAC3F5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E6D4484-6C99-0309-CB2A-172F89790CE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F9FBB8F-82BB-D5D6-2938-4B3DF134131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D7FEA8C-8046-2451-65A5-5D2BE53F30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B5BBDBC-27C7-E7B3-1176-B0D4DF81FD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2490BC2-CC2C-20AA-F7A7-884F70D8B0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DA8D911-A2C9-46C9-D1A7-09D0ABDE2E7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48D651C-EE34-C76E-6310-D3DA24BDBB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04DDF71-A390-E525-9877-14459F338D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956C8E8-9A79-7E53-285A-BB72968463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FF968CD-7ABE-41AE-193B-3AA390E5D6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DBA5B54-D240-7E75-5AC4-0A50266F15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BA082F3-C1F4-BFD9-2484-F53C135F44F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6E85A4-8F92-7F21-EFEE-066D1BE8C2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EE0508F-3F5F-6CD5-C231-17DBFA0FEF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5E4653C-476A-4C5E-E092-348C326386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0968880-815F-40FE-C2ED-F3598E0CDA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56B6016-36B5-63F3-03DA-70193285928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7276EED-2737-B0B7-2FB1-22B006A058E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77E0FE2-20C1-4C7D-C290-FCD006A82AD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B752248-EDDA-5BD6-4A7A-2DC865DBA6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3098CFF-6F66-F729-5278-73E386465E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E766144-F003-488E-9086-70B5203AC5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709F08F-8139-90A8-93CA-680E9F5D02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6A8E7CA-53A8-0989-EC55-30643773CDD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C217B54-0B10-E237-83B3-2B5B065B6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765300"/>
            <a:ext cx="5181600" cy="3327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F65AA28-8D5A-798B-B9CD-4153BC1DD909}"/>
                  </a:ext>
                </a:extLst>
              </p14:cNvPr>
              <p14:cNvContentPartPr/>
              <p14:nvPr/>
            </p14:nvContentPartPr>
            <p14:xfrm>
              <a:off x="2837809" y="4146007"/>
              <a:ext cx="686880" cy="1070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F65AA28-8D5A-798B-B9CD-4153BC1DD9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30249" y="4138447"/>
                <a:ext cx="702000" cy="108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A0EEFFD1-F237-360C-7070-0E16FE990714}"/>
              </a:ext>
            </a:extLst>
          </p:cNvPr>
          <p:cNvGrpSpPr/>
          <p:nvPr/>
        </p:nvGrpSpPr>
        <p:grpSpPr>
          <a:xfrm>
            <a:off x="6414123" y="4091466"/>
            <a:ext cx="121680" cy="74160"/>
            <a:chOff x="6414123" y="4091466"/>
            <a:chExt cx="121680" cy="7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37AC320-3659-4893-0610-EA799BF74F87}"/>
                    </a:ext>
                  </a:extLst>
                </p14:cNvPr>
                <p14:cNvContentPartPr/>
                <p14:nvPr/>
              </p14:nvContentPartPr>
              <p14:xfrm>
                <a:off x="6414123" y="4091466"/>
                <a:ext cx="45000" cy="52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37AC320-3659-4893-0610-EA799BF74F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06563" y="4083906"/>
                  <a:ext cx="60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0DDB95B-EB27-7DC5-1A72-1CB33E8DA230}"/>
                    </a:ext>
                  </a:extLst>
                </p14:cNvPr>
                <p14:cNvContentPartPr/>
                <p14:nvPr/>
              </p14:nvContentPartPr>
              <p14:xfrm>
                <a:off x="6473523" y="4109466"/>
                <a:ext cx="62280" cy="56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0DDB95B-EB27-7DC5-1A72-1CB33E8DA23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465963" y="4101906"/>
                  <a:ext cx="7740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397119C2-698D-B702-3E07-6EADD0ED30E2}"/>
              </a:ext>
            </a:extLst>
          </p:cNvPr>
          <p:cNvGrpSpPr/>
          <p:nvPr/>
        </p:nvGrpSpPr>
        <p:grpSpPr>
          <a:xfrm>
            <a:off x="6898683" y="4034226"/>
            <a:ext cx="87120" cy="140760"/>
            <a:chOff x="6898683" y="4034226"/>
            <a:chExt cx="8712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DEF0118-EB1E-658A-C61F-5F064C90ADA2}"/>
                    </a:ext>
                  </a:extLst>
                </p14:cNvPr>
                <p14:cNvContentPartPr/>
                <p14:nvPr/>
              </p14:nvContentPartPr>
              <p14:xfrm>
                <a:off x="6898683" y="4034226"/>
                <a:ext cx="87120" cy="111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DEF0118-EB1E-658A-C61F-5F064C90ADA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91123" y="4026666"/>
                  <a:ext cx="1022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DA8EB40-484C-A4C6-0115-144268F2C255}"/>
                    </a:ext>
                  </a:extLst>
                </p14:cNvPr>
                <p14:cNvContentPartPr/>
                <p14:nvPr/>
              </p14:nvContentPartPr>
              <p14:xfrm>
                <a:off x="6931083" y="4094706"/>
                <a:ext cx="46080" cy="80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DA8EB40-484C-A4C6-0115-144268F2C25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23523" y="4087146"/>
                  <a:ext cx="6120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D0178CE-3531-074E-C24C-EDFA2A5DB276}"/>
                  </a:ext>
                </a:extLst>
              </p14:cNvPr>
              <p14:cNvContentPartPr/>
              <p14:nvPr/>
            </p14:nvContentPartPr>
            <p14:xfrm>
              <a:off x="5138643" y="4677906"/>
              <a:ext cx="2786760" cy="100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D0178CE-3531-074E-C24C-EDFA2A5DB27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31083" y="4670346"/>
                <a:ext cx="28018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4A80CAC5-C8D9-F07C-7653-1CEC143A19D7}"/>
                  </a:ext>
                </a:extLst>
              </p14:cNvPr>
              <p14:cNvContentPartPr/>
              <p14:nvPr/>
            </p14:nvContentPartPr>
            <p14:xfrm>
              <a:off x="3702963" y="5043666"/>
              <a:ext cx="676080" cy="6912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4A80CAC5-C8D9-F07C-7653-1CEC143A19D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95763" y="5036106"/>
                <a:ext cx="69120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2F39EC32-1DED-F203-E1AF-1EAB62260737}"/>
                  </a:ext>
                </a:extLst>
              </p14:cNvPr>
              <p14:cNvContentPartPr/>
              <p14:nvPr/>
            </p14:nvContentPartPr>
            <p14:xfrm>
              <a:off x="5193723" y="4969866"/>
              <a:ext cx="840240" cy="3456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2F39EC32-1DED-F203-E1AF-1EAB6226073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86163" y="4962306"/>
                <a:ext cx="855360" cy="4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849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B087F-D278-D724-0AB3-2A1D9B3D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B8DA46A-AAFE-C892-9396-6C5F7E59B02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3DACAB4-FF4E-8DA7-48C8-489344EF96B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CF0BA5D-7886-79CE-16A0-6CED7D12CF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D98DEF6-CCDD-0525-F718-761B431A52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7866438-AC7A-7230-46AE-95C32A4C9E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9F87164-7A91-43F6-E0AC-93CE233182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046D4BA-9E18-37E9-12A0-5202E0B7DA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E93B8F9-7A2C-D8C5-02E1-DB24628691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F7BCE7C-81C4-AA89-FCD0-6FD810BB19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039A371-5235-4E8D-2A1D-23CBA609E40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4B488DF-4199-3E7B-3428-85A18B6150A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956FBB-4E7B-894B-3FE3-AE096A60D61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84440A5-0972-16B6-0D7C-4472156668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86CE3D0-BF4B-3EC4-0D5F-677E6414B9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A9D07F8-4A86-8633-D5D6-62B103BCAE9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958314C-DF8A-D559-1B41-503286109C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F5AE3D-0DA3-6E3E-717F-9A9FA4B88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77F5DF2-CC98-2628-5ABB-0C2C1F96CA9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2FAD721-8FCA-44BA-CF26-11B45A850E1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2426807-26B5-B3E8-B61E-9F9E94429C2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F136B9D-4D23-1E54-C7B9-CB4029C70B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A055B97-C43F-9B66-12D9-72E06886C3B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2D20A21-A867-469E-5644-C5B79D9630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481C761-7BFE-A786-237F-561931F8DB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4CE7451-0018-AD38-ABD0-CAE307D9BC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1F97B5A-7612-635B-1BC6-5F1229736A6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18AA5E4-A76F-A04C-923C-83C5A8B900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5C004EC-0544-D990-CBB2-7E15D1DE4B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DAC2F25-507B-63FA-0551-26426EE499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BCEFE70-84C5-F0BA-E0A9-CCBA17D22D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1D22AAC-47B9-2582-7D5F-50C82E498B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9BF847A-81AC-DDC2-46A1-42B605C45D4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A3B9A0-28A5-869E-437F-C26F4C8FE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6BCA1D1-B832-7821-3274-691A19AD40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1F3F8DD-540B-F75D-28B4-EFF3C594093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C470C8A-C125-2CE4-3B6F-5CB98BC321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984B5D1-4CE2-E36F-CDCC-2135101ED1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4841F5F-03A6-C0B0-7794-C8C36CE934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9E31AE6-5712-DEFC-7F0F-24088EA05A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B6E001C-F0CE-3616-6051-76BB4261A3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40F7852-1494-737D-8098-51F496E098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914981F-C12B-FD3A-F605-5324AE2AA3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FFBB814-49FA-22BB-8207-61630A903B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776F916-C48D-2FD5-EE27-03AF60E950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47F6681-223B-BF53-841B-450B6902191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7945B2B-F9FA-8DC5-8A23-9BF5409813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BAA772-8F52-E675-C424-B3D198F4FC5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C06C0C-7AEA-409B-4813-935B914BD91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4C77FB5-7FA5-6C44-3BF3-344BBE5242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CC32A4A-3B42-298A-0BC5-679B9872723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0AC983E-87E3-DE9E-9832-50313BBCE9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E49C29-974B-FA64-FBEE-FAF18E7E891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F9B1B90-2FD8-EE69-F3A7-B284B9479E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536E187-B0E6-9C6D-401D-54D912D08AE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2A807E4-8320-4155-1300-A8795F624F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534B544-7349-FDCE-E2FB-4529A31479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9315D2A-53CA-A509-AC22-3073A7423C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C38164D-F269-50CB-E54C-C1AAB28D69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8BDF97-8EE7-2061-FD40-8A6B6335A8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DE0599E-DF44-9DDC-B79A-1680D743D5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4E26972-1A1F-2FD6-C2DA-D5ADBD8F8A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17459B-502C-E200-5B99-957E25863B3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B217F45-02AB-CC3D-00EE-CF8C9C149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698750"/>
            <a:ext cx="4724400" cy="1460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2E4359F-B0E3-77F7-7337-D23986F61ECB}"/>
                  </a:ext>
                </a:extLst>
              </p14:cNvPr>
              <p14:cNvContentPartPr/>
              <p14:nvPr/>
            </p14:nvContentPartPr>
            <p14:xfrm>
              <a:off x="3945921" y="4134894"/>
              <a:ext cx="1892160" cy="206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2E4359F-B0E3-77F7-7337-D23986F61E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8361" y="4127334"/>
                <a:ext cx="1907280" cy="22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077A15C1-2392-4140-57AE-24716F7E6303}"/>
              </a:ext>
            </a:extLst>
          </p:cNvPr>
          <p:cNvGrpSpPr/>
          <p:nvPr/>
        </p:nvGrpSpPr>
        <p:grpSpPr>
          <a:xfrm>
            <a:off x="6130041" y="3766974"/>
            <a:ext cx="1837080" cy="378000"/>
            <a:chOff x="6130041" y="3766974"/>
            <a:chExt cx="1837080" cy="37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CC9BE09-CF5C-DF77-8B09-4C2A4DF3CB03}"/>
                    </a:ext>
                  </a:extLst>
                </p14:cNvPr>
                <p14:cNvContentPartPr/>
                <p14:nvPr/>
              </p14:nvContentPartPr>
              <p14:xfrm>
                <a:off x="6130041" y="3928974"/>
                <a:ext cx="235800" cy="35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CC9BE09-CF5C-DF77-8B09-4C2A4DF3CB0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22841" y="3921414"/>
                  <a:ext cx="250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69EC4BA-86B5-D80F-E86E-954CBDF408A2}"/>
                    </a:ext>
                  </a:extLst>
                </p14:cNvPr>
                <p14:cNvContentPartPr/>
                <p14:nvPr/>
              </p14:nvContentPartPr>
              <p14:xfrm>
                <a:off x="6248481" y="3988014"/>
                <a:ext cx="51480" cy="127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69EC4BA-86B5-D80F-E86E-954CBDF408A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40921" y="3980454"/>
                  <a:ext cx="66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F8D2659-D443-B4C7-F5C2-DEF5DBC8D794}"/>
                    </a:ext>
                  </a:extLst>
                </p14:cNvPr>
                <p14:cNvContentPartPr/>
                <p14:nvPr/>
              </p14:nvContentPartPr>
              <p14:xfrm>
                <a:off x="6392841" y="3939054"/>
                <a:ext cx="119520" cy="1965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F8D2659-D443-B4C7-F5C2-DEF5DBC8D7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385281" y="3931494"/>
                  <a:ext cx="1346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08FA1E7-6FC3-AD93-44EF-8B739223B27F}"/>
                    </a:ext>
                  </a:extLst>
                </p14:cNvPr>
                <p14:cNvContentPartPr/>
                <p14:nvPr/>
              </p14:nvContentPartPr>
              <p14:xfrm>
                <a:off x="6532161" y="3984774"/>
                <a:ext cx="89280" cy="123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08FA1E7-6FC3-AD93-44EF-8B739223B27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24961" y="3977214"/>
                  <a:ext cx="104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E887488-A2E0-5253-0594-C9148F2E1F7A}"/>
                    </a:ext>
                  </a:extLst>
                </p14:cNvPr>
                <p14:cNvContentPartPr/>
                <p14:nvPr/>
              </p14:nvContentPartPr>
              <p14:xfrm>
                <a:off x="6698841" y="3950934"/>
                <a:ext cx="142920" cy="140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E887488-A2E0-5253-0594-C9148F2E1F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91281" y="3943374"/>
                  <a:ext cx="1580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E52244C-9391-1B20-1F44-5DA6EC14C7B3}"/>
                    </a:ext>
                  </a:extLst>
                </p14:cNvPr>
                <p14:cNvContentPartPr/>
                <p14:nvPr/>
              </p14:nvContentPartPr>
              <p14:xfrm>
                <a:off x="6999081" y="3766974"/>
                <a:ext cx="109440" cy="378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E52244C-9391-1B20-1F44-5DA6EC14C7B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91521" y="3759414"/>
                  <a:ext cx="12456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328116E-2E0A-76FA-6A7A-96CFDD683039}"/>
                    </a:ext>
                  </a:extLst>
                </p14:cNvPr>
                <p14:cNvContentPartPr/>
                <p14:nvPr/>
              </p14:nvContentPartPr>
              <p14:xfrm>
                <a:off x="7135881" y="3963174"/>
                <a:ext cx="93240" cy="90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328116E-2E0A-76FA-6A7A-96CFDD68303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28321" y="3955614"/>
                  <a:ext cx="108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67DB7DA-008A-7517-07E0-F140A79238DA}"/>
                    </a:ext>
                  </a:extLst>
                </p14:cNvPr>
                <p14:cNvContentPartPr/>
                <p14:nvPr/>
              </p14:nvContentPartPr>
              <p14:xfrm>
                <a:off x="7253961" y="3969654"/>
                <a:ext cx="70560" cy="57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67DB7DA-008A-7517-07E0-F140A79238D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46401" y="3962094"/>
                  <a:ext cx="856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DFDFBC3-E1E8-4FDC-096B-083D2C38366F}"/>
                    </a:ext>
                  </a:extLst>
                </p14:cNvPr>
                <p14:cNvContentPartPr/>
                <p14:nvPr/>
              </p14:nvContentPartPr>
              <p14:xfrm>
                <a:off x="7369521" y="3942294"/>
                <a:ext cx="40320" cy="111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DFDFBC3-E1E8-4FDC-096B-083D2C38366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61961" y="3934734"/>
                  <a:ext cx="55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F2B1D5B-A6FC-3EE5-EF22-B99D73CB9D94}"/>
                    </a:ext>
                  </a:extLst>
                </p14:cNvPr>
                <p14:cNvContentPartPr/>
                <p14:nvPr/>
              </p14:nvContentPartPr>
              <p14:xfrm>
                <a:off x="7481121" y="3957054"/>
                <a:ext cx="59760" cy="864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F2B1D5B-A6FC-3EE5-EF22-B99D73CB9D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473561" y="3949494"/>
                  <a:ext cx="74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DE89C63-FFEA-4850-65B8-F7080FBE25E1}"/>
                    </a:ext>
                  </a:extLst>
                </p14:cNvPr>
                <p14:cNvContentPartPr/>
                <p14:nvPr/>
              </p14:nvContentPartPr>
              <p14:xfrm>
                <a:off x="7560681" y="3966414"/>
                <a:ext cx="54720" cy="64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DE89C63-FFEA-4850-65B8-F7080FBE25E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553121" y="3958854"/>
                  <a:ext cx="69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6F6F2AE-F8E9-AFB7-7A85-E83169F720E3}"/>
                    </a:ext>
                  </a:extLst>
                </p14:cNvPr>
                <p14:cNvContentPartPr/>
                <p14:nvPr/>
              </p14:nvContentPartPr>
              <p14:xfrm>
                <a:off x="7651761" y="3959214"/>
                <a:ext cx="38520" cy="81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6F6F2AE-F8E9-AFB7-7A85-E83169F720E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44201" y="3951654"/>
                  <a:ext cx="53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135D20A-8DF2-8627-9094-F72FC179AA0E}"/>
                    </a:ext>
                  </a:extLst>
                </p14:cNvPr>
                <p14:cNvContentPartPr/>
                <p14:nvPr/>
              </p14:nvContentPartPr>
              <p14:xfrm>
                <a:off x="7703961" y="3940134"/>
                <a:ext cx="84240" cy="80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135D20A-8DF2-8627-9094-F72FC179AA0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96401" y="3932934"/>
                  <a:ext cx="99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8A02D81-1E09-E0C8-A749-B0AFBBD9AEEC}"/>
                    </a:ext>
                  </a:extLst>
                </p14:cNvPr>
                <p14:cNvContentPartPr/>
                <p14:nvPr/>
              </p14:nvContentPartPr>
              <p14:xfrm>
                <a:off x="7814121" y="3820614"/>
                <a:ext cx="25560" cy="187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8A02D81-1E09-E0C8-A749-B0AFBBD9AEE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06561" y="3813054"/>
                  <a:ext cx="406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4BB97BA-B313-007C-D68A-65A50E617667}"/>
                    </a:ext>
                  </a:extLst>
                </p14:cNvPr>
                <p14:cNvContentPartPr/>
                <p14:nvPr/>
              </p14:nvContentPartPr>
              <p14:xfrm>
                <a:off x="7815561" y="3948414"/>
                <a:ext cx="360" cy="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4BB97BA-B313-007C-D68A-65A50E61766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08001" y="394085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00DFD07-67B1-A474-CA11-72DBF566BDEF}"/>
                    </a:ext>
                  </a:extLst>
                </p14:cNvPr>
                <p14:cNvContentPartPr/>
                <p14:nvPr/>
              </p14:nvContentPartPr>
              <p14:xfrm>
                <a:off x="7888641" y="3903054"/>
                <a:ext cx="78480" cy="1252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00DFD07-67B1-A474-CA11-72DBF566BD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81081" y="3895494"/>
                  <a:ext cx="9360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2D7008E1-10D9-87B3-98A6-0E8FF7E69DD4}"/>
              </a:ext>
            </a:extLst>
          </p:cNvPr>
          <p:cNvGrpSpPr/>
          <p:nvPr/>
        </p:nvGrpSpPr>
        <p:grpSpPr>
          <a:xfrm>
            <a:off x="4657693" y="4568334"/>
            <a:ext cx="832680" cy="287640"/>
            <a:chOff x="4657693" y="4568334"/>
            <a:chExt cx="832680" cy="28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FE93863-C335-8CAD-F47D-0B3513DEC194}"/>
                    </a:ext>
                  </a:extLst>
                </p14:cNvPr>
                <p14:cNvContentPartPr/>
                <p14:nvPr/>
              </p14:nvContentPartPr>
              <p14:xfrm>
                <a:off x="4657693" y="4620894"/>
                <a:ext cx="126720" cy="1508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FE93863-C335-8CAD-F47D-0B3513DEC19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50493" y="4613334"/>
                  <a:ext cx="1418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34120B3-D2FB-D4ED-49F7-A75E3DF5EC9F}"/>
                    </a:ext>
                  </a:extLst>
                </p14:cNvPr>
                <p14:cNvContentPartPr/>
                <p14:nvPr/>
              </p14:nvContentPartPr>
              <p14:xfrm>
                <a:off x="4817533" y="4630614"/>
                <a:ext cx="88200" cy="2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34120B3-D2FB-D4ED-49F7-A75E3DF5EC9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09973" y="4623414"/>
                  <a:ext cx="103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829B91B-81B9-0163-043F-5B93BA013224}"/>
                    </a:ext>
                  </a:extLst>
                </p14:cNvPr>
                <p14:cNvContentPartPr/>
                <p14:nvPr/>
              </p14:nvContentPartPr>
              <p14:xfrm>
                <a:off x="4815733" y="4724214"/>
                <a:ext cx="59040" cy="14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829B91B-81B9-0163-043F-5B93BA01322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08173" y="4716654"/>
                  <a:ext cx="741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C2C5001-CA7F-8477-2783-38563EBA03E4}"/>
                    </a:ext>
                  </a:extLst>
                </p14:cNvPr>
                <p14:cNvContentPartPr/>
                <p14:nvPr/>
              </p14:nvContentPartPr>
              <p14:xfrm>
                <a:off x="4865413" y="4587054"/>
                <a:ext cx="51840" cy="268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C2C5001-CA7F-8477-2783-38563EBA03E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57853" y="4579494"/>
                  <a:ext cx="669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B7E7362-112D-7FD9-FE3D-44037B2CA29D}"/>
                    </a:ext>
                  </a:extLst>
                </p14:cNvPr>
                <p14:cNvContentPartPr/>
                <p14:nvPr/>
              </p14:nvContentPartPr>
              <p14:xfrm>
                <a:off x="4934173" y="4568334"/>
                <a:ext cx="31680" cy="246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B7E7362-112D-7FD9-FE3D-44037B2CA29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26613" y="4560774"/>
                  <a:ext cx="46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77237C4-E5A2-5E32-D305-29E31167E4AF}"/>
                    </a:ext>
                  </a:extLst>
                </p14:cNvPr>
                <p14:cNvContentPartPr/>
                <p14:nvPr/>
              </p14:nvContentPartPr>
              <p14:xfrm>
                <a:off x="5032093" y="4604694"/>
                <a:ext cx="62280" cy="135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77237C4-E5A2-5E32-D305-29E31167E4A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24533" y="4597134"/>
                  <a:ext cx="774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D206E3B-1474-5E2F-662B-80BA637AFDF2}"/>
                    </a:ext>
                  </a:extLst>
                </p14:cNvPr>
                <p14:cNvContentPartPr/>
                <p14:nvPr/>
              </p14:nvContentPartPr>
              <p14:xfrm>
                <a:off x="5017693" y="4694694"/>
                <a:ext cx="68760" cy="24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D206E3B-1474-5E2F-662B-80BA637AFDF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10133" y="4687134"/>
                  <a:ext cx="83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73B43E9-D7F7-2CBB-533D-8A2A32F7A4AE}"/>
                    </a:ext>
                  </a:extLst>
                </p14:cNvPr>
                <p14:cNvContentPartPr/>
                <p14:nvPr/>
              </p14:nvContentPartPr>
              <p14:xfrm>
                <a:off x="5092573" y="4592454"/>
                <a:ext cx="64440" cy="154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73B43E9-D7F7-2CBB-533D-8A2A32F7A4A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85013" y="4584894"/>
                  <a:ext cx="792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863B9F7-08CC-A2E9-DF45-D5E25BDF65C9}"/>
                    </a:ext>
                  </a:extLst>
                </p14:cNvPr>
                <p14:cNvContentPartPr/>
                <p14:nvPr/>
              </p14:nvContentPartPr>
              <p14:xfrm>
                <a:off x="5129293" y="4671654"/>
                <a:ext cx="49320" cy="4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863B9F7-08CC-A2E9-DF45-D5E25BDF65C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21733" y="4664094"/>
                  <a:ext cx="64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F35522A-CF77-7BF8-EB5F-270EFC586E5D}"/>
                    </a:ext>
                  </a:extLst>
                </p14:cNvPr>
                <p14:cNvContentPartPr/>
                <p14:nvPr/>
              </p14:nvContentPartPr>
              <p14:xfrm>
                <a:off x="5197333" y="4609374"/>
                <a:ext cx="39240" cy="142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F35522A-CF77-7BF8-EB5F-270EFC586E5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89773" y="4601814"/>
                  <a:ext cx="540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4A46F1A-1080-8DA9-F1FF-EFEB7837E096}"/>
                    </a:ext>
                  </a:extLst>
                </p14:cNvPr>
                <p14:cNvContentPartPr/>
                <p14:nvPr/>
              </p14:nvContentPartPr>
              <p14:xfrm>
                <a:off x="5150893" y="4661574"/>
                <a:ext cx="56520" cy="28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4A46F1A-1080-8DA9-F1FF-EFEB7837E09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143333" y="4654014"/>
                  <a:ext cx="71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E06398F-DA36-1A21-0DBA-24E2C06CE95C}"/>
                    </a:ext>
                  </a:extLst>
                </p14:cNvPr>
                <p14:cNvContentPartPr/>
                <p14:nvPr/>
              </p14:nvContentPartPr>
              <p14:xfrm>
                <a:off x="5261773" y="4618014"/>
                <a:ext cx="100440" cy="94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E06398F-DA36-1A21-0DBA-24E2C06CE95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54213" y="4610454"/>
                  <a:ext cx="1155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2FB22F1-70DF-3363-6C5F-82AF8F03B4BE}"/>
                    </a:ext>
                  </a:extLst>
                </p14:cNvPr>
                <p14:cNvContentPartPr/>
                <p14:nvPr/>
              </p14:nvContentPartPr>
              <p14:xfrm>
                <a:off x="5262493" y="4730694"/>
                <a:ext cx="36360" cy="84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2FB22F1-70DF-3363-6C5F-82AF8F03B4B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54933" y="4723134"/>
                  <a:ext cx="514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0D1A749-8C31-880B-8807-2C69A37A3EE1}"/>
                    </a:ext>
                  </a:extLst>
                </p14:cNvPr>
                <p14:cNvContentPartPr/>
                <p14:nvPr/>
              </p14:nvContentPartPr>
              <p14:xfrm>
                <a:off x="5333413" y="4757694"/>
                <a:ext cx="9360" cy="68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0D1A749-8C31-880B-8807-2C69A37A3EE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25853" y="4750134"/>
                  <a:ext cx="244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86BF02F-41D1-1CE3-6506-CE7A9C1B731A}"/>
                    </a:ext>
                  </a:extLst>
                </p14:cNvPr>
                <p14:cNvContentPartPr/>
                <p14:nvPr/>
              </p14:nvContentPartPr>
              <p14:xfrm>
                <a:off x="5182933" y="4777134"/>
                <a:ext cx="307440" cy="73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86BF02F-41D1-1CE3-6506-CE7A9C1B731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175373" y="4769574"/>
                  <a:ext cx="3225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31819E33-76E8-6DA2-B00A-FEFC30FDF01C}"/>
              </a:ext>
            </a:extLst>
          </p:cNvPr>
          <p:cNvGrpSpPr/>
          <p:nvPr/>
        </p:nvGrpSpPr>
        <p:grpSpPr>
          <a:xfrm>
            <a:off x="2894973" y="4668787"/>
            <a:ext cx="436320" cy="238320"/>
            <a:chOff x="2894973" y="4668787"/>
            <a:chExt cx="43632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65CE809-BD38-8F54-DDFA-21BCB890D1B2}"/>
                    </a:ext>
                  </a:extLst>
                </p14:cNvPr>
                <p14:cNvContentPartPr/>
                <p14:nvPr/>
              </p14:nvContentPartPr>
              <p14:xfrm>
                <a:off x="2894973" y="4668787"/>
                <a:ext cx="78840" cy="1742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65CE809-BD38-8F54-DDFA-21BCB890D1B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887413" y="4661227"/>
                  <a:ext cx="93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E7A4D60-2B14-0FCF-F1A4-9D4CC631267E}"/>
                    </a:ext>
                  </a:extLst>
                </p14:cNvPr>
                <p14:cNvContentPartPr/>
                <p14:nvPr/>
              </p14:nvContentPartPr>
              <p14:xfrm>
                <a:off x="3037173" y="4743307"/>
                <a:ext cx="79200" cy="781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E7A4D60-2B14-0FCF-F1A4-9D4CC631267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029613" y="4735747"/>
                  <a:ext cx="943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66A104B-BB5E-93F5-0A05-FE37D0C97840}"/>
                    </a:ext>
                  </a:extLst>
                </p14:cNvPr>
                <p14:cNvContentPartPr/>
                <p14:nvPr/>
              </p14:nvContentPartPr>
              <p14:xfrm>
                <a:off x="3135813" y="4741867"/>
                <a:ext cx="89280" cy="1004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66A104B-BB5E-93F5-0A05-FE37D0C978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128253" y="4734307"/>
                  <a:ext cx="104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3A21818-D0D8-A471-E698-F3D3DE810686}"/>
                    </a:ext>
                  </a:extLst>
                </p14:cNvPr>
                <p14:cNvContentPartPr/>
                <p14:nvPr/>
              </p14:nvContentPartPr>
              <p14:xfrm>
                <a:off x="3269733" y="4749427"/>
                <a:ext cx="61560" cy="1576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3A21818-D0D8-A471-E698-F3D3DE81068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262173" y="4741867"/>
                  <a:ext cx="7668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C81A4467-DBA3-6841-CF8A-FB1F3BBD1B26}"/>
              </a:ext>
            </a:extLst>
          </p:cNvPr>
          <p:cNvGrpSpPr/>
          <p:nvPr/>
        </p:nvGrpSpPr>
        <p:grpSpPr>
          <a:xfrm>
            <a:off x="3552693" y="4521174"/>
            <a:ext cx="799000" cy="377280"/>
            <a:chOff x="3552693" y="4521174"/>
            <a:chExt cx="799000" cy="37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87D1D9C-A69E-33BD-BE4E-B8C2D56F0AF1}"/>
                    </a:ext>
                  </a:extLst>
                </p14:cNvPr>
                <p14:cNvContentPartPr/>
                <p14:nvPr/>
              </p14:nvContentPartPr>
              <p14:xfrm>
                <a:off x="3890893" y="4521174"/>
                <a:ext cx="187560" cy="1267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87D1D9C-A69E-33BD-BE4E-B8C2D56F0AF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83333" y="4513614"/>
                  <a:ext cx="202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BD7FC6D-7D3A-A6C2-9F3A-FD4B9C9B8B05}"/>
                    </a:ext>
                  </a:extLst>
                </p14:cNvPr>
                <p14:cNvContentPartPr/>
                <p14:nvPr/>
              </p14:nvContentPartPr>
              <p14:xfrm>
                <a:off x="3879733" y="4703334"/>
                <a:ext cx="189360" cy="352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BD7FC6D-7D3A-A6C2-9F3A-FD4B9C9B8B0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872173" y="4695774"/>
                  <a:ext cx="2044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FF1336B-A5D2-29DB-FF0F-E2671B2D0EC0}"/>
                    </a:ext>
                  </a:extLst>
                </p14:cNvPr>
                <p14:cNvContentPartPr/>
                <p14:nvPr/>
              </p14:nvContentPartPr>
              <p14:xfrm>
                <a:off x="3986293" y="4735374"/>
                <a:ext cx="22320" cy="88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FF1336B-A5D2-29DB-FF0F-E2671B2D0EC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978733" y="4728174"/>
                  <a:ext cx="374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39153E2-15F9-EBA2-9960-040503355B2F}"/>
                    </a:ext>
                  </a:extLst>
                </p14:cNvPr>
                <p14:cNvContentPartPr/>
                <p14:nvPr/>
              </p14:nvContentPartPr>
              <p14:xfrm>
                <a:off x="3923653" y="4820334"/>
                <a:ext cx="137160" cy="781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39153E2-15F9-EBA2-9960-040503355B2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916093" y="4812774"/>
                  <a:ext cx="1522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3D50BFB-B58F-8AF1-E006-9CC92D917643}"/>
                    </a:ext>
                  </a:extLst>
                </p14:cNvPr>
                <p14:cNvContentPartPr/>
                <p14:nvPr/>
              </p14:nvContentPartPr>
              <p14:xfrm>
                <a:off x="4176013" y="4647534"/>
                <a:ext cx="107280" cy="94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3D50BFB-B58F-8AF1-E006-9CC92D91764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168453" y="4639974"/>
                  <a:ext cx="1224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DEE6261-6EA8-782F-1A3D-7738420D0944}"/>
                    </a:ext>
                  </a:extLst>
                </p14:cNvPr>
                <p14:cNvContentPartPr/>
                <p14:nvPr/>
              </p14:nvContentPartPr>
              <p14:xfrm>
                <a:off x="4332253" y="4605414"/>
                <a:ext cx="19440" cy="182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DEE6261-6EA8-782F-1A3D-7738420D094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324693" y="4597854"/>
                  <a:ext cx="345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9C4DC3B-7808-5BA2-8989-41B816093436}"/>
                    </a:ext>
                  </a:extLst>
                </p14:cNvPr>
                <p14:cNvContentPartPr/>
                <p14:nvPr/>
              </p14:nvContentPartPr>
              <p14:xfrm>
                <a:off x="3552693" y="4705147"/>
                <a:ext cx="74520" cy="14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9C4DC3B-7808-5BA2-8989-41B81609343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545133" y="4697587"/>
                  <a:ext cx="89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79E7B25-00F7-A5D2-AF7D-63602564E8BF}"/>
                    </a:ext>
                  </a:extLst>
                </p14:cNvPr>
                <p14:cNvContentPartPr/>
                <p14:nvPr/>
              </p14:nvContentPartPr>
              <p14:xfrm>
                <a:off x="3666093" y="4652587"/>
                <a:ext cx="83520" cy="209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79E7B25-00F7-A5D2-AF7D-63602564E8B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658533" y="4645027"/>
                  <a:ext cx="98640" cy="22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3070070C-3F6D-6427-87A3-BBC455FED4F2}"/>
              </a:ext>
            </a:extLst>
          </p:cNvPr>
          <p:cNvGrpSpPr/>
          <p:nvPr/>
        </p:nvGrpSpPr>
        <p:grpSpPr>
          <a:xfrm>
            <a:off x="6583173" y="3022147"/>
            <a:ext cx="970920" cy="248760"/>
            <a:chOff x="6583173" y="3022147"/>
            <a:chExt cx="97092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61E8DCA-0328-DE00-1DAF-90EC9B24093C}"/>
                    </a:ext>
                  </a:extLst>
                </p14:cNvPr>
                <p14:cNvContentPartPr/>
                <p14:nvPr/>
              </p14:nvContentPartPr>
              <p14:xfrm>
                <a:off x="6583173" y="3022147"/>
                <a:ext cx="264600" cy="2487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61E8DCA-0328-DE00-1DAF-90EC9B24093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575613" y="3014587"/>
                  <a:ext cx="2797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5F57426-C381-6AD3-4D28-E087A7387F17}"/>
                    </a:ext>
                  </a:extLst>
                </p14:cNvPr>
                <p14:cNvContentPartPr/>
                <p14:nvPr/>
              </p14:nvContentPartPr>
              <p14:xfrm>
                <a:off x="6885213" y="3052387"/>
                <a:ext cx="114840" cy="1479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5F57426-C381-6AD3-4D28-E087A7387F1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877653" y="3044827"/>
                  <a:ext cx="1299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DC7A9E7C-FC52-2177-33E2-CC3A87618FAA}"/>
                    </a:ext>
                  </a:extLst>
                </p14:cNvPr>
                <p14:cNvContentPartPr/>
                <p14:nvPr/>
              </p14:nvContentPartPr>
              <p14:xfrm>
                <a:off x="7012293" y="3099547"/>
                <a:ext cx="155160" cy="1357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DC7A9E7C-FC52-2177-33E2-CC3A87618FA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004733" y="3092347"/>
                  <a:ext cx="170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7F29738E-C295-6E23-D0A4-A8603AAF0417}"/>
                    </a:ext>
                  </a:extLst>
                </p14:cNvPr>
                <p14:cNvContentPartPr/>
                <p14:nvPr/>
              </p14:nvContentPartPr>
              <p14:xfrm>
                <a:off x="7169253" y="3076147"/>
                <a:ext cx="101880" cy="176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7F29738E-C295-6E23-D0A4-A8603AAF041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161693" y="3068587"/>
                  <a:ext cx="116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C780411-8BEC-6BE5-1DAB-2032AC59697A}"/>
                    </a:ext>
                  </a:extLst>
                </p14:cNvPr>
                <p14:cNvContentPartPr/>
                <p14:nvPr/>
              </p14:nvContentPartPr>
              <p14:xfrm>
                <a:off x="7289493" y="3077587"/>
                <a:ext cx="57960" cy="1422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C780411-8BEC-6BE5-1DAB-2032AC59697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281933" y="3070027"/>
                  <a:ext cx="727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DE54539-AD31-B354-4719-218107D1AB5B}"/>
                    </a:ext>
                  </a:extLst>
                </p14:cNvPr>
                <p14:cNvContentPartPr/>
                <p14:nvPr/>
              </p14:nvContentPartPr>
              <p14:xfrm>
                <a:off x="7390653" y="3056707"/>
                <a:ext cx="10080" cy="106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DE54539-AD31-B354-4719-218107D1AB5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383093" y="3049147"/>
                  <a:ext cx="252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DDC96B7-2EFB-4C09-61A9-29D42E7974F1}"/>
                    </a:ext>
                  </a:extLst>
                </p14:cNvPr>
                <p14:cNvContentPartPr/>
                <p14:nvPr/>
              </p14:nvContentPartPr>
              <p14:xfrm>
                <a:off x="7416573" y="3082267"/>
                <a:ext cx="53280" cy="1065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DDC96B7-2EFB-4C09-61A9-29D42E7974F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409013" y="3074707"/>
                  <a:ext cx="684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4FCD51A-5492-F703-A757-0C910308AB7D}"/>
                    </a:ext>
                  </a:extLst>
                </p14:cNvPr>
                <p14:cNvContentPartPr/>
                <p14:nvPr/>
              </p14:nvContentPartPr>
              <p14:xfrm>
                <a:off x="7458333" y="3120427"/>
                <a:ext cx="95760" cy="109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4FCD51A-5492-F703-A757-0C910308AB7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450773" y="3112867"/>
                  <a:ext cx="11088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0A6D23BE-ECD7-8BF0-B24A-4DC19B462586}"/>
              </a:ext>
            </a:extLst>
          </p:cNvPr>
          <p:cNvGrpSpPr/>
          <p:nvPr/>
        </p:nvGrpSpPr>
        <p:grpSpPr>
          <a:xfrm>
            <a:off x="2708853" y="3106387"/>
            <a:ext cx="1073160" cy="696240"/>
            <a:chOff x="2708853" y="3106387"/>
            <a:chExt cx="1073160" cy="69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5371CC3-7467-87DF-0490-6EE35133C9E3}"/>
                    </a:ext>
                  </a:extLst>
                </p14:cNvPr>
                <p14:cNvContentPartPr/>
                <p14:nvPr/>
              </p14:nvContentPartPr>
              <p14:xfrm>
                <a:off x="2875533" y="3449467"/>
                <a:ext cx="157320" cy="226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5371CC3-7467-87DF-0490-6EE35133C9E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867973" y="3442267"/>
                  <a:ext cx="172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1EC5A944-E117-9F8A-1088-1120E8F64634}"/>
                    </a:ext>
                  </a:extLst>
                </p14:cNvPr>
                <p14:cNvContentPartPr/>
                <p14:nvPr/>
              </p14:nvContentPartPr>
              <p14:xfrm>
                <a:off x="2945013" y="3494107"/>
                <a:ext cx="44280" cy="1864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1EC5A944-E117-9F8A-1088-1120E8F646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37453" y="3486547"/>
                  <a:ext cx="594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CBC1F1A-504F-E44C-A96E-39E987598966}"/>
                    </a:ext>
                  </a:extLst>
                </p14:cNvPr>
                <p14:cNvContentPartPr/>
                <p14:nvPr/>
              </p14:nvContentPartPr>
              <p14:xfrm>
                <a:off x="3032493" y="3502747"/>
                <a:ext cx="80280" cy="1882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CBC1F1A-504F-E44C-A96E-39E9875989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024933" y="3495187"/>
                  <a:ext cx="954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2825001-39D4-5079-90BC-2D1CF1179EAD}"/>
                    </a:ext>
                  </a:extLst>
                </p14:cNvPr>
                <p14:cNvContentPartPr/>
                <p14:nvPr/>
              </p14:nvContentPartPr>
              <p14:xfrm>
                <a:off x="3137613" y="3535507"/>
                <a:ext cx="83520" cy="972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2825001-39D4-5079-90BC-2D1CF1179EA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30053" y="3527947"/>
                  <a:ext cx="986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D4D16C9-107D-63C7-405E-321BFCD013E2}"/>
                    </a:ext>
                  </a:extLst>
                </p14:cNvPr>
                <p14:cNvContentPartPr/>
                <p14:nvPr/>
              </p14:nvContentPartPr>
              <p14:xfrm>
                <a:off x="3328413" y="3502027"/>
                <a:ext cx="128160" cy="103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D4D16C9-107D-63C7-405E-321BFCD013E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320853" y="3494467"/>
                  <a:ext cx="143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4CCAE14-0EC7-A023-12AB-57AC99A7E9E0}"/>
                    </a:ext>
                  </a:extLst>
                </p14:cNvPr>
                <p14:cNvContentPartPr/>
                <p14:nvPr/>
              </p14:nvContentPartPr>
              <p14:xfrm>
                <a:off x="3671853" y="3548467"/>
                <a:ext cx="54720" cy="19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4CCAE14-0EC7-A023-12AB-57AC99A7E9E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664293" y="3540907"/>
                  <a:ext cx="69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84208E7-5C1B-5E7D-3FCE-DDC35E89DB97}"/>
                    </a:ext>
                  </a:extLst>
                </p14:cNvPr>
                <p14:cNvContentPartPr/>
                <p14:nvPr/>
              </p14:nvContentPartPr>
              <p14:xfrm>
                <a:off x="3752133" y="3536227"/>
                <a:ext cx="29880" cy="109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84208E7-5C1B-5E7D-3FCE-DDC35E89DB9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744573" y="3528667"/>
                  <a:ext cx="450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274F05A-3F04-E4EA-3296-28CEE21963CC}"/>
                    </a:ext>
                  </a:extLst>
                </p14:cNvPr>
                <p14:cNvContentPartPr/>
                <p14:nvPr/>
              </p14:nvContentPartPr>
              <p14:xfrm>
                <a:off x="2708853" y="3106387"/>
                <a:ext cx="863280" cy="6584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274F05A-3F04-E4EA-3296-28CEE21963C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701293" y="3098827"/>
                  <a:ext cx="87840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B7F68F6-75BD-123C-BAE6-C72108129183}"/>
                    </a:ext>
                  </a:extLst>
                </p14:cNvPr>
                <p14:cNvContentPartPr/>
                <p14:nvPr/>
              </p14:nvContentPartPr>
              <p14:xfrm>
                <a:off x="2759253" y="3722707"/>
                <a:ext cx="895680" cy="799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B7F68F6-75BD-123C-BAE6-C7210812918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751693" y="3715147"/>
                  <a:ext cx="910800" cy="95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576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3255-47DB-A3D7-F445-AC039955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5D7BA46-E0A9-5108-2806-966431FB69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5A0ED31-640F-ABE5-25FC-AF0CFDC0492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A3ED3F8-9EFC-440D-A94A-FB51A8D67E8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4A07406-8C39-4ADE-7E81-FB9BCE6017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CE28C36-24CA-4235-80BC-A873C56A4B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AAF18CC-E414-00E6-B42A-A871313D9B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7240621-93B2-8A9A-C938-913BE50466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7F32138-3485-601E-B933-E9C994AF84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6891956-48C6-EFC5-02DF-6E070F60046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881D5D4-0C0D-893A-0F25-DA21B31563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B9F3026-F4D1-99B2-D392-82D2D5FE24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75F974B-5F6B-A42E-65AE-DE6C1E346FC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93D4C0F-AA89-C027-EB75-390B64C061C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756CB1-F51B-6078-6387-0DB2C0A560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9D4B015-5D82-F572-6478-88CFDF80CAA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D57EE04-D6ED-1DBD-47CC-B7FFE7779BB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6034272-6D44-F105-2D3C-DB0B2B0D0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CEB98E6-237B-C93A-722D-6D1D8359BB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E6BED46-17EB-433A-7932-5B2A113FDCE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534C635-5255-1A45-9983-6DB675E384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53AB8E0-538C-E9AF-60F4-56607109769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58D468E-98BD-FE2D-DA64-08E1A35F99B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6CFEF5E-515B-5872-3067-E69EEF1036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60B7B63-AB5C-D737-CD84-F53A990DD6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825FAF2-0B5B-92CD-BF81-EA7C30B9619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D135AC7-112F-7D4B-33B5-E495F8917B7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D419330-47EE-880E-B8ED-72730F5351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668E410-1D43-4D5D-C3E3-3B55570188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B630B9-657C-BFC1-FEC7-1756E7261F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E42ABCF-48E4-9137-7F52-03497D3880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585F629-ECA6-3BBA-89A8-1067C257BA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F1D8E22-6184-52C3-A93D-BDF998019BA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FB62B1B-005D-BBAE-3244-4175D5314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041A057-A78D-42F0-4947-D6294DC6DD2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BF3EDE4-86EE-A70F-EAD8-152537CBCC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F15D8D6-90BB-CC3E-5D85-5BE2E6AEB2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524A8C5-FDA0-0839-EA5E-F100A46B48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2399347-C66B-61FB-F8AC-DA53C77969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927718-864F-68A9-B4DE-FE71A59BD3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28571E5-0783-6C76-AA1F-F645B61399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5F848DD-1AC1-AEED-17F9-E9A56DCECB4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FB41760-E20C-13FC-93E6-5B09EA517E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12FEE02-9DAF-94FD-0C88-F372DF187BA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94F4C24-105F-00A0-36DB-6D11C42C8AB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81C4C1D-AF81-77A9-FB14-63B2964174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D5ADDD3-26AB-0BC9-8C23-90D6E5D4A49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24B2A32-E5FD-67AE-400B-A96FB66F60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F914CAB-FB68-7E4D-62E0-8A26068A9C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B78310D-6677-4FC1-52EA-22E807F263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1569F3-1E79-558F-D217-CB8B5E539D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C0242C3-0BA4-F474-6B98-00EC9069D79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97DEBE3-A2AA-4CFC-57E7-91FFD82E03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F9470D-D33E-8B90-E8C0-B0C8874A1B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BBC5566-6013-354C-CB5D-C47F541B81B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61335B9-AE8C-2CE8-52C6-790D875BAD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60E69E0-219E-479A-1BAD-272EA6F01A8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68429CD-B008-9C90-6187-EEBFFD5545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56FF017-FBCE-D290-3CCC-7056B35693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0513123-AAF6-C83B-396A-9BD7334826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4465558-E7C6-450E-642C-1773560E24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7569350-3FDD-3834-9B05-9E9BBEF457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797EF57-250B-3F06-C51D-37CF0A95F02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78E23A0-EF74-E48D-E26A-877420E40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1797050"/>
            <a:ext cx="4838700" cy="32639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C454977F-41E9-5239-6D01-CDF1D827418E}"/>
              </a:ext>
            </a:extLst>
          </p:cNvPr>
          <p:cNvGrpSpPr/>
          <p:nvPr/>
        </p:nvGrpSpPr>
        <p:grpSpPr>
          <a:xfrm>
            <a:off x="3508492" y="2431112"/>
            <a:ext cx="149040" cy="101880"/>
            <a:chOff x="3508492" y="2431112"/>
            <a:chExt cx="14904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37ADA62-7395-58AF-587D-69E67A9BC5EF}"/>
                    </a:ext>
                  </a:extLst>
                </p14:cNvPr>
                <p14:cNvContentPartPr/>
                <p14:nvPr/>
              </p14:nvContentPartPr>
              <p14:xfrm>
                <a:off x="3508492" y="2480792"/>
                <a:ext cx="66960" cy="15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37ADA62-7395-58AF-587D-69E67A9BC5E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00932" y="2473592"/>
                  <a:ext cx="82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137251E-A600-FF30-2D55-681DAF12897A}"/>
                    </a:ext>
                  </a:extLst>
                </p14:cNvPr>
                <p14:cNvContentPartPr/>
                <p14:nvPr/>
              </p14:nvContentPartPr>
              <p14:xfrm>
                <a:off x="3617932" y="2431112"/>
                <a:ext cx="39600" cy="101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137251E-A600-FF30-2D55-681DAF12897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10372" y="2423552"/>
                  <a:ext cx="5472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B8B3A32-0713-B068-4CF9-0281203E4DF9}"/>
                  </a:ext>
                </a:extLst>
              </p14:cNvPr>
              <p14:cNvContentPartPr/>
              <p14:nvPr/>
            </p14:nvContentPartPr>
            <p14:xfrm>
              <a:off x="7220092" y="2606432"/>
              <a:ext cx="13680" cy="27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B8B3A32-0713-B068-4CF9-0281203E4DF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12532" y="2598872"/>
                <a:ext cx="28800" cy="4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BBBA33BC-9FA0-DB25-0D7F-7136440F9ACB}"/>
              </a:ext>
            </a:extLst>
          </p:cNvPr>
          <p:cNvGrpSpPr/>
          <p:nvPr/>
        </p:nvGrpSpPr>
        <p:grpSpPr>
          <a:xfrm>
            <a:off x="3297532" y="3103592"/>
            <a:ext cx="185400" cy="170280"/>
            <a:chOff x="3297532" y="3103592"/>
            <a:chExt cx="18540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74CD9A7-7C88-5C9B-8DAF-8EB6EFB59136}"/>
                    </a:ext>
                  </a:extLst>
                </p14:cNvPr>
                <p14:cNvContentPartPr/>
                <p14:nvPr/>
              </p14:nvContentPartPr>
              <p14:xfrm>
                <a:off x="3297532" y="3164072"/>
                <a:ext cx="155520" cy="29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74CD9A7-7C88-5C9B-8DAF-8EB6EFB591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89972" y="3156512"/>
                  <a:ext cx="170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6E74E58-5AE8-46B9-853F-F5C73A942EB5}"/>
                    </a:ext>
                  </a:extLst>
                </p14:cNvPr>
                <p14:cNvContentPartPr/>
                <p14:nvPr/>
              </p14:nvContentPartPr>
              <p14:xfrm>
                <a:off x="3444412" y="3103592"/>
                <a:ext cx="38520" cy="170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6E74E58-5AE8-46B9-853F-F5C73A942E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36852" y="3096032"/>
                  <a:ext cx="5364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9D13659C-857B-66C9-59E3-F98A5B56912F}"/>
              </a:ext>
            </a:extLst>
          </p:cNvPr>
          <p:cNvGrpSpPr/>
          <p:nvPr/>
        </p:nvGrpSpPr>
        <p:grpSpPr>
          <a:xfrm>
            <a:off x="5803132" y="3368912"/>
            <a:ext cx="802080" cy="417600"/>
            <a:chOff x="5803132" y="3368912"/>
            <a:chExt cx="80208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1D69D27-B0F3-E6C9-25D5-22ED903E17D2}"/>
                    </a:ext>
                  </a:extLst>
                </p14:cNvPr>
                <p14:cNvContentPartPr/>
                <p14:nvPr/>
              </p14:nvContentPartPr>
              <p14:xfrm>
                <a:off x="5803132" y="3675272"/>
                <a:ext cx="785160" cy="95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1D69D27-B0F3-E6C9-25D5-22ED903E17D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95572" y="3667712"/>
                  <a:ext cx="8002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235D3C9-4ACB-EC71-90CB-53295ADFE0F7}"/>
                    </a:ext>
                  </a:extLst>
                </p14:cNvPr>
                <p14:cNvContentPartPr/>
                <p14:nvPr/>
              </p14:nvContentPartPr>
              <p14:xfrm>
                <a:off x="5821132" y="3368912"/>
                <a:ext cx="784080" cy="417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235D3C9-4ACB-EC71-90CB-53295ADFE0F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13572" y="3361352"/>
                  <a:ext cx="799200" cy="43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2687C00-7410-EE19-4866-BE3AFA591947}"/>
              </a:ext>
            </a:extLst>
          </p:cNvPr>
          <p:cNvGrpSpPr/>
          <p:nvPr/>
        </p:nvGrpSpPr>
        <p:grpSpPr>
          <a:xfrm>
            <a:off x="3277372" y="4145534"/>
            <a:ext cx="116640" cy="113040"/>
            <a:chOff x="3277372" y="4145534"/>
            <a:chExt cx="11664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269040D-2A61-C6C9-2501-45EC15F23880}"/>
                    </a:ext>
                  </a:extLst>
                </p14:cNvPr>
                <p14:cNvContentPartPr/>
                <p14:nvPr/>
              </p14:nvContentPartPr>
              <p14:xfrm>
                <a:off x="3277372" y="4169654"/>
                <a:ext cx="54000" cy="28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269040D-2A61-C6C9-2501-45EC15F2388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69812" y="4162094"/>
                  <a:ext cx="69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0198D3C-514C-604C-CB90-6ACC4CF0E320}"/>
                    </a:ext>
                  </a:extLst>
                </p14:cNvPr>
                <p14:cNvContentPartPr/>
                <p14:nvPr/>
              </p14:nvContentPartPr>
              <p14:xfrm>
                <a:off x="3373492" y="4145534"/>
                <a:ext cx="20520" cy="1130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0198D3C-514C-604C-CB90-6ACC4CF0E32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65932" y="4137974"/>
                  <a:ext cx="35280" cy="12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2AE56686-5DF7-210A-A071-23B5253E93B3}"/>
                  </a:ext>
                </a:extLst>
              </p14:cNvPr>
              <p14:cNvContentPartPr/>
              <p14:nvPr/>
            </p14:nvContentPartPr>
            <p14:xfrm>
              <a:off x="3840052" y="4582574"/>
              <a:ext cx="1208160" cy="9396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2AE56686-5DF7-210A-A071-23B5253E93B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32492" y="4575014"/>
                <a:ext cx="1223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4645A89F-3B9E-6F07-EBAD-C657CCCF34E1}"/>
                  </a:ext>
                </a:extLst>
              </p14:cNvPr>
              <p14:cNvContentPartPr/>
              <p14:nvPr/>
            </p14:nvContentPartPr>
            <p14:xfrm>
              <a:off x="3799372" y="3370814"/>
              <a:ext cx="514080" cy="334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4645A89F-3B9E-6F07-EBAD-C657CCCF34E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791812" y="3363254"/>
                <a:ext cx="52920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uppo 48">
            <a:extLst>
              <a:ext uri="{FF2B5EF4-FFF2-40B4-BE49-F238E27FC236}">
                <a16:creationId xmlns:a16="http://schemas.microsoft.com/office/drawing/2014/main" id="{7EFF68BD-5D53-2584-C3CB-1A53EB15E4A9}"/>
              </a:ext>
            </a:extLst>
          </p:cNvPr>
          <p:cNvGrpSpPr/>
          <p:nvPr/>
        </p:nvGrpSpPr>
        <p:grpSpPr>
          <a:xfrm>
            <a:off x="3742492" y="4434614"/>
            <a:ext cx="192600" cy="46080"/>
            <a:chOff x="3742492" y="4434614"/>
            <a:chExt cx="192600" cy="4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9BFB49D-7062-746C-EC39-1B5414E4DE7F}"/>
                    </a:ext>
                  </a:extLst>
                </p14:cNvPr>
                <p14:cNvContentPartPr/>
                <p14:nvPr/>
              </p14:nvContentPartPr>
              <p14:xfrm>
                <a:off x="3742492" y="4450814"/>
                <a:ext cx="75240" cy="29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9BFB49D-7062-746C-EC39-1B5414E4DE7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34932" y="4443254"/>
                  <a:ext cx="903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D783037-165A-9EBA-DD07-FEF79EF7AB39}"/>
                    </a:ext>
                  </a:extLst>
                </p14:cNvPr>
                <p14:cNvContentPartPr/>
                <p14:nvPr/>
              </p14:nvContentPartPr>
              <p14:xfrm>
                <a:off x="3839332" y="4434614"/>
                <a:ext cx="95760" cy="24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D783037-165A-9EBA-DD07-FEF79EF7AB3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31772" y="4427414"/>
                  <a:ext cx="11088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7B8E5AD5-232E-DB29-74AC-A68A32A0E1D8}"/>
              </a:ext>
            </a:extLst>
          </p:cNvPr>
          <p:cNvGrpSpPr/>
          <p:nvPr/>
        </p:nvGrpSpPr>
        <p:grpSpPr>
          <a:xfrm>
            <a:off x="5075572" y="4392494"/>
            <a:ext cx="60840" cy="113760"/>
            <a:chOff x="5075572" y="4392494"/>
            <a:chExt cx="6084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C08C1BF-61AC-9024-481F-F4489D0E579B}"/>
                    </a:ext>
                  </a:extLst>
                </p14:cNvPr>
                <p14:cNvContentPartPr/>
                <p14:nvPr/>
              </p14:nvContentPartPr>
              <p14:xfrm>
                <a:off x="5075572" y="4392494"/>
                <a:ext cx="22320" cy="756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C08C1BF-61AC-9024-481F-F4489D0E579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068012" y="4384934"/>
                  <a:ext cx="374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4D738AA-6C2A-3BE8-6B30-ABDA36072503}"/>
                    </a:ext>
                  </a:extLst>
                </p14:cNvPr>
                <p14:cNvContentPartPr/>
                <p14:nvPr/>
              </p14:nvContentPartPr>
              <p14:xfrm>
                <a:off x="5093572" y="4413374"/>
                <a:ext cx="42840" cy="92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4D738AA-6C2A-3BE8-6B30-ABDA3607250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086012" y="4405814"/>
                  <a:ext cx="5796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84E6845C-4BA1-0F3E-C966-A278BE93DDF6}"/>
              </a:ext>
            </a:extLst>
          </p:cNvPr>
          <p:cNvGrpSpPr/>
          <p:nvPr/>
        </p:nvGrpSpPr>
        <p:grpSpPr>
          <a:xfrm>
            <a:off x="5632492" y="4741694"/>
            <a:ext cx="2480760" cy="668880"/>
            <a:chOff x="5632492" y="4741694"/>
            <a:chExt cx="2480760" cy="66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3BF81A2-1AA6-FEE0-B1F2-D59E78ED3B66}"/>
                    </a:ext>
                  </a:extLst>
                </p14:cNvPr>
                <p14:cNvContentPartPr/>
                <p14:nvPr/>
              </p14:nvContentPartPr>
              <p14:xfrm>
                <a:off x="6913372" y="4741694"/>
                <a:ext cx="681840" cy="27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3BF81A2-1AA6-FEE0-B1F2-D59E78ED3B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05812" y="4734134"/>
                  <a:ext cx="696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63795E3-4C0D-C23D-3C6D-4C945D36DBAE}"/>
                    </a:ext>
                  </a:extLst>
                </p14:cNvPr>
                <p14:cNvContentPartPr/>
                <p14:nvPr/>
              </p14:nvContentPartPr>
              <p14:xfrm>
                <a:off x="5686132" y="4948694"/>
                <a:ext cx="313560" cy="360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63795E3-4C0D-C23D-3C6D-4C945D36DBA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78572" y="4941134"/>
                  <a:ext cx="328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1568136-B829-F376-F100-58975FA445C9}"/>
                    </a:ext>
                  </a:extLst>
                </p14:cNvPr>
                <p14:cNvContentPartPr/>
                <p14:nvPr/>
              </p14:nvContentPartPr>
              <p14:xfrm>
                <a:off x="5862532" y="4962734"/>
                <a:ext cx="24840" cy="181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1568136-B829-F376-F100-58975FA445C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854972" y="4955174"/>
                  <a:ext cx="399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0BB3392-6841-FE2E-6902-3B5524ED1119}"/>
                    </a:ext>
                  </a:extLst>
                </p14:cNvPr>
                <p14:cNvContentPartPr/>
                <p14:nvPr/>
              </p14:nvContentPartPr>
              <p14:xfrm>
                <a:off x="6010492" y="4971374"/>
                <a:ext cx="108360" cy="117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0BB3392-6841-FE2E-6902-3B5524ED111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02932" y="4963814"/>
                  <a:ext cx="123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2A109FB-8934-FEA8-B080-597D8C595B8F}"/>
                    </a:ext>
                  </a:extLst>
                </p14:cNvPr>
                <p14:cNvContentPartPr/>
                <p14:nvPr/>
              </p14:nvContentPartPr>
              <p14:xfrm>
                <a:off x="6149812" y="4971374"/>
                <a:ext cx="174600" cy="145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2A109FB-8934-FEA8-B080-597D8C595B8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42252" y="4963814"/>
                  <a:ext cx="1897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CED87F0-723D-2748-B2AF-BFF3075E9974}"/>
                    </a:ext>
                  </a:extLst>
                </p14:cNvPr>
                <p14:cNvContentPartPr/>
                <p14:nvPr/>
              </p14:nvContentPartPr>
              <p14:xfrm>
                <a:off x="6355732" y="5007734"/>
                <a:ext cx="196560" cy="1026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CED87F0-723D-2748-B2AF-BFF3075E997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348172" y="5000174"/>
                  <a:ext cx="211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CA80661-A263-40AA-530F-80BC68CE4A94}"/>
                    </a:ext>
                  </a:extLst>
                </p14:cNvPr>
                <p14:cNvContentPartPr/>
                <p14:nvPr/>
              </p14:nvContentPartPr>
              <p14:xfrm>
                <a:off x="6695572" y="4870574"/>
                <a:ext cx="119520" cy="2858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CA80661-A263-40AA-530F-80BC68CE4A9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688012" y="4863014"/>
                  <a:ext cx="134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F4A8DB5-CF84-B24E-A711-AC676BCED1DA}"/>
                    </a:ext>
                  </a:extLst>
                </p14:cNvPr>
                <p14:cNvContentPartPr/>
                <p14:nvPr/>
              </p14:nvContentPartPr>
              <p14:xfrm>
                <a:off x="6828772" y="5003774"/>
                <a:ext cx="136080" cy="64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F4A8DB5-CF84-B24E-A711-AC676BCED1D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821212" y="4996214"/>
                  <a:ext cx="151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CF23DF5-A06E-E29B-F4AC-E5BEEBC40305}"/>
                    </a:ext>
                  </a:extLst>
                </p14:cNvPr>
                <p14:cNvContentPartPr/>
                <p14:nvPr/>
              </p14:nvContentPartPr>
              <p14:xfrm>
                <a:off x="6992212" y="4989014"/>
                <a:ext cx="56520" cy="95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CF23DF5-A06E-E29B-F4AC-E5BEEBC4030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84652" y="4981454"/>
                  <a:ext cx="716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4C21C0B-F72C-FFEF-D78A-5483E2E4CFE1}"/>
                    </a:ext>
                  </a:extLst>
                </p14:cNvPr>
                <p14:cNvContentPartPr/>
                <p14:nvPr/>
              </p14:nvContentPartPr>
              <p14:xfrm>
                <a:off x="7060612" y="4989014"/>
                <a:ext cx="57960" cy="748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4C21C0B-F72C-FFEF-D78A-5483E2E4CFE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053052" y="4981454"/>
                  <a:ext cx="72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6055367-C227-B14A-31C8-4A992898238D}"/>
                    </a:ext>
                  </a:extLst>
                </p14:cNvPr>
                <p14:cNvContentPartPr/>
                <p14:nvPr/>
              </p14:nvContentPartPr>
              <p14:xfrm>
                <a:off x="7074652" y="5030414"/>
                <a:ext cx="32040" cy="140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6055367-C227-B14A-31C8-4A992898238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67092" y="5022854"/>
                  <a:ext cx="468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6AEB0D9-5015-3686-E9C8-E680F1A7F92C}"/>
                    </a:ext>
                  </a:extLst>
                </p14:cNvPr>
                <p14:cNvContentPartPr/>
                <p14:nvPr/>
              </p14:nvContentPartPr>
              <p14:xfrm>
                <a:off x="7168612" y="5017094"/>
                <a:ext cx="64800" cy="89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6AEB0D9-5015-3686-E9C8-E680F1A7F9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161052" y="5009534"/>
                  <a:ext cx="79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D39BD32-BB04-A9C7-F23C-6659C33F973D}"/>
                    </a:ext>
                  </a:extLst>
                </p14:cNvPr>
                <p14:cNvContentPartPr/>
                <p14:nvPr/>
              </p14:nvContentPartPr>
              <p14:xfrm>
                <a:off x="7250332" y="5011694"/>
                <a:ext cx="108720" cy="60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D39BD32-BB04-A9C7-F23C-6659C33F973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42772" y="5004134"/>
                  <a:ext cx="123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A28F6CF-25A1-F582-DCF9-7826E7BB8243}"/>
                    </a:ext>
                  </a:extLst>
                </p14:cNvPr>
                <p14:cNvContentPartPr/>
                <p14:nvPr/>
              </p14:nvContentPartPr>
              <p14:xfrm>
                <a:off x="7412332" y="4959494"/>
                <a:ext cx="85680" cy="145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A28F6CF-25A1-F582-DCF9-7826E7BB824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04772" y="4951934"/>
                  <a:ext cx="1008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A1DEEFA-46B5-F96C-366F-65C2AE05D954}"/>
                    </a:ext>
                  </a:extLst>
                </p14:cNvPr>
                <p14:cNvContentPartPr/>
                <p14:nvPr/>
              </p14:nvContentPartPr>
              <p14:xfrm>
                <a:off x="7490812" y="4990094"/>
                <a:ext cx="69480" cy="87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A1DEEFA-46B5-F96C-366F-65C2AE05D95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483612" y="4982894"/>
                  <a:ext cx="846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CC3A230-B9BD-3547-A203-72227AD717A7}"/>
                    </a:ext>
                  </a:extLst>
                </p14:cNvPr>
                <p14:cNvContentPartPr/>
                <p14:nvPr/>
              </p14:nvContentPartPr>
              <p14:xfrm>
                <a:off x="7574332" y="4946534"/>
                <a:ext cx="11160" cy="129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CC3A230-B9BD-3547-A203-72227AD717A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566772" y="4938974"/>
                  <a:ext cx="26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A90E1F2-4745-5CF1-3EF2-23A9FDD1CB3B}"/>
                    </a:ext>
                  </a:extLst>
                </p14:cNvPr>
                <p14:cNvContentPartPr/>
                <p14:nvPr/>
              </p14:nvContentPartPr>
              <p14:xfrm>
                <a:off x="7582612" y="5040134"/>
                <a:ext cx="360" cy="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A90E1F2-4745-5CF1-3EF2-23A9FDD1CB3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575052" y="503257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0C221E3-C1D2-867F-B849-79F7F652E2ED}"/>
                    </a:ext>
                  </a:extLst>
                </p14:cNvPr>
                <p14:cNvContentPartPr/>
                <p14:nvPr/>
              </p14:nvContentPartPr>
              <p14:xfrm>
                <a:off x="7648492" y="4988294"/>
                <a:ext cx="51480" cy="92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0C221E3-C1D2-867F-B849-79F7F652E2E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40932" y="4980734"/>
                  <a:ext cx="66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64FAB87-9D2A-9528-154D-FE8CE00F5F2C}"/>
                    </a:ext>
                  </a:extLst>
                </p14:cNvPr>
                <p14:cNvContentPartPr/>
                <p14:nvPr/>
              </p14:nvContentPartPr>
              <p14:xfrm>
                <a:off x="5678572" y="5228774"/>
                <a:ext cx="2434680" cy="1818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64FAB87-9D2A-9528-154D-FE8CE00F5F2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71012" y="5221214"/>
                  <a:ext cx="24494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A527A6C-C7C9-4EC7-7D03-B6689629196E}"/>
                    </a:ext>
                  </a:extLst>
                </p14:cNvPr>
                <p14:cNvContentPartPr/>
                <p14:nvPr/>
              </p14:nvContentPartPr>
              <p14:xfrm>
                <a:off x="5632492" y="4899734"/>
                <a:ext cx="55800" cy="498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A527A6C-C7C9-4EC7-7D03-B6689629196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624932" y="4892174"/>
                  <a:ext cx="70920" cy="51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FB16E4B-7630-542F-B693-7121083BB124}"/>
                    </a:ext>
                  </a:extLst>
                </p14:cNvPr>
                <p14:cNvContentPartPr/>
                <p14:nvPr/>
              </p14:nvContentPartPr>
              <p14:xfrm>
                <a:off x="5638252" y="4861214"/>
                <a:ext cx="2156400" cy="4410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FB16E4B-7630-542F-B693-7121083BB12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31052" y="4853654"/>
                  <a:ext cx="2171520" cy="456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3826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26B65-028D-52E4-8A5D-B0115FF56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49178ED-ADE9-F1D4-D557-6336AC1369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5B1443A-59EF-DAF3-8CC3-B976F441DFB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10A0E62-B905-7925-1CEF-E6483C0748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309C055-7BCE-30BA-2CC0-97CC88C974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A21C11C-D961-9524-C083-6050F313873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FAF3B23-2571-5CDF-2297-E2FC612FDC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7834922-F05B-912C-7BB6-EF0B0E3EFC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744FD2E-F0D8-8960-33FC-B0D0E0D618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D9E8A6F-97AB-B76D-44C3-88AEF6CC38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B1C3234-D6AB-75C3-6195-4474FEDB23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B3CEA6A-B81C-0482-5074-C21B479FB3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58E934B-2D3D-6319-67EA-26E43ABCEF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246A2AC-A4B6-6F99-1144-BDA56F5C275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484CE45-0C5F-9763-38DA-A9C4934FD6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7F5A5F1-7E01-7C45-A637-26FE410A3B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A0358D-B988-F1C7-5B44-D6683A32B3B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8F34BD8-6CC6-F579-BEA1-DD7D646A6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98B28B6-FB0F-319F-D936-E91AD0E718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1DEA198-B769-91F5-2700-4E630F75DED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958AC83-CF3C-3B3E-D5E1-7C2A08C83CB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E113683-924A-3A7B-5B41-2FD07B8D02D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BB9296F-0ABA-8ED4-7A89-E94A6AAAFE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2AB0FCD-CF88-265C-4B50-2A204DCE1B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BA434BC-BF04-5869-7D20-7FC3F47E57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3B79027-6BB0-F918-9046-E87F51486F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C205FE4-FA22-B2D5-3086-00D08D9555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F290EF4-092E-7F53-6F20-1DD805B485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6144D3B-27C4-1985-B76A-68BC6E55E67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C3F9DE1-3287-01F7-8F22-A85A77E63E2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5BA9A15-B1F8-9D2C-CF94-991429505A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630B5CC-67A5-F18C-F692-899AB9E1FD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4793F68-3D02-C1ED-0978-1176CE9385D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F0BD0D3-4772-6569-E7DF-ABD99568F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2E46257-467F-C10B-4231-4911AF690D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3A8F544-4219-D121-FBB8-707AB7FC9AC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787CFEE-D2DF-834D-B13D-BA056375C76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786017C-5F38-EA11-8932-36214AF63B3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E66700A-3580-6314-17BC-DF5209B424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771D84-8C2F-0A78-F345-1F371F15BB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0906681-CA59-1675-87C4-E5A7A60C74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6FE27B8-189F-054D-3DE3-B8DAB3DEB0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170660B-0A49-990E-E861-7E6D1D4333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E778225-EE3B-2C1F-D7D9-C7049441B3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85465C9-0AEC-1FCC-C524-C7C1E20CB1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1DEFD87-82FB-0E11-545F-D126E16D63E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1D99847-59C6-673D-465B-88621DC8D75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C0024D7-9AC1-CBD6-3D13-F1DBD856FC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18B1B51-ED89-3B42-4ABA-18CDB61A103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7E721A6-8A88-B55C-6559-27357C6FD1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9570889-DB8B-9D3F-F79F-09FEE1D287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443AB72-1492-1C26-B1F8-DCE8CABF692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DBD28C7-7BA7-8424-B73D-9A6032087B2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0758397-98AF-8A09-71BF-BB53FDD27E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2BB3586-C655-94C8-4606-F6EBBB1664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5910335-FC5A-D193-8061-4740FDB97F3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A55DAEA-62E9-36EF-4E6D-E5025846CE6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BEE609A-674F-086F-C078-9FBA2E8C4F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EB4416C-08AF-4653-19B0-FDBDF7ADE24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FE2CB79-0F3D-238E-4C33-595D3714AE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EADE4FD-F0E7-2401-CBC9-0582DB3B49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7EBDDD0-B1BE-BDF9-590B-E398C26892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E754EC2-0498-3A76-1B77-C3A66BD051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4E3C2FA-3A13-1AEA-960F-E05C2DEBF3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0" y="1619250"/>
            <a:ext cx="4889500" cy="3619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4E01E40C-41BA-2FD9-C9AD-961A6FB1A6F1}"/>
              </a:ext>
            </a:extLst>
          </p:cNvPr>
          <p:cNvGrpSpPr/>
          <p:nvPr/>
        </p:nvGrpSpPr>
        <p:grpSpPr>
          <a:xfrm>
            <a:off x="3453170" y="3651614"/>
            <a:ext cx="121680" cy="125280"/>
            <a:chOff x="3453170" y="3651614"/>
            <a:chExt cx="121680" cy="12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7CB87C8-72C3-1CB2-ED36-6CFBCF322BEA}"/>
                    </a:ext>
                  </a:extLst>
                </p14:cNvPr>
                <p14:cNvContentPartPr/>
                <p14:nvPr/>
              </p14:nvContentPartPr>
              <p14:xfrm>
                <a:off x="3453170" y="3669254"/>
                <a:ext cx="99720" cy="165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7CB87C8-72C3-1CB2-ED36-6CFBCF322BE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45610" y="3661694"/>
                  <a:ext cx="1148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A0F2413-F384-3C37-C10A-042A495460AF}"/>
                    </a:ext>
                  </a:extLst>
                </p14:cNvPr>
                <p14:cNvContentPartPr/>
                <p14:nvPr/>
              </p14:nvContentPartPr>
              <p14:xfrm>
                <a:off x="3544250" y="3651614"/>
                <a:ext cx="30600" cy="125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A0F2413-F384-3C37-C10A-042A495460A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36690" y="3644054"/>
                  <a:ext cx="4572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87119EC-0A38-7AA1-4633-12F6331A4984}"/>
              </a:ext>
            </a:extLst>
          </p:cNvPr>
          <p:cNvGrpSpPr/>
          <p:nvPr/>
        </p:nvGrpSpPr>
        <p:grpSpPr>
          <a:xfrm>
            <a:off x="3530210" y="4573214"/>
            <a:ext cx="132480" cy="107640"/>
            <a:chOff x="3530210" y="4573214"/>
            <a:chExt cx="132480" cy="10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634B44C-72F4-6ED1-BD24-1B4864124027}"/>
                    </a:ext>
                  </a:extLst>
                </p14:cNvPr>
                <p14:cNvContentPartPr/>
                <p14:nvPr/>
              </p14:nvContentPartPr>
              <p14:xfrm>
                <a:off x="3530210" y="4615334"/>
                <a:ext cx="17640" cy="31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634B44C-72F4-6ED1-BD24-1B486412402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22650" y="4608134"/>
                  <a:ext cx="32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988CCA5-66C0-A3BC-3E58-F46BCEBAB827}"/>
                    </a:ext>
                  </a:extLst>
                </p14:cNvPr>
                <p14:cNvContentPartPr/>
                <p14:nvPr/>
              </p14:nvContentPartPr>
              <p14:xfrm>
                <a:off x="3643610" y="4573214"/>
                <a:ext cx="19080" cy="107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988CCA5-66C0-A3BC-3E58-F46BCEBAB82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36050" y="4565654"/>
                  <a:ext cx="34200" cy="12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599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09FB-1DB2-B696-7BB2-F684C1CE2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428DC08-BA43-DCD5-D634-6D3738694C3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863B828-EA9D-04F5-12C6-B28B7CA7B1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786FE4D-E8B5-70F9-556A-DC9A53B64B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48EFF3E-1CE2-48F3-B572-3638A62DB7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D909C58-BD15-442D-3F26-88BDF7C0EE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09FAD77-3CFF-8F28-4152-C529E590DE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4289934-C7EE-6623-48D1-DC8D58D9F2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264F26C-4C39-7836-5375-B8157780F5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B803D6B-2129-377C-311B-F1724501F7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4B4E83F-0F55-C4EE-5C67-0098D7BDA13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B76987-DCFB-EAAA-4480-3FD2542EF42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8353B1E-3183-EC09-6FF6-D164878DE07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4DDA842-3924-D102-FB49-0F8EA1F028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BF103D2-48B3-F4BA-E87A-4E4FB8E14F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DDA380C-52FA-4D33-4285-FCE0764591C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9E8A14C-E98A-1C7B-DC53-9EF7F8D283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05A42D4-EAEB-60C8-41D4-86AB201EA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99A7E9C-9453-449B-4063-08DF5E88F2C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97ED81C-52A1-41FE-C8C5-D837F6EE82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CBF793A-706C-E749-326D-B26DEC1201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E9E4D69-16D0-1939-3BFC-1713330946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F8DC637-E696-473E-46D7-5B8154A867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83613D7-DA7D-DC73-FD8A-433E987F304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93C62A0-C75A-3670-6227-6090C644A5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1944A86-3534-5D69-AD95-C78D212D32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5F46877-33FE-67F2-A3D4-95C9DA46F6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4F3D893-3205-8E23-CC5A-A6210A987E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B922C76-4A5D-B544-F5BC-0FBADDF83C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7CA6FE3-3B5D-935C-7197-D6946D7CB7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51AA96C-5AA1-E4B3-B361-9C7E711F78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ED94068-D07C-821F-30E1-64D976A1FF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5FBFA19-3AFA-206B-8D69-81CC5631E88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E93955D-B667-1FD0-2E69-CABED5403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7C41D05-0451-58FA-486D-4EC04021BA4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0FC2291-F065-C97E-DC54-D9BB4C7DDC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57F9A8A-8D1A-FC93-636A-AD7E0D00E3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E95171B-D5A9-A3F3-EB51-3CC9F5251C5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C7C47CB-0F34-B6DC-13E4-DB57F46F67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0521136-FC82-80FB-F2DF-EC79FC3D62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786EBA6-EE48-954E-BBAF-1A0BA77E347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0485504-9BC7-03BB-B2EF-95FD3053B1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640A808-165F-338A-5305-C3F40D51F23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DFF88A0-3342-F28C-A928-060E879C18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D111519-2917-0DDA-E7C2-625A59787F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55CB351-BAB5-F85E-4949-F8317DF4CF3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D07DD9A-159C-EE6D-7A9E-2E20C54FCD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A5272EC-00B5-B5F8-BABF-5688BB79277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7E0B1CF-8B35-81D0-E498-77271CD9D78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827D03D-618E-52AE-ACB0-F59A608761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4157B21-DB73-3667-4A8A-EF57BFC373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D05E14E-E3BF-0CE4-B0A5-AF5CB5598C0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DC08CD8-1B4D-8C02-F108-97DDDD522FE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D932251-19EE-5C4B-AA38-1266EF2E16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3D969CF-476F-5F23-C2C5-A36C5BAB79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026589-9163-AA79-4373-9226E9DAAA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7A9AE9D-08AD-2BDC-86FD-D0D131ECC8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48CF185-2698-7F0A-EB24-2C986E11AD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F667870-031F-2638-90B8-227D924A94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D109DCE-9DFE-E768-B644-BBCD7F36CD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28F7C28-2D00-9FEF-864F-BE9DAB470A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B8CEE97-B21F-3C7B-E283-A8379444FB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E7A9F5-C2FB-6B48-50E0-BD2D763B5E8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6DF2BA-EBFE-59D9-AC4A-3C0C62F26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241300"/>
            <a:ext cx="5105400" cy="637540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7C1BAF8B-3548-C47A-6D5C-8CD1999B0C72}"/>
              </a:ext>
            </a:extLst>
          </p:cNvPr>
          <p:cNvGrpSpPr/>
          <p:nvPr/>
        </p:nvGrpSpPr>
        <p:grpSpPr>
          <a:xfrm>
            <a:off x="7977522" y="1280043"/>
            <a:ext cx="525960" cy="409680"/>
            <a:chOff x="7977522" y="1280043"/>
            <a:chExt cx="525960" cy="40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1705E4A-0AD8-CDC7-42C9-1CA55E112CBC}"/>
                    </a:ext>
                  </a:extLst>
                </p14:cNvPr>
                <p14:cNvContentPartPr/>
                <p14:nvPr/>
              </p14:nvContentPartPr>
              <p14:xfrm>
                <a:off x="7977522" y="1280043"/>
                <a:ext cx="442080" cy="391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1705E4A-0AD8-CDC7-42C9-1CA55E112CB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9962" y="1272483"/>
                  <a:ext cx="45720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AFFC4CC-A6F8-FEF6-61D2-CF7246D08C29}"/>
                    </a:ext>
                  </a:extLst>
                </p14:cNvPr>
                <p14:cNvContentPartPr/>
                <p14:nvPr/>
              </p14:nvContentPartPr>
              <p14:xfrm>
                <a:off x="7984002" y="1622403"/>
                <a:ext cx="519480" cy="67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AFFC4CC-A6F8-FEF6-61D2-CF7246D08C2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76442" y="1614843"/>
                  <a:ext cx="5346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AE000991-3010-1A12-0DBB-C73DD5C3E585}"/>
              </a:ext>
            </a:extLst>
          </p:cNvPr>
          <p:cNvGrpSpPr/>
          <p:nvPr/>
        </p:nvGrpSpPr>
        <p:grpSpPr>
          <a:xfrm>
            <a:off x="4330722" y="715563"/>
            <a:ext cx="652320" cy="233640"/>
            <a:chOff x="4330722" y="715563"/>
            <a:chExt cx="652320" cy="23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C82F3A3-92E9-1B91-8085-B885633B6C0A}"/>
                    </a:ext>
                  </a:extLst>
                </p14:cNvPr>
                <p14:cNvContentPartPr/>
                <p14:nvPr/>
              </p14:nvContentPartPr>
              <p14:xfrm>
                <a:off x="4330722" y="715563"/>
                <a:ext cx="224640" cy="44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C82F3A3-92E9-1B91-8085-B885633B6C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23162" y="708003"/>
                  <a:ext cx="239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AB0A210-0AB4-F4A3-A0E6-241B46C059E1}"/>
                    </a:ext>
                  </a:extLst>
                </p14:cNvPr>
                <p14:cNvContentPartPr/>
                <p14:nvPr/>
              </p14:nvContentPartPr>
              <p14:xfrm>
                <a:off x="4452042" y="753723"/>
                <a:ext cx="27000" cy="157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AB0A210-0AB4-F4A3-A0E6-241B46C059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44482" y="746163"/>
                  <a:ext cx="421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03BDCF2-DADB-6E5B-0159-FA225D723923}"/>
                    </a:ext>
                  </a:extLst>
                </p14:cNvPr>
                <p14:cNvContentPartPr/>
                <p14:nvPr/>
              </p14:nvContentPartPr>
              <p14:xfrm>
                <a:off x="4508922" y="734643"/>
                <a:ext cx="106560" cy="173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03BDCF2-DADB-6E5B-0159-FA225D7239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01362" y="727083"/>
                  <a:ext cx="121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B226AA0-03FB-D18D-B4D7-BACDBCB4F57A}"/>
                    </a:ext>
                  </a:extLst>
                </p14:cNvPr>
                <p14:cNvContentPartPr/>
                <p14:nvPr/>
              </p14:nvContentPartPr>
              <p14:xfrm>
                <a:off x="4641042" y="781443"/>
                <a:ext cx="78840" cy="9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B226AA0-03FB-D18D-B4D7-BACDBCB4F5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33482" y="773883"/>
                  <a:ext cx="93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F432E4D-7BF7-8A45-5D1F-DE813F443B09}"/>
                    </a:ext>
                  </a:extLst>
                </p14:cNvPr>
                <p14:cNvContentPartPr/>
                <p14:nvPr/>
              </p14:nvContentPartPr>
              <p14:xfrm>
                <a:off x="4771002" y="768843"/>
                <a:ext cx="212040" cy="180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F432E4D-7BF7-8A45-5D1F-DE813F443B0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63442" y="761283"/>
                  <a:ext cx="22716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3279C417-9AAE-B6AF-A88B-493E3FD56750}"/>
              </a:ext>
            </a:extLst>
          </p:cNvPr>
          <p:cNvGrpSpPr/>
          <p:nvPr/>
        </p:nvGrpSpPr>
        <p:grpSpPr>
          <a:xfrm>
            <a:off x="459243" y="412846"/>
            <a:ext cx="350280" cy="173520"/>
            <a:chOff x="459243" y="412846"/>
            <a:chExt cx="35028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69582B9-C9B7-0CB9-C1BD-C0A5437B682D}"/>
                    </a:ext>
                  </a:extLst>
                </p14:cNvPr>
                <p14:cNvContentPartPr/>
                <p14:nvPr/>
              </p14:nvContentPartPr>
              <p14:xfrm>
                <a:off x="459243" y="412846"/>
                <a:ext cx="52200" cy="151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69582B9-C9B7-0CB9-C1BD-C0A5437B682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1683" y="405286"/>
                  <a:ext cx="66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C0F8166-236E-938E-20E0-FE56A1A80A51}"/>
                    </a:ext>
                  </a:extLst>
                </p14:cNvPr>
                <p14:cNvContentPartPr/>
                <p14:nvPr/>
              </p14:nvContentPartPr>
              <p14:xfrm>
                <a:off x="556083" y="477646"/>
                <a:ext cx="56880" cy="73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C0F8166-236E-938E-20E0-FE56A1A80A5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8523" y="470086"/>
                  <a:ext cx="72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2996E0F-0AA2-2B72-95A3-45C55FABE5E4}"/>
                    </a:ext>
                  </a:extLst>
                </p14:cNvPr>
                <p14:cNvContentPartPr/>
                <p14:nvPr/>
              </p14:nvContentPartPr>
              <p14:xfrm>
                <a:off x="653643" y="472246"/>
                <a:ext cx="50040" cy="968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2996E0F-0AA2-2B72-95A3-45C55FABE5E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6083" y="464686"/>
                  <a:ext cx="65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67BC545-51B8-FC57-715B-2E0CF6ECDA44}"/>
                    </a:ext>
                  </a:extLst>
                </p14:cNvPr>
                <p14:cNvContentPartPr/>
                <p14:nvPr/>
              </p14:nvContentPartPr>
              <p14:xfrm>
                <a:off x="762723" y="527686"/>
                <a:ext cx="46800" cy="58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67BC545-51B8-FC57-715B-2E0CF6ECDA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5163" y="520126"/>
                  <a:ext cx="6192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7FA646DA-E53F-3D16-75DD-626DD5409C56}"/>
              </a:ext>
            </a:extLst>
          </p:cNvPr>
          <p:cNvGrpSpPr/>
          <p:nvPr/>
        </p:nvGrpSpPr>
        <p:grpSpPr>
          <a:xfrm>
            <a:off x="1120923" y="227806"/>
            <a:ext cx="1534320" cy="1188720"/>
            <a:chOff x="1120923" y="227806"/>
            <a:chExt cx="1534320" cy="11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38386DF-1BE2-5136-6282-17BF414241C2}"/>
                    </a:ext>
                  </a:extLst>
                </p14:cNvPr>
                <p14:cNvContentPartPr/>
                <p14:nvPr/>
              </p14:nvContentPartPr>
              <p14:xfrm>
                <a:off x="1120923" y="447766"/>
                <a:ext cx="79200" cy="115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38386DF-1BE2-5136-6282-17BF414241C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13363" y="440206"/>
                  <a:ext cx="94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E720B3C-1398-31F0-75E3-1AC1214EF7A3}"/>
                    </a:ext>
                  </a:extLst>
                </p14:cNvPr>
                <p14:cNvContentPartPr/>
                <p14:nvPr/>
              </p14:nvContentPartPr>
              <p14:xfrm>
                <a:off x="1253403" y="500686"/>
                <a:ext cx="53640" cy="766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E720B3C-1398-31F0-75E3-1AC1214EF7A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45843" y="493126"/>
                  <a:ext cx="68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E4AB93F-0327-F726-3FD6-958ED4B69341}"/>
                    </a:ext>
                  </a:extLst>
                </p14:cNvPr>
                <p14:cNvContentPartPr/>
                <p14:nvPr/>
              </p14:nvContentPartPr>
              <p14:xfrm>
                <a:off x="1344483" y="479446"/>
                <a:ext cx="118800" cy="101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E4AB93F-0327-F726-3FD6-958ED4B6934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36923" y="471886"/>
                  <a:ext cx="133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C1B4BB4-BD80-61DB-DACC-654B06515B40}"/>
                    </a:ext>
                  </a:extLst>
                </p14:cNvPr>
                <p14:cNvContentPartPr/>
                <p14:nvPr/>
              </p14:nvContentPartPr>
              <p14:xfrm>
                <a:off x="1983843" y="386926"/>
                <a:ext cx="18360" cy="115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C1B4BB4-BD80-61DB-DACC-654B06515B4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76283" y="379366"/>
                  <a:ext cx="334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90FFE52-54D6-0813-4356-FFCB460FE8D7}"/>
                    </a:ext>
                  </a:extLst>
                </p14:cNvPr>
                <p14:cNvContentPartPr/>
                <p14:nvPr/>
              </p14:nvContentPartPr>
              <p14:xfrm>
                <a:off x="2067363" y="420766"/>
                <a:ext cx="128160" cy="115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90FFE52-54D6-0813-4356-FFCB460FE8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59803" y="413206"/>
                  <a:ext cx="143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8A9F3B7-53C2-737C-BC8F-7D0D651A8DAF}"/>
                    </a:ext>
                  </a:extLst>
                </p14:cNvPr>
                <p14:cNvContentPartPr/>
                <p14:nvPr/>
              </p14:nvContentPartPr>
              <p14:xfrm>
                <a:off x="1875123" y="227806"/>
                <a:ext cx="497520" cy="370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8A9F3B7-53C2-737C-BC8F-7D0D651A8DA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67563" y="220246"/>
                  <a:ext cx="51228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FA1B850-2FBE-7079-DF60-59C9E9ECD745}"/>
                    </a:ext>
                  </a:extLst>
                </p14:cNvPr>
                <p14:cNvContentPartPr/>
                <p14:nvPr/>
              </p14:nvContentPartPr>
              <p14:xfrm>
                <a:off x="1857123" y="596446"/>
                <a:ext cx="446400" cy="36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A1B850-2FBE-7079-DF60-59C9E9ECD74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849563" y="588886"/>
                  <a:ext cx="4611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99275EE-B221-9FCB-7839-F71E0A13CD75}"/>
                    </a:ext>
                  </a:extLst>
                </p14:cNvPr>
                <p14:cNvContentPartPr/>
                <p14:nvPr/>
              </p14:nvContentPartPr>
              <p14:xfrm>
                <a:off x="2119203" y="697246"/>
                <a:ext cx="1440" cy="106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99275EE-B221-9FCB-7839-F71E0A13CD7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11643" y="689686"/>
                  <a:ext cx="165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C3981E0-EA43-9924-D99F-A90B5723DABE}"/>
                    </a:ext>
                  </a:extLst>
                </p14:cNvPr>
                <p14:cNvContentPartPr/>
                <p14:nvPr/>
              </p14:nvContentPartPr>
              <p14:xfrm>
                <a:off x="2037483" y="769606"/>
                <a:ext cx="158760" cy="774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C3981E0-EA43-9924-D99F-A90B5723DAB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029923" y="762046"/>
                  <a:ext cx="173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AAFBAF0-1E20-129A-1539-2F8C7779ED7D}"/>
                    </a:ext>
                  </a:extLst>
                </p14:cNvPr>
                <p14:cNvContentPartPr/>
                <p14:nvPr/>
              </p14:nvContentPartPr>
              <p14:xfrm>
                <a:off x="1444203" y="1075966"/>
                <a:ext cx="123480" cy="175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AAFBAF0-1E20-129A-1539-2F8C7779ED7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36643" y="1068406"/>
                  <a:ext cx="1386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5B6FE13-590D-AE82-0979-DB64C276CFCC}"/>
                    </a:ext>
                  </a:extLst>
                </p14:cNvPr>
                <p14:cNvContentPartPr/>
                <p14:nvPr/>
              </p14:nvContentPartPr>
              <p14:xfrm>
                <a:off x="1600803" y="1077406"/>
                <a:ext cx="41400" cy="210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5B6FE13-590D-AE82-0979-DB64C276CFC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93243" y="1069846"/>
                  <a:ext cx="565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7487D69-159B-7510-1D6C-E86DD60E4A2B}"/>
                    </a:ext>
                  </a:extLst>
                </p14:cNvPr>
                <p14:cNvContentPartPr/>
                <p14:nvPr/>
              </p14:nvContentPartPr>
              <p14:xfrm>
                <a:off x="1716723" y="915046"/>
                <a:ext cx="205920" cy="501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7487D69-159B-7510-1D6C-E86DD60E4A2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709163" y="907486"/>
                  <a:ext cx="22104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D562772-E1D3-6C69-1614-4DAACCB878A1}"/>
                    </a:ext>
                  </a:extLst>
                </p14:cNvPr>
                <p14:cNvContentPartPr/>
                <p14:nvPr/>
              </p14:nvContentPartPr>
              <p14:xfrm>
                <a:off x="1875843" y="1097566"/>
                <a:ext cx="123480" cy="177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D562772-E1D3-6C69-1614-4DAACCB878A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68283" y="1090006"/>
                  <a:ext cx="1386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A1F10AB-46E0-49D1-C910-A2D5AEF0B25F}"/>
                    </a:ext>
                  </a:extLst>
                </p14:cNvPr>
                <p14:cNvContentPartPr/>
                <p14:nvPr/>
              </p14:nvContentPartPr>
              <p14:xfrm>
                <a:off x="2060523" y="1111966"/>
                <a:ext cx="29520" cy="141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A1F10AB-46E0-49D1-C910-A2D5AEF0B25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52963" y="1104406"/>
                  <a:ext cx="44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A6AE8C6-77C4-B7A3-075B-02A99394AAEA}"/>
                    </a:ext>
                  </a:extLst>
                </p14:cNvPr>
                <p14:cNvContentPartPr/>
                <p14:nvPr/>
              </p14:nvContentPartPr>
              <p14:xfrm>
                <a:off x="2047923" y="1168846"/>
                <a:ext cx="163800" cy="47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A6AE8C6-77C4-B7A3-075B-02A99394AAE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040363" y="1161286"/>
                  <a:ext cx="178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9B64DC9-DF4F-FB7A-C956-2CCA6FEAAA11}"/>
                    </a:ext>
                  </a:extLst>
                </p14:cNvPr>
                <p14:cNvContentPartPr/>
                <p14:nvPr/>
              </p14:nvContentPartPr>
              <p14:xfrm>
                <a:off x="2412603" y="1020526"/>
                <a:ext cx="48240" cy="190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9B64DC9-DF4F-FB7A-C956-2CCA6FEAAA1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405043" y="1012966"/>
                  <a:ext cx="63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732BF59-C1F9-DC05-B023-A2FB23A87216}"/>
                    </a:ext>
                  </a:extLst>
                </p14:cNvPr>
                <p14:cNvContentPartPr/>
                <p14:nvPr/>
              </p14:nvContentPartPr>
              <p14:xfrm>
                <a:off x="2448243" y="1051846"/>
                <a:ext cx="137880" cy="159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732BF59-C1F9-DC05-B023-A2FB23A8721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40683" y="1044286"/>
                  <a:ext cx="1530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6C51339-DDAF-D83B-6417-4CED801E7D6B}"/>
                    </a:ext>
                  </a:extLst>
                </p14:cNvPr>
                <p14:cNvContentPartPr/>
                <p14:nvPr/>
              </p14:nvContentPartPr>
              <p14:xfrm>
                <a:off x="2594043" y="1047166"/>
                <a:ext cx="61200" cy="115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6C51339-DDAF-D83B-6417-4CED801E7D6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86843" y="1039606"/>
                  <a:ext cx="7632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92A199B6-4FF8-D3E2-3BCA-19A113C22158}"/>
              </a:ext>
            </a:extLst>
          </p:cNvPr>
          <p:cNvGrpSpPr/>
          <p:nvPr/>
        </p:nvGrpSpPr>
        <p:grpSpPr>
          <a:xfrm>
            <a:off x="2817603" y="1045726"/>
            <a:ext cx="344520" cy="177120"/>
            <a:chOff x="2817603" y="1045726"/>
            <a:chExt cx="34452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EF5744E-9BB5-AD1E-DEF5-3AD8DAF19CB0}"/>
                    </a:ext>
                  </a:extLst>
                </p14:cNvPr>
                <p14:cNvContentPartPr/>
                <p14:nvPr/>
              </p14:nvContentPartPr>
              <p14:xfrm>
                <a:off x="2817603" y="1045726"/>
                <a:ext cx="72720" cy="170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EF5744E-9BB5-AD1E-DEF5-3AD8DAF19CB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810043" y="1038526"/>
                  <a:ext cx="87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DCAADC3-619F-392D-7CFE-A7AE2A09AF2F}"/>
                    </a:ext>
                  </a:extLst>
                </p14:cNvPr>
                <p14:cNvContentPartPr/>
                <p14:nvPr/>
              </p14:nvContentPartPr>
              <p14:xfrm>
                <a:off x="2927403" y="1111966"/>
                <a:ext cx="69120" cy="63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DCAADC3-619F-392D-7CFE-A7AE2A09AF2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919843" y="1104406"/>
                  <a:ext cx="84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98552CE-3C5D-EBAC-7C66-8AA606015A84}"/>
                    </a:ext>
                  </a:extLst>
                </p14:cNvPr>
                <p14:cNvContentPartPr/>
                <p14:nvPr/>
              </p14:nvContentPartPr>
              <p14:xfrm>
                <a:off x="3003363" y="1079566"/>
                <a:ext cx="45720" cy="99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98552CE-3C5D-EBAC-7C66-8AA606015A8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95803" y="1072006"/>
                  <a:ext cx="608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C5D7FD9-8C02-79A6-DE55-EEDDBCDC9BE3}"/>
                    </a:ext>
                  </a:extLst>
                </p14:cNvPr>
                <p14:cNvContentPartPr/>
                <p14:nvPr/>
              </p14:nvContentPartPr>
              <p14:xfrm>
                <a:off x="3114963" y="1115566"/>
                <a:ext cx="47160" cy="107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C5D7FD9-8C02-79A6-DE55-EEDDBCDC9BE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07403" y="1108366"/>
                  <a:ext cx="6228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850CE563-C034-C91F-BF6F-68840DAD3C0C}"/>
              </a:ext>
            </a:extLst>
          </p:cNvPr>
          <p:cNvGrpSpPr/>
          <p:nvPr/>
        </p:nvGrpSpPr>
        <p:grpSpPr>
          <a:xfrm>
            <a:off x="1156563" y="1738006"/>
            <a:ext cx="252720" cy="282960"/>
            <a:chOff x="1156563" y="1738006"/>
            <a:chExt cx="25272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304ED5A-F942-E6B9-4257-DAEE56F8F851}"/>
                    </a:ext>
                  </a:extLst>
                </p14:cNvPr>
                <p14:cNvContentPartPr/>
                <p14:nvPr/>
              </p14:nvContentPartPr>
              <p14:xfrm>
                <a:off x="1156563" y="1738006"/>
                <a:ext cx="136800" cy="244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304ED5A-F942-E6B9-4257-DAEE56F8F85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49003" y="1730446"/>
                  <a:ext cx="1519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461A86C-139C-2BE9-1699-3FF41748E130}"/>
                    </a:ext>
                  </a:extLst>
                </p14:cNvPr>
                <p14:cNvContentPartPr/>
                <p14:nvPr/>
              </p14:nvContentPartPr>
              <p14:xfrm>
                <a:off x="1304163" y="1801006"/>
                <a:ext cx="91080" cy="219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461A86C-139C-2BE9-1699-3FF41748E13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296603" y="1793446"/>
                  <a:ext cx="1058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FBCC7DB-ECF2-37EB-4BEB-4C9F81CB31B0}"/>
                    </a:ext>
                  </a:extLst>
                </p14:cNvPr>
                <p14:cNvContentPartPr/>
                <p14:nvPr/>
              </p14:nvContentPartPr>
              <p14:xfrm>
                <a:off x="1346643" y="1873006"/>
                <a:ext cx="62640" cy="309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FBCC7DB-ECF2-37EB-4BEB-4C9F81CB31B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339083" y="1865446"/>
                  <a:ext cx="7776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24EB70FB-FB88-3039-E467-3324E624B2EE}"/>
              </a:ext>
            </a:extLst>
          </p:cNvPr>
          <p:cNvGrpSpPr/>
          <p:nvPr/>
        </p:nvGrpSpPr>
        <p:grpSpPr>
          <a:xfrm>
            <a:off x="1740483" y="1774366"/>
            <a:ext cx="807480" cy="149400"/>
            <a:chOff x="1740483" y="1774366"/>
            <a:chExt cx="807480" cy="1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9A25557-5EC2-0DF6-8087-66CCEB7261F0}"/>
                    </a:ext>
                  </a:extLst>
                </p14:cNvPr>
                <p14:cNvContentPartPr/>
                <p14:nvPr/>
              </p14:nvContentPartPr>
              <p14:xfrm>
                <a:off x="1740483" y="1786606"/>
                <a:ext cx="170280" cy="34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9A25557-5EC2-0DF6-8087-66CCEB7261F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732923" y="1779046"/>
                  <a:ext cx="1854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226558B-93F9-CEF0-9F4C-A7C8B40BB545}"/>
                    </a:ext>
                  </a:extLst>
                </p14:cNvPr>
                <p14:cNvContentPartPr/>
                <p14:nvPr/>
              </p14:nvContentPartPr>
              <p14:xfrm>
                <a:off x="1818243" y="1780486"/>
                <a:ext cx="31680" cy="1432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226558B-93F9-CEF0-9F4C-A7C8B40BB54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810683" y="1772926"/>
                  <a:ext cx="468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3C86212-ECC5-AB5B-79F6-475A4DC7FC78}"/>
                    </a:ext>
                  </a:extLst>
                </p14:cNvPr>
                <p14:cNvContentPartPr/>
                <p14:nvPr/>
              </p14:nvContentPartPr>
              <p14:xfrm>
                <a:off x="1943883" y="1781566"/>
                <a:ext cx="92160" cy="1245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3C86212-ECC5-AB5B-79F6-475A4DC7FC7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36323" y="1774006"/>
                  <a:ext cx="106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0CCA340-4EB9-70B3-76FF-F09C94269560}"/>
                    </a:ext>
                  </a:extLst>
                </p14:cNvPr>
                <p14:cNvContentPartPr/>
                <p14:nvPr/>
              </p14:nvContentPartPr>
              <p14:xfrm>
                <a:off x="2062683" y="1806406"/>
                <a:ext cx="81360" cy="730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0CCA340-4EB9-70B3-76FF-F09C9426956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055123" y="1798846"/>
                  <a:ext cx="964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8E7317A-4681-E725-B794-E5D57B3FF583}"/>
                    </a:ext>
                  </a:extLst>
                </p14:cNvPr>
                <p14:cNvContentPartPr/>
                <p14:nvPr/>
              </p14:nvContentPartPr>
              <p14:xfrm>
                <a:off x="2191203" y="1774366"/>
                <a:ext cx="113760" cy="88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8E7317A-4681-E725-B794-E5D57B3FF58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183643" y="1766806"/>
                  <a:ext cx="128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730D07C-CAEB-BC04-2FBB-5FF651DB2D4F}"/>
                    </a:ext>
                  </a:extLst>
                </p14:cNvPr>
                <p14:cNvContentPartPr/>
                <p14:nvPr/>
              </p14:nvContentPartPr>
              <p14:xfrm>
                <a:off x="2388843" y="1847446"/>
                <a:ext cx="23400" cy="169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730D07C-CAEB-BC04-2FBB-5FF651DB2D4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381283" y="1839886"/>
                  <a:ext cx="38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50D31CB-C0EB-A54B-CE8D-656B26D9BC61}"/>
                    </a:ext>
                  </a:extLst>
                </p14:cNvPr>
                <p14:cNvContentPartPr/>
                <p14:nvPr/>
              </p14:nvContentPartPr>
              <p14:xfrm>
                <a:off x="2484603" y="1839526"/>
                <a:ext cx="11520" cy="10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50D31CB-C0EB-A54B-CE8D-656B26D9BC6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477043" y="1831966"/>
                  <a:ext cx="266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7D87624-B970-4E0E-C3D3-B3E2FC50DF56}"/>
                    </a:ext>
                  </a:extLst>
                </p14:cNvPr>
                <p14:cNvContentPartPr/>
                <p14:nvPr/>
              </p14:nvContentPartPr>
              <p14:xfrm>
                <a:off x="2541483" y="1805326"/>
                <a:ext cx="6480" cy="79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7D87624-B970-4E0E-C3D3-B3E2FC50DF5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533923" y="1797766"/>
                  <a:ext cx="21600" cy="2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504704D7-74C4-0A74-81BD-F7D925BD9E14}"/>
                  </a:ext>
                </a:extLst>
              </p14:cNvPr>
              <p14:cNvContentPartPr/>
              <p14:nvPr/>
            </p14:nvContentPartPr>
            <p14:xfrm>
              <a:off x="4023260" y="3341307"/>
              <a:ext cx="810720" cy="7776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504704D7-74C4-0A74-81BD-F7D925BD9E14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015700" y="3333747"/>
                <a:ext cx="82584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80846BA3-AD60-B1A8-E293-3B2F418F1A47}"/>
                  </a:ext>
                </a:extLst>
              </p14:cNvPr>
              <p14:cNvContentPartPr/>
              <p14:nvPr/>
            </p14:nvContentPartPr>
            <p14:xfrm>
              <a:off x="6205871" y="3359529"/>
              <a:ext cx="577800" cy="8028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80846BA3-AD60-B1A8-E293-3B2F418F1A47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198311" y="3351969"/>
                <a:ext cx="592920" cy="9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63341B1B-3E75-FFC2-CCFF-EE1CF00E60CB}"/>
              </a:ext>
            </a:extLst>
          </p:cNvPr>
          <p:cNvGrpSpPr/>
          <p:nvPr/>
        </p:nvGrpSpPr>
        <p:grpSpPr>
          <a:xfrm>
            <a:off x="6012807" y="3680540"/>
            <a:ext cx="1584720" cy="125640"/>
            <a:chOff x="6012807" y="3680540"/>
            <a:chExt cx="1584720" cy="12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1B46762-662B-CA96-93C3-21DD3FA6B6BC}"/>
                    </a:ext>
                  </a:extLst>
                </p14:cNvPr>
                <p14:cNvContentPartPr/>
                <p14:nvPr/>
              </p14:nvContentPartPr>
              <p14:xfrm>
                <a:off x="6012807" y="3680540"/>
                <a:ext cx="702000" cy="45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1B46762-662B-CA96-93C3-21DD3FA6B6B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05607" y="3672980"/>
                  <a:ext cx="7171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FD69D62-5D09-0DD9-A4DE-EA79D685EB75}"/>
                    </a:ext>
                  </a:extLst>
                </p14:cNvPr>
                <p14:cNvContentPartPr/>
                <p14:nvPr/>
              </p14:nvContentPartPr>
              <p14:xfrm>
                <a:off x="6706167" y="3724460"/>
                <a:ext cx="891360" cy="81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FD69D62-5D09-0DD9-A4DE-EA79D685EB7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698607" y="3716900"/>
                  <a:ext cx="90648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6D701074-D5E8-A883-A123-2873AB697350}"/>
              </a:ext>
            </a:extLst>
          </p:cNvPr>
          <p:cNvGrpSpPr/>
          <p:nvPr/>
        </p:nvGrpSpPr>
        <p:grpSpPr>
          <a:xfrm>
            <a:off x="4109487" y="2843900"/>
            <a:ext cx="539280" cy="133200"/>
            <a:chOff x="4109487" y="2843900"/>
            <a:chExt cx="539280" cy="13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ECE82D8-AB5B-C285-5AF4-93CDE0B4B9AB}"/>
                    </a:ext>
                  </a:extLst>
                </p14:cNvPr>
                <p14:cNvContentPartPr/>
                <p14:nvPr/>
              </p14:nvContentPartPr>
              <p14:xfrm>
                <a:off x="4109487" y="2859380"/>
                <a:ext cx="161640" cy="30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ECE82D8-AB5B-C285-5AF4-93CDE0B4B9A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101927" y="2851820"/>
                  <a:ext cx="1767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E0B3EBA-128F-124A-E002-19E1A38E4832}"/>
                    </a:ext>
                  </a:extLst>
                </p14:cNvPr>
                <p14:cNvContentPartPr/>
                <p14:nvPr/>
              </p14:nvContentPartPr>
              <p14:xfrm>
                <a:off x="4220367" y="2855780"/>
                <a:ext cx="40320" cy="117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E0B3EBA-128F-124A-E002-19E1A38E483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212807" y="2848220"/>
                  <a:ext cx="55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3C631D5-DC6A-F022-B6FB-37B1AA88BBF1}"/>
                    </a:ext>
                  </a:extLst>
                </p14:cNvPr>
                <p14:cNvContentPartPr/>
                <p14:nvPr/>
              </p14:nvContentPartPr>
              <p14:xfrm>
                <a:off x="4338807" y="2843900"/>
                <a:ext cx="66960" cy="122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3C631D5-DC6A-F022-B6FB-37B1AA88BBF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31247" y="2836340"/>
                  <a:ext cx="820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0603B6D-FF8C-4711-4462-2E990BBF1AF8}"/>
                    </a:ext>
                  </a:extLst>
                </p14:cNvPr>
                <p14:cNvContentPartPr/>
                <p14:nvPr/>
              </p14:nvContentPartPr>
              <p14:xfrm>
                <a:off x="4454727" y="2852900"/>
                <a:ext cx="74520" cy="928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0603B6D-FF8C-4711-4462-2E990BBF1AF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447167" y="2845340"/>
                  <a:ext cx="896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01EFD17-0C6D-0F05-8E3E-A7CB4B1E3470}"/>
                    </a:ext>
                  </a:extLst>
                </p14:cNvPr>
                <p14:cNvContentPartPr/>
                <p14:nvPr/>
              </p14:nvContentPartPr>
              <p14:xfrm>
                <a:off x="4553367" y="2858660"/>
                <a:ext cx="93960" cy="1134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01EFD17-0C6D-0F05-8E3E-A7CB4B1E347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545807" y="2851100"/>
                  <a:ext cx="1090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3457DD9-B9F5-1EF3-521B-64F35FAF2A61}"/>
                    </a:ext>
                  </a:extLst>
                </p14:cNvPr>
                <p14:cNvContentPartPr/>
                <p14:nvPr/>
              </p14:nvContentPartPr>
              <p14:xfrm>
                <a:off x="4533207" y="2941820"/>
                <a:ext cx="115560" cy="35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3457DD9-B9F5-1EF3-521B-64F35FAF2A6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525647" y="2934260"/>
                  <a:ext cx="13068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503CED82-3C69-B14E-B8BB-A0B780E1470F}"/>
              </a:ext>
            </a:extLst>
          </p:cNvPr>
          <p:cNvGrpSpPr/>
          <p:nvPr/>
        </p:nvGrpSpPr>
        <p:grpSpPr>
          <a:xfrm>
            <a:off x="6152127" y="2449587"/>
            <a:ext cx="1833480" cy="696600"/>
            <a:chOff x="6152127" y="2449587"/>
            <a:chExt cx="1833480" cy="69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6EE45F9-E26D-AD42-581A-D01A42E2A9D3}"/>
                    </a:ext>
                  </a:extLst>
                </p14:cNvPr>
                <p14:cNvContentPartPr/>
                <p14:nvPr/>
              </p14:nvContentPartPr>
              <p14:xfrm>
                <a:off x="6152127" y="3019467"/>
                <a:ext cx="106200" cy="72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6EE45F9-E26D-AD42-581A-D01A42E2A9D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144567" y="3011907"/>
                  <a:ext cx="121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CE84374-B602-FEE9-07BF-5C67BEF6DA27}"/>
                    </a:ext>
                  </a:extLst>
                </p14:cNvPr>
                <p14:cNvContentPartPr/>
                <p14:nvPr/>
              </p14:nvContentPartPr>
              <p14:xfrm>
                <a:off x="6255447" y="2973387"/>
                <a:ext cx="109440" cy="680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CE84374-B602-FEE9-07BF-5C67BEF6DA2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247887" y="2965827"/>
                  <a:ext cx="124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F7F2C5E-6F8E-3C8B-F25F-38815F67AE87}"/>
                    </a:ext>
                  </a:extLst>
                </p14:cNvPr>
                <p14:cNvContentPartPr/>
                <p14:nvPr/>
              </p14:nvContentPartPr>
              <p14:xfrm>
                <a:off x="6620487" y="2916507"/>
                <a:ext cx="102960" cy="1483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F7F2C5E-6F8E-3C8B-F25F-38815F67AE8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612927" y="2908947"/>
                  <a:ext cx="1180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59F18EE-CCBE-CCD7-14DE-CFAC51AA3D1C}"/>
                    </a:ext>
                  </a:extLst>
                </p14:cNvPr>
                <p14:cNvContentPartPr/>
                <p14:nvPr/>
              </p14:nvContentPartPr>
              <p14:xfrm>
                <a:off x="6692847" y="2997867"/>
                <a:ext cx="48240" cy="1483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59F18EE-CCBE-CCD7-14DE-CFAC51AA3D1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685287" y="2990307"/>
                  <a:ext cx="633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EB5918B-6749-4F86-C182-29E51F21A132}"/>
                    </a:ext>
                  </a:extLst>
                </p14:cNvPr>
                <p14:cNvContentPartPr/>
                <p14:nvPr/>
              </p14:nvContentPartPr>
              <p14:xfrm>
                <a:off x="6215847" y="2573787"/>
                <a:ext cx="225000" cy="536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EB5918B-6749-4F86-C182-29E51F21A13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208287" y="2566227"/>
                  <a:ext cx="240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CAAB4555-A262-D879-3FF6-3C4B926CC8C8}"/>
                    </a:ext>
                  </a:extLst>
                </p14:cNvPr>
                <p14:cNvContentPartPr/>
                <p14:nvPr/>
              </p14:nvContentPartPr>
              <p14:xfrm>
                <a:off x="6338607" y="2606547"/>
                <a:ext cx="29520" cy="1144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CAAB4555-A262-D879-3FF6-3C4B926CC8C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331047" y="2598987"/>
                  <a:ext cx="44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A2946DF-AA57-4D8C-8144-77E8951FBEA7}"/>
                    </a:ext>
                  </a:extLst>
                </p14:cNvPr>
                <p14:cNvContentPartPr/>
                <p14:nvPr/>
              </p14:nvContentPartPr>
              <p14:xfrm>
                <a:off x="6463167" y="2609427"/>
                <a:ext cx="71280" cy="1252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A2946DF-AA57-4D8C-8144-77E8951FBEA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455607" y="2601867"/>
                  <a:ext cx="86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5C497025-7D50-328B-90B0-277ABF5ED1FB}"/>
                    </a:ext>
                  </a:extLst>
                </p14:cNvPr>
                <p14:cNvContentPartPr/>
                <p14:nvPr/>
              </p14:nvContentPartPr>
              <p14:xfrm>
                <a:off x="6596367" y="2627787"/>
                <a:ext cx="95760" cy="964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5C497025-7D50-328B-90B0-277ABF5ED1F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88807" y="2620227"/>
                  <a:ext cx="110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618A144-3FD6-53EB-3A91-9814720B0755}"/>
                    </a:ext>
                  </a:extLst>
                </p14:cNvPr>
                <p14:cNvContentPartPr/>
                <p14:nvPr/>
              </p14:nvContentPartPr>
              <p14:xfrm>
                <a:off x="6741807" y="2619867"/>
                <a:ext cx="78480" cy="1407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618A144-3FD6-53EB-3A91-9814720B075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734247" y="2612307"/>
                  <a:ext cx="93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031C6A9-3EA6-BE32-D77D-9746B3245F7E}"/>
                    </a:ext>
                  </a:extLst>
                </p14:cNvPr>
                <p14:cNvContentPartPr/>
                <p14:nvPr/>
              </p14:nvContentPartPr>
              <p14:xfrm>
                <a:off x="6709407" y="2700147"/>
                <a:ext cx="162360" cy="39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031C6A9-3EA6-BE32-D77D-9746B3245F7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701847" y="2692587"/>
                  <a:ext cx="1774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F1A8B51-7899-C3E6-55A9-480C8BFF846A}"/>
                    </a:ext>
                  </a:extLst>
                </p14:cNvPr>
                <p14:cNvContentPartPr/>
                <p14:nvPr/>
              </p14:nvContentPartPr>
              <p14:xfrm>
                <a:off x="6952047" y="2449587"/>
                <a:ext cx="190800" cy="4827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F1A8B51-7899-C3E6-55A9-480C8BFF846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944487" y="2442027"/>
                  <a:ext cx="20592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AC3D32E8-287F-8B95-14AC-061DA81A2135}"/>
                    </a:ext>
                  </a:extLst>
                </p14:cNvPr>
                <p14:cNvContentPartPr/>
                <p14:nvPr/>
              </p14:nvContentPartPr>
              <p14:xfrm>
                <a:off x="7085247" y="2638227"/>
                <a:ext cx="95400" cy="1101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AC3D32E8-287F-8B95-14AC-061DA81A213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077687" y="2630667"/>
                  <a:ext cx="1101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E5A0439-789C-9002-4B74-4ED21C747F0E}"/>
                    </a:ext>
                  </a:extLst>
                </p14:cNvPr>
                <p14:cNvContentPartPr/>
                <p14:nvPr/>
              </p14:nvContentPartPr>
              <p14:xfrm>
                <a:off x="7225287" y="2644347"/>
                <a:ext cx="51120" cy="1000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E5A0439-789C-9002-4B74-4ED21C747F0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18087" y="2636787"/>
                  <a:ext cx="658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8E46C32-EA18-497F-57BD-A8A9FFEAF994}"/>
                    </a:ext>
                  </a:extLst>
                </p14:cNvPr>
                <p14:cNvContentPartPr/>
                <p14:nvPr/>
              </p14:nvContentPartPr>
              <p14:xfrm>
                <a:off x="7325727" y="2625987"/>
                <a:ext cx="54720" cy="127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8E46C32-EA18-497F-57BD-A8A9FFEAF99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318167" y="2618427"/>
                  <a:ext cx="69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1C2ED9FB-0D15-CC6E-0BBE-DD3D7BCFA9B5}"/>
                    </a:ext>
                  </a:extLst>
                </p14:cNvPr>
                <p14:cNvContentPartPr/>
                <p14:nvPr/>
              </p14:nvContentPartPr>
              <p14:xfrm>
                <a:off x="7440207" y="2642547"/>
                <a:ext cx="68040" cy="957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1C2ED9FB-0D15-CC6E-0BBE-DD3D7BCFA9B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432647" y="2634987"/>
                  <a:ext cx="831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20C767AE-4EA1-DAF7-F63C-32D5CA5C224B}"/>
                    </a:ext>
                  </a:extLst>
                </p14:cNvPr>
                <p14:cNvContentPartPr/>
                <p14:nvPr/>
              </p14:nvContentPartPr>
              <p14:xfrm>
                <a:off x="7558287" y="2619147"/>
                <a:ext cx="76680" cy="75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20C767AE-4EA1-DAF7-F63C-32D5CA5C224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50727" y="2611587"/>
                  <a:ext cx="914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E72E07F-8BD6-4590-2F60-F280C1134AE0}"/>
                    </a:ext>
                  </a:extLst>
                </p14:cNvPr>
                <p14:cNvContentPartPr/>
                <p14:nvPr/>
              </p14:nvContentPartPr>
              <p14:xfrm>
                <a:off x="7668807" y="2627787"/>
                <a:ext cx="70560" cy="972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E72E07F-8BD6-4590-2F60-F280C1134AE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61247" y="2620227"/>
                  <a:ext cx="856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5833008-7C5A-D13A-2C7C-783B7EFED2B2}"/>
                    </a:ext>
                  </a:extLst>
                </p14:cNvPr>
                <p14:cNvContentPartPr/>
                <p14:nvPr/>
              </p14:nvContentPartPr>
              <p14:xfrm>
                <a:off x="7773207" y="2631027"/>
                <a:ext cx="34920" cy="900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5833008-7C5A-D13A-2C7C-783B7EFED2B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765647" y="2623467"/>
                  <a:ext cx="50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89965397-CBC2-6A94-073F-6099B40AE489}"/>
                    </a:ext>
                  </a:extLst>
                </p14:cNvPr>
                <p14:cNvContentPartPr/>
                <p14:nvPr/>
              </p14:nvContentPartPr>
              <p14:xfrm>
                <a:off x="7871487" y="2475867"/>
                <a:ext cx="2880" cy="2091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89965397-CBC2-6A94-073F-6099B40AE48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864287" y="2468307"/>
                  <a:ext cx="180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78AE0F0-D335-BCA3-97D7-180E5837E3AF}"/>
                    </a:ext>
                  </a:extLst>
                </p14:cNvPr>
                <p14:cNvContentPartPr/>
                <p14:nvPr/>
              </p14:nvContentPartPr>
              <p14:xfrm>
                <a:off x="7841247" y="2604027"/>
                <a:ext cx="58320" cy="133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78AE0F0-D335-BCA3-97D7-180E5837E3A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833687" y="2596467"/>
                  <a:ext cx="73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14CF257F-2AF2-814C-A65C-0D0C82B48D21}"/>
                    </a:ext>
                  </a:extLst>
                </p14:cNvPr>
                <p14:cNvContentPartPr/>
                <p14:nvPr/>
              </p14:nvContentPartPr>
              <p14:xfrm>
                <a:off x="7921167" y="2594307"/>
                <a:ext cx="64440" cy="1184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14CF257F-2AF2-814C-A65C-0D0C82B48D2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913607" y="2586747"/>
                  <a:ext cx="79200" cy="13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A3F04A8D-58AA-79DE-E678-16A0C3EEDD97}"/>
                  </a:ext>
                </a:extLst>
              </p14:cNvPr>
              <p14:cNvContentPartPr/>
              <p14:nvPr/>
            </p14:nvContentPartPr>
            <p14:xfrm>
              <a:off x="4805258" y="4964049"/>
              <a:ext cx="335880" cy="2844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A3F04A8D-58AA-79DE-E678-16A0C3EEDD97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4797698" y="4956489"/>
                <a:ext cx="3510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38C69123-1420-8FD7-53E9-72DF8704F8E3}"/>
                  </a:ext>
                </a:extLst>
              </p14:cNvPr>
              <p14:cNvContentPartPr/>
              <p14:nvPr/>
            </p14:nvContentPartPr>
            <p14:xfrm>
              <a:off x="7188098" y="5015169"/>
              <a:ext cx="937440" cy="2628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38C69123-1420-8FD7-53E9-72DF8704F8E3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7180538" y="5007609"/>
                <a:ext cx="9525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301" name="Input penna 300">
                <a:extLst>
                  <a:ext uri="{FF2B5EF4-FFF2-40B4-BE49-F238E27FC236}">
                    <a16:creationId xmlns:a16="http://schemas.microsoft.com/office/drawing/2014/main" id="{33486723-7C43-082B-EE32-F16E6B1A56E9}"/>
                  </a:ext>
                </a:extLst>
              </p14:cNvPr>
              <p14:cNvContentPartPr/>
              <p14:nvPr/>
            </p14:nvContentPartPr>
            <p14:xfrm>
              <a:off x="5990378" y="5373369"/>
              <a:ext cx="1911240" cy="100080"/>
            </p14:xfrm>
          </p:contentPart>
        </mc:Choice>
        <mc:Fallback>
          <p:pic>
            <p:nvPicPr>
              <p:cNvPr id="301" name="Input penna 300">
                <a:extLst>
                  <a:ext uri="{FF2B5EF4-FFF2-40B4-BE49-F238E27FC236}">
                    <a16:creationId xmlns:a16="http://schemas.microsoft.com/office/drawing/2014/main" id="{33486723-7C43-082B-EE32-F16E6B1A56E9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5982818" y="5365809"/>
                <a:ext cx="1926360" cy="11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E7AB29E3-A0AE-2EA7-EB9D-1BC268675BA6}"/>
              </a:ext>
            </a:extLst>
          </p:cNvPr>
          <p:cNvGrpSpPr/>
          <p:nvPr/>
        </p:nvGrpSpPr>
        <p:grpSpPr>
          <a:xfrm>
            <a:off x="4712559" y="4032233"/>
            <a:ext cx="1700640" cy="642600"/>
            <a:chOff x="4712559" y="4032233"/>
            <a:chExt cx="1700640" cy="64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3B2A790-75DF-FDE8-EB1F-67814C759220}"/>
                    </a:ext>
                  </a:extLst>
                </p14:cNvPr>
                <p14:cNvContentPartPr/>
                <p14:nvPr/>
              </p14:nvContentPartPr>
              <p14:xfrm>
                <a:off x="4932338" y="4392729"/>
                <a:ext cx="120240" cy="1386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3B2A790-75DF-FDE8-EB1F-67814C75922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24778" y="4385169"/>
                  <a:ext cx="1353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89C478DA-E679-EE09-536F-DF65790F5ACB}"/>
                    </a:ext>
                  </a:extLst>
                </p14:cNvPr>
                <p14:cNvContentPartPr/>
                <p14:nvPr/>
              </p14:nvContentPartPr>
              <p14:xfrm>
                <a:off x="5088578" y="4414689"/>
                <a:ext cx="53280" cy="1011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89C478DA-E679-EE09-536F-DF65790F5AC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081018" y="4407129"/>
                  <a:ext cx="680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ED1B2DDB-A191-047E-3D4F-121889140ADC}"/>
                    </a:ext>
                  </a:extLst>
                </p14:cNvPr>
                <p14:cNvContentPartPr/>
                <p14:nvPr/>
              </p14:nvContentPartPr>
              <p14:xfrm>
                <a:off x="5167778" y="4424049"/>
                <a:ext cx="74880" cy="1018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ED1B2DDB-A191-047E-3D4F-121889140AD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160218" y="4416489"/>
                  <a:ext cx="89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968EB6D-9E33-8265-176E-701C79239BA4}"/>
                    </a:ext>
                  </a:extLst>
                </p14:cNvPr>
                <p14:cNvContentPartPr/>
                <p14:nvPr/>
              </p14:nvContentPartPr>
              <p14:xfrm>
                <a:off x="5281898" y="4415769"/>
                <a:ext cx="55080" cy="79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968EB6D-9E33-8265-176E-701C79239BA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274338" y="4408209"/>
                  <a:ext cx="70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F94BA71-A65A-8E8D-D565-B91698EB794F}"/>
                    </a:ext>
                  </a:extLst>
                </p14:cNvPr>
                <p14:cNvContentPartPr/>
                <p14:nvPr/>
              </p14:nvContentPartPr>
              <p14:xfrm>
                <a:off x="5402858" y="4415409"/>
                <a:ext cx="97920" cy="770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F94BA71-A65A-8E8D-D565-B91698EB794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395298" y="4407849"/>
                  <a:ext cx="1130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226F82A-1E06-53E3-8063-AA9D2A0A0308}"/>
                    </a:ext>
                  </a:extLst>
                </p14:cNvPr>
                <p14:cNvContentPartPr/>
                <p14:nvPr/>
              </p14:nvContentPartPr>
              <p14:xfrm>
                <a:off x="5542898" y="4390929"/>
                <a:ext cx="52920" cy="1094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226F82A-1E06-53E3-8063-AA9D2A0A030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535338" y="4383369"/>
                  <a:ext cx="680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2FA8E2A3-7620-311D-FF81-54D0964AD2BC}"/>
                    </a:ext>
                  </a:extLst>
                </p14:cNvPr>
                <p14:cNvContentPartPr/>
                <p14:nvPr/>
              </p14:nvContentPartPr>
              <p14:xfrm>
                <a:off x="5653058" y="4385529"/>
                <a:ext cx="59400" cy="630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2FA8E2A3-7620-311D-FF81-54D0964AD2B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645858" y="4377969"/>
                  <a:ext cx="74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DFFD9C3-86F1-05C2-1BDC-A6AF47A54179}"/>
                    </a:ext>
                  </a:extLst>
                </p14:cNvPr>
                <p14:cNvContentPartPr/>
                <p14:nvPr/>
              </p14:nvContentPartPr>
              <p14:xfrm>
                <a:off x="5749538" y="4304529"/>
                <a:ext cx="23760" cy="1321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DFFD9C3-86F1-05C2-1BDC-A6AF47A5417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741978" y="4296969"/>
                  <a:ext cx="388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E44DE5C3-D095-07D2-5D3E-B6C76A5628BF}"/>
                    </a:ext>
                  </a:extLst>
                </p14:cNvPr>
                <p14:cNvContentPartPr/>
                <p14:nvPr/>
              </p14:nvContentPartPr>
              <p14:xfrm>
                <a:off x="5749178" y="4388049"/>
                <a:ext cx="30600" cy="226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E44DE5C3-D095-07D2-5D3E-B6C76A5628B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741618" y="4380489"/>
                  <a:ext cx="457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94711ECF-433A-3FC6-7163-9FC43492FA9B}"/>
                    </a:ext>
                  </a:extLst>
                </p14:cNvPr>
                <p14:cNvContentPartPr/>
                <p14:nvPr/>
              </p14:nvContentPartPr>
              <p14:xfrm>
                <a:off x="5826218" y="4373289"/>
                <a:ext cx="67320" cy="86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94711ECF-433A-3FC6-7163-9FC43492FA9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818658" y="4365729"/>
                  <a:ext cx="824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37915C6-672D-30C1-B88C-E3C5327F2245}"/>
                    </a:ext>
                  </a:extLst>
                </p14:cNvPr>
                <p14:cNvContentPartPr/>
                <p14:nvPr/>
              </p14:nvContentPartPr>
              <p14:xfrm>
                <a:off x="4782759" y="4450553"/>
                <a:ext cx="1630440" cy="2242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37915C6-672D-30C1-B88C-E3C5327F224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775199" y="4442993"/>
                  <a:ext cx="164520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56D9949-B9B4-70D8-6CCB-2591F9E6FFD6}"/>
                    </a:ext>
                  </a:extLst>
                </p14:cNvPr>
                <p14:cNvContentPartPr/>
                <p14:nvPr/>
              </p14:nvContentPartPr>
              <p14:xfrm>
                <a:off x="4712559" y="4032233"/>
                <a:ext cx="1642320" cy="5724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56D9949-B9B4-70D8-6CCB-2591F9E6FFD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704999" y="4024673"/>
                  <a:ext cx="1657440" cy="58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320" name="Input penna 319">
                <a:extLst>
                  <a:ext uri="{FF2B5EF4-FFF2-40B4-BE49-F238E27FC236}">
                    <a16:creationId xmlns:a16="http://schemas.microsoft.com/office/drawing/2014/main" id="{CAD51F8E-EBA1-71FF-224F-41DEF863A56B}"/>
                  </a:ext>
                </a:extLst>
              </p14:cNvPr>
              <p14:cNvContentPartPr/>
              <p14:nvPr/>
            </p14:nvContentPartPr>
            <p14:xfrm>
              <a:off x="4264390" y="6506885"/>
              <a:ext cx="3469320" cy="120960"/>
            </p14:xfrm>
          </p:contentPart>
        </mc:Choice>
        <mc:Fallback>
          <p:pic>
            <p:nvPicPr>
              <p:cNvPr id="320" name="Input penna 319">
                <a:extLst>
                  <a:ext uri="{FF2B5EF4-FFF2-40B4-BE49-F238E27FC236}">
                    <a16:creationId xmlns:a16="http://schemas.microsoft.com/office/drawing/2014/main" id="{CAD51F8E-EBA1-71FF-224F-41DEF863A56B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4256830" y="6499325"/>
                <a:ext cx="3484440" cy="13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90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18B3F-1DEB-7A0F-5971-18592BFD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6A347AE-5192-52E5-69C7-9392DFDA19A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83F88EB-68F4-5219-5F53-766DB91EAB7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00E6C7B-B28D-6622-36F8-23D1A43A024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4F95D25-64F1-BF76-8ABB-D0BB028D29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54FD672-718C-19A6-B3BA-C168CABAB3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6B045E3-BF2E-98A8-4E62-3AA399077C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4A04C15-64EC-B22A-2B47-DAB6E7DDCB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2A04632-4361-AD0A-8513-56B8D352A84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C868F51-235D-ABFB-EA42-0E3CF7299D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E259FE4-8583-10D7-765F-31F10D7B938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964B3AF-3C71-BB76-07BF-C7C6514849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F012034-3E19-3585-0B11-00C20A1B0F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8938F46-7009-24ED-04D1-47CB667BE4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975E489-3934-5A1A-0A44-60B3F4B0BA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6CF7FC2-2ACB-2B0F-0027-CCB64D73DA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0CE84C0-7250-3A29-6260-E5C6906F7CA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95F9705-7D6F-A1A4-F3ED-506E2F216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7DAD36A-2474-5C35-6C33-F7AEFB395B3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1F4A207-2ADE-7B03-0F89-800BF3DCF7D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AA762E6-2E4E-A846-C2FC-56BB7CDB21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D81E41B-2986-E948-1088-4612126B20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A9A7D51-460C-91CE-7AFC-1B2A48D062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9B26966-4276-FD10-75E9-BCED35E95F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AA9C2DF-20B3-05B4-932D-5F67FB9F8E3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0C6A2F5-D139-D5C9-CC4D-55B096083F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D0749AA-01F7-CC4D-5339-AE5E645842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DE79721-A0CD-0E18-F7DF-677E05145A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7B1DE7B-2174-B19C-458C-F73C212312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B63C7BB-C814-69DC-9E43-485241DC3D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22E7188-A822-6C3A-2025-A18B3F0F96C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A2672DE-1EBD-D5A2-98BD-E13D055F47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53EC6E2-9A8C-584B-B09E-03340D6A34E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334926B-BC09-DF0E-C59E-BC640A48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6444E64-B001-1F63-D5B6-8EA7C6877F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67E84C-5FAB-B9E2-099B-0868E92F41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EF3BF06-A886-828D-5E8E-344FAAF4A9A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3E7982D-1F93-06EB-FA92-D1C05BC38B8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7E78BE5-055C-3469-8AB2-DAF165D544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4DFBA40-2E3D-EB79-78BF-C568CB00A5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242211A-39EA-A4A2-2CF0-ABD36C2101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F29E28F-70B4-2610-F82F-FA625D33CF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7EF0E20-D0FE-BCFA-8C20-F9F31590FC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A13725-60D8-CB7C-F6AC-8C0ACB9DB0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79D6637-F7CB-732B-9040-44CC832D36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E36A9D1-3758-11B4-2A65-826AE0CD2F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4271800-0228-4315-7A50-95C5D610AA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326D828-8414-B2DC-C1A9-7C85DB00D86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DB1C8FC-6FD4-100D-8FBA-5A8CDE81D4C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C7E382E-AB6F-27FE-A09D-96B6D3AAF2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6F840B-33E9-5FF1-09CF-C803F7E158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E1E1FB1-8118-7736-2B11-B189DE26FC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B1BD4FC-4CDD-F299-F5D7-D05A96F6C96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92A00FF-A7EE-03C6-EB3C-660F1B3766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9A17DB9-8D25-4855-BBFF-5D94607A97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A2AD1F9-BEA4-072C-2FFA-1789414174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DDD1A23-BC7A-69F4-E698-0CCA3EECA7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9FA7A26-1803-EB8A-F679-3A50384791F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7382BBD-58C1-503A-E4AE-99619C19CC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A1E64CB-458F-997E-0627-83CBA04119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1C76CA0-1EB5-4F31-3915-86390B7497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04D7DA3-C779-F65D-9081-1E967889A8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F04ED96-A7D3-8536-E949-C6AB0BF3F4C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D074386-42CC-EE4C-ADAE-6D646B222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84" y="0"/>
            <a:ext cx="4664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4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242</Words>
  <Application>Microsoft Macintosh PowerPoint</Application>
  <PresentationFormat>Widescreen</PresentationFormat>
  <Paragraphs>69</Paragraphs>
  <Slides>34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8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11</cp:revision>
  <dcterms:modified xsi:type="dcterms:W3CDTF">2025-10-14T07:18:29Z</dcterms:modified>
</cp:coreProperties>
</file>